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80022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5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3"/>
    <p:restoredTop sz="94643"/>
  </p:normalViewPr>
  <p:slideViewPr>
    <p:cSldViewPr snapToGrid="0" snapToObjects="1" showGuides="1">
      <p:cViewPr varScale="1">
        <p:scale>
          <a:sx n="400" d="100"/>
          <a:sy n="400" d="100"/>
        </p:scale>
        <p:origin x="352" y="1184"/>
      </p:cViewPr>
      <p:guideLst>
        <p:guide orient="horz" pos="340"/>
        <p:guide pos="5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28" y="176668"/>
            <a:ext cx="1350169" cy="375826"/>
          </a:xfrm>
        </p:spPr>
        <p:txBody>
          <a:bodyPr anchor="b"/>
          <a:lstStyle>
            <a:lvl1pPr algn="ctr">
              <a:defRPr sz="8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566988"/>
            <a:ext cx="1350169" cy="260629"/>
          </a:xfrm>
        </p:spPr>
        <p:txBody>
          <a:bodyPr/>
          <a:lstStyle>
            <a:lvl1pPr marL="0" indent="0" algn="ctr">
              <a:buNone/>
              <a:defRPr sz="354"/>
            </a:lvl1pPr>
            <a:lvl2pPr marL="67528" indent="0" algn="ctr">
              <a:buNone/>
              <a:defRPr sz="295"/>
            </a:lvl2pPr>
            <a:lvl3pPr marL="135057" indent="0" algn="ctr">
              <a:buNone/>
              <a:defRPr sz="266"/>
            </a:lvl3pPr>
            <a:lvl4pPr marL="202585" indent="0" algn="ctr">
              <a:buNone/>
              <a:defRPr sz="236"/>
            </a:lvl4pPr>
            <a:lvl5pPr marL="270114" indent="0" algn="ctr">
              <a:buNone/>
              <a:defRPr sz="236"/>
            </a:lvl5pPr>
            <a:lvl6pPr marL="337642" indent="0" algn="ctr">
              <a:buNone/>
              <a:defRPr sz="236"/>
            </a:lvl6pPr>
            <a:lvl7pPr marL="405171" indent="0" algn="ctr">
              <a:buNone/>
              <a:defRPr sz="236"/>
            </a:lvl7pPr>
            <a:lvl8pPr marL="472699" indent="0" algn="ctr">
              <a:buNone/>
              <a:defRPr sz="236"/>
            </a:lvl8pPr>
            <a:lvl9pPr marL="540228" indent="0" algn="ctr">
              <a:buNone/>
              <a:defRPr sz="2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7B11-D6B7-2943-8B24-892B99324911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8DC4-5FCD-7D4A-8C07-E8999094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8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7B11-D6B7-2943-8B24-892B99324911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8DC4-5FCD-7D4A-8C07-E8999094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4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57474"/>
            <a:ext cx="388174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57474"/>
            <a:ext cx="1142018" cy="914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7B11-D6B7-2943-8B24-892B99324911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8DC4-5FCD-7D4A-8C07-E8999094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5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7B11-D6B7-2943-8B24-892B99324911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8DC4-5FCD-7D4A-8C07-E8999094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269125"/>
            <a:ext cx="1552694" cy="449042"/>
          </a:xfrm>
        </p:spPr>
        <p:txBody>
          <a:bodyPr anchor="b"/>
          <a:lstStyle>
            <a:lvl1pPr>
              <a:defRPr sz="8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722415"/>
            <a:ext cx="1552694" cy="236141"/>
          </a:xfrm>
        </p:spPr>
        <p:txBody>
          <a:bodyPr/>
          <a:lstStyle>
            <a:lvl1pPr marL="0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1pPr>
            <a:lvl2pPr marL="67528" indent="0">
              <a:buNone/>
              <a:defRPr sz="295">
                <a:solidFill>
                  <a:schemeClr val="tx1">
                    <a:tint val="75000"/>
                  </a:schemeClr>
                </a:solidFill>
              </a:defRPr>
            </a:lvl2pPr>
            <a:lvl3pPr marL="135057" indent="0">
              <a:buNone/>
              <a:defRPr sz="266">
                <a:solidFill>
                  <a:schemeClr val="tx1">
                    <a:tint val="75000"/>
                  </a:schemeClr>
                </a:solidFill>
              </a:defRPr>
            </a:lvl3pPr>
            <a:lvl4pPr marL="20258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4pPr>
            <a:lvl5pPr marL="270114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5pPr>
            <a:lvl6pPr marL="337642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6pPr>
            <a:lvl7pPr marL="405171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7pPr>
            <a:lvl8pPr marL="472699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8pPr>
            <a:lvl9pPr marL="540228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7B11-D6B7-2943-8B24-892B99324911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8DC4-5FCD-7D4A-8C07-E8999094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4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287367"/>
            <a:ext cx="765096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287367"/>
            <a:ext cx="765096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7B11-D6B7-2943-8B24-892B99324911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8DC4-5FCD-7D4A-8C07-E8999094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1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57474"/>
            <a:ext cx="1552694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264627"/>
            <a:ext cx="761579" cy="129690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394318"/>
            <a:ext cx="761579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264627"/>
            <a:ext cx="765330" cy="129690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394318"/>
            <a:ext cx="765330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7B11-D6B7-2943-8B24-892B99324911}" type="datetimeFigureOut">
              <a:rPr lang="en-US" smtClean="0"/>
              <a:t>3/16/20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8DC4-5FCD-7D4A-8C07-E8999094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7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7B11-D6B7-2943-8B24-892B99324911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8DC4-5FCD-7D4A-8C07-E8999094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7B11-D6B7-2943-8B24-892B99324911}" type="datetimeFigureOut">
              <a:rPr lang="en-US" smtClean="0"/>
              <a:t>3/16/20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8DC4-5FCD-7D4A-8C07-E8999094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1967"/>
            <a:ext cx="580619" cy="251883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155428"/>
            <a:ext cx="911364" cy="767145"/>
          </a:xfrm>
        </p:spPr>
        <p:txBody>
          <a:bodyPr/>
          <a:lstStyle>
            <a:lvl1pPr>
              <a:defRPr sz="473"/>
            </a:lvl1pPr>
            <a:lvl2pPr>
              <a:defRPr sz="414"/>
            </a:lvl2pPr>
            <a:lvl3pPr>
              <a:defRPr sz="354"/>
            </a:lvl3pPr>
            <a:lvl4pPr>
              <a:defRPr sz="295"/>
            </a:lvl4pPr>
            <a:lvl5pPr>
              <a:defRPr sz="295"/>
            </a:lvl5pPr>
            <a:lvl6pPr>
              <a:defRPr sz="295"/>
            </a:lvl6pPr>
            <a:lvl7pPr>
              <a:defRPr sz="295"/>
            </a:lvl7pPr>
            <a:lvl8pPr>
              <a:defRPr sz="295"/>
            </a:lvl8pPr>
            <a:lvl9pPr>
              <a:defRPr sz="2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3850"/>
            <a:ext cx="580619" cy="599972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7B11-D6B7-2943-8B24-892B99324911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8DC4-5FCD-7D4A-8C07-E8999094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9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1967"/>
            <a:ext cx="580619" cy="251883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155428"/>
            <a:ext cx="911364" cy="767145"/>
          </a:xfrm>
        </p:spPr>
        <p:txBody>
          <a:bodyPr anchor="t"/>
          <a:lstStyle>
            <a:lvl1pPr marL="0" indent="0">
              <a:buNone/>
              <a:defRPr sz="473"/>
            </a:lvl1pPr>
            <a:lvl2pPr marL="67528" indent="0">
              <a:buNone/>
              <a:defRPr sz="414"/>
            </a:lvl2pPr>
            <a:lvl3pPr marL="135057" indent="0">
              <a:buNone/>
              <a:defRPr sz="354"/>
            </a:lvl3pPr>
            <a:lvl4pPr marL="202585" indent="0">
              <a:buNone/>
              <a:defRPr sz="295"/>
            </a:lvl4pPr>
            <a:lvl5pPr marL="270114" indent="0">
              <a:buNone/>
              <a:defRPr sz="295"/>
            </a:lvl5pPr>
            <a:lvl6pPr marL="337642" indent="0">
              <a:buNone/>
              <a:defRPr sz="295"/>
            </a:lvl6pPr>
            <a:lvl7pPr marL="405171" indent="0">
              <a:buNone/>
              <a:defRPr sz="295"/>
            </a:lvl7pPr>
            <a:lvl8pPr marL="472699" indent="0">
              <a:buNone/>
              <a:defRPr sz="295"/>
            </a:lvl8pPr>
            <a:lvl9pPr marL="540228" indent="0">
              <a:buNone/>
              <a:defRPr sz="2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3850"/>
            <a:ext cx="580619" cy="599972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7B11-D6B7-2943-8B24-892B99324911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8DC4-5FCD-7D4A-8C07-E8999094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57474"/>
            <a:ext cx="1552694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287367"/>
            <a:ext cx="1552694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000537"/>
            <a:ext cx="40505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87B11-D6B7-2943-8B24-892B99324911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000537"/>
            <a:ext cx="607576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000537"/>
            <a:ext cx="40505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28DC4-5FCD-7D4A-8C07-E8999094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6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5057" rtl="0" eaLnBrk="1" latinLnBrk="0" hangingPunct="1">
        <a:lnSpc>
          <a:spcPct val="90000"/>
        </a:lnSpc>
        <a:spcBef>
          <a:spcPct val="0"/>
        </a:spcBef>
        <a:buNone/>
        <a:defRPr sz="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64" indent="-33764" algn="l" defTabSz="135057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1pPr>
      <a:lvl2pPr marL="10129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68821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95" kern="1200">
          <a:solidFill>
            <a:schemeClr val="tx1"/>
          </a:solidFill>
          <a:latin typeface="+mn-lt"/>
          <a:ea typeface="+mn-ea"/>
          <a:cs typeface="+mn-cs"/>
        </a:defRPr>
      </a:lvl3pPr>
      <a:lvl4pPr marL="236350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303878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71406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38935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50646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73992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1pPr>
      <a:lvl2pPr marL="675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2pPr>
      <a:lvl3pPr marL="135057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3pPr>
      <a:lvl4pPr marL="202585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270114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37642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05171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472699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402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EB2D-7C52-0845-AACB-FA17BE3A5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6305A8E-B560-194B-A6B1-6F583DCE5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22" b="26521"/>
          <a:stretch/>
        </p:blipFill>
        <p:spPr>
          <a:xfrm>
            <a:off x="-52388" y="92490"/>
            <a:ext cx="1905000" cy="8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amrit.singh@hli.ubc.ca</dc:creator>
  <cp:lastModifiedBy>amrit.singh@hli.ubc.ca</cp:lastModifiedBy>
  <cp:revision>1</cp:revision>
  <dcterms:created xsi:type="dcterms:W3CDTF">2020-03-16T13:13:34Z</dcterms:created>
  <dcterms:modified xsi:type="dcterms:W3CDTF">2020-03-16T13:16:09Z</dcterms:modified>
</cp:coreProperties>
</file>