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A1C0F-F03D-4F59-9CD3-C79C356F238C}" type="doc">
      <dgm:prSet loTypeId="urn:microsoft.com/office/officeart/2005/8/layout/hList7" loCatId="list" qsTypeId="urn:microsoft.com/office/officeart/2005/8/quickstyle/simple1" qsCatId="simple" csTypeId="urn:microsoft.com/office/officeart/2005/8/colors/colorful3" csCatId="colorful" phldr="1"/>
      <dgm:spPr/>
    </dgm:pt>
    <dgm:pt modelId="{7D10E38C-ECFA-4806-878D-3FE81B40E370}">
      <dgm:prSet phldrT="[Text]" custT="1"/>
      <dgm:spPr/>
      <dgm:t>
        <a:bodyPr/>
        <a:lstStyle/>
        <a:p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Cloud</a:t>
          </a: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endParaRPr lang="en-US" sz="1400" b="0" dirty="0">
            <a:solidFill>
              <a:schemeClr val="bg1">
                <a:lumMod val="95000"/>
              </a:schemeClr>
            </a:solidFill>
          </a:endParaRPr>
        </a:p>
        <a:p>
          <a:endParaRPr lang="en-US" sz="1400" b="0" dirty="0">
            <a:solidFill>
              <a:schemeClr val="bg1">
                <a:lumMod val="95000"/>
              </a:schemeClr>
            </a:solidFill>
          </a:endParaRPr>
        </a:p>
        <a:p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AWS, GCP, Azure </a:t>
          </a:r>
        </a:p>
      </dgm:t>
    </dgm:pt>
    <dgm:pt modelId="{4EF008EB-5CDF-4D44-84C6-D6F71AF7A111}" type="parTrans" cxnId="{FD7D0228-6335-4CDB-826D-7DBE0AE3D266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E08C5F99-B5BF-450E-A0DA-961D73FDE030}" type="sibTrans" cxnId="{FD7D0228-6335-4CDB-826D-7DBE0AE3D266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AC389B42-0C4E-43DE-AAAD-A73A203EC9BD}">
      <dgm:prSet phldrT="[Text]" custT="1"/>
      <dgm:spPr/>
      <dgm:t>
        <a:bodyPr/>
        <a:lstStyle/>
        <a:p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Containers</a:t>
          </a: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endParaRPr lang="en-US" sz="1600" b="0" dirty="0">
            <a:solidFill>
              <a:schemeClr val="bg1">
                <a:lumMod val="95000"/>
              </a:schemeClr>
            </a:solidFill>
          </a:endParaRPr>
        </a:p>
        <a:p>
          <a:endParaRPr lang="en-US" sz="1600" b="0" dirty="0">
            <a:solidFill>
              <a:schemeClr val="bg1">
                <a:lumMod val="95000"/>
              </a:schemeClr>
            </a:solidFill>
          </a:endParaRPr>
        </a:p>
        <a:p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Virtual env, Docker</a:t>
          </a:r>
        </a:p>
      </dgm:t>
    </dgm:pt>
    <dgm:pt modelId="{17E59913-BEDC-49E6-B3D8-8765619A7533}" type="parTrans" cxnId="{291CEE87-E1D0-44B7-A1CD-A422D4180B22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B5A4A532-226B-41EB-99F6-71B9B0AA6304}" type="sibTrans" cxnId="{291CEE87-E1D0-44B7-A1CD-A422D4180B22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EE710DB3-2549-4EFD-93C9-692E8C45982E}">
      <dgm:prSet phldrT="[Text]" custT="1"/>
      <dgm:spPr/>
      <dgm:t>
        <a:bodyPr/>
        <a:lstStyle/>
        <a:p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Version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control</a:t>
          </a: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Git, GitHub</a:t>
          </a:r>
        </a:p>
      </dgm:t>
    </dgm:pt>
    <dgm:pt modelId="{06B7BB06-5ACA-4021-BAFF-91CF8D0E3E8A}" type="parTrans" cxnId="{29D6BA3E-6067-43D2-97B0-12B80C403175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2276998F-5121-481E-BBAB-63D14D042BB4}" type="sibTrans" cxnId="{29D6BA3E-6067-43D2-97B0-12B80C403175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9A55D24F-1B32-4488-BA77-62ECD6209DF8}">
      <dgm:prSet phldrT="[Text]" custT="1"/>
      <dgm:spPr/>
      <dgm:t>
        <a:bodyPr/>
        <a:lstStyle/>
        <a:p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Pipelines</a:t>
          </a: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endParaRPr lang="en-US" sz="1600" b="0" dirty="0">
            <a:solidFill>
              <a:schemeClr val="bg1">
                <a:lumMod val="95000"/>
              </a:schemeClr>
            </a:solidFill>
          </a:endParaRPr>
        </a:p>
        <a:p>
          <a:endParaRPr lang="en-US" sz="1600" b="0" dirty="0">
            <a:solidFill>
              <a:schemeClr val="bg1">
                <a:lumMod val="95000"/>
              </a:schemeClr>
            </a:solidFill>
          </a:endParaRPr>
        </a:p>
        <a:p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GNU Make, </a:t>
          </a:r>
          <a:r>
            <a:rPr lang="en-US" sz="1400" b="0" dirty="0" err="1">
              <a:solidFill>
                <a:schemeClr val="bg1">
                  <a:lumMod val="95000"/>
                </a:schemeClr>
              </a:solidFill>
            </a:rPr>
            <a:t>snakemake</a:t>
          </a:r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, targets</a:t>
          </a:r>
        </a:p>
      </dgm:t>
    </dgm:pt>
    <dgm:pt modelId="{A182EE0C-711F-41A6-8508-98D6CE8229ED}" type="parTrans" cxnId="{FFC8EAAE-B0BC-4392-8431-A56EDB004E1E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806B8A59-7A27-46F8-BD68-8E292EADF7AC}" type="sibTrans" cxnId="{FFC8EAAE-B0BC-4392-8431-A56EDB004E1E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31385F36-F873-4BD3-B969-2276DD3F109B}">
      <dgm:prSet phldrT="[Text]" custT="1"/>
      <dgm:spPr/>
      <dgm:t>
        <a:bodyPr/>
        <a:lstStyle/>
        <a:p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Continuous Integration and Continuous Delivery</a:t>
          </a: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r>
            <a:rPr lang="en-US" sz="1400" b="0" dirty="0" err="1">
              <a:solidFill>
                <a:schemeClr val="bg1">
                  <a:lumMod val="95000"/>
                </a:schemeClr>
              </a:solidFill>
            </a:rPr>
            <a:t>TravisCI</a:t>
          </a:r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400" b="0" dirty="0" err="1">
              <a:solidFill>
                <a:schemeClr val="bg1">
                  <a:lumMod val="95000"/>
                </a:schemeClr>
              </a:solidFill>
            </a:rPr>
            <a:t>CircleCI</a:t>
          </a:r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, Jenkins</a:t>
          </a:r>
        </a:p>
      </dgm:t>
    </dgm:pt>
    <dgm:pt modelId="{14CB7953-1ABA-4B44-B449-535EC7FAA141}" type="parTrans" cxnId="{828A973A-454C-49D1-9F12-D006253D2B00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D4F65873-69BF-4445-A39D-124D70AF362D}" type="sibTrans" cxnId="{828A973A-454C-49D1-9F12-D006253D2B00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68BEF3B4-E2A8-4092-9B05-F19BBE3B8A4B}">
      <dgm:prSet phldrT="[Text]" custT="1"/>
      <dgm:spPr/>
      <dgm:t>
        <a:bodyPr/>
        <a:lstStyle/>
        <a:p>
          <a:r>
            <a:rPr lang="en-US" sz="1800" b="1" dirty="0">
              <a:solidFill>
                <a:schemeClr val="bg1">
                  <a:lumMod val="95000"/>
                </a:schemeClr>
              </a:solidFill>
            </a:rPr>
            <a:t>Unit testing, End-to-End testing</a:t>
          </a: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endParaRPr lang="en-US" sz="1800" b="1" dirty="0">
            <a:solidFill>
              <a:schemeClr val="bg1">
                <a:lumMod val="95000"/>
              </a:schemeClr>
            </a:solidFill>
          </a:endParaRPr>
        </a:p>
        <a:p>
          <a:r>
            <a:rPr lang="en-US" sz="1400" b="0" dirty="0" err="1">
              <a:solidFill>
                <a:schemeClr val="bg1">
                  <a:lumMod val="95000"/>
                </a:schemeClr>
              </a:solidFill>
            </a:rPr>
            <a:t>unittest</a:t>
          </a:r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400" b="0" dirty="0" err="1">
              <a:solidFill>
                <a:schemeClr val="bg1">
                  <a:lumMod val="95000"/>
                </a:schemeClr>
              </a:solidFill>
            </a:rPr>
            <a:t>testthat</a:t>
          </a:r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400" b="0" dirty="0" err="1">
              <a:solidFill>
                <a:schemeClr val="bg1">
                  <a:lumMod val="95000"/>
                </a:schemeClr>
              </a:solidFill>
            </a:rPr>
            <a:t>shinytest</a:t>
          </a:r>
          <a:r>
            <a:rPr lang="en-US" sz="1400" b="0" dirty="0">
              <a:solidFill>
                <a:schemeClr val="bg1">
                  <a:lumMod val="95000"/>
                </a:schemeClr>
              </a:solidFill>
            </a:rPr>
            <a:t>, cypress </a:t>
          </a:r>
        </a:p>
      </dgm:t>
    </dgm:pt>
    <dgm:pt modelId="{026C9748-6915-48A9-ACED-D913AF98E010}" type="parTrans" cxnId="{6153AC3A-F34D-4C5F-B222-99D974131251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4249EB4C-0C26-4961-89B5-3EDC1FC82CD9}" type="sibTrans" cxnId="{6153AC3A-F34D-4C5F-B222-99D974131251}">
      <dgm:prSet/>
      <dgm:spPr/>
      <dgm:t>
        <a:bodyPr/>
        <a:lstStyle/>
        <a:p>
          <a:endParaRPr lang="en-US" sz="1800">
            <a:solidFill>
              <a:schemeClr val="bg1">
                <a:lumMod val="95000"/>
              </a:schemeClr>
            </a:solidFill>
          </a:endParaRPr>
        </a:p>
      </dgm:t>
    </dgm:pt>
    <dgm:pt modelId="{65DC7C42-98E8-4844-AAA2-9BD04AD13301}" type="pres">
      <dgm:prSet presAssocID="{EA0A1C0F-F03D-4F59-9CD3-C79C356F238C}" presName="Name0" presStyleCnt="0">
        <dgm:presLayoutVars>
          <dgm:dir/>
          <dgm:resizeHandles val="exact"/>
        </dgm:presLayoutVars>
      </dgm:prSet>
      <dgm:spPr/>
    </dgm:pt>
    <dgm:pt modelId="{76DE7C42-95F5-4667-938E-18C438F62DB0}" type="pres">
      <dgm:prSet presAssocID="{EA0A1C0F-F03D-4F59-9CD3-C79C356F238C}" presName="fgShape" presStyleLbl="fgShp" presStyleIdx="0" presStyleCnt="1"/>
      <dgm:spPr/>
    </dgm:pt>
    <dgm:pt modelId="{DA421327-4D4D-4A52-BFF4-031E1CDA36E1}" type="pres">
      <dgm:prSet presAssocID="{EA0A1C0F-F03D-4F59-9CD3-C79C356F238C}" presName="linComp" presStyleCnt="0"/>
      <dgm:spPr/>
    </dgm:pt>
    <dgm:pt modelId="{C40A56D6-210F-41A2-8094-1C5D014D25D7}" type="pres">
      <dgm:prSet presAssocID="{7D10E38C-ECFA-4806-878D-3FE81B40E370}" presName="compNode" presStyleCnt="0"/>
      <dgm:spPr/>
    </dgm:pt>
    <dgm:pt modelId="{85C10B8C-2391-488C-ACBC-D27A380C299D}" type="pres">
      <dgm:prSet presAssocID="{7D10E38C-ECFA-4806-878D-3FE81B40E370}" presName="bkgdShape" presStyleLbl="node1" presStyleIdx="0" presStyleCnt="6"/>
      <dgm:spPr/>
    </dgm:pt>
    <dgm:pt modelId="{AFF2AD22-B4D7-41BA-AC8C-41D55F8AF6D1}" type="pres">
      <dgm:prSet presAssocID="{7D10E38C-ECFA-4806-878D-3FE81B40E370}" presName="nodeTx" presStyleLbl="node1" presStyleIdx="0" presStyleCnt="6">
        <dgm:presLayoutVars>
          <dgm:bulletEnabled val="1"/>
        </dgm:presLayoutVars>
      </dgm:prSet>
      <dgm:spPr/>
    </dgm:pt>
    <dgm:pt modelId="{89C12885-C098-4B26-9DB5-388B821AF31B}" type="pres">
      <dgm:prSet presAssocID="{7D10E38C-ECFA-4806-878D-3FE81B40E370}" presName="invisiNode" presStyleLbl="node1" presStyleIdx="0" presStyleCnt="6"/>
      <dgm:spPr/>
    </dgm:pt>
    <dgm:pt modelId="{9B6D93A1-FB7F-4CA4-8C61-D9E56D663052}" type="pres">
      <dgm:prSet presAssocID="{7D10E38C-ECFA-4806-878D-3FE81B40E370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3000" r="-23000"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992682F-CDEB-4665-94BF-4A53744940C3}" type="pres">
      <dgm:prSet presAssocID="{E08C5F99-B5BF-450E-A0DA-961D73FDE030}" presName="sibTrans" presStyleLbl="sibTrans2D1" presStyleIdx="0" presStyleCnt="0"/>
      <dgm:spPr/>
    </dgm:pt>
    <dgm:pt modelId="{29A44F21-617F-4A89-9DC4-376B10B058BB}" type="pres">
      <dgm:prSet presAssocID="{AC389B42-0C4E-43DE-AAAD-A73A203EC9BD}" presName="compNode" presStyleCnt="0"/>
      <dgm:spPr/>
    </dgm:pt>
    <dgm:pt modelId="{469A8500-44C5-4480-975C-7DDF61055312}" type="pres">
      <dgm:prSet presAssocID="{AC389B42-0C4E-43DE-AAAD-A73A203EC9BD}" presName="bkgdShape" presStyleLbl="node1" presStyleIdx="1" presStyleCnt="6"/>
      <dgm:spPr/>
    </dgm:pt>
    <dgm:pt modelId="{36478564-8DFA-45D9-A4F8-7DE55A6E38E1}" type="pres">
      <dgm:prSet presAssocID="{AC389B42-0C4E-43DE-AAAD-A73A203EC9BD}" presName="nodeTx" presStyleLbl="node1" presStyleIdx="1" presStyleCnt="6">
        <dgm:presLayoutVars>
          <dgm:bulletEnabled val="1"/>
        </dgm:presLayoutVars>
      </dgm:prSet>
      <dgm:spPr/>
    </dgm:pt>
    <dgm:pt modelId="{839351B5-B59B-4AED-965C-E5CF107CDAF4}" type="pres">
      <dgm:prSet presAssocID="{AC389B42-0C4E-43DE-AAAD-A73A203EC9BD}" presName="invisiNode" presStyleLbl="node1" presStyleIdx="1" presStyleCnt="6"/>
      <dgm:spPr/>
    </dgm:pt>
    <dgm:pt modelId="{0D1FD08F-EC06-4397-8167-EB8AB6E93188}" type="pres">
      <dgm:prSet presAssocID="{AC389B42-0C4E-43DE-AAAD-A73A203EC9BD}" presName="imagNode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3000" r="-23000"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66F142A-2BF2-4578-BB13-FC5A73D9BBBA}" type="pres">
      <dgm:prSet presAssocID="{B5A4A532-226B-41EB-99F6-71B9B0AA6304}" presName="sibTrans" presStyleLbl="sibTrans2D1" presStyleIdx="0" presStyleCnt="0"/>
      <dgm:spPr/>
    </dgm:pt>
    <dgm:pt modelId="{A6EF9071-E676-40EA-8BCA-D23A81532706}" type="pres">
      <dgm:prSet presAssocID="{EE710DB3-2549-4EFD-93C9-692E8C45982E}" presName="compNode" presStyleCnt="0"/>
      <dgm:spPr/>
    </dgm:pt>
    <dgm:pt modelId="{5B4E307F-0F39-49BF-95C4-D1D5F684F17F}" type="pres">
      <dgm:prSet presAssocID="{EE710DB3-2549-4EFD-93C9-692E8C45982E}" presName="bkgdShape" presStyleLbl="node1" presStyleIdx="2" presStyleCnt="6"/>
      <dgm:spPr/>
    </dgm:pt>
    <dgm:pt modelId="{F7CF29DC-72E2-4E04-AEBD-102EB61FF910}" type="pres">
      <dgm:prSet presAssocID="{EE710DB3-2549-4EFD-93C9-692E8C45982E}" presName="nodeTx" presStyleLbl="node1" presStyleIdx="2" presStyleCnt="6">
        <dgm:presLayoutVars>
          <dgm:bulletEnabled val="1"/>
        </dgm:presLayoutVars>
      </dgm:prSet>
      <dgm:spPr/>
    </dgm:pt>
    <dgm:pt modelId="{58AFAFFC-3BCC-4275-A2D7-06EF25CB611F}" type="pres">
      <dgm:prSet presAssocID="{EE710DB3-2549-4EFD-93C9-692E8C45982E}" presName="invisiNode" presStyleLbl="node1" presStyleIdx="2" presStyleCnt="6"/>
      <dgm:spPr/>
    </dgm:pt>
    <dgm:pt modelId="{A595A216-FEE1-4417-A0AE-1F2A8481142D}" type="pres">
      <dgm:prSet presAssocID="{EE710DB3-2549-4EFD-93C9-692E8C45982E}" presName="imagNode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3000" r="-23000"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C5E4382B-598D-4F7D-97A7-8AAB5D8C0747}" type="pres">
      <dgm:prSet presAssocID="{2276998F-5121-481E-BBAB-63D14D042BB4}" presName="sibTrans" presStyleLbl="sibTrans2D1" presStyleIdx="0" presStyleCnt="0"/>
      <dgm:spPr/>
    </dgm:pt>
    <dgm:pt modelId="{77C1F6B8-4DB6-4144-915F-4B18655C7C24}" type="pres">
      <dgm:prSet presAssocID="{9A55D24F-1B32-4488-BA77-62ECD6209DF8}" presName="compNode" presStyleCnt="0"/>
      <dgm:spPr/>
    </dgm:pt>
    <dgm:pt modelId="{9E14B8D9-D5A9-4EDD-B207-7B792AEC869D}" type="pres">
      <dgm:prSet presAssocID="{9A55D24F-1B32-4488-BA77-62ECD6209DF8}" presName="bkgdShape" presStyleLbl="node1" presStyleIdx="3" presStyleCnt="6"/>
      <dgm:spPr/>
    </dgm:pt>
    <dgm:pt modelId="{EE7370F7-CE56-468F-9EAD-DD5875380B45}" type="pres">
      <dgm:prSet presAssocID="{9A55D24F-1B32-4488-BA77-62ECD6209DF8}" presName="nodeTx" presStyleLbl="node1" presStyleIdx="3" presStyleCnt="6">
        <dgm:presLayoutVars>
          <dgm:bulletEnabled val="1"/>
        </dgm:presLayoutVars>
      </dgm:prSet>
      <dgm:spPr/>
    </dgm:pt>
    <dgm:pt modelId="{5AE6ADEF-1849-41E9-BE13-3EAB9EBAD3DD}" type="pres">
      <dgm:prSet presAssocID="{9A55D24F-1B32-4488-BA77-62ECD6209DF8}" presName="invisiNode" presStyleLbl="node1" presStyleIdx="3" presStyleCnt="6"/>
      <dgm:spPr/>
    </dgm:pt>
    <dgm:pt modelId="{9FE0B6E0-A16A-4B87-BB10-06A33B1C8040}" type="pres">
      <dgm:prSet presAssocID="{9A55D24F-1B32-4488-BA77-62ECD6209DF8}" presName="imagNode" presStyleLbl="fgImgPlac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3000" r="-23000"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6E54EC7F-1B17-43E6-9415-8739B124F798}" type="pres">
      <dgm:prSet presAssocID="{806B8A59-7A27-46F8-BD68-8E292EADF7AC}" presName="sibTrans" presStyleLbl="sibTrans2D1" presStyleIdx="0" presStyleCnt="0"/>
      <dgm:spPr/>
    </dgm:pt>
    <dgm:pt modelId="{40E10EEF-6D23-408A-AEF4-939D47E388A3}" type="pres">
      <dgm:prSet presAssocID="{31385F36-F873-4BD3-B969-2276DD3F109B}" presName="compNode" presStyleCnt="0"/>
      <dgm:spPr/>
    </dgm:pt>
    <dgm:pt modelId="{D597F5A1-6865-4965-A7B7-5697EA597D4A}" type="pres">
      <dgm:prSet presAssocID="{31385F36-F873-4BD3-B969-2276DD3F109B}" presName="bkgdShape" presStyleLbl="node1" presStyleIdx="4" presStyleCnt="6"/>
      <dgm:spPr/>
    </dgm:pt>
    <dgm:pt modelId="{C2E0BC36-8ABE-4DAF-8585-665165E12433}" type="pres">
      <dgm:prSet presAssocID="{31385F36-F873-4BD3-B969-2276DD3F109B}" presName="nodeTx" presStyleLbl="node1" presStyleIdx="4" presStyleCnt="6">
        <dgm:presLayoutVars>
          <dgm:bulletEnabled val="1"/>
        </dgm:presLayoutVars>
      </dgm:prSet>
      <dgm:spPr/>
    </dgm:pt>
    <dgm:pt modelId="{43B999E0-61F0-419D-B95F-505BFB6BB7A9}" type="pres">
      <dgm:prSet presAssocID="{31385F36-F873-4BD3-B969-2276DD3F109B}" presName="invisiNode" presStyleLbl="node1" presStyleIdx="4" presStyleCnt="6"/>
      <dgm:spPr/>
    </dgm:pt>
    <dgm:pt modelId="{40CC5BE2-9920-4421-8812-1F8BA56DD883}" type="pres">
      <dgm:prSet presAssocID="{31385F36-F873-4BD3-B969-2276DD3F109B}" presName="imagNode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3000" r="-23000"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390093-BF79-4D2F-ABC6-2224091A8723}" type="pres">
      <dgm:prSet presAssocID="{D4F65873-69BF-4445-A39D-124D70AF362D}" presName="sibTrans" presStyleLbl="sibTrans2D1" presStyleIdx="0" presStyleCnt="0"/>
      <dgm:spPr/>
    </dgm:pt>
    <dgm:pt modelId="{17A54446-C8B4-4BC8-BE12-18FF1C1C2C19}" type="pres">
      <dgm:prSet presAssocID="{68BEF3B4-E2A8-4092-9B05-F19BBE3B8A4B}" presName="compNode" presStyleCnt="0"/>
      <dgm:spPr/>
    </dgm:pt>
    <dgm:pt modelId="{1E65592C-E6B4-4C7E-AE23-4C1EBDE55629}" type="pres">
      <dgm:prSet presAssocID="{68BEF3B4-E2A8-4092-9B05-F19BBE3B8A4B}" presName="bkgdShape" presStyleLbl="node1" presStyleIdx="5" presStyleCnt="6"/>
      <dgm:spPr/>
    </dgm:pt>
    <dgm:pt modelId="{58AC9419-2131-491B-B2D5-80CFD0274704}" type="pres">
      <dgm:prSet presAssocID="{68BEF3B4-E2A8-4092-9B05-F19BBE3B8A4B}" presName="nodeTx" presStyleLbl="node1" presStyleIdx="5" presStyleCnt="6">
        <dgm:presLayoutVars>
          <dgm:bulletEnabled val="1"/>
        </dgm:presLayoutVars>
      </dgm:prSet>
      <dgm:spPr/>
    </dgm:pt>
    <dgm:pt modelId="{2851F82B-0836-4C7C-8A87-242314590D81}" type="pres">
      <dgm:prSet presAssocID="{68BEF3B4-E2A8-4092-9B05-F19BBE3B8A4B}" presName="invisiNode" presStyleLbl="node1" presStyleIdx="5" presStyleCnt="6"/>
      <dgm:spPr/>
    </dgm:pt>
    <dgm:pt modelId="{D9FEFC56-26AF-4A17-86FC-966929A70F37}" type="pres">
      <dgm:prSet presAssocID="{68BEF3B4-E2A8-4092-9B05-F19BBE3B8A4B}" presName="imagNode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3000" r="-23000"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</dgm:ptLst>
  <dgm:cxnLst>
    <dgm:cxn modelId="{6BF19C06-47B6-43D3-9424-5BEFC04CEB4F}" type="presOf" srcId="{EA0A1C0F-F03D-4F59-9CD3-C79C356F238C}" destId="{65DC7C42-98E8-4844-AAA2-9BD04AD13301}" srcOrd="0" destOrd="0" presId="urn:microsoft.com/office/officeart/2005/8/layout/hList7"/>
    <dgm:cxn modelId="{B0033D17-641F-452F-BA22-868CC438642E}" type="presOf" srcId="{2276998F-5121-481E-BBAB-63D14D042BB4}" destId="{C5E4382B-598D-4F7D-97A7-8AAB5D8C0747}" srcOrd="0" destOrd="0" presId="urn:microsoft.com/office/officeart/2005/8/layout/hList7"/>
    <dgm:cxn modelId="{2B028418-52E1-4B79-8786-ED5D17E158B3}" type="presOf" srcId="{7D10E38C-ECFA-4806-878D-3FE81B40E370}" destId="{AFF2AD22-B4D7-41BA-AC8C-41D55F8AF6D1}" srcOrd="1" destOrd="0" presId="urn:microsoft.com/office/officeart/2005/8/layout/hList7"/>
    <dgm:cxn modelId="{3AC9621A-CB98-4659-9A50-87C3C9BF3FF0}" type="presOf" srcId="{EE710DB3-2549-4EFD-93C9-692E8C45982E}" destId="{F7CF29DC-72E2-4E04-AEBD-102EB61FF910}" srcOrd="1" destOrd="0" presId="urn:microsoft.com/office/officeart/2005/8/layout/hList7"/>
    <dgm:cxn modelId="{F73C1127-76E4-4CFA-9B91-0730A72413BF}" type="presOf" srcId="{68BEF3B4-E2A8-4092-9B05-F19BBE3B8A4B}" destId="{1E65592C-E6B4-4C7E-AE23-4C1EBDE55629}" srcOrd="0" destOrd="0" presId="urn:microsoft.com/office/officeart/2005/8/layout/hList7"/>
    <dgm:cxn modelId="{FD7D0228-6335-4CDB-826D-7DBE0AE3D266}" srcId="{EA0A1C0F-F03D-4F59-9CD3-C79C356F238C}" destId="{7D10E38C-ECFA-4806-878D-3FE81B40E370}" srcOrd="0" destOrd="0" parTransId="{4EF008EB-5CDF-4D44-84C6-D6F71AF7A111}" sibTransId="{E08C5F99-B5BF-450E-A0DA-961D73FDE030}"/>
    <dgm:cxn modelId="{828A973A-454C-49D1-9F12-D006253D2B00}" srcId="{EA0A1C0F-F03D-4F59-9CD3-C79C356F238C}" destId="{31385F36-F873-4BD3-B969-2276DD3F109B}" srcOrd="4" destOrd="0" parTransId="{14CB7953-1ABA-4B44-B449-535EC7FAA141}" sibTransId="{D4F65873-69BF-4445-A39D-124D70AF362D}"/>
    <dgm:cxn modelId="{6153AC3A-F34D-4C5F-B222-99D974131251}" srcId="{EA0A1C0F-F03D-4F59-9CD3-C79C356F238C}" destId="{68BEF3B4-E2A8-4092-9B05-F19BBE3B8A4B}" srcOrd="5" destOrd="0" parTransId="{026C9748-6915-48A9-ACED-D913AF98E010}" sibTransId="{4249EB4C-0C26-4961-89B5-3EDC1FC82CD9}"/>
    <dgm:cxn modelId="{29D6BA3E-6067-43D2-97B0-12B80C403175}" srcId="{EA0A1C0F-F03D-4F59-9CD3-C79C356F238C}" destId="{EE710DB3-2549-4EFD-93C9-692E8C45982E}" srcOrd="2" destOrd="0" parTransId="{06B7BB06-5ACA-4021-BAFF-91CF8D0E3E8A}" sibTransId="{2276998F-5121-481E-BBAB-63D14D042BB4}"/>
    <dgm:cxn modelId="{8A3E1D61-E678-4330-8EF2-938BE1235A67}" type="presOf" srcId="{B5A4A532-226B-41EB-99F6-71B9B0AA6304}" destId="{E66F142A-2BF2-4578-BB13-FC5A73D9BBBA}" srcOrd="0" destOrd="0" presId="urn:microsoft.com/office/officeart/2005/8/layout/hList7"/>
    <dgm:cxn modelId="{CCFD6A45-D134-4F20-91BB-1054F597E8D1}" type="presOf" srcId="{31385F36-F873-4BD3-B969-2276DD3F109B}" destId="{C2E0BC36-8ABE-4DAF-8585-665165E12433}" srcOrd="1" destOrd="0" presId="urn:microsoft.com/office/officeart/2005/8/layout/hList7"/>
    <dgm:cxn modelId="{E0D6237B-C615-45C2-82C5-A4F5CAD80535}" type="presOf" srcId="{68BEF3B4-E2A8-4092-9B05-F19BBE3B8A4B}" destId="{58AC9419-2131-491B-B2D5-80CFD0274704}" srcOrd="1" destOrd="0" presId="urn:microsoft.com/office/officeart/2005/8/layout/hList7"/>
    <dgm:cxn modelId="{291CEE87-E1D0-44B7-A1CD-A422D4180B22}" srcId="{EA0A1C0F-F03D-4F59-9CD3-C79C356F238C}" destId="{AC389B42-0C4E-43DE-AAAD-A73A203EC9BD}" srcOrd="1" destOrd="0" parTransId="{17E59913-BEDC-49E6-B3D8-8765619A7533}" sibTransId="{B5A4A532-226B-41EB-99F6-71B9B0AA6304}"/>
    <dgm:cxn modelId="{F657DEA2-B9C3-4C74-B3D4-9087C5A5BFFD}" type="presOf" srcId="{E08C5F99-B5BF-450E-A0DA-961D73FDE030}" destId="{D992682F-CDEB-4665-94BF-4A53744940C3}" srcOrd="0" destOrd="0" presId="urn:microsoft.com/office/officeart/2005/8/layout/hList7"/>
    <dgm:cxn modelId="{AE00FFA9-1FE6-47EB-B1D1-7C63580255E1}" type="presOf" srcId="{EE710DB3-2549-4EFD-93C9-692E8C45982E}" destId="{5B4E307F-0F39-49BF-95C4-D1D5F684F17F}" srcOrd="0" destOrd="0" presId="urn:microsoft.com/office/officeart/2005/8/layout/hList7"/>
    <dgm:cxn modelId="{FFC8EAAE-B0BC-4392-8431-A56EDB004E1E}" srcId="{EA0A1C0F-F03D-4F59-9CD3-C79C356F238C}" destId="{9A55D24F-1B32-4488-BA77-62ECD6209DF8}" srcOrd="3" destOrd="0" parTransId="{A182EE0C-711F-41A6-8508-98D6CE8229ED}" sibTransId="{806B8A59-7A27-46F8-BD68-8E292EADF7AC}"/>
    <dgm:cxn modelId="{D2EC37BA-C87D-401E-93A8-FA0C32E48F03}" type="presOf" srcId="{806B8A59-7A27-46F8-BD68-8E292EADF7AC}" destId="{6E54EC7F-1B17-43E6-9415-8739B124F798}" srcOrd="0" destOrd="0" presId="urn:microsoft.com/office/officeart/2005/8/layout/hList7"/>
    <dgm:cxn modelId="{4DE292BB-66BA-422E-A3EB-373A7617C705}" type="presOf" srcId="{9A55D24F-1B32-4488-BA77-62ECD6209DF8}" destId="{9E14B8D9-D5A9-4EDD-B207-7B792AEC869D}" srcOrd="0" destOrd="0" presId="urn:microsoft.com/office/officeart/2005/8/layout/hList7"/>
    <dgm:cxn modelId="{813C02BF-5875-4113-92CF-1F0A831D12FF}" type="presOf" srcId="{AC389B42-0C4E-43DE-AAAD-A73A203EC9BD}" destId="{36478564-8DFA-45D9-A4F8-7DE55A6E38E1}" srcOrd="1" destOrd="0" presId="urn:microsoft.com/office/officeart/2005/8/layout/hList7"/>
    <dgm:cxn modelId="{FE0490C0-400E-4DCA-9A4C-8370C5275DB1}" type="presOf" srcId="{9A55D24F-1B32-4488-BA77-62ECD6209DF8}" destId="{EE7370F7-CE56-468F-9EAD-DD5875380B45}" srcOrd="1" destOrd="0" presId="urn:microsoft.com/office/officeart/2005/8/layout/hList7"/>
    <dgm:cxn modelId="{A7EE54D6-383E-4ADA-B31C-3131BA1420A2}" type="presOf" srcId="{AC389B42-0C4E-43DE-AAAD-A73A203EC9BD}" destId="{469A8500-44C5-4480-975C-7DDF61055312}" srcOrd="0" destOrd="0" presId="urn:microsoft.com/office/officeart/2005/8/layout/hList7"/>
    <dgm:cxn modelId="{F944EFDD-CFF2-43A8-A2AF-F343966D95B2}" type="presOf" srcId="{D4F65873-69BF-4445-A39D-124D70AF362D}" destId="{69390093-BF79-4D2F-ABC6-2224091A8723}" srcOrd="0" destOrd="0" presId="urn:microsoft.com/office/officeart/2005/8/layout/hList7"/>
    <dgm:cxn modelId="{7E18F9E2-7FD1-45A3-9B09-BEF739115567}" type="presOf" srcId="{7D10E38C-ECFA-4806-878D-3FE81B40E370}" destId="{85C10B8C-2391-488C-ACBC-D27A380C299D}" srcOrd="0" destOrd="0" presId="urn:microsoft.com/office/officeart/2005/8/layout/hList7"/>
    <dgm:cxn modelId="{333F2AFD-A800-4D68-8DE8-D46F2F8C13C8}" type="presOf" srcId="{31385F36-F873-4BD3-B969-2276DD3F109B}" destId="{D597F5A1-6865-4965-A7B7-5697EA597D4A}" srcOrd="0" destOrd="0" presId="urn:microsoft.com/office/officeart/2005/8/layout/hList7"/>
    <dgm:cxn modelId="{013C2499-5692-421A-B8FA-8F7950571721}" type="presParOf" srcId="{65DC7C42-98E8-4844-AAA2-9BD04AD13301}" destId="{76DE7C42-95F5-4667-938E-18C438F62DB0}" srcOrd="0" destOrd="0" presId="urn:microsoft.com/office/officeart/2005/8/layout/hList7"/>
    <dgm:cxn modelId="{975C6E50-AD86-46C8-A1C8-B3AA530BE112}" type="presParOf" srcId="{65DC7C42-98E8-4844-AAA2-9BD04AD13301}" destId="{DA421327-4D4D-4A52-BFF4-031E1CDA36E1}" srcOrd="1" destOrd="0" presId="urn:microsoft.com/office/officeart/2005/8/layout/hList7"/>
    <dgm:cxn modelId="{6CE4FE77-CA5F-4FB3-B442-1E20D7AB882C}" type="presParOf" srcId="{DA421327-4D4D-4A52-BFF4-031E1CDA36E1}" destId="{C40A56D6-210F-41A2-8094-1C5D014D25D7}" srcOrd="0" destOrd="0" presId="urn:microsoft.com/office/officeart/2005/8/layout/hList7"/>
    <dgm:cxn modelId="{39E8C4FC-1FC7-43D2-9D3A-BED50E01039A}" type="presParOf" srcId="{C40A56D6-210F-41A2-8094-1C5D014D25D7}" destId="{85C10B8C-2391-488C-ACBC-D27A380C299D}" srcOrd="0" destOrd="0" presId="urn:microsoft.com/office/officeart/2005/8/layout/hList7"/>
    <dgm:cxn modelId="{C97A0F62-10A9-4A4F-BE22-EDABFBE694B5}" type="presParOf" srcId="{C40A56D6-210F-41A2-8094-1C5D014D25D7}" destId="{AFF2AD22-B4D7-41BA-AC8C-41D55F8AF6D1}" srcOrd="1" destOrd="0" presId="urn:microsoft.com/office/officeart/2005/8/layout/hList7"/>
    <dgm:cxn modelId="{2E32DBDD-4C74-4B1E-AB79-755A53B88C57}" type="presParOf" srcId="{C40A56D6-210F-41A2-8094-1C5D014D25D7}" destId="{89C12885-C098-4B26-9DB5-388B821AF31B}" srcOrd="2" destOrd="0" presId="urn:microsoft.com/office/officeart/2005/8/layout/hList7"/>
    <dgm:cxn modelId="{1F6355A8-1338-4E81-9968-C1ECAABE9111}" type="presParOf" srcId="{C40A56D6-210F-41A2-8094-1C5D014D25D7}" destId="{9B6D93A1-FB7F-4CA4-8C61-D9E56D663052}" srcOrd="3" destOrd="0" presId="urn:microsoft.com/office/officeart/2005/8/layout/hList7"/>
    <dgm:cxn modelId="{7E39D721-AC17-45DE-B21D-FDEEB258D8BF}" type="presParOf" srcId="{DA421327-4D4D-4A52-BFF4-031E1CDA36E1}" destId="{D992682F-CDEB-4665-94BF-4A53744940C3}" srcOrd="1" destOrd="0" presId="urn:microsoft.com/office/officeart/2005/8/layout/hList7"/>
    <dgm:cxn modelId="{059E5F8D-DC9E-451C-8349-A15DE0276000}" type="presParOf" srcId="{DA421327-4D4D-4A52-BFF4-031E1CDA36E1}" destId="{29A44F21-617F-4A89-9DC4-376B10B058BB}" srcOrd="2" destOrd="0" presId="urn:microsoft.com/office/officeart/2005/8/layout/hList7"/>
    <dgm:cxn modelId="{DF2D5691-BF46-4D03-A97E-622E3674C30B}" type="presParOf" srcId="{29A44F21-617F-4A89-9DC4-376B10B058BB}" destId="{469A8500-44C5-4480-975C-7DDF61055312}" srcOrd="0" destOrd="0" presId="urn:microsoft.com/office/officeart/2005/8/layout/hList7"/>
    <dgm:cxn modelId="{ACCBCC16-98E8-460C-850D-A8115BDF1065}" type="presParOf" srcId="{29A44F21-617F-4A89-9DC4-376B10B058BB}" destId="{36478564-8DFA-45D9-A4F8-7DE55A6E38E1}" srcOrd="1" destOrd="0" presId="urn:microsoft.com/office/officeart/2005/8/layout/hList7"/>
    <dgm:cxn modelId="{3AA8D8C7-C6C4-4F26-A5BA-9A403798FE70}" type="presParOf" srcId="{29A44F21-617F-4A89-9DC4-376B10B058BB}" destId="{839351B5-B59B-4AED-965C-E5CF107CDAF4}" srcOrd="2" destOrd="0" presId="urn:microsoft.com/office/officeart/2005/8/layout/hList7"/>
    <dgm:cxn modelId="{0207F8AA-89C5-453A-972A-6469F4D902A6}" type="presParOf" srcId="{29A44F21-617F-4A89-9DC4-376B10B058BB}" destId="{0D1FD08F-EC06-4397-8167-EB8AB6E93188}" srcOrd="3" destOrd="0" presId="urn:microsoft.com/office/officeart/2005/8/layout/hList7"/>
    <dgm:cxn modelId="{074B8042-D37D-417B-B18F-B9B5A9B96D2A}" type="presParOf" srcId="{DA421327-4D4D-4A52-BFF4-031E1CDA36E1}" destId="{E66F142A-2BF2-4578-BB13-FC5A73D9BBBA}" srcOrd="3" destOrd="0" presId="urn:microsoft.com/office/officeart/2005/8/layout/hList7"/>
    <dgm:cxn modelId="{3B021DD2-2E09-4CA0-A039-F8CDAC9333EF}" type="presParOf" srcId="{DA421327-4D4D-4A52-BFF4-031E1CDA36E1}" destId="{A6EF9071-E676-40EA-8BCA-D23A81532706}" srcOrd="4" destOrd="0" presId="urn:microsoft.com/office/officeart/2005/8/layout/hList7"/>
    <dgm:cxn modelId="{073BC2BF-B54C-45A8-A26A-FFE2ED3D0B2E}" type="presParOf" srcId="{A6EF9071-E676-40EA-8BCA-D23A81532706}" destId="{5B4E307F-0F39-49BF-95C4-D1D5F684F17F}" srcOrd="0" destOrd="0" presId="urn:microsoft.com/office/officeart/2005/8/layout/hList7"/>
    <dgm:cxn modelId="{797F1321-9767-4B54-9C5D-024E6DA23A6D}" type="presParOf" srcId="{A6EF9071-E676-40EA-8BCA-D23A81532706}" destId="{F7CF29DC-72E2-4E04-AEBD-102EB61FF910}" srcOrd="1" destOrd="0" presId="urn:microsoft.com/office/officeart/2005/8/layout/hList7"/>
    <dgm:cxn modelId="{91DC6644-D9B2-4366-BBFE-F7548038F369}" type="presParOf" srcId="{A6EF9071-E676-40EA-8BCA-D23A81532706}" destId="{58AFAFFC-3BCC-4275-A2D7-06EF25CB611F}" srcOrd="2" destOrd="0" presId="urn:microsoft.com/office/officeart/2005/8/layout/hList7"/>
    <dgm:cxn modelId="{C01FB71E-96FA-49D0-BE20-28A4940A3419}" type="presParOf" srcId="{A6EF9071-E676-40EA-8BCA-D23A81532706}" destId="{A595A216-FEE1-4417-A0AE-1F2A8481142D}" srcOrd="3" destOrd="0" presId="urn:microsoft.com/office/officeart/2005/8/layout/hList7"/>
    <dgm:cxn modelId="{9BD1AFE6-9C2A-424B-89D2-BD46601AAD5A}" type="presParOf" srcId="{DA421327-4D4D-4A52-BFF4-031E1CDA36E1}" destId="{C5E4382B-598D-4F7D-97A7-8AAB5D8C0747}" srcOrd="5" destOrd="0" presId="urn:microsoft.com/office/officeart/2005/8/layout/hList7"/>
    <dgm:cxn modelId="{F98FEB97-BB4A-4616-B3F2-2D0937B96D0C}" type="presParOf" srcId="{DA421327-4D4D-4A52-BFF4-031E1CDA36E1}" destId="{77C1F6B8-4DB6-4144-915F-4B18655C7C24}" srcOrd="6" destOrd="0" presId="urn:microsoft.com/office/officeart/2005/8/layout/hList7"/>
    <dgm:cxn modelId="{E40DCF3E-94B5-49D8-91DA-2425D60A1A6C}" type="presParOf" srcId="{77C1F6B8-4DB6-4144-915F-4B18655C7C24}" destId="{9E14B8D9-D5A9-4EDD-B207-7B792AEC869D}" srcOrd="0" destOrd="0" presId="urn:microsoft.com/office/officeart/2005/8/layout/hList7"/>
    <dgm:cxn modelId="{54CFA864-4402-479B-A076-C6595BA1933C}" type="presParOf" srcId="{77C1F6B8-4DB6-4144-915F-4B18655C7C24}" destId="{EE7370F7-CE56-468F-9EAD-DD5875380B45}" srcOrd="1" destOrd="0" presId="urn:microsoft.com/office/officeart/2005/8/layout/hList7"/>
    <dgm:cxn modelId="{F8D5B1B3-E604-482E-B889-68254338981C}" type="presParOf" srcId="{77C1F6B8-4DB6-4144-915F-4B18655C7C24}" destId="{5AE6ADEF-1849-41E9-BE13-3EAB9EBAD3DD}" srcOrd="2" destOrd="0" presId="urn:microsoft.com/office/officeart/2005/8/layout/hList7"/>
    <dgm:cxn modelId="{AF1E6A4E-6028-4772-8199-A3FB1FAD97B0}" type="presParOf" srcId="{77C1F6B8-4DB6-4144-915F-4B18655C7C24}" destId="{9FE0B6E0-A16A-4B87-BB10-06A33B1C8040}" srcOrd="3" destOrd="0" presId="urn:microsoft.com/office/officeart/2005/8/layout/hList7"/>
    <dgm:cxn modelId="{6F25747D-565F-475B-B062-5A846956EE58}" type="presParOf" srcId="{DA421327-4D4D-4A52-BFF4-031E1CDA36E1}" destId="{6E54EC7F-1B17-43E6-9415-8739B124F798}" srcOrd="7" destOrd="0" presId="urn:microsoft.com/office/officeart/2005/8/layout/hList7"/>
    <dgm:cxn modelId="{56405010-3530-4DEB-A542-2BFB33A11C17}" type="presParOf" srcId="{DA421327-4D4D-4A52-BFF4-031E1CDA36E1}" destId="{40E10EEF-6D23-408A-AEF4-939D47E388A3}" srcOrd="8" destOrd="0" presId="urn:microsoft.com/office/officeart/2005/8/layout/hList7"/>
    <dgm:cxn modelId="{1B566247-EA2D-48B5-B9DD-425314EC93FC}" type="presParOf" srcId="{40E10EEF-6D23-408A-AEF4-939D47E388A3}" destId="{D597F5A1-6865-4965-A7B7-5697EA597D4A}" srcOrd="0" destOrd="0" presId="urn:microsoft.com/office/officeart/2005/8/layout/hList7"/>
    <dgm:cxn modelId="{28A96FA0-2644-4E65-ADCA-6426FD087A60}" type="presParOf" srcId="{40E10EEF-6D23-408A-AEF4-939D47E388A3}" destId="{C2E0BC36-8ABE-4DAF-8585-665165E12433}" srcOrd="1" destOrd="0" presId="urn:microsoft.com/office/officeart/2005/8/layout/hList7"/>
    <dgm:cxn modelId="{6677A54E-D190-4EFB-B265-BC87298BF5D3}" type="presParOf" srcId="{40E10EEF-6D23-408A-AEF4-939D47E388A3}" destId="{43B999E0-61F0-419D-B95F-505BFB6BB7A9}" srcOrd="2" destOrd="0" presId="urn:microsoft.com/office/officeart/2005/8/layout/hList7"/>
    <dgm:cxn modelId="{FE2123F6-7644-4ABC-ACB3-3F58E595AEF6}" type="presParOf" srcId="{40E10EEF-6D23-408A-AEF4-939D47E388A3}" destId="{40CC5BE2-9920-4421-8812-1F8BA56DD883}" srcOrd="3" destOrd="0" presId="urn:microsoft.com/office/officeart/2005/8/layout/hList7"/>
    <dgm:cxn modelId="{51E9F223-CDED-41E0-BA46-A076CAEFB217}" type="presParOf" srcId="{DA421327-4D4D-4A52-BFF4-031E1CDA36E1}" destId="{69390093-BF79-4D2F-ABC6-2224091A8723}" srcOrd="9" destOrd="0" presId="urn:microsoft.com/office/officeart/2005/8/layout/hList7"/>
    <dgm:cxn modelId="{CF588FBB-EBAC-48BC-8E93-0A96EA3E19FF}" type="presParOf" srcId="{DA421327-4D4D-4A52-BFF4-031E1CDA36E1}" destId="{17A54446-C8B4-4BC8-BE12-18FF1C1C2C19}" srcOrd="10" destOrd="0" presId="urn:microsoft.com/office/officeart/2005/8/layout/hList7"/>
    <dgm:cxn modelId="{0373C44F-9ECB-44B6-A59D-F82C24B4B616}" type="presParOf" srcId="{17A54446-C8B4-4BC8-BE12-18FF1C1C2C19}" destId="{1E65592C-E6B4-4C7E-AE23-4C1EBDE55629}" srcOrd="0" destOrd="0" presId="urn:microsoft.com/office/officeart/2005/8/layout/hList7"/>
    <dgm:cxn modelId="{FB973097-758C-4434-A324-D7006A841ED2}" type="presParOf" srcId="{17A54446-C8B4-4BC8-BE12-18FF1C1C2C19}" destId="{58AC9419-2131-491B-B2D5-80CFD0274704}" srcOrd="1" destOrd="0" presId="urn:microsoft.com/office/officeart/2005/8/layout/hList7"/>
    <dgm:cxn modelId="{3E525AF3-8E49-4089-80B1-C2A2FE546FCA}" type="presParOf" srcId="{17A54446-C8B4-4BC8-BE12-18FF1C1C2C19}" destId="{2851F82B-0836-4C7C-8A87-242314590D81}" srcOrd="2" destOrd="0" presId="urn:microsoft.com/office/officeart/2005/8/layout/hList7"/>
    <dgm:cxn modelId="{EDB6509F-08B6-41DA-BE93-051355C4DA04}" type="presParOf" srcId="{17A54446-C8B4-4BC8-BE12-18FF1C1C2C19}" destId="{D9FEFC56-26AF-4A17-86FC-966929A70F3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10B8C-2391-488C-ACBC-D27A380C299D}">
      <dsp:nvSpPr>
        <dsp:cNvPr id="0" name=""/>
        <dsp:cNvSpPr/>
      </dsp:nvSpPr>
      <dsp:spPr>
        <a:xfrm>
          <a:off x="148" y="0"/>
          <a:ext cx="1982390" cy="6858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Cloud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AWS, GCP, Azure </a:t>
          </a:r>
        </a:p>
      </dsp:txBody>
      <dsp:txXfrm>
        <a:off x="148" y="2743200"/>
        <a:ext cx="1982390" cy="2743200"/>
      </dsp:txXfrm>
    </dsp:sp>
    <dsp:sp modelId="{9B6D93A1-FB7F-4CA4-8C61-D9E56D663052}">
      <dsp:nvSpPr>
        <dsp:cNvPr id="0" name=""/>
        <dsp:cNvSpPr/>
      </dsp:nvSpPr>
      <dsp:spPr>
        <a:xfrm>
          <a:off x="59620" y="411480"/>
          <a:ext cx="1863447" cy="22837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A8500-44C5-4480-975C-7DDF61055312}">
      <dsp:nvSpPr>
        <dsp:cNvPr id="0" name=""/>
        <dsp:cNvSpPr/>
      </dsp:nvSpPr>
      <dsp:spPr>
        <a:xfrm>
          <a:off x="2042011" y="0"/>
          <a:ext cx="1982390" cy="6858000"/>
        </a:xfrm>
        <a:prstGeom prst="roundRect">
          <a:avLst>
            <a:gd name="adj" fmla="val 1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Containers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Virtual env, Docker</a:t>
          </a:r>
        </a:p>
      </dsp:txBody>
      <dsp:txXfrm>
        <a:off x="2042011" y="2743200"/>
        <a:ext cx="1982390" cy="2743200"/>
      </dsp:txXfrm>
    </dsp:sp>
    <dsp:sp modelId="{0D1FD08F-EC06-4397-8167-EB8AB6E93188}">
      <dsp:nvSpPr>
        <dsp:cNvPr id="0" name=""/>
        <dsp:cNvSpPr/>
      </dsp:nvSpPr>
      <dsp:spPr>
        <a:xfrm>
          <a:off x="2101482" y="411480"/>
          <a:ext cx="1863447" cy="228371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E307F-0F39-49BF-95C4-D1D5F684F17F}">
      <dsp:nvSpPr>
        <dsp:cNvPr id="0" name=""/>
        <dsp:cNvSpPr/>
      </dsp:nvSpPr>
      <dsp:spPr>
        <a:xfrm>
          <a:off x="4083873" y="0"/>
          <a:ext cx="1982390" cy="6858000"/>
        </a:xfrm>
        <a:prstGeom prst="roundRect">
          <a:avLst>
            <a:gd name="adj" fmla="val 1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Version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control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Git, GitHub</a:t>
          </a:r>
        </a:p>
      </dsp:txBody>
      <dsp:txXfrm>
        <a:off x="4083873" y="2743200"/>
        <a:ext cx="1982390" cy="2743200"/>
      </dsp:txXfrm>
    </dsp:sp>
    <dsp:sp modelId="{A595A216-FEE1-4417-A0AE-1F2A8481142D}">
      <dsp:nvSpPr>
        <dsp:cNvPr id="0" name=""/>
        <dsp:cNvSpPr/>
      </dsp:nvSpPr>
      <dsp:spPr>
        <a:xfrm>
          <a:off x="4143345" y="411480"/>
          <a:ext cx="1863447" cy="228371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4B8D9-D5A9-4EDD-B207-7B792AEC869D}">
      <dsp:nvSpPr>
        <dsp:cNvPr id="0" name=""/>
        <dsp:cNvSpPr/>
      </dsp:nvSpPr>
      <dsp:spPr>
        <a:xfrm>
          <a:off x="6125735" y="0"/>
          <a:ext cx="1982390" cy="6858000"/>
        </a:xfrm>
        <a:prstGeom prst="roundRect">
          <a:avLst>
            <a:gd name="adj" fmla="val 1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Pipelines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GNU Make, </a:t>
          </a:r>
          <a:r>
            <a:rPr lang="en-US" sz="1400" b="0" kern="1200" dirty="0" err="1">
              <a:solidFill>
                <a:schemeClr val="bg1">
                  <a:lumMod val="95000"/>
                </a:schemeClr>
              </a:solidFill>
            </a:rPr>
            <a:t>snakemake</a:t>
          </a: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, targets</a:t>
          </a:r>
        </a:p>
      </dsp:txBody>
      <dsp:txXfrm>
        <a:off x="6125735" y="2743200"/>
        <a:ext cx="1982390" cy="2743200"/>
      </dsp:txXfrm>
    </dsp:sp>
    <dsp:sp modelId="{9FE0B6E0-A16A-4B87-BB10-06A33B1C8040}">
      <dsp:nvSpPr>
        <dsp:cNvPr id="0" name=""/>
        <dsp:cNvSpPr/>
      </dsp:nvSpPr>
      <dsp:spPr>
        <a:xfrm>
          <a:off x="6185207" y="411480"/>
          <a:ext cx="1863447" cy="228371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7F5A1-6865-4965-A7B7-5697EA597D4A}">
      <dsp:nvSpPr>
        <dsp:cNvPr id="0" name=""/>
        <dsp:cNvSpPr/>
      </dsp:nvSpPr>
      <dsp:spPr>
        <a:xfrm>
          <a:off x="8167598" y="0"/>
          <a:ext cx="1982390" cy="6858000"/>
        </a:xfrm>
        <a:prstGeom prst="roundRect">
          <a:avLst>
            <a:gd name="adj" fmla="val 1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Continuous Integration and Continuous Delivery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bg1">
                  <a:lumMod val="95000"/>
                </a:schemeClr>
              </a:solidFill>
            </a:rPr>
            <a:t>TravisCI</a:t>
          </a: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400" b="0" kern="1200" dirty="0" err="1">
              <a:solidFill>
                <a:schemeClr val="bg1">
                  <a:lumMod val="95000"/>
                </a:schemeClr>
              </a:solidFill>
            </a:rPr>
            <a:t>CircleCI</a:t>
          </a: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, Jenkins</a:t>
          </a:r>
        </a:p>
      </dsp:txBody>
      <dsp:txXfrm>
        <a:off x="8167598" y="2743200"/>
        <a:ext cx="1982390" cy="2743200"/>
      </dsp:txXfrm>
    </dsp:sp>
    <dsp:sp modelId="{40CC5BE2-9920-4421-8812-1F8BA56DD883}">
      <dsp:nvSpPr>
        <dsp:cNvPr id="0" name=""/>
        <dsp:cNvSpPr/>
      </dsp:nvSpPr>
      <dsp:spPr>
        <a:xfrm>
          <a:off x="8227069" y="411480"/>
          <a:ext cx="1863447" cy="228371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5592C-E6B4-4C7E-AE23-4C1EBDE55629}">
      <dsp:nvSpPr>
        <dsp:cNvPr id="0" name=""/>
        <dsp:cNvSpPr/>
      </dsp:nvSpPr>
      <dsp:spPr>
        <a:xfrm>
          <a:off x="10209460" y="0"/>
          <a:ext cx="1982390" cy="685800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</a:schemeClr>
              </a:solidFill>
            </a:rPr>
            <a:t>Unit testing, End-to-End testing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bg1">
                  <a:lumMod val="95000"/>
                </a:schemeClr>
              </a:solidFill>
            </a:rPr>
            <a:t>unittest</a:t>
          </a: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400" b="0" kern="1200" dirty="0" err="1">
              <a:solidFill>
                <a:schemeClr val="bg1">
                  <a:lumMod val="95000"/>
                </a:schemeClr>
              </a:solidFill>
            </a:rPr>
            <a:t>testthat</a:t>
          </a: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400" b="0" kern="1200" dirty="0" err="1">
              <a:solidFill>
                <a:schemeClr val="bg1">
                  <a:lumMod val="95000"/>
                </a:schemeClr>
              </a:solidFill>
            </a:rPr>
            <a:t>shinytest</a:t>
          </a:r>
          <a:r>
            <a:rPr lang="en-US" sz="1400" b="0" kern="1200" dirty="0">
              <a:solidFill>
                <a:schemeClr val="bg1">
                  <a:lumMod val="95000"/>
                </a:schemeClr>
              </a:solidFill>
            </a:rPr>
            <a:t>, cypress </a:t>
          </a:r>
        </a:p>
      </dsp:txBody>
      <dsp:txXfrm>
        <a:off x="10209460" y="2743200"/>
        <a:ext cx="1982390" cy="2743200"/>
      </dsp:txXfrm>
    </dsp:sp>
    <dsp:sp modelId="{D9FEFC56-26AF-4A17-86FC-966929A70F37}">
      <dsp:nvSpPr>
        <dsp:cNvPr id="0" name=""/>
        <dsp:cNvSpPr/>
      </dsp:nvSpPr>
      <dsp:spPr>
        <a:xfrm>
          <a:off x="10268932" y="411480"/>
          <a:ext cx="1863447" cy="228371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E7C42-95F5-4667-938E-18C438F62DB0}">
      <dsp:nvSpPr>
        <dsp:cNvPr id="0" name=""/>
        <dsp:cNvSpPr/>
      </dsp:nvSpPr>
      <dsp:spPr>
        <a:xfrm>
          <a:off x="487679" y="5486400"/>
          <a:ext cx="11216640" cy="1028700"/>
        </a:xfrm>
        <a:prstGeom prst="left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80E7-E876-4554-81EA-79120116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03051-0AAB-4820-A721-AD2EE4C57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449D-6143-474C-94D7-0D639D61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9EC5-18C5-492D-8158-64843C8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9A87-49DF-453B-AE87-E7F4E30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CE5-0EDC-4453-A035-7549D4A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A449-5D0C-4664-86BC-E196B333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E04C-53A6-41B5-B091-7A63D021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2857-B671-44AF-8A89-928375A0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D1AD-84F7-47C3-AAAF-07DD762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D0383-8E2D-480D-AEEA-BAC5D8AFE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7DDB-0632-4462-B6FC-18B8E6A0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459F-B0EA-4FF0-A4B7-2948049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8270-DCD6-4B45-A1E3-F07FC46A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433FB-008F-49B2-9988-141DD53E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1D2A-5B42-403F-955C-C3CDA6CC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42C7-583C-4F8C-9901-A34CDE06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EC83-6647-4FF0-90BA-49368518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28D6-B08D-4AAA-A8A3-8A442476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7E10-8331-4B96-93BD-3D9F001F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F15-1F11-403C-B566-3F8068C5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EE0F-84F8-439B-A3B1-7740C824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B394-AE46-4435-9FEF-EA494F48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6B6F-C11F-4BAF-9A45-C203720C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E968-9BD0-4CC7-8410-3278A85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963-6DC2-4466-B54D-378D3390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51A3-1BCD-4375-AA25-2D31B5C19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C7899-48DB-4D19-914F-70315CF5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1256-19D8-477B-ACD3-597B558E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BFDF-5F31-46D1-B780-EC319006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C84C-7250-45BC-ADC4-E6B9B4D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C43-D5B7-4CB3-BDF7-CFF8E06D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92463-150A-408D-BB05-8DC3EC0F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BED70-B080-48A4-858B-8AE9D0A4F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88DE8-4639-4A61-BC75-872BAA7FA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7BC9-B3F8-4803-ADA2-822705BF2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FE01C-8180-4262-A01A-420D3238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0B2E8-B0DF-4062-8C9D-02A7B5CC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DA471-61B5-4565-96D2-76F4C7B3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36B-F1E4-4D9E-B6C5-A18F2049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9E082-3434-4128-927A-B4676303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87BC-5F47-4009-9F4C-8E0F2504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62354-546D-459E-B3B3-F15F5BE0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A5474-32A3-4813-A057-6B252726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FF4C2-EC36-42FB-BDCF-E8FE860D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E3714-F858-4676-BC77-3313BD5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7459-CE57-4E59-8C41-11F8DCDF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33ED-B4AA-4FD7-BE06-2EC1D008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3715C-8AC1-4B9D-8AA9-7152FE02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BBE8E-B2B9-4D35-BBE6-B896EAB8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86EFE-F0C4-4871-B4D1-5EE8B32A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9719-CBE9-40F7-B6FD-8FFA985A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CC09-E403-498A-96EB-9F286F9E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9F0C4-039C-4CCC-B4A4-4362E7349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48B7-0D56-4D5E-A717-95C038B3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C953-3A2F-4E42-A07E-BCF12515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40D9-5B5A-4AD1-9A64-1BEEF285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FA74-A8B4-480C-89B1-88613BBC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F680E-0D09-4329-B8D9-713D839E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5319-ADF6-48CC-B5DA-F8006854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1EE9-4B1C-4984-93DF-EF9093F7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4BDF-AAE4-48D9-AC8F-E9F9F49F94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BFA5-2320-45E6-B5A6-64CD9A6C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E21C-3AE0-486E-B343-6C1C67C5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26E9-A408-4880-BCF9-0BFFFA0AA3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7A881E96-F556-4038-A268-3914A73A1398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09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643B87-8A2B-4DB6-81E6-33EDD0AD9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1965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14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Singh</dc:creator>
  <cp:lastModifiedBy>Amrit Singh</cp:lastModifiedBy>
  <cp:revision>8</cp:revision>
  <dcterms:created xsi:type="dcterms:W3CDTF">2021-02-26T19:15:39Z</dcterms:created>
  <dcterms:modified xsi:type="dcterms:W3CDTF">2021-02-26T20:35:31Z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amrit.singh@bayer.com</vt:lpwstr>
  </property>
  <property fmtid="{D5CDD505-2E9C-101B-9397-08002B2CF9AE}" pid="5" name="MSIP_Label_2c76c141-ac86-40e5-abf2-c6f60e474cee_SetDate">
    <vt:lpwstr>2021-02-26T19:36:44.7549963Z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</Properties>
</file>