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3133-A8BE-D24B-8E36-B703776DB85C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B4F442-4429-BC49-8702-3AD001C3CC8B}">
      <dgm:prSet phldrT="[Text]"/>
      <dgm:spPr/>
      <dgm:t>
        <a:bodyPr/>
        <a:lstStyle/>
        <a:p>
          <a:r>
            <a:rPr lang="en-US" dirty="0"/>
            <a:t>Sockeye</a:t>
          </a:r>
        </a:p>
      </dgm:t>
    </dgm:pt>
    <dgm:pt modelId="{436A14EE-F933-3B4A-AA72-4514DD45AA83}" type="parTrans" cxnId="{AC5044AF-0052-6943-93C9-3A22D6D3180F}">
      <dgm:prSet/>
      <dgm:spPr/>
      <dgm:t>
        <a:bodyPr/>
        <a:lstStyle/>
        <a:p>
          <a:endParaRPr lang="en-US"/>
        </a:p>
      </dgm:t>
    </dgm:pt>
    <dgm:pt modelId="{2F0A2F02-A7BF-2447-82C0-8FAE60C8D964}" type="sibTrans" cxnId="{AC5044AF-0052-6943-93C9-3A22D6D3180F}">
      <dgm:prSet/>
      <dgm:spPr/>
      <dgm:t>
        <a:bodyPr/>
        <a:lstStyle/>
        <a:p>
          <a:endParaRPr lang="en-US"/>
        </a:p>
      </dgm:t>
    </dgm:pt>
    <dgm:pt modelId="{31689797-E4EE-BD44-95D2-F64BF04B0927}">
      <dgm:prSet phldrT="[Text]"/>
      <dgm:spPr/>
      <dgm:t>
        <a:bodyPr/>
        <a:lstStyle/>
        <a:p>
          <a:r>
            <a:rPr lang="en-US" dirty="0"/>
            <a:t>/scratch</a:t>
          </a:r>
        </a:p>
      </dgm:t>
    </dgm:pt>
    <dgm:pt modelId="{509D6310-D5D8-A944-8104-91ADECCC44E2}" type="parTrans" cxnId="{436C00B1-40D4-6A42-B64A-EB7D5102E536}">
      <dgm:prSet/>
      <dgm:spPr/>
      <dgm:t>
        <a:bodyPr/>
        <a:lstStyle/>
        <a:p>
          <a:endParaRPr lang="en-US"/>
        </a:p>
      </dgm:t>
    </dgm:pt>
    <dgm:pt modelId="{226B2252-0C3C-FC46-93E6-DDAD7FBCCC65}" type="sibTrans" cxnId="{436C00B1-40D4-6A42-B64A-EB7D5102E536}">
      <dgm:prSet/>
      <dgm:spPr/>
      <dgm:t>
        <a:bodyPr/>
        <a:lstStyle/>
        <a:p>
          <a:endParaRPr lang="en-US"/>
        </a:p>
      </dgm:t>
    </dgm:pt>
    <dgm:pt modelId="{188CCA0A-8AD2-494B-A7EB-8635246A49BF}">
      <dgm:prSet phldrT="[Text]"/>
      <dgm:spPr/>
      <dgm:t>
        <a:bodyPr/>
        <a:lstStyle/>
        <a:p>
          <a:r>
            <a:rPr lang="en-US" dirty="0"/>
            <a:t>/project</a:t>
          </a:r>
        </a:p>
      </dgm:t>
    </dgm:pt>
    <dgm:pt modelId="{939C91D5-EEDE-FE41-9473-4382FE0AEAE4}" type="parTrans" cxnId="{30F6A900-EB81-CE48-8D98-9AB5453F373F}">
      <dgm:prSet/>
      <dgm:spPr/>
      <dgm:t>
        <a:bodyPr/>
        <a:lstStyle/>
        <a:p>
          <a:endParaRPr lang="en-US"/>
        </a:p>
      </dgm:t>
    </dgm:pt>
    <dgm:pt modelId="{B0690AB1-992D-9A42-B04B-A4CBCF563007}" type="sibTrans" cxnId="{30F6A900-EB81-CE48-8D98-9AB5453F373F}">
      <dgm:prSet/>
      <dgm:spPr/>
      <dgm:t>
        <a:bodyPr/>
        <a:lstStyle/>
        <a:p>
          <a:endParaRPr lang="en-US"/>
        </a:p>
      </dgm:t>
    </dgm:pt>
    <dgm:pt modelId="{9F7194F5-FDA4-5D4E-8A5F-71561F93E221}">
      <dgm:prSet/>
      <dgm:spPr/>
      <dgm:t>
        <a:bodyPr/>
        <a:lstStyle/>
        <a:p>
          <a:r>
            <a:rPr lang="en-US" dirty="0"/>
            <a:t>laptop</a:t>
          </a:r>
        </a:p>
      </dgm:t>
    </dgm:pt>
    <dgm:pt modelId="{4010791C-556C-C948-9644-FB12EC929585}" type="parTrans" cxnId="{219CCF7B-DF6F-C54C-9BC8-13C6BE57A983}">
      <dgm:prSet/>
      <dgm:spPr/>
      <dgm:t>
        <a:bodyPr/>
        <a:lstStyle/>
        <a:p>
          <a:endParaRPr lang="en-US"/>
        </a:p>
      </dgm:t>
    </dgm:pt>
    <dgm:pt modelId="{5004025E-3A16-7A4E-BE74-83A87AD5E32A}" type="sibTrans" cxnId="{219CCF7B-DF6F-C54C-9BC8-13C6BE57A983}">
      <dgm:prSet/>
      <dgm:spPr/>
      <dgm:t>
        <a:bodyPr/>
        <a:lstStyle/>
        <a:p>
          <a:endParaRPr lang="en-US"/>
        </a:p>
      </dgm:t>
    </dgm:pt>
    <dgm:pt modelId="{E7880110-3000-764F-8F90-8F84E9DC0482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48C93713-2FA1-7F47-9FAB-A3EEC7B3EAEC}" type="parTrans" cxnId="{02C3BAC0-8544-E645-A15E-AD3E0E19FEC1}">
      <dgm:prSet/>
      <dgm:spPr/>
      <dgm:t>
        <a:bodyPr/>
        <a:lstStyle/>
        <a:p>
          <a:endParaRPr lang="en-US"/>
        </a:p>
      </dgm:t>
    </dgm:pt>
    <dgm:pt modelId="{BACDD725-929D-E745-A70D-6EBB72F25D3A}" type="sibTrans" cxnId="{02C3BAC0-8544-E645-A15E-AD3E0E19FEC1}">
      <dgm:prSet/>
      <dgm:spPr/>
      <dgm:t>
        <a:bodyPr/>
        <a:lstStyle/>
        <a:p>
          <a:endParaRPr lang="en-US"/>
        </a:p>
      </dgm:t>
    </dgm:pt>
    <dgm:pt modelId="{5E228DCC-0AAD-A840-B776-85A26A0C5E6A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1C4F4500-3217-4247-807B-8CF4C54D3035}" type="parTrans" cxnId="{95183663-B100-434F-96C7-B2FB20641D45}">
      <dgm:prSet/>
      <dgm:spPr/>
      <dgm:t>
        <a:bodyPr/>
        <a:lstStyle/>
        <a:p>
          <a:endParaRPr lang="en-US"/>
        </a:p>
      </dgm:t>
    </dgm:pt>
    <dgm:pt modelId="{679E4013-AC8F-CC42-A9EB-8ABC4ABC386E}" type="sibTrans" cxnId="{95183663-B100-434F-96C7-B2FB20641D45}">
      <dgm:prSet/>
      <dgm:spPr/>
      <dgm:t>
        <a:bodyPr/>
        <a:lstStyle/>
        <a:p>
          <a:endParaRPr lang="en-US"/>
        </a:p>
      </dgm:t>
    </dgm:pt>
    <dgm:pt modelId="{52629F2E-1C0F-EB4A-A147-30CFE8D23A55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EF866E1E-676D-8441-8C9B-2F54B36F7D34}" type="parTrans" cxnId="{EA451CE6-4079-5C43-8CCB-53AA477A841B}">
      <dgm:prSet/>
      <dgm:spPr/>
      <dgm:t>
        <a:bodyPr/>
        <a:lstStyle/>
        <a:p>
          <a:endParaRPr lang="en-US"/>
        </a:p>
      </dgm:t>
    </dgm:pt>
    <dgm:pt modelId="{53C83B84-6A8C-3C45-992C-AEB85BB7C343}" type="sibTrans" cxnId="{EA451CE6-4079-5C43-8CCB-53AA477A841B}">
      <dgm:prSet/>
      <dgm:spPr/>
      <dgm:t>
        <a:bodyPr/>
        <a:lstStyle/>
        <a:p>
          <a:endParaRPr lang="en-US"/>
        </a:p>
      </dgm:t>
    </dgm:pt>
    <dgm:pt modelId="{AD681356-B81A-3840-ABA1-6F8D68217714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GitHub</a:t>
          </a:r>
        </a:p>
      </dgm:t>
    </dgm:pt>
    <dgm:pt modelId="{81F31A57-1C0D-4548-9BD9-8947727DDF3B}" type="parTrans" cxnId="{100320A7-DA4A-3A40-88A5-279AE4972E77}">
      <dgm:prSet/>
      <dgm:spPr/>
      <dgm:t>
        <a:bodyPr/>
        <a:lstStyle/>
        <a:p>
          <a:endParaRPr lang="en-US"/>
        </a:p>
      </dgm:t>
    </dgm:pt>
    <dgm:pt modelId="{301ACD87-6315-DD4C-BCA0-BE7E1FB107CE}" type="sibTrans" cxnId="{100320A7-DA4A-3A40-88A5-279AE4972E77}">
      <dgm:prSet/>
      <dgm:spPr/>
      <dgm:t>
        <a:bodyPr/>
        <a:lstStyle/>
        <a:p>
          <a:endParaRPr lang="en-US"/>
        </a:p>
      </dgm:t>
    </dgm:pt>
    <dgm:pt modelId="{F5896694-BC5C-0D4A-93F3-DE6DD299E55E}" type="pres">
      <dgm:prSet presAssocID="{B6403133-A8BE-D24B-8E36-B703776DB8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ACC8F-61C4-2542-9DBC-2317986B15E3}" type="pres">
      <dgm:prSet presAssocID="{64B4F442-4429-BC49-8702-3AD001C3CC8B}" presName="hierRoot1" presStyleCnt="0">
        <dgm:presLayoutVars>
          <dgm:hierBranch val="init"/>
        </dgm:presLayoutVars>
      </dgm:prSet>
      <dgm:spPr/>
    </dgm:pt>
    <dgm:pt modelId="{1C83DCD3-AD9A-B34D-842D-6B5CBFFE0064}" type="pres">
      <dgm:prSet presAssocID="{64B4F442-4429-BC49-8702-3AD001C3CC8B}" presName="rootComposite1" presStyleCnt="0"/>
      <dgm:spPr/>
    </dgm:pt>
    <dgm:pt modelId="{42289008-D75C-B744-831E-93C1CD261FA5}" type="pres">
      <dgm:prSet presAssocID="{64B4F442-4429-BC49-8702-3AD001C3CC8B}" presName="rootText1" presStyleLbl="node0" presStyleIdx="0" presStyleCnt="3">
        <dgm:presLayoutVars>
          <dgm:chPref val="3"/>
        </dgm:presLayoutVars>
      </dgm:prSet>
      <dgm:spPr/>
    </dgm:pt>
    <dgm:pt modelId="{4A85C3FB-2972-7643-A4E3-C18D09A57451}" type="pres">
      <dgm:prSet presAssocID="{64B4F442-4429-BC49-8702-3AD001C3CC8B}" presName="rootConnector1" presStyleLbl="node1" presStyleIdx="0" presStyleCnt="0"/>
      <dgm:spPr/>
    </dgm:pt>
    <dgm:pt modelId="{7EA1F29B-81EB-C443-B761-F7E182BADFD2}" type="pres">
      <dgm:prSet presAssocID="{64B4F442-4429-BC49-8702-3AD001C3CC8B}" presName="hierChild2" presStyleCnt="0"/>
      <dgm:spPr/>
    </dgm:pt>
    <dgm:pt modelId="{4453B56F-BC15-5347-AAEF-A078F1494819}" type="pres">
      <dgm:prSet presAssocID="{509D6310-D5D8-A944-8104-91ADECCC44E2}" presName="Name37" presStyleLbl="parChTrans1D2" presStyleIdx="0" presStyleCnt="3"/>
      <dgm:spPr/>
    </dgm:pt>
    <dgm:pt modelId="{CCA21A61-E0DA-6B49-AC9C-09B8C65EB57F}" type="pres">
      <dgm:prSet presAssocID="{31689797-E4EE-BD44-95D2-F64BF04B0927}" presName="hierRoot2" presStyleCnt="0">
        <dgm:presLayoutVars>
          <dgm:hierBranch val="init"/>
        </dgm:presLayoutVars>
      </dgm:prSet>
      <dgm:spPr/>
    </dgm:pt>
    <dgm:pt modelId="{AC58862F-367B-2943-9E7D-7F5B96CE9C57}" type="pres">
      <dgm:prSet presAssocID="{31689797-E4EE-BD44-95D2-F64BF04B0927}" presName="rootComposite" presStyleCnt="0"/>
      <dgm:spPr/>
    </dgm:pt>
    <dgm:pt modelId="{B48E1D57-C11F-4043-B72C-271D2E112E24}" type="pres">
      <dgm:prSet presAssocID="{31689797-E4EE-BD44-95D2-F64BF04B0927}" presName="rootText" presStyleLbl="node2" presStyleIdx="0" presStyleCnt="3">
        <dgm:presLayoutVars>
          <dgm:chPref val="3"/>
        </dgm:presLayoutVars>
      </dgm:prSet>
      <dgm:spPr/>
    </dgm:pt>
    <dgm:pt modelId="{5B5EFF19-C1CE-674A-9CC5-64CE3216AD6F}" type="pres">
      <dgm:prSet presAssocID="{31689797-E4EE-BD44-95D2-F64BF04B0927}" presName="rootConnector" presStyleLbl="node2" presStyleIdx="0" presStyleCnt="3"/>
      <dgm:spPr/>
    </dgm:pt>
    <dgm:pt modelId="{17413E89-8D58-9A44-AD02-51E9AA1DCD83}" type="pres">
      <dgm:prSet presAssocID="{31689797-E4EE-BD44-95D2-F64BF04B0927}" presName="hierChild4" presStyleCnt="0"/>
      <dgm:spPr/>
    </dgm:pt>
    <dgm:pt modelId="{725C1FFB-02F1-E246-8F81-D106B6529214}" type="pres">
      <dgm:prSet presAssocID="{1C4F4500-3217-4247-807B-8CF4C54D3035}" presName="Name37" presStyleLbl="parChTrans1D3" presStyleIdx="0" presStyleCnt="2"/>
      <dgm:spPr/>
    </dgm:pt>
    <dgm:pt modelId="{21E4184C-9DF0-A347-A3DA-6B554E3B3265}" type="pres">
      <dgm:prSet presAssocID="{5E228DCC-0AAD-A840-B776-85A26A0C5E6A}" presName="hierRoot2" presStyleCnt="0">
        <dgm:presLayoutVars>
          <dgm:hierBranch val="init"/>
        </dgm:presLayoutVars>
      </dgm:prSet>
      <dgm:spPr/>
    </dgm:pt>
    <dgm:pt modelId="{EBA95697-A0D4-F04F-B9D4-89C72C12FED5}" type="pres">
      <dgm:prSet presAssocID="{5E228DCC-0AAD-A840-B776-85A26A0C5E6A}" presName="rootComposite" presStyleCnt="0"/>
      <dgm:spPr/>
    </dgm:pt>
    <dgm:pt modelId="{7648184E-6AED-344E-86A0-E648C41FE451}" type="pres">
      <dgm:prSet presAssocID="{5E228DCC-0AAD-A840-B776-85A26A0C5E6A}" presName="rootText" presStyleLbl="node3" presStyleIdx="0" presStyleCnt="2" custLinFactNeighborX="-12114" custLinFactNeighborY="-1650">
        <dgm:presLayoutVars>
          <dgm:chPref val="3"/>
        </dgm:presLayoutVars>
      </dgm:prSet>
      <dgm:spPr/>
    </dgm:pt>
    <dgm:pt modelId="{EB5F6025-E5D3-334A-B1C4-A1BBB6821EBC}" type="pres">
      <dgm:prSet presAssocID="{5E228DCC-0AAD-A840-B776-85A26A0C5E6A}" presName="rootConnector" presStyleLbl="node3" presStyleIdx="0" presStyleCnt="2"/>
      <dgm:spPr/>
    </dgm:pt>
    <dgm:pt modelId="{D45B00EC-FC06-C545-8F39-0D291F8B36AB}" type="pres">
      <dgm:prSet presAssocID="{5E228DCC-0AAD-A840-B776-85A26A0C5E6A}" presName="hierChild4" presStyleCnt="0"/>
      <dgm:spPr/>
    </dgm:pt>
    <dgm:pt modelId="{A6647ADA-3EE0-974D-83B5-E70A1499B844}" type="pres">
      <dgm:prSet presAssocID="{5E228DCC-0AAD-A840-B776-85A26A0C5E6A}" presName="hierChild5" presStyleCnt="0"/>
      <dgm:spPr/>
    </dgm:pt>
    <dgm:pt modelId="{6B92A5F2-5991-4B44-8FCE-2ACE05B53DFD}" type="pres">
      <dgm:prSet presAssocID="{31689797-E4EE-BD44-95D2-F64BF04B0927}" presName="hierChild5" presStyleCnt="0"/>
      <dgm:spPr/>
    </dgm:pt>
    <dgm:pt modelId="{39F7D923-3DF5-6E49-822F-0B45ED972646}" type="pres">
      <dgm:prSet presAssocID="{939C91D5-EEDE-FE41-9473-4382FE0AEAE4}" presName="Name37" presStyleLbl="parChTrans1D2" presStyleIdx="1" presStyleCnt="3"/>
      <dgm:spPr/>
    </dgm:pt>
    <dgm:pt modelId="{D9801D43-9AE2-D340-AFDB-6649A7ECF13F}" type="pres">
      <dgm:prSet presAssocID="{188CCA0A-8AD2-494B-A7EB-8635246A49BF}" presName="hierRoot2" presStyleCnt="0">
        <dgm:presLayoutVars>
          <dgm:hierBranch val="init"/>
        </dgm:presLayoutVars>
      </dgm:prSet>
      <dgm:spPr/>
    </dgm:pt>
    <dgm:pt modelId="{C4013307-C1CE-EE42-AF4A-4E8ECA144A70}" type="pres">
      <dgm:prSet presAssocID="{188CCA0A-8AD2-494B-A7EB-8635246A49BF}" presName="rootComposite" presStyleCnt="0"/>
      <dgm:spPr/>
    </dgm:pt>
    <dgm:pt modelId="{8BE3C004-6E11-8A49-8A2B-E97FDF18DC27}" type="pres">
      <dgm:prSet presAssocID="{188CCA0A-8AD2-494B-A7EB-8635246A49BF}" presName="rootText" presStyleLbl="node2" presStyleIdx="1" presStyleCnt="3">
        <dgm:presLayoutVars>
          <dgm:chPref val="3"/>
        </dgm:presLayoutVars>
      </dgm:prSet>
      <dgm:spPr/>
    </dgm:pt>
    <dgm:pt modelId="{F0D64AC5-53B4-0841-844A-6A9E446A3608}" type="pres">
      <dgm:prSet presAssocID="{188CCA0A-8AD2-494B-A7EB-8635246A49BF}" presName="rootConnector" presStyleLbl="node2" presStyleIdx="1" presStyleCnt="3"/>
      <dgm:spPr/>
    </dgm:pt>
    <dgm:pt modelId="{33CC5F3E-CE57-B049-8989-68161934D510}" type="pres">
      <dgm:prSet presAssocID="{188CCA0A-8AD2-494B-A7EB-8635246A49BF}" presName="hierChild4" presStyleCnt="0"/>
      <dgm:spPr/>
    </dgm:pt>
    <dgm:pt modelId="{F12E5EC9-19DE-A048-989F-B7274EACE46E}" type="pres">
      <dgm:prSet presAssocID="{EF866E1E-676D-8441-8C9B-2F54B36F7D34}" presName="Name37" presStyleLbl="parChTrans1D3" presStyleIdx="1" presStyleCnt="2"/>
      <dgm:spPr/>
    </dgm:pt>
    <dgm:pt modelId="{FB18E182-6D29-554A-ACA2-F4D982E12593}" type="pres">
      <dgm:prSet presAssocID="{52629F2E-1C0F-EB4A-A147-30CFE8D23A55}" presName="hierRoot2" presStyleCnt="0">
        <dgm:presLayoutVars>
          <dgm:hierBranch val="init"/>
        </dgm:presLayoutVars>
      </dgm:prSet>
      <dgm:spPr/>
    </dgm:pt>
    <dgm:pt modelId="{80FD104C-64A1-B04F-9B1E-7BBBCA942299}" type="pres">
      <dgm:prSet presAssocID="{52629F2E-1C0F-EB4A-A147-30CFE8D23A55}" presName="rootComposite" presStyleCnt="0"/>
      <dgm:spPr/>
    </dgm:pt>
    <dgm:pt modelId="{FF6CEFE7-2785-F645-B277-64D116137793}" type="pres">
      <dgm:prSet presAssocID="{52629F2E-1C0F-EB4A-A147-30CFE8D23A55}" presName="rootText" presStyleLbl="node3" presStyleIdx="1" presStyleCnt="2" custLinFactNeighborX="-11692" custLinFactNeighborY="-2801">
        <dgm:presLayoutVars>
          <dgm:chPref val="3"/>
        </dgm:presLayoutVars>
      </dgm:prSet>
      <dgm:spPr/>
    </dgm:pt>
    <dgm:pt modelId="{3462F4F7-83FB-1041-B804-2D7AF77DE19E}" type="pres">
      <dgm:prSet presAssocID="{52629F2E-1C0F-EB4A-A147-30CFE8D23A55}" presName="rootConnector" presStyleLbl="node3" presStyleIdx="1" presStyleCnt="2"/>
      <dgm:spPr/>
    </dgm:pt>
    <dgm:pt modelId="{82C47B7E-0785-E342-B72C-1FA25D4B4ACA}" type="pres">
      <dgm:prSet presAssocID="{52629F2E-1C0F-EB4A-A147-30CFE8D23A55}" presName="hierChild4" presStyleCnt="0"/>
      <dgm:spPr/>
    </dgm:pt>
    <dgm:pt modelId="{9435B9C1-03D4-814E-ADCC-C2BAB83CC07D}" type="pres">
      <dgm:prSet presAssocID="{52629F2E-1C0F-EB4A-A147-30CFE8D23A55}" presName="hierChild5" presStyleCnt="0"/>
      <dgm:spPr/>
    </dgm:pt>
    <dgm:pt modelId="{54F1113B-4518-424A-9A24-58637E0CE309}" type="pres">
      <dgm:prSet presAssocID="{188CCA0A-8AD2-494B-A7EB-8635246A49BF}" presName="hierChild5" presStyleCnt="0"/>
      <dgm:spPr/>
    </dgm:pt>
    <dgm:pt modelId="{CE7D253D-8F1F-084C-94A9-1D4E33D04A28}" type="pres">
      <dgm:prSet presAssocID="{64B4F442-4429-BC49-8702-3AD001C3CC8B}" presName="hierChild3" presStyleCnt="0"/>
      <dgm:spPr/>
    </dgm:pt>
    <dgm:pt modelId="{528469FA-64BF-F247-A1F4-34BDF0ECFA25}" type="pres">
      <dgm:prSet presAssocID="{AD681356-B81A-3840-ABA1-6F8D68217714}" presName="hierRoot1" presStyleCnt="0">
        <dgm:presLayoutVars>
          <dgm:hierBranch val="init"/>
        </dgm:presLayoutVars>
      </dgm:prSet>
      <dgm:spPr/>
    </dgm:pt>
    <dgm:pt modelId="{453B5413-0B05-524F-B8AB-24F91591266D}" type="pres">
      <dgm:prSet presAssocID="{AD681356-B81A-3840-ABA1-6F8D68217714}" presName="rootComposite1" presStyleCnt="0"/>
      <dgm:spPr/>
    </dgm:pt>
    <dgm:pt modelId="{C186D0DC-6FCA-8D49-A037-4BC725C7949E}" type="pres">
      <dgm:prSet presAssocID="{AD681356-B81A-3840-ABA1-6F8D68217714}" presName="rootText1" presStyleLbl="node0" presStyleIdx="1" presStyleCnt="3" custLinFactY="191839" custLinFactNeighborX="97636" custLinFactNeighborY="200000">
        <dgm:presLayoutVars>
          <dgm:chPref val="3"/>
        </dgm:presLayoutVars>
      </dgm:prSet>
      <dgm:spPr/>
    </dgm:pt>
    <dgm:pt modelId="{0645ACF2-8BFE-954F-BC46-F8A577F45329}" type="pres">
      <dgm:prSet presAssocID="{AD681356-B81A-3840-ABA1-6F8D68217714}" presName="rootConnector1" presStyleLbl="node1" presStyleIdx="0" presStyleCnt="0"/>
      <dgm:spPr/>
    </dgm:pt>
    <dgm:pt modelId="{6555AFEA-02E0-1E4B-9FE2-4AA6AFCB412B}" type="pres">
      <dgm:prSet presAssocID="{AD681356-B81A-3840-ABA1-6F8D68217714}" presName="hierChild2" presStyleCnt="0"/>
      <dgm:spPr/>
    </dgm:pt>
    <dgm:pt modelId="{7FB0A724-9592-E34C-8617-1399B9F1EF30}" type="pres">
      <dgm:prSet presAssocID="{AD681356-B81A-3840-ABA1-6F8D68217714}" presName="hierChild3" presStyleCnt="0"/>
      <dgm:spPr/>
    </dgm:pt>
    <dgm:pt modelId="{38665371-4FCD-804A-85CD-1F134CA7332A}" type="pres">
      <dgm:prSet presAssocID="{9F7194F5-FDA4-5D4E-8A5F-71561F93E221}" presName="hierRoot1" presStyleCnt="0">
        <dgm:presLayoutVars>
          <dgm:hierBranch val="init"/>
        </dgm:presLayoutVars>
      </dgm:prSet>
      <dgm:spPr/>
    </dgm:pt>
    <dgm:pt modelId="{0DF3DB9F-E49F-5747-9DD5-4D3CB58317BA}" type="pres">
      <dgm:prSet presAssocID="{9F7194F5-FDA4-5D4E-8A5F-71561F93E221}" presName="rootComposite1" presStyleCnt="0"/>
      <dgm:spPr/>
    </dgm:pt>
    <dgm:pt modelId="{C55A7ECF-F02E-344C-879C-D606E825CB8C}" type="pres">
      <dgm:prSet presAssocID="{9F7194F5-FDA4-5D4E-8A5F-71561F93E221}" presName="rootText1" presStyleLbl="node0" presStyleIdx="2" presStyleCnt="3">
        <dgm:presLayoutVars>
          <dgm:chPref val="3"/>
        </dgm:presLayoutVars>
      </dgm:prSet>
      <dgm:spPr/>
    </dgm:pt>
    <dgm:pt modelId="{25FC4CFF-A07D-4F4F-B3E2-2E15F34CC01B}" type="pres">
      <dgm:prSet presAssocID="{9F7194F5-FDA4-5D4E-8A5F-71561F93E221}" presName="rootConnector1" presStyleLbl="node1" presStyleIdx="0" presStyleCnt="0"/>
      <dgm:spPr/>
    </dgm:pt>
    <dgm:pt modelId="{6A0EF156-8275-B146-A893-DCF8BBF13432}" type="pres">
      <dgm:prSet presAssocID="{9F7194F5-FDA4-5D4E-8A5F-71561F93E221}" presName="hierChild2" presStyleCnt="0"/>
      <dgm:spPr/>
    </dgm:pt>
    <dgm:pt modelId="{76A47084-D7B7-D443-9DAA-8D97118D166B}" type="pres">
      <dgm:prSet presAssocID="{48C93713-2FA1-7F47-9FAB-A3EEC7B3EAEC}" presName="Name37" presStyleLbl="parChTrans1D2" presStyleIdx="2" presStyleCnt="3"/>
      <dgm:spPr/>
    </dgm:pt>
    <dgm:pt modelId="{1790F002-6329-5743-9204-0FB56F0C27D8}" type="pres">
      <dgm:prSet presAssocID="{E7880110-3000-764F-8F90-8F84E9DC0482}" presName="hierRoot2" presStyleCnt="0">
        <dgm:presLayoutVars>
          <dgm:hierBranch val="init"/>
        </dgm:presLayoutVars>
      </dgm:prSet>
      <dgm:spPr/>
    </dgm:pt>
    <dgm:pt modelId="{9BAAA658-3BF3-7949-89E6-90A45AA73E04}" type="pres">
      <dgm:prSet presAssocID="{E7880110-3000-764F-8F90-8F84E9DC0482}" presName="rootComposite" presStyleCnt="0"/>
      <dgm:spPr/>
    </dgm:pt>
    <dgm:pt modelId="{B17C0D9A-0799-6846-9A07-EC0297251464}" type="pres">
      <dgm:prSet presAssocID="{E7880110-3000-764F-8F90-8F84E9DC0482}" presName="rootText" presStyleLbl="node2" presStyleIdx="2" presStyleCnt="3">
        <dgm:presLayoutVars>
          <dgm:chPref val="3"/>
        </dgm:presLayoutVars>
      </dgm:prSet>
      <dgm:spPr/>
    </dgm:pt>
    <dgm:pt modelId="{89772A5C-13E1-1E4C-96EE-5F5E4376B059}" type="pres">
      <dgm:prSet presAssocID="{E7880110-3000-764F-8F90-8F84E9DC0482}" presName="rootConnector" presStyleLbl="node2" presStyleIdx="2" presStyleCnt="3"/>
      <dgm:spPr/>
    </dgm:pt>
    <dgm:pt modelId="{837851F8-C716-7745-BA5D-6BAEF937236A}" type="pres">
      <dgm:prSet presAssocID="{E7880110-3000-764F-8F90-8F84E9DC0482}" presName="hierChild4" presStyleCnt="0"/>
      <dgm:spPr/>
    </dgm:pt>
    <dgm:pt modelId="{BB5BE405-1416-B546-959A-B13A0FC2128D}" type="pres">
      <dgm:prSet presAssocID="{E7880110-3000-764F-8F90-8F84E9DC0482}" presName="hierChild5" presStyleCnt="0"/>
      <dgm:spPr/>
    </dgm:pt>
    <dgm:pt modelId="{39712C3E-50C8-2B48-8900-3A53C0D9A782}" type="pres">
      <dgm:prSet presAssocID="{9F7194F5-FDA4-5D4E-8A5F-71561F93E221}" presName="hierChild3" presStyleCnt="0"/>
      <dgm:spPr/>
    </dgm:pt>
  </dgm:ptLst>
  <dgm:cxnLst>
    <dgm:cxn modelId="{30F6A900-EB81-CE48-8D98-9AB5453F373F}" srcId="{64B4F442-4429-BC49-8702-3AD001C3CC8B}" destId="{188CCA0A-8AD2-494B-A7EB-8635246A49BF}" srcOrd="1" destOrd="0" parTransId="{939C91D5-EEDE-FE41-9473-4382FE0AEAE4}" sibTransId="{B0690AB1-992D-9A42-B04B-A4CBCF563007}"/>
    <dgm:cxn modelId="{D1FC8805-8374-F049-A10B-2E65BF711D55}" type="presOf" srcId="{5E228DCC-0AAD-A840-B776-85A26A0C5E6A}" destId="{EB5F6025-E5D3-334A-B1C4-A1BBB6821EBC}" srcOrd="1" destOrd="0" presId="urn:microsoft.com/office/officeart/2005/8/layout/orgChart1"/>
    <dgm:cxn modelId="{B654B618-74EA-6747-BF3E-EF81F7129AC3}" type="presOf" srcId="{52629F2E-1C0F-EB4A-A147-30CFE8D23A55}" destId="{3462F4F7-83FB-1041-B804-2D7AF77DE19E}" srcOrd="1" destOrd="0" presId="urn:microsoft.com/office/officeart/2005/8/layout/orgChart1"/>
    <dgm:cxn modelId="{FF6A391A-3200-D744-8870-472A2B77BFF8}" type="presOf" srcId="{AD681356-B81A-3840-ABA1-6F8D68217714}" destId="{0645ACF2-8BFE-954F-BC46-F8A577F45329}" srcOrd="1" destOrd="0" presId="urn:microsoft.com/office/officeart/2005/8/layout/orgChart1"/>
    <dgm:cxn modelId="{C0918038-9A83-824F-9BF9-4AF6474A4CE1}" type="presOf" srcId="{188CCA0A-8AD2-494B-A7EB-8635246A49BF}" destId="{F0D64AC5-53B4-0841-844A-6A9E446A3608}" srcOrd="1" destOrd="0" presId="urn:microsoft.com/office/officeart/2005/8/layout/orgChart1"/>
    <dgm:cxn modelId="{4A89CB54-C4A9-DE47-9E0E-CC73C5E2D646}" type="presOf" srcId="{EF866E1E-676D-8441-8C9B-2F54B36F7D34}" destId="{F12E5EC9-19DE-A048-989F-B7274EACE46E}" srcOrd="0" destOrd="0" presId="urn:microsoft.com/office/officeart/2005/8/layout/orgChart1"/>
    <dgm:cxn modelId="{D5BF675E-9253-CC4C-9055-8A94610EEA3C}" type="presOf" srcId="{31689797-E4EE-BD44-95D2-F64BF04B0927}" destId="{B48E1D57-C11F-4043-B72C-271D2E112E24}" srcOrd="0" destOrd="0" presId="urn:microsoft.com/office/officeart/2005/8/layout/orgChart1"/>
    <dgm:cxn modelId="{95183663-B100-434F-96C7-B2FB20641D45}" srcId="{31689797-E4EE-BD44-95D2-F64BF04B0927}" destId="{5E228DCC-0AAD-A840-B776-85A26A0C5E6A}" srcOrd="0" destOrd="0" parTransId="{1C4F4500-3217-4247-807B-8CF4C54D3035}" sibTransId="{679E4013-AC8F-CC42-A9EB-8ABC4ABC386E}"/>
    <dgm:cxn modelId="{FB210B65-A777-FE46-BD93-7290DE97417C}" type="presOf" srcId="{64B4F442-4429-BC49-8702-3AD001C3CC8B}" destId="{4A85C3FB-2972-7643-A4E3-C18D09A57451}" srcOrd="1" destOrd="0" presId="urn:microsoft.com/office/officeart/2005/8/layout/orgChart1"/>
    <dgm:cxn modelId="{D1245367-AA97-5746-A484-FC12B0F9B8CF}" type="presOf" srcId="{939C91D5-EEDE-FE41-9473-4382FE0AEAE4}" destId="{39F7D923-3DF5-6E49-822F-0B45ED972646}" srcOrd="0" destOrd="0" presId="urn:microsoft.com/office/officeart/2005/8/layout/orgChart1"/>
    <dgm:cxn modelId="{F927C768-B840-E44A-8514-B19239357BD6}" type="presOf" srcId="{509D6310-D5D8-A944-8104-91ADECCC44E2}" destId="{4453B56F-BC15-5347-AAEF-A078F1494819}" srcOrd="0" destOrd="0" presId="urn:microsoft.com/office/officeart/2005/8/layout/orgChart1"/>
    <dgm:cxn modelId="{48863C6D-4F69-0D4D-81AC-313C95C5589E}" type="presOf" srcId="{52629F2E-1C0F-EB4A-A147-30CFE8D23A55}" destId="{FF6CEFE7-2785-F645-B277-64D116137793}" srcOrd="0" destOrd="0" presId="urn:microsoft.com/office/officeart/2005/8/layout/orgChart1"/>
    <dgm:cxn modelId="{15E03672-4AE2-3343-BC1D-8EBED49459A4}" type="presOf" srcId="{64B4F442-4429-BC49-8702-3AD001C3CC8B}" destId="{42289008-D75C-B744-831E-93C1CD261FA5}" srcOrd="0" destOrd="0" presId="urn:microsoft.com/office/officeart/2005/8/layout/orgChart1"/>
    <dgm:cxn modelId="{219CCF7B-DF6F-C54C-9BC8-13C6BE57A983}" srcId="{B6403133-A8BE-D24B-8E36-B703776DB85C}" destId="{9F7194F5-FDA4-5D4E-8A5F-71561F93E221}" srcOrd="2" destOrd="0" parTransId="{4010791C-556C-C948-9644-FB12EC929585}" sibTransId="{5004025E-3A16-7A4E-BE74-83A87AD5E32A}"/>
    <dgm:cxn modelId="{DC45E29F-1A42-0B48-B669-9F4716755F47}" type="presOf" srcId="{188CCA0A-8AD2-494B-A7EB-8635246A49BF}" destId="{8BE3C004-6E11-8A49-8A2B-E97FDF18DC27}" srcOrd="0" destOrd="0" presId="urn:microsoft.com/office/officeart/2005/8/layout/orgChart1"/>
    <dgm:cxn modelId="{100320A7-DA4A-3A40-88A5-279AE4972E77}" srcId="{B6403133-A8BE-D24B-8E36-B703776DB85C}" destId="{AD681356-B81A-3840-ABA1-6F8D68217714}" srcOrd="1" destOrd="0" parTransId="{81F31A57-1C0D-4548-9BD9-8947727DDF3B}" sibTransId="{301ACD87-6315-DD4C-BCA0-BE7E1FB107CE}"/>
    <dgm:cxn modelId="{1FF40AA8-BE9A-534E-8EE3-973CDD997D73}" type="presOf" srcId="{B6403133-A8BE-D24B-8E36-B703776DB85C}" destId="{F5896694-BC5C-0D4A-93F3-DE6DD299E55E}" srcOrd="0" destOrd="0" presId="urn:microsoft.com/office/officeart/2005/8/layout/orgChart1"/>
    <dgm:cxn modelId="{20DFBFAC-B1F7-0448-962B-0D1154F0E532}" type="presOf" srcId="{31689797-E4EE-BD44-95D2-F64BF04B0927}" destId="{5B5EFF19-C1CE-674A-9CC5-64CE3216AD6F}" srcOrd="1" destOrd="0" presId="urn:microsoft.com/office/officeart/2005/8/layout/orgChart1"/>
    <dgm:cxn modelId="{AC5044AF-0052-6943-93C9-3A22D6D3180F}" srcId="{B6403133-A8BE-D24B-8E36-B703776DB85C}" destId="{64B4F442-4429-BC49-8702-3AD001C3CC8B}" srcOrd="0" destOrd="0" parTransId="{436A14EE-F933-3B4A-AA72-4514DD45AA83}" sibTransId="{2F0A2F02-A7BF-2447-82C0-8FAE60C8D964}"/>
    <dgm:cxn modelId="{436C00B1-40D4-6A42-B64A-EB7D5102E536}" srcId="{64B4F442-4429-BC49-8702-3AD001C3CC8B}" destId="{31689797-E4EE-BD44-95D2-F64BF04B0927}" srcOrd="0" destOrd="0" parTransId="{509D6310-D5D8-A944-8104-91ADECCC44E2}" sibTransId="{226B2252-0C3C-FC46-93E6-DDAD7FBCCC65}"/>
    <dgm:cxn modelId="{2B126FB5-193A-594E-BEC6-72682EF03949}" type="presOf" srcId="{E7880110-3000-764F-8F90-8F84E9DC0482}" destId="{B17C0D9A-0799-6846-9A07-EC0297251464}" srcOrd="0" destOrd="0" presId="urn:microsoft.com/office/officeart/2005/8/layout/orgChart1"/>
    <dgm:cxn modelId="{D671B4B7-82D5-C948-AE07-0EAC98C8548A}" type="presOf" srcId="{AD681356-B81A-3840-ABA1-6F8D68217714}" destId="{C186D0DC-6FCA-8D49-A037-4BC725C7949E}" srcOrd="0" destOrd="0" presId="urn:microsoft.com/office/officeart/2005/8/layout/orgChart1"/>
    <dgm:cxn modelId="{02C3BAC0-8544-E645-A15E-AD3E0E19FEC1}" srcId="{9F7194F5-FDA4-5D4E-8A5F-71561F93E221}" destId="{E7880110-3000-764F-8F90-8F84E9DC0482}" srcOrd="0" destOrd="0" parTransId="{48C93713-2FA1-7F47-9FAB-A3EEC7B3EAEC}" sibTransId="{BACDD725-929D-E745-A70D-6EBB72F25D3A}"/>
    <dgm:cxn modelId="{4107CEC2-3A8F-9549-A634-798115A6046B}" type="presOf" srcId="{5E228DCC-0AAD-A840-B776-85A26A0C5E6A}" destId="{7648184E-6AED-344E-86A0-E648C41FE451}" srcOrd="0" destOrd="0" presId="urn:microsoft.com/office/officeart/2005/8/layout/orgChart1"/>
    <dgm:cxn modelId="{218B94C3-D2A9-AC40-85B3-1133FEE66864}" type="presOf" srcId="{E7880110-3000-764F-8F90-8F84E9DC0482}" destId="{89772A5C-13E1-1E4C-96EE-5F5E4376B059}" srcOrd="1" destOrd="0" presId="urn:microsoft.com/office/officeart/2005/8/layout/orgChart1"/>
    <dgm:cxn modelId="{2818ECC6-B804-7E45-BF4C-3BF48324FF2D}" type="presOf" srcId="{9F7194F5-FDA4-5D4E-8A5F-71561F93E221}" destId="{25FC4CFF-A07D-4F4F-B3E2-2E15F34CC01B}" srcOrd="1" destOrd="0" presId="urn:microsoft.com/office/officeart/2005/8/layout/orgChart1"/>
    <dgm:cxn modelId="{E6F0A4D2-4F2A-2848-9EC8-05F81BCEB8C6}" type="presOf" srcId="{48C93713-2FA1-7F47-9FAB-A3EEC7B3EAEC}" destId="{76A47084-D7B7-D443-9DAA-8D97118D166B}" srcOrd="0" destOrd="0" presId="urn:microsoft.com/office/officeart/2005/8/layout/orgChart1"/>
    <dgm:cxn modelId="{CD36E9E3-13A8-1B4F-8C6B-E0E41F686A86}" type="presOf" srcId="{9F7194F5-FDA4-5D4E-8A5F-71561F93E221}" destId="{C55A7ECF-F02E-344C-879C-D606E825CB8C}" srcOrd="0" destOrd="0" presId="urn:microsoft.com/office/officeart/2005/8/layout/orgChart1"/>
    <dgm:cxn modelId="{EA451CE6-4079-5C43-8CCB-53AA477A841B}" srcId="{188CCA0A-8AD2-494B-A7EB-8635246A49BF}" destId="{52629F2E-1C0F-EB4A-A147-30CFE8D23A55}" srcOrd="0" destOrd="0" parTransId="{EF866E1E-676D-8441-8C9B-2F54B36F7D34}" sibTransId="{53C83B84-6A8C-3C45-992C-AEB85BB7C343}"/>
    <dgm:cxn modelId="{B270FAF4-0609-1849-8E66-8E01AE025AE4}" type="presOf" srcId="{1C4F4500-3217-4247-807B-8CF4C54D3035}" destId="{725C1FFB-02F1-E246-8F81-D106B6529214}" srcOrd="0" destOrd="0" presId="urn:microsoft.com/office/officeart/2005/8/layout/orgChart1"/>
    <dgm:cxn modelId="{EDD506A8-A95B-6D44-B168-8CE041AE89E0}" type="presParOf" srcId="{F5896694-BC5C-0D4A-93F3-DE6DD299E55E}" destId="{200ACC8F-61C4-2542-9DBC-2317986B15E3}" srcOrd="0" destOrd="0" presId="urn:microsoft.com/office/officeart/2005/8/layout/orgChart1"/>
    <dgm:cxn modelId="{E898793B-B2D0-DB43-A433-2FE091E1D27E}" type="presParOf" srcId="{200ACC8F-61C4-2542-9DBC-2317986B15E3}" destId="{1C83DCD3-AD9A-B34D-842D-6B5CBFFE0064}" srcOrd="0" destOrd="0" presId="urn:microsoft.com/office/officeart/2005/8/layout/orgChart1"/>
    <dgm:cxn modelId="{393372A9-6893-0A4A-8710-6DD56C7DA7B7}" type="presParOf" srcId="{1C83DCD3-AD9A-B34D-842D-6B5CBFFE0064}" destId="{42289008-D75C-B744-831E-93C1CD261FA5}" srcOrd="0" destOrd="0" presId="urn:microsoft.com/office/officeart/2005/8/layout/orgChart1"/>
    <dgm:cxn modelId="{70DD52D4-7D78-6645-923B-D8DFA902D7E4}" type="presParOf" srcId="{1C83DCD3-AD9A-B34D-842D-6B5CBFFE0064}" destId="{4A85C3FB-2972-7643-A4E3-C18D09A57451}" srcOrd="1" destOrd="0" presId="urn:microsoft.com/office/officeart/2005/8/layout/orgChart1"/>
    <dgm:cxn modelId="{6712EA26-3745-C94C-894C-9847E28D7270}" type="presParOf" srcId="{200ACC8F-61C4-2542-9DBC-2317986B15E3}" destId="{7EA1F29B-81EB-C443-B761-F7E182BADFD2}" srcOrd="1" destOrd="0" presId="urn:microsoft.com/office/officeart/2005/8/layout/orgChart1"/>
    <dgm:cxn modelId="{219C921D-FA4E-EE42-9AA9-B7CC22A9E239}" type="presParOf" srcId="{7EA1F29B-81EB-C443-B761-F7E182BADFD2}" destId="{4453B56F-BC15-5347-AAEF-A078F1494819}" srcOrd="0" destOrd="0" presId="urn:microsoft.com/office/officeart/2005/8/layout/orgChart1"/>
    <dgm:cxn modelId="{91F96113-2146-3547-881B-2245A1681B08}" type="presParOf" srcId="{7EA1F29B-81EB-C443-B761-F7E182BADFD2}" destId="{CCA21A61-E0DA-6B49-AC9C-09B8C65EB57F}" srcOrd="1" destOrd="0" presId="urn:microsoft.com/office/officeart/2005/8/layout/orgChart1"/>
    <dgm:cxn modelId="{C8528C0A-D2D9-BE43-9297-2A34432B9460}" type="presParOf" srcId="{CCA21A61-E0DA-6B49-AC9C-09B8C65EB57F}" destId="{AC58862F-367B-2943-9E7D-7F5B96CE9C57}" srcOrd="0" destOrd="0" presId="urn:microsoft.com/office/officeart/2005/8/layout/orgChart1"/>
    <dgm:cxn modelId="{B1A01040-5688-DA4B-B42D-AF159682370F}" type="presParOf" srcId="{AC58862F-367B-2943-9E7D-7F5B96CE9C57}" destId="{B48E1D57-C11F-4043-B72C-271D2E112E24}" srcOrd="0" destOrd="0" presId="urn:microsoft.com/office/officeart/2005/8/layout/orgChart1"/>
    <dgm:cxn modelId="{F0094A81-81B5-A54F-A90F-DF8B9E8687A6}" type="presParOf" srcId="{AC58862F-367B-2943-9E7D-7F5B96CE9C57}" destId="{5B5EFF19-C1CE-674A-9CC5-64CE3216AD6F}" srcOrd="1" destOrd="0" presId="urn:microsoft.com/office/officeart/2005/8/layout/orgChart1"/>
    <dgm:cxn modelId="{9CD40139-DA5A-AA42-B35A-F664BE3B840C}" type="presParOf" srcId="{CCA21A61-E0DA-6B49-AC9C-09B8C65EB57F}" destId="{17413E89-8D58-9A44-AD02-51E9AA1DCD83}" srcOrd="1" destOrd="0" presId="urn:microsoft.com/office/officeart/2005/8/layout/orgChart1"/>
    <dgm:cxn modelId="{CFA83451-908E-384F-96E9-9BD487C3E674}" type="presParOf" srcId="{17413E89-8D58-9A44-AD02-51E9AA1DCD83}" destId="{725C1FFB-02F1-E246-8F81-D106B6529214}" srcOrd="0" destOrd="0" presId="urn:microsoft.com/office/officeart/2005/8/layout/orgChart1"/>
    <dgm:cxn modelId="{8F06F107-33BD-DF42-A81E-044FFDC177EE}" type="presParOf" srcId="{17413E89-8D58-9A44-AD02-51E9AA1DCD83}" destId="{21E4184C-9DF0-A347-A3DA-6B554E3B3265}" srcOrd="1" destOrd="0" presId="urn:microsoft.com/office/officeart/2005/8/layout/orgChart1"/>
    <dgm:cxn modelId="{49349438-BD83-944D-BDA7-66877F93E94B}" type="presParOf" srcId="{21E4184C-9DF0-A347-A3DA-6B554E3B3265}" destId="{EBA95697-A0D4-F04F-B9D4-89C72C12FED5}" srcOrd="0" destOrd="0" presId="urn:microsoft.com/office/officeart/2005/8/layout/orgChart1"/>
    <dgm:cxn modelId="{1B1E3F9B-F307-E74B-AA70-073F37DEBBDC}" type="presParOf" srcId="{EBA95697-A0D4-F04F-B9D4-89C72C12FED5}" destId="{7648184E-6AED-344E-86A0-E648C41FE451}" srcOrd="0" destOrd="0" presId="urn:microsoft.com/office/officeart/2005/8/layout/orgChart1"/>
    <dgm:cxn modelId="{9F140CDF-210D-2B43-885E-94D39B609F53}" type="presParOf" srcId="{EBA95697-A0D4-F04F-B9D4-89C72C12FED5}" destId="{EB5F6025-E5D3-334A-B1C4-A1BBB6821EBC}" srcOrd="1" destOrd="0" presId="urn:microsoft.com/office/officeart/2005/8/layout/orgChart1"/>
    <dgm:cxn modelId="{ADCB0DD9-BC26-9244-B762-94D1C5D31522}" type="presParOf" srcId="{21E4184C-9DF0-A347-A3DA-6B554E3B3265}" destId="{D45B00EC-FC06-C545-8F39-0D291F8B36AB}" srcOrd="1" destOrd="0" presId="urn:microsoft.com/office/officeart/2005/8/layout/orgChart1"/>
    <dgm:cxn modelId="{8223F759-DFEE-964E-ADF0-9634D7DAA18B}" type="presParOf" srcId="{21E4184C-9DF0-A347-A3DA-6B554E3B3265}" destId="{A6647ADA-3EE0-974D-83B5-E70A1499B844}" srcOrd="2" destOrd="0" presId="urn:microsoft.com/office/officeart/2005/8/layout/orgChart1"/>
    <dgm:cxn modelId="{24B7934B-9C40-7449-B957-774100BD35C3}" type="presParOf" srcId="{CCA21A61-E0DA-6B49-AC9C-09B8C65EB57F}" destId="{6B92A5F2-5991-4B44-8FCE-2ACE05B53DFD}" srcOrd="2" destOrd="0" presId="urn:microsoft.com/office/officeart/2005/8/layout/orgChart1"/>
    <dgm:cxn modelId="{D625C653-5080-A545-9289-7CE039F2D273}" type="presParOf" srcId="{7EA1F29B-81EB-C443-B761-F7E182BADFD2}" destId="{39F7D923-3DF5-6E49-822F-0B45ED972646}" srcOrd="2" destOrd="0" presId="urn:microsoft.com/office/officeart/2005/8/layout/orgChart1"/>
    <dgm:cxn modelId="{7EC449F2-817A-4C41-A13A-B4F06E9F041A}" type="presParOf" srcId="{7EA1F29B-81EB-C443-B761-F7E182BADFD2}" destId="{D9801D43-9AE2-D340-AFDB-6649A7ECF13F}" srcOrd="3" destOrd="0" presId="urn:microsoft.com/office/officeart/2005/8/layout/orgChart1"/>
    <dgm:cxn modelId="{AAD724A7-ABE4-234C-82D7-243D3FE30BEE}" type="presParOf" srcId="{D9801D43-9AE2-D340-AFDB-6649A7ECF13F}" destId="{C4013307-C1CE-EE42-AF4A-4E8ECA144A70}" srcOrd="0" destOrd="0" presId="urn:microsoft.com/office/officeart/2005/8/layout/orgChart1"/>
    <dgm:cxn modelId="{5CC01BAA-1548-8240-B657-F670E3796E66}" type="presParOf" srcId="{C4013307-C1CE-EE42-AF4A-4E8ECA144A70}" destId="{8BE3C004-6E11-8A49-8A2B-E97FDF18DC27}" srcOrd="0" destOrd="0" presId="urn:microsoft.com/office/officeart/2005/8/layout/orgChart1"/>
    <dgm:cxn modelId="{31035C4F-84A6-DB4A-BBA5-9C4B49C046BD}" type="presParOf" srcId="{C4013307-C1CE-EE42-AF4A-4E8ECA144A70}" destId="{F0D64AC5-53B4-0841-844A-6A9E446A3608}" srcOrd="1" destOrd="0" presId="urn:microsoft.com/office/officeart/2005/8/layout/orgChart1"/>
    <dgm:cxn modelId="{6FF9C501-652A-EE4C-B467-DCB98CD6C6C2}" type="presParOf" srcId="{D9801D43-9AE2-D340-AFDB-6649A7ECF13F}" destId="{33CC5F3E-CE57-B049-8989-68161934D510}" srcOrd="1" destOrd="0" presId="urn:microsoft.com/office/officeart/2005/8/layout/orgChart1"/>
    <dgm:cxn modelId="{C7E42626-7E76-3741-A193-3D4F52C5F258}" type="presParOf" srcId="{33CC5F3E-CE57-B049-8989-68161934D510}" destId="{F12E5EC9-19DE-A048-989F-B7274EACE46E}" srcOrd="0" destOrd="0" presId="urn:microsoft.com/office/officeart/2005/8/layout/orgChart1"/>
    <dgm:cxn modelId="{AED30ED8-7399-0D42-B410-DB54B6D7EB61}" type="presParOf" srcId="{33CC5F3E-CE57-B049-8989-68161934D510}" destId="{FB18E182-6D29-554A-ACA2-F4D982E12593}" srcOrd="1" destOrd="0" presId="urn:microsoft.com/office/officeart/2005/8/layout/orgChart1"/>
    <dgm:cxn modelId="{92B835FE-3609-354F-A0DF-A8C65BFA7525}" type="presParOf" srcId="{FB18E182-6D29-554A-ACA2-F4D982E12593}" destId="{80FD104C-64A1-B04F-9B1E-7BBBCA942299}" srcOrd="0" destOrd="0" presId="urn:microsoft.com/office/officeart/2005/8/layout/orgChart1"/>
    <dgm:cxn modelId="{1F87F176-B59D-3845-9731-1CB55BD1871C}" type="presParOf" srcId="{80FD104C-64A1-B04F-9B1E-7BBBCA942299}" destId="{FF6CEFE7-2785-F645-B277-64D116137793}" srcOrd="0" destOrd="0" presId="urn:microsoft.com/office/officeart/2005/8/layout/orgChart1"/>
    <dgm:cxn modelId="{C00F2813-5FD7-9B45-8F11-06D5DD6A99DA}" type="presParOf" srcId="{80FD104C-64A1-B04F-9B1E-7BBBCA942299}" destId="{3462F4F7-83FB-1041-B804-2D7AF77DE19E}" srcOrd="1" destOrd="0" presId="urn:microsoft.com/office/officeart/2005/8/layout/orgChart1"/>
    <dgm:cxn modelId="{4D2E7C02-DFD9-6F40-8509-54514328F7EF}" type="presParOf" srcId="{FB18E182-6D29-554A-ACA2-F4D982E12593}" destId="{82C47B7E-0785-E342-B72C-1FA25D4B4ACA}" srcOrd="1" destOrd="0" presId="urn:microsoft.com/office/officeart/2005/8/layout/orgChart1"/>
    <dgm:cxn modelId="{64E0FB6A-8D17-FF43-99DD-C124D63BDD72}" type="presParOf" srcId="{FB18E182-6D29-554A-ACA2-F4D982E12593}" destId="{9435B9C1-03D4-814E-ADCC-C2BAB83CC07D}" srcOrd="2" destOrd="0" presId="urn:microsoft.com/office/officeart/2005/8/layout/orgChart1"/>
    <dgm:cxn modelId="{B2B8857F-BD3A-D34F-B3E8-BDB4D0E1C2E9}" type="presParOf" srcId="{D9801D43-9AE2-D340-AFDB-6649A7ECF13F}" destId="{54F1113B-4518-424A-9A24-58637E0CE309}" srcOrd="2" destOrd="0" presId="urn:microsoft.com/office/officeart/2005/8/layout/orgChart1"/>
    <dgm:cxn modelId="{2201D2F2-4D9A-7943-BCD9-D37D3CBA8C7A}" type="presParOf" srcId="{200ACC8F-61C4-2542-9DBC-2317986B15E3}" destId="{CE7D253D-8F1F-084C-94A9-1D4E33D04A28}" srcOrd="2" destOrd="0" presId="urn:microsoft.com/office/officeart/2005/8/layout/orgChart1"/>
    <dgm:cxn modelId="{A4C80C82-7F8C-ED4E-A41C-BCB3777D2934}" type="presParOf" srcId="{F5896694-BC5C-0D4A-93F3-DE6DD299E55E}" destId="{528469FA-64BF-F247-A1F4-34BDF0ECFA25}" srcOrd="1" destOrd="0" presId="urn:microsoft.com/office/officeart/2005/8/layout/orgChart1"/>
    <dgm:cxn modelId="{D82EC8F3-CE72-8F42-B474-A047B0CCD48D}" type="presParOf" srcId="{528469FA-64BF-F247-A1F4-34BDF0ECFA25}" destId="{453B5413-0B05-524F-B8AB-24F91591266D}" srcOrd="0" destOrd="0" presId="urn:microsoft.com/office/officeart/2005/8/layout/orgChart1"/>
    <dgm:cxn modelId="{989E8F32-A600-8544-9D77-8946352AA9B8}" type="presParOf" srcId="{453B5413-0B05-524F-B8AB-24F91591266D}" destId="{C186D0DC-6FCA-8D49-A037-4BC725C7949E}" srcOrd="0" destOrd="0" presId="urn:microsoft.com/office/officeart/2005/8/layout/orgChart1"/>
    <dgm:cxn modelId="{F2CFE1FC-5160-0D47-B7F3-4551B12A1FC5}" type="presParOf" srcId="{453B5413-0B05-524F-B8AB-24F91591266D}" destId="{0645ACF2-8BFE-954F-BC46-F8A577F45329}" srcOrd="1" destOrd="0" presId="urn:microsoft.com/office/officeart/2005/8/layout/orgChart1"/>
    <dgm:cxn modelId="{660A181B-9556-9F46-BED1-BFC163F82828}" type="presParOf" srcId="{528469FA-64BF-F247-A1F4-34BDF0ECFA25}" destId="{6555AFEA-02E0-1E4B-9FE2-4AA6AFCB412B}" srcOrd="1" destOrd="0" presId="urn:microsoft.com/office/officeart/2005/8/layout/orgChart1"/>
    <dgm:cxn modelId="{F544F5F5-D00A-9843-BB93-EFCDAE1032B8}" type="presParOf" srcId="{528469FA-64BF-F247-A1F4-34BDF0ECFA25}" destId="{7FB0A724-9592-E34C-8617-1399B9F1EF30}" srcOrd="2" destOrd="0" presId="urn:microsoft.com/office/officeart/2005/8/layout/orgChart1"/>
    <dgm:cxn modelId="{8465D0EE-2E5C-4041-BF8E-8E0E3E08FDAA}" type="presParOf" srcId="{F5896694-BC5C-0D4A-93F3-DE6DD299E55E}" destId="{38665371-4FCD-804A-85CD-1F134CA7332A}" srcOrd="2" destOrd="0" presId="urn:microsoft.com/office/officeart/2005/8/layout/orgChart1"/>
    <dgm:cxn modelId="{97C9F7F0-D57A-F049-B401-1E4F8E43FA87}" type="presParOf" srcId="{38665371-4FCD-804A-85CD-1F134CA7332A}" destId="{0DF3DB9F-E49F-5747-9DD5-4D3CB58317BA}" srcOrd="0" destOrd="0" presId="urn:microsoft.com/office/officeart/2005/8/layout/orgChart1"/>
    <dgm:cxn modelId="{E933CA0D-F434-9F4A-8BC2-D5BD22D7CB58}" type="presParOf" srcId="{0DF3DB9F-E49F-5747-9DD5-4D3CB58317BA}" destId="{C55A7ECF-F02E-344C-879C-D606E825CB8C}" srcOrd="0" destOrd="0" presId="urn:microsoft.com/office/officeart/2005/8/layout/orgChart1"/>
    <dgm:cxn modelId="{BDE18431-B049-F649-B50A-B65FB4D1F2FF}" type="presParOf" srcId="{0DF3DB9F-E49F-5747-9DD5-4D3CB58317BA}" destId="{25FC4CFF-A07D-4F4F-B3E2-2E15F34CC01B}" srcOrd="1" destOrd="0" presId="urn:microsoft.com/office/officeart/2005/8/layout/orgChart1"/>
    <dgm:cxn modelId="{E9085E93-CCAF-C64D-A2BE-162E546CB6B5}" type="presParOf" srcId="{38665371-4FCD-804A-85CD-1F134CA7332A}" destId="{6A0EF156-8275-B146-A893-DCF8BBF13432}" srcOrd="1" destOrd="0" presId="urn:microsoft.com/office/officeart/2005/8/layout/orgChart1"/>
    <dgm:cxn modelId="{BE805203-5FD9-104E-AD28-91ABD3F49CB2}" type="presParOf" srcId="{6A0EF156-8275-B146-A893-DCF8BBF13432}" destId="{76A47084-D7B7-D443-9DAA-8D97118D166B}" srcOrd="0" destOrd="0" presId="urn:microsoft.com/office/officeart/2005/8/layout/orgChart1"/>
    <dgm:cxn modelId="{8DBFEE66-EEF7-F548-9E76-F91F48BE72DD}" type="presParOf" srcId="{6A0EF156-8275-B146-A893-DCF8BBF13432}" destId="{1790F002-6329-5743-9204-0FB56F0C27D8}" srcOrd="1" destOrd="0" presId="urn:microsoft.com/office/officeart/2005/8/layout/orgChart1"/>
    <dgm:cxn modelId="{156893DE-E0C2-D44A-9487-2DD2DCEF6A76}" type="presParOf" srcId="{1790F002-6329-5743-9204-0FB56F0C27D8}" destId="{9BAAA658-3BF3-7949-89E6-90A45AA73E04}" srcOrd="0" destOrd="0" presId="urn:microsoft.com/office/officeart/2005/8/layout/orgChart1"/>
    <dgm:cxn modelId="{55FA2C2D-6280-B146-8F35-6B7E0AB2EE7C}" type="presParOf" srcId="{9BAAA658-3BF3-7949-89E6-90A45AA73E04}" destId="{B17C0D9A-0799-6846-9A07-EC0297251464}" srcOrd="0" destOrd="0" presId="urn:microsoft.com/office/officeart/2005/8/layout/orgChart1"/>
    <dgm:cxn modelId="{19B149DC-74FA-A148-A0A2-8E6C75195D7F}" type="presParOf" srcId="{9BAAA658-3BF3-7949-89E6-90A45AA73E04}" destId="{89772A5C-13E1-1E4C-96EE-5F5E4376B059}" srcOrd="1" destOrd="0" presId="urn:microsoft.com/office/officeart/2005/8/layout/orgChart1"/>
    <dgm:cxn modelId="{F5997C1D-D0CA-7D4C-B4BD-39D7F3CE9D2C}" type="presParOf" srcId="{1790F002-6329-5743-9204-0FB56F0C27D8}" destId="{837851F8-C716-7745-BA5D-6BAEF937236A}" srcOrd="1" destOrd="0" presId="urn:microsoft.com/office/officeart/2005/8/layout/orgChart1"/>
    <dgm:cxn modelId="{F29D27D0-B429-5B44-93ED-755155935D31}" type="presParOf" srcId="{1790F002-6329-5743-9204-0FB56F0C27D8}" destId="{BB5BE405-1416-B546-959A-B13A0FC2128D}" srcOrd="2" destOrd="0" presId="urn:microsoft.com/office/officeart/2005/8/layout/orgChart1"/>
    <dgm:cxn modelId="{14F66F1E-93CD-3443-AB79-A6DC36207103}" type="presParOf" srcId="{38665371-4FCD-804A-85CD-1F134CA7332A}" destId="{39712C3E-50C8-2B48-8900-3A53C0D9A7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47084-D7B7-D443-9DAA-8D97118D166B}">
      <dsp:nvSpPr>
        <dsp:cNvPr id="0" name=""/>
        <dsp:cNvSpPr/>
      </dsp:nvSpPr>
      <dsp:spPr>
        <a:xfrm>
          <a:off x="9151555" y="2282821"/>
          <a:ext cx="91440" cy="5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E5EC9-19DE-A048-989F-B7274EACE46E}">
      <dsp:nvSpPr>
        <dsp:cNvPr id="0" name=""/>
        <dsp:cNvSpPr/>
      </dsp:nvSpPr>
      <dsp:spPr>
        <a:xfrm>
          <a:off x="3372727" y="4135177"/>
          <a:ext cx="91440" cy="116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3579"/>
              </a:lnTo>
              <a:lnTo>
                <a:pt x="132024" y="11635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7D923-3DF5-6E49-822F-0B45ED972646}">
      <dsp:nvSpPr>
        <dsp:cNvPr id="0" name=""/>
        <dsp:cNvSpPr/>
      </dsp:nvSpPr>
      <dsp:spPr>
        <a:xfrm>
          <a:off x="2883612" y="2282821"/>
          <a:ext cx="1578415" cy="5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939"/>
              </a:lnTo>
              <a:lnTo>
                <a:pt x="1578415" y="273939"/>
              </a:lnTo>
              <a:lnTo>
                <a:pt x="1578415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C1FFB-02F1-E246-8F81-D106B6529214}">
      <dsp:nvSpPr>
        <dsp:cNvPr id="0" name=""/>
        <dsp:cNvSpPr/>
      </dsp:nvSpPr>
      <dsp:spPr>
        <a:xfrm>
          <a:off x="215896" y="4135177"/>
          <a:ext cx="91440" cy="1178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8593"/>
              </a:lnTo>
              <a:lnTo>
                <a:pt x="121014" y="11785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3B56F-BC15-5347-AAEF-A078F1494819}">
      <dsp:nvSpPr>
        <dsp:cNvPr id="0" name=""/>
        <dsp:cNvSpPr/>
      </dsp:nvSpPr>
      <dsp:spPr>
        <a:xfrm>
          <a:off x="1305196" y="2282821"/>
          <a:ext cx="1578415" cy="547879"/>
        </a:xfrm>
        <a:custGeom>
          <a:avLst/>
          <a:gdLst/>
          <a:ahLst/>
          <a:cxnLst/>
          <a:rect l="0" t="0" r="0" b="0"/>
          <a:pathLst>
            <a:path>
              <a:moveTo>
                <a:pt x="1578415" y="0"/>
              </a:moveTo>
              <a:lnTo>
                <a:pt x="1578415" y="273939"/>
              </a:lnTo>
              <a:lnTo>
                <a:pt x="0" y="273939"/>
              </a:lnTo>
              <a:lnTo>
                <a:pt x="0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89008-D75C-B744-831E-93C1CD261FA5}">
      <dsp:nvSpPr>
        <dsp:cNvPr id="0" name=""/>
        <dsp:cNvSpPr/>
      </dsp:nvSpPr>
      <dsp:spPr>
        <a:xfrm>
          <a:off x="1579136" y="978346"/>
          <a:ext cx="2608951" cy="130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Sockeye</a:t>
          </a:r>
        </a:p>
      </dsp:txBody>
      <dsp:txXfrm>
        <a:off x="1579136" y="978346"/>
        <a:ext cx="2608951" cy="1304475"/>
      </dsp:txXfrm>
    </dsp:sp>
    <dsp:sp modelId="{B48E1D57-C11F-4043-B72C-271D2E112E24}">
      <dsp:nvSpPr>
        <dsp:cNvPr id="0" name=""/>
        <dsp:cNvSpPr/>
      </dsp:nvSpPr>
      <dsp:spPr>
        <a:xfrm>
          <a:off x="721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/scratch</a:t>
          </a:r>
        </a:p>
      </dsp:txBody>
      <dsp:txXfrm>
        <a:off x="721" y="2830701"/>
        <a:ext cx="2608951" cy="1304475"/>
      </dsp:txXfrm>
    </dsp:sp>
    <dsp:sp modelId="{7648184E-6AED-344E-86A0-E648C41FE451}">
      <dsp:nvSpPr>
        <dsp:cNvPr id="0" name=""/>
        <dsp:cNvSpPr/>
      </dsp:nvSpPr>
      <dsp:spPr>
        <a:xfrm>
          <a:off x="336910" y="4661533"/>
          <a:ext cx="2608951" cy="130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336910" y="4661533"/>
        <a:ext cx="2608951" cy="1304475"/>
      </dsp:txXfrm>
    </dsp:sp>
    <dsp:sp modelId="{8BE3C004-6E11-8A49-8A2B-E97FDF18DC27}">
      <dsp:nvSpPr>
        <dsp:cNvPr id="0" name=""/>
        <dsp:cNvSpPr/>
      </dsp:nvSpPr>
      <dsp:spPr>
        <a:xfrm>
          <a:off x="3157552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/project</a:t>
          </a:r>
        </a:p>
      </dsp:txBody>
      <dsp:txXfrm>
        <a:off x="3157552" y="2830701"/>
        <a:ext cx="2608951" cy="1304475"/>
      </dsp:txXfrm>
    </dsp:sp>
    <dsp:sp modelId="{FF6CEFE7-2785-F645-B277-64D116137793}">
      <dsp:nvSpPr>
        <dsp:cNvPr id="0" name=""/>
        <dsp:cNvSpPr/>
      </dsp:nvSpPr>
      <dsp:spPr>
        <a:xfrm>
          <a:off x="3504751" y="4646518"/>
          <a:ext cx="2608951" cy="130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3504751" y="4646518"/>
        <a:ext cx="2608951" cy="1304475"/>
      </dsp:txXfrm>
    </dsp:sp>
    <dsp:sp modelId="{C186D0DC-6FCA-8D49-A037-4BC725C7949E}">
      <dsp:nvSpPr>
        <dsp:cNvPr id="0" name=""/>
        <dsp:cNvSpPr/>
      </dsp:nvSpPr>
      <dsp:spPr>
        <a:xfrm>
          <a:off x="7283243" y="5661403"/>
          <a:ext cx="2608951" cy="130447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GitHub</a:t>
          </a:r>
        </a:p>
      </dsp:txBody>
      <dsp:txXfrm>
        <a:off x="7283243" y="5661403"/>
        <a:ext cx="2608951" cy="1304475"/>
      </dsp:txXfrm>
    </dsp:sp>
    <dsp:sp modelId="{C55A7ECF-F02E-344C-879C-D606E825CB8C}">
      <dsp:nvSpPr>
        <dsp:cNvPr id="0" name=""/>
        <dsp:cNvSpPr/>
      </dsp:nvSpPr>
      <dsp:spPr>
        <a:xfrm>
          <a:off x="7892799" y="978346"/>
          <a:ext cx="2608951" cy="130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laptop</a:t>
          </a:r>
        </a:p>
      </dsp:txBody>
      <dsp:txXfrm>
        <a:off x="7892799" y="978346"/>
        <a:ext cx="2608951" cy="1304475"/>
      </dsp:txXfrm>
    </dsp:sp>
    <dsp:sp modelId="{B17C0D9A-0799-6846-9A07-EC0297251464}">
      <dsp:nvSpPr>
        <dsp:cNvPr id="0" name=""/>
        <dsp:cNvSpPr/>
      </dsp:nvSpPr>
      <dsp:spPr>
        <a:xfrm>
          <a:off x="7892799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7892799" y="2830701"/>
        <a:ext cx="2608951" cy="130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8B98-4EF1-499D-E285-A20F77A6C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5A93-CC2A-55A1-7230-343CE611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0201-33F5-78D2-2548-C7207A76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37EB-710A-B436-43D1-CA895205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D68A-3B1C-52F2-1E91-152DF11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C68F-0BBF-80F4-EAA1-43DA2AB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9E33-CDE6-024A-EA00-BFEC16AF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F986-EF31-F59C-2C22-074ACCF8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97E1-F39A-76BE-0523-95189F23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E6D3-1892-BE8E-9018-350DE10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6603-A5D2-5DCE-B32A-7913C848C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C129-8B71-3209-4B82-888A676B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EBA1-D39A-D640-1CE6-5642E4C7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2607-D548-9BE0-8AB6-C41EEAFE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9C7-C3CC-A81E-25A0-CF7F0969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38C-B7D2-C606-9C7F-21D01E5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791E-8CBF-C92B-66C8-C77FCAA9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78BA-F456-6B5D-226C-3619F398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F2CC-CCA0-0B71-4E23-A0B82226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FFC6-381B-017A-5471-EF6C47FB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D7D8-37C4-CB70-D928-E593198A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9A80-CC2B-B002-B10D-E2E93670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7526-2172-560F-1256-1E5E424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813C-2B67-00A9-9962-D1BC6DA6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9C39-0F4C-1F15-C5B8-2303338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A3D-C66F-7B6E-0E96-13CDC1DA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1769-FDDE-3662-BBE2-0C0CFC6D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4068-7CC3-5034-9072-E46DD6A1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47D5-CA5B-38B9-DD4E-F28F7707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A24C-422F-59D2-BB07-7195EEF1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FD62-9216-98E2-7BEC-58ACBE3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0EC0-E3AE-77B2-68A8-5AE89805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993E-2E7F-2043-7B8A-5A56F6A2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A87A-253E-87D3-1126-119B600E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555E0-11E2-31AF-6822-92EF8BC7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67AF-4562-43D2-A985-6910761F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B9E27-001A-4104-52BE-E8E292A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F5904-0623-0241-5C22-DCBB3020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B3C4E-76B9-DE3F-B67A-453B51DF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4B6-084E-7081-7E58-813F5242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B09EE-FD4F-F0A0-255D-33D7A62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F184-B48F-71E1-531F-A41E8F2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C1FC-2DC5-85A0-1412-E18C3E1E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996B2-585C-6800-8859-5BB70959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CDF0B-DFCC-8D05-385A-1D55984D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309A2-5AE6-5975-B5C0-E212CCB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C0E-5F1B-C00E-A516-5CB578A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D3E-6D35-A413-D9CC-F46AEF4B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FAA1-702A-3E97-8FF4-4783DDA8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2FBC-3843-34BC-2BD8-3220A8B7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C2E13-744F-6F64-0B64-85F7A985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42CA6-3073-8F1E-716C-22415EB8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20FF-466A-2E7F-A15B-15AF02FD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1250D-F48B-460C-6C3D-ECEEEBE3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E885-C1A3-0830-6687-07B9D596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4ED7-C59C-EEDD-F32D-A095B83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CB4EB-2DB3-FC0B-9027-0BB37B8E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5B55-BBCD-211C-8D46-FCD2C3D6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88BD2-29CF-BCC5-526B-7CC5D0EC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FC47-EE31-CA15-3505-AFF0DCA0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7FA7-EE5E-3477-DA43-3B1FB3148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A9C6-98A7-55AD-0732-7CA60F22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C6B3-C7FF-16E8-9403-DB1517C2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7B7034-EFA3-9F7A-056B-88521F0A0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87852"/>
              </p:ext>
            </p:extLst>
          </p:nvPr>
        </p:nvGraphicFramePr>
        <p:xfrm>
          <a:off x="603892" y="-513708"/>
          <a:ext cx="10502472" cy="696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1593AFC-A03D-C869-551D-A1E1619E0A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81665" y="4115608"/>
            <a:ext cx="1510300" cy="48288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nt Arrow 14">
            <a:extLst>
              <a:ext uri="{FF2B5EF4-FFF2-40B4-BE49-F238E27FC236}">
                <a16:creationId xmlns:a16="http://schemas.microsoft.com/office/drawing/2014/main" id="{8CF0DC26-EFD1-9267-5F27-BA5162689AEF}"/>
              </a:ext>
            </a:extLst>
          </p:cNvPr>
          <p:cNvSpPr/>
          <p:nvPr/>
        </p:nvSpPr>
        <p:spPr>
          <a:xfrm rot="16200000">
            <a:off x="4582996" y="2742212"/>
            <a:ext cx="553363" cy="6020652"/>
          </a:xfrm>
          <a:prstGeom prst="bentArrow">
            <a:avLst>
              <a:gd name="adj1" fmla="val 7192"/>
              <a:gd name="adj2" fmla="val 14727"/>
              <a:gd name="adj3" fmla="val 16781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DEFDFBFC-C2B2-B10E-F7E7-328DF3D0193C}"/>
              </a:ext>
            </a:extLst>
          </p:cNvPr>
          <p:cNvSpPr/>
          <p:nvPr/>
        </p:nvSpPr>
        <p:spPr>
          <a:xfrm rot="16200000">
            <a:off x="5844459" y="4806459"/>
            <a:ext cx="553364" cy="1892158"/>
          </a:xfrm>
          <a:prstGeom prst="bentArrow">
            <a:avLst>
              <a:gd name="adj1" fmla="val 7192"/>
              <a:gd name="adj2" fmla="val 14727"/>
              <a:gd name="adj3" fmla="val 16781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6F42E-8F01-7E3A-30CF-5A8B8D9AA624}"/>
              </a:ext>
            </a:extLst>
          </p:cNvPr>
          <p:cNvSpPr txBox="1"/>
          <p:nvPr/>
        </p:nvSpPr>
        <p:spPr>
          <a:xfrm>
            <a:off x="9195371" y="4592548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A5927-8C1E-8949-2C65-3DD71D121C04}"/>
              </a:ext>
            </a:extLst>
          </p:cNvPr>
          <p:cNvSpPr txBox="1"/>
          <p:nvPr/>
        </p:nvSpPr>
        <p:spPr>
          <a:xfrm>
            <a:off x="2002785" y="5561324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782D5-2883-C450-A586-A5A769FACAFC}"/>
              </a:ext>
            </a:extLst>
          </p:cNvPr>
          <p:cNvSpPr txBox="1"/>
          <p:nvPr/>
        </p:nvSpPr>
        <p:spPr>
          <a:xfrm>
            <a:off x="5389497" y="5567871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1FA9-51F9-E8C6-1531-048D9A0F0832}"/>
              </a:ext>
            </a:extLst>
          </p:cNvPr>
          <p:cNvCxnSpPr>
            <a:cxnSpLocks/>
          </p:cNvCxnSpPr>
          <p:nvPr/>
        </p:nvCxnSpPr>
        <p:spPr>
          <a:xfrm>
            <a:off x="3494071" y="5044074"/>
            <a:ext cx="66696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BDCEEE-51D1-9229-0222-7D05FE07CAB6}"/>
              </a:ext>
            </a:extLst>
          </p:cNvPr>
          <p:cNvSpPr txBox="1"/>
          <p:nvPr/>
        </p:nvSpPr>
        <p:spPr>
          <a:xfrm>
            <a:off x="3591711" y="5093428"/>
            <a:ext cx="6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10392C-CC73-7273-5DD7-827A41A6801F}"/>
              </a:ext>
            </a:extLst>
          </p:cNvPr>
          <p:cNvCxnSpPr>
            <a:cxnSpLocks/>
          </p:cNvCxnSpPr>
          <p:nvPr/>
        </p:nvCxnSpPr>
        <p:spPr>
          <a:xfrm>
            <a:off x="6400257" y="2969231"/>
            <a:ext cx="202455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B722E6-8871-AB04-5844-08C53783D787}"/>
              </a:ext>
            </a:extLst>
          </p:cNvPr>
          <p:cNvSpPr txBox="1"/>
          <p:nvPr/>
        </p:nvSpPr>
        <p:spPr>
          <a:xfrm>
            <a:off x="7184776" y="3031681"/>
            <a:ext cx="6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2</cp:revision>
  <dcterms:created xsi:type="dcterms:W3CDTF">2023-10-05T19:31:15Z</dcterms:created>
  <dcterms:modified xsi:type="dcterms:W3CDTF">2023-10-05T19:59:05Z</dcterms:modified>
</cp:coreProperties>
</file>