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DBE0B-115E-B3E9-0F9C-3A381D22B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259400-A433-D158-4879-2BC4A4EAE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CE278-23B2-BF49-09E8-94C72BAC8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EA57-56F9-F849-9784-659130506818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9852E-B164-48A1-0C8C-D97ED7F2C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F5DE6-7B3E-4D44-5A94-CA8C622CF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84C4-369F-E041-A2A0-56687F258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99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27D12-3D6C-3A65-EA18-0183B82F3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CB3F63-7C02-D76B-D6CE-EEDEB2350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2784F-F702-2DDD-553E-8000318B6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EA57-56F9-F849-9784-659130506818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EE3A0-44FC-8A6C-04DB-E03F9771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04D0E-E3B6-4FEF-7074-3B16176D5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84C4-369F-E041-A2A0-56687F258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66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9EE772-2372-B24A-BC6A-E51A174E0C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A8A608-C80A-5F29-36B3-E447A49F8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77586-C681-044F-82CE-13AFF3055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EA57-56F9-F849-9784-659130506818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61290-8991-278F-B133-06A9E4D5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1BBAA-29F9-2079-6060-50114D9C4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84C4-369F-E041-A2A0-56687F258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3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FAA3-BE51-A25E-D422-2DF1B46FF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E61F3-1F0A-1FD4-FFA4-423AB94E9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B77D2-6289-9E0A-7363-48B6EDA87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EA57-56F9-F849-9784-659130506818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01511-E89F-62DB-154E-88DB7034A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0276F-94E9-6AC5-270B-8A6305DDF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84C4-369F-E041-A2A0-56687F258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15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C527-BAE3-9082-FB3B-5966DEF4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E4E66-E609-6BC8-A9AA-41CBDE144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E3AE8-0AAA-72F0-288D-A088B09C6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EA57-56F9-F849-9784-659130506818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F308B-D9D5-E508-E23C-74BA32392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73413-387C-3600-F230-9B8D568D1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84C4-369F-E041-A2A0-56687F258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31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C0623-3FF1-1E72-4758-FE7911D3B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5A8C7-3B8F-E406-AFF0-968DF84D2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45B280-C7AE-ABA7-DE3B-A33F7B06B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4B82F-47DB-003D-D7AB-81BF94986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EA57-56F9-F849-9784-659130506818}" type="datetimeFigureOut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0FCF6-838E-D9F2-3638-DFB9D0B01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27CE5-7949-1A14-72C8-672B37D5D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84C4-369F-E041-A2A0-56687F258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98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E5A26-CEFB-FC98-82EC-E34FD89A5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BBD57-8B68-7DAB-3F70-B129C4FA9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9442E5-AB1C-CB79-B6B5-B8B0ACA2D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721EA2-E4AD-71F3-EA4A-D58A916E6D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4A7D17-2A46-61FC-3767-A6DFEC12AD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4FECF2-1A60-F3FE-241A-A3F5517F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EA57-56F9-F849-9784-659130506818}" type="datetimeFigureOut">
              <a:rPr lang="en-US" smtClean="0"/>
              <a:t>4/11/23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BB473-E528-77FC-1749-97047EE70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9A69C6-D7B2-6941-A273-41DB972BA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84C4-369F-E041-A2A0-56687F258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80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66D90-9E1C-C56B-EA50-E6143A5E7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2E117F-EE7D-D086-C9BE-A8AF6BC6A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EA57-56F9-F849-9784-659130506818}" type="datetimeFigureOut">
              <a:rPr lang="en-US" smtClean="0"/>
              <a:t>4/11/23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287C39-753D-0E55-312B-D6FD3052E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2958E9-54AF-0E78-13EA-AEB05EBEF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84C4-369F-E041-A2A0-56687F258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69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0C4E58-E0A4-5A0C-FC2B-8CDB95FFA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EA57-56F9-F849-9784-659130506818}" type="datetimeFigureOut">
              <a:rPr lang="en-US" smtClean="0"/>
              <a:t>4/11/23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52A2C1-0A77-0F1E-4BA7-E15AEEC47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085778-49B1-75B2-99D5-600773E52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84C4-369F-E041-A2A0-56687F258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72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F877E-2786-24BC-A078-68C58CDCF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88479-87A0-EA07-630F-B2D2B8925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3D9D6-D03A-2FF4-102D-A02B09F39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895DF-9E7E-1A2E-84CD-0E7DD65CB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EA57-56F9-F849-9784-659130506818}" type="datetimeFigureOut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A5A4A-EF52-0327-5EEC-BD1F77E58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53E3C-BCF9-593B-8B57-A9ACED765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84C4-369F-E041-A2A0-56687F258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45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2DE53-85CE-BD6B-5685-04F9FBD98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37ACF6-34A5-17A2-343A-7573F747A2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59A20-C133-AEEA-F12C-2FAB21BB4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012AF-4D5E-89C0-97B0-B700B2A91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EA57-56F9-F849-9784-659130506818}" type="datetimeFigureOut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D0B59-438E-3564-338F-7518F08E1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9EB8D-4F8C-2433-DB90-D2F18B3E4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84C4-369F-E041-A2A0-56687F258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6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F2B2E4-599E-29F6-4085-B03BE5124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B2EDA-C2BB-703C-7FF7-A2E7BDD6B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D7516-FAB3-CC1C-FC66-77E7D390F3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5EA57-56F9-F849-9784-659130506818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E7766-1300-66FF-09D3-AA4385AD2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CA166-FF25-5755-7C84-40B0A3EF39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284C4-369F-E041-A2A0-56687F258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2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0CA3B9-24CD-171D-2660-F05131F6ED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140" b="69909"/>
          <a:stretch/>
        </p:blipFill>
        <p:spPr>
          <a:xfrm>
            <a:off x="-107389" y="5410200"/>
            <a:ext cx="5357484" cy="14478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B191406-C8C9-39A6-766E-C5AD9959DA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422" b="69909"/>
          <a:stretch/>
        </p:blipFill>
        <p:spPr>
          <a:xfrm>
            <a:off x="9024086" y="5552326"/>
            <a:ext cx="3167914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66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Singh, Amritpal</dc:creator>
  <cp:lastModifiedBy>Singh, Amritpal</cp:lastModifiedBy>
  <cp:revision>2</cp:revision>
  <dcterms:created xsi:type="dcterms:W3CDTF">2023-04-11T20:56:04Z</dcterms:created>
  <dcterms:modified xsi:type="dcterms:W3CDTF">2023-04-11T20:59:41Z</dcterms:modified>
</cp:coreProperties>
</file>