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C4D5-879F-81E9-739D-54A6D9827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579D7-EE29-6446-15C5-AEB843CE3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1BA2C-CC4B-D466-6F29-8156AA666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8D16-D87A-46E4-8790-DA234EECE29A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CF00E-E64E-3123-F879-F81BE08D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0A90B-62D2-A15A-CA9A-36D0E989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EA0C-BA94-4C73-AE77-1F85DFEBF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147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49B09-3DCE-B85E-725F-D46198B6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C2584-8A04-3E8E-9EC6-E9C107256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BC118-06AC-23B9-7C0A-37BC0F34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8D16-D87A-46E4-8790-DA234EECE29A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CCB19-AAF5-1A37-35CC-4D465442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184AC-3670-8666-2EE0-50959F37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EA0C-BA94-4C73-AE77-1F85DFEBF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176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F4A54E-08AE-693C-C74B-579A02CFD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E691B-FB6D-E5A9-A49E-BA1F095ED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4EC9B-D2CC-5643-1FEE-D4BC7DE47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8D16-D87A-46E4-8790-DA234EECE29A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FCFB1-7677-E796-F2EE-83538188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21B96-4206-1E92-9C59-22D1564D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EA0C-BA94-4C73-AE77-1F85DFEBF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213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85F0A-46E7-9270-4CFC-6A7BA4D9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798CC-EF10-50AE-ACF1-40D78B454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D1D1E-E487-0940-5A72-5254F658C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8D16-D87A-46E4-8790-DA234EECE29A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B033D-C240-65FC-110F-E1AD9F81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5816F-FB6D-4A3F-3C17-69744DC79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EA0C-BA94-4C73-AE77-1F85DFEBF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99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D9A5B-300D-08FE-7769-C69E116BF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4916B-110A-D24F-DB1F-2257112A5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7F174-02DA-BE9E-741B-73CFF32D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8D16-D87A-46E4-8790-DA234EECE29A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6A12D-3BA7-0C3D-2550-1515F524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E7E53-EC93-364D-3AAE-6886CB45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EA0C-BA94-4C73-AE77-1F85DFEBF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27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DD654-FE66-F918-FB5F-5407CEA9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D0618-A702-4206-5E2B-5E7394169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3D4BC-7575-1C85-903B-3493EDFBD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B7FD3-74F0-A5AD-F636-B6102166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8D16-D87A-46E4-8790-DA234EECE29A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7B569-C984-1CD5-ED33-782438168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43596-D5E0-7F3E-CF45-E66A9EFFF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EA0C-BA94-4C73-AE77-1F85DFEBF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57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A000B-6A81-50B4-1BBC-ED02CF7E8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14E04-1FE6-F40C-37B1-2D251C62B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4C22A-DA25-4503-78B1-A6DC72698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E9F98C-114A-999D-531B-3E9B78A912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19F6F4-142E-3594-2362-E10EDD885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502F04-6BBF-6630-1B99-3F2E4160B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8D16-D87A-46E4-8790-DA234EECE29A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78FB7F-E898-67F1-A3EA-9FD15544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C40C5-142C-2321-BA99-12D9AD4B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EA0C-BA94-4C73-AE77-1F85DFEBF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37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C9A4-A3DC-D464-0302-A08780D81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28A262-AC9B-7EBE-0E1A-F62025DFB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8D16-D87A-46E4-8790-DA234EECE29A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50B9C-8379-6BAF-8737-EABB2601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3FC49-04BF-7F79-7FB7-D4E07E92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EA0C-BA94-4C73-AE77-1F85DFEBF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66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690440-E171-9C4B-D367-29C944779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8D16-D87A-46E4-8790-DA234EECE29A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06A86D-8CC8-7BDF-C016-D35F22477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ED843-4C60-C4CC-C8D0-51486EB7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EA0C-BA94-4C73-AE77-1F85DFEBF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47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DFA3-7C04-5C15-6DB2-6F75E94DD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733B9-1305-6C97-CA13-A8C85D4C8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C9E9B-ED75-7F69-7A81-F96543274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3D02-2072-B963-32CE-6C5005FBF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8D16-D87A-46E4-8790-DA234EECE29A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E6AC2-158D-31DB-6B08-CFA3D2A6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805AC-E352-EDFA-5E66-13AB6F7EB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EA0C-BA94-4C73-AE77-1F85DFEBF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50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E2546-16ED-1485-546B-64697FEA0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CED8D5-B792-73E7-8D20-F66966DFF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54938-14DC-1BA9-C336-ECD600962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A2044-F65B-2C3C-C085-624389C44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8D16-D87A-46E4-8790-DA234EECE29A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00A57-1DE7-17F5-A652-68F06590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86EB1-BA4C-8089-19CA-B9E4CFC7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EA0C-BA94-4C73-AE77-1F85DFEBF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24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89CBA3-30A3-AD4C-B8CD-34C4BE9D8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B5C85-09BA-19EE-09EB-AFE871745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028F6-4B55-5211-52AD-137AD27CF6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88D16-D87A-46E4-8790-DA234EECE29A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A3BB5-DDE6-8FCB-B99B-FFD6D8FF3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8E8C0-EA19-29B9-EB63-A740E8991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CEA0C-BA94-4C73-AE77-1F85DFEBF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93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FCCC-DBF2-7854-2AEC-202579163D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Harshit </a:t>
            </a:r>
            <a:br>
              <a:rPr lang="en-IN"/>
            </a:br>
            <a:r>
              <a:rPr lang="en-IN"/>
              <a:t>Abhimanyu</a:t>
            </a:r>
            <a:br>
              <a:rPr lang="en-IN"/>
            </a:b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442F6-583C-750B-37A4-852F126466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485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Harshit  Abhimanyu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Harshit  Abhimanyu </dc:title>
  <dc:creator>Harshit maurya</dc:creator>
  <cp:lastModifiedBy>Harshit maurya</cp:lastModifiedBy>
  <cp:revision>1</cp:revision>
  <dcterms:created xsi:type="dcterms:W3CDTF">2024-01-10T05:36:06Z</dcterms:created>
  <dcterms:modified xsi:type="dcterms:W3CDTF">2024-01-10T05:36:25Z</dcterms:modified>
</cp:coreProperties>
</file>