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6" r:id="rId3"/>
    <p:sldId id="258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5"/>
    <p:restoredTop sz="95897"/>
  </p:normalViewPr>
  <p:slideViewPr>
    <p:cSldViewPr snapToGrid="0" snapToObjects="1">
      <p:cViewPr varScale="1">
        <p:scale>
          <a:sx n="127" d="100"/>
          <a:sy n="127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CDCD5-F3AD-4D92-B402-E3D76EC8E9F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EAD54-D284-4F2F-9797-EBE3A8B20F20}">
      <dgm:prSet/>
      <dgm:spPr/>
      <dgm:t>
        <a:bodyPr/>
        <a:lstStyle/>
        <a:p>
          <a:r>
            <a:rPr lang="en-US" dirty="0"/>
            <a:t>JIRA</a:t>
          </a:r>
        </a:p>
      </dgm:t>
    </dgm:pt>
    <dgm:pt modelId="{76F0E6BD-98D6-4409-90CE-E5C9083A9CE2}" type="parTrans" cxnId="{8EF7733F-04D9-424B-B518-ABCAFA4C199D}">
      <dgm:prSet/>
      <dgm:spPr/>
      <dgm:t>
        <a:bodyPr/>
        <a:lstStyle/>
        <a:p>
          <a:endParaRPr lang="en-US"/>
        </a:p>
      </dgm:t>
    </dgm:pt>
    <dgm:pt modelId="{F4A27CBE-E0AA-493E-9429-AF75F035C16C}" type="sibTrans" cxnId="{8EF7733F-04D9-424B-B518-ABCAFA4C199D}">
      <dgm:prSet/>
      <dgm:spPr/>
      <dgm:t>
        <a:bodyPr/>
        <a:lstStyle/>
        <a:p>
          <a:endParaRPr lang="en-US"/>
        </a:p>
      </dgm:t>
    </dgm:pt>
    <dgm:pt modelId="{9BE2861A-3B42-4FAB-BED9-673C2F6F0579}">
      <dgm:prSet/>
      <dgm:spPr/>
      <dgm:t>
        <a:bodyPr/>
        <a:lstStyle/>
        <a:p>
          <a:r>
            <a:rPr lang="en-US" dirty="0"/>
            <a:t>JUnit 5 + Eclipse</a:t>
          </a:r>
        </a:p>
      </dgm:t>
    </dgm:pt>
    <dgm:pt modelId="{3DD4AC9C-0062-4C48-AF62-72D3A97CE52E}" type="parTrans" cxnId="{D0D1115F-1276-41D3-A900-DDCB2FFF4583}">
      <dgm:prSet/>
      <dgm:spPr/>
      <dgm:t>
        <a:bodyPr/>
        <a:lstStyle/>
        <a:p>
          <a:endParaRPr lang="en-US"/>
        </a:p>
      </dgm:t>
    </dgm:pt>
    <dgm:pt modelId="{28C6A842-B6BF-4502-8501-65BF3FE9331D}" type="sibTrans" cxnId="{D0D1115F-1276-41D3-A900-DDCB2FFF4583}">
      <dgm:prSet/>
      <dgm:spPr/>
      <dgm:t>
        <a:bodyPr/>
        <a:lstStyle/>
        <a:p>
          <a:endParaRPr lang="en-US"/>
        </a:p>
      </dgm:t>
    </dgm:pt>
    <dgm:pt modelId="{E9F1E5B0-4C98-D149-938F-9277159216AB}" type="pres">
      <dgm:prSet presAssocID="{04CCDCD5-F3AD-4D92-B402-E3D76EC8E9F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4933B2-9365-2E40-A63E-EFC63F9D30C3}" type="pres">
      <dgm:prSet presAssocID="{005EAD54-D284-4F2F-9797-EBE3A8B20F20}" presName="root" presStyleCnt="0"/>
      <dgm:spPr/>
    </dgm:pt>
    <dgm:pt modelId="{97806A4A-6F76-4B41-AA71-23F4859BB1FB}" type="pres">
      <dgm:prSet presAssocID="{005EAD54-D284-4F2F-9797-EBE3A8B20F20}" presName="rootComposite" presStyleCnt="0"/>
      <dgm:spPr/>
    </dgm:pt>
    <dgm:pt modelId="{350B0AFB-1A69-474A-BA73-DDDD162A30E3}" type="pres">
      <dgm:prSet presAssocID="{005EAD54-D284-4F2F-9797-EBE3A8B20F20}" presName="rootText" presStyleLbl="node1" presStyleIdx="0" presStyleCnt="2"/>
      <dgm:spPr/>
    </dgm:pt>
    <dgm:pt modelId="{FE4916CA-683B-6F48-A13A-9FB768E3B6F8}" type="pres">
      <dgm:prSet presAssocID="{005EAD54-D284-4F2F-9797-EBE3A8B20F20}" presName="rootConnector" presStyleLbl="node1" presStyleIdx="0" presStyleCnt="2"/>
      <dgm:spPr/>
    </dgm:pt>
    <dgm:pt modelId="{A1CA59B3-9A3D-304E-B5E4-D88251824BBA}" type="pres">
      <dgm:prSet presAssocID="{005EAD54-D284-4F2F-9797-EBE3A8B20F20}" presName="childShape" presStyleCnt="0"/>
      <dgm:spPr/>
    </dgm:pt>
    <dgm:pt modelId="{CE170D56-DD76-444C-95D3-6F5BFF74C939}" type="pres">
      <dgm:prSet presAssocID="{9BE2861A-3B42-4FAB-BED9-673C2F6F0579}" presName="root" presStyleCnt="0"/>
      <dgm:spPr/>
    </dgm:pt>
    <dgm:pt modelId="{0E5E34CE-9936-A14F-B520-194C91BE9C2D}" type="pres">
      <dgm:prSet presAssocID="{9BE2861A-3B42-4FAB-BED9-673C2F6F0579}" presName="rootComposite" presStyleCnt="0"/>
      <dgm:spPr/>
    </dgm:pt>
    <dgm:pt modelId="{84B01F25-81BB-134F-92CE-A1D80FE7C387}" type="pres">
      <dgm:prSet presAssocID="{9BE2861A-3B42-4FAB-BED9-673C2F6F0579}" presName="rootText" presStyleLbl="node1" presStyleIdx="1" presStyleCnt="2"/>
      <dgm:spPr/>
    </dgm:pt>
    <dgm:pt modelId="{9463B224-3C35-E044-AC78-628118C76289}" type="pres">
      <dgm:prSet presAssocID="{9BE2861A-3B42-4FAB-BED9-673C2F6F0579}" presName="rootConnector" presStyleLbl="node1" presStyleIdx="1" presStyleCnt="2"/>
      <dgm:spPr/>
    </dgm:pt>
    <dgm:pt modelId="{B4D8086D-AB12-6B46-ACED-94B8ED81ABC7}" type="pres">
      <dgm:prSet presAssocID="{9BE2861A-3B42-4FAB-BED9-673C2F6F0579}" presName="childShape" presStyleCnt="0"/>
      <dgm:spPr/>
    </dgm:pt>
  </dgm:ptLst>
  <dgm:cxnLst>
    <dgm:cxn modelId="{56C75E3C-4031-1647-AB50-5C79D71EC5DE}" type="presOf" srcId="{9BE2861A-3B42-4FAB-BED9-673C2F6F0579}" destId="{9463B224-3C35-E044-AC78-628118C76289}" srcOrd="1" destOrd="0" presId="urn:microsoft.com/office/officeart/2005/8/layout/hierarchy3"/>
    <dgm:cxn modelId="{8EF7733F-04D9-424B-B518-ABCAFA4C199D}" srcId="{04CCDCD5-F3AD-4D92-B402-E3D76EC8E9F0}" destId="{005EAD54-D284-4F2F-9797-EBE3A8B20F20}" srcOrd="0" destOrd="0" parTransId="{76F0E6BD-98D6-4409-90CE-E5C9083A9CE2}" sibTransId="{F4A27CBE-E0AA-493E-9429-AF75F035C16C}"/>
    <dgm:cxn modelId="{D0D1115F-1276-41D3-A900-DDCB2FFF4583}" srcId="{04CCDCD5-F3AD-4D92-B402-E3D76EC8E9F0}" destId="{9BE2861A-3B42-4FAB-BED9-673C2F6F0579}" srcOrd="1" destOrd="0" parTransId="{3DD4AC9C-0062-4C48-AF62-72D3A97CE52E}" sibTransId="{28C6A842-B6BF-4502-8501-65BF3FE9331D}"/>
    <dgm:cxn modelId="{35101977-34F6-7045-912E-5ABA4FA84415}" type="presOf" srcId="{9BE2861A-3B42-4FAB-BED9-673C2F6F0579}" destId="{84B01F25-81BB-134F-92CE-A1D80FE7C387}" srcOrd="0" destOrd="0" presId="urn:microsoft.com/office/officeart/2005/8/layout/hierarchy3"/>
    <dgm:cxn modelId="{BD8C4F7A-3792-8B4F-9532-27FA53146F51}" type="presOf" srcId="{005EAD54-D284-4F2F-9797-EBE3A8B20F20}" destId="{350B0AFB-1A69-474A-BA73-DDDD162A30E3}" srcOrd="0" destOrd="0" presId="urn:microsoft.com/office/officeart/2005/8/layout/hierarchy3"/>
    <dgm:cxn modelId="{1410C596-F848-B14D-A1B8-28CEAC963508}" type="presOf" srcId="{04CCDCD5-F3AD-4D92-B402-E3D76EC8E9F0}" destId="{E9F1E5B0-4C98-D149-938F-9277159216AB}" srcOrd="0" destOrd="0" presId="urn:microsoft.com/office/officeart/2005/8/layout/hierarchy3"/>
    <dgm:cxn modelId="{6464D6A3-5708-5D47-847F-4D95116837D5}" type="presOf" srcId="{005EAD54-D284-4F2F-9797-EBE3A8B20F20}" destId="{FE4916CA-683B-6F48-A13A-9FB768E3B6F8}" srcOrd="1" destOrd="0" presId="urn:microsoft.com/office/officeart/2005/8/layout/hierarchy3"/>
    <dgm:cxn modelId="{9FE35F23-BB24-1945-B646-B33C6C33BC4F}" type="presParOf" srcId="{E9F1E5B0-4C98-D149-938F-9277159216AB}" destId="{C74933B2-9365-2E40-A63E-EFC63F9D30C3}" srcOrd="0" destOrd="0" presId="urn:microsoft.com/office/officeart/2005/8/layout/hierarchy3"/>
    <dgm:cxn modelId="{A70C1C36-8461-4348-85EF-2BD7EB40392D}" type="presParOf" srcId="{C74933B2-9365-2E40-A63E-EFC63F9D30C3}" destId="{97806A4A-6F76-4B41-AA71-23F4859BB1FB}" srcOrd="0" destOrd="0" presId="urn:microsoft.com/office/officeart/2005/8/layout/hierarchy3"/>
    <dgm:cxn modelId="{27659DC4-BDC4-4E47-A451-F62994778171}" type="presParOf" srcId="{97806A4A-6F76-4B41-AA71-23F4859BB1FB}" destId="{350B0AFB-1A69-474A-BA73-DDDD162A30E3}" srcOrd="0" destOrd="0" presId="urn:microsoft.com/office/officeart/2005/8/layout/hierarchy3"/>
    <dgm:cxn modelId="{2575DC9A-13AE-6E4C-8280-34065FA0930A}" type="presParOf" srcId="{97806A4A-6F76-4B41-AA71-23F4859BB1FB}" destId="{FE4916CA-683B-6F48-A13A-9FB768E3B6F8}" srcOrd="1" destOrd="0" presId="urn:microsoft.com/office/officeart/2005/8/layout/hierarchy3"/>
    <dgm:cxn modelId="{78B7D9C4-C646-3C4B-BFDF-A107DCECA34F}" type="presParOf" srcId="{C74933B2-9365-2E40-A63E-EFC63F9D30C3}" destId="{A1CA59B3-9A3D-304E-B5E4-D88251824BBA}" srcOrd="1" destOrd="0" presId="urn:microsoft.com/office/officeart/2005/8/layout/hierarchy3"/>
    <dgm:cxn modelId="{127196FF-82FF-164E-9279-E118F62647A2}" type="presParOf" srcId="{E9F1E5B0-4C98-D149-938F-9277159216AB}" destId="{CE170D56-DD76-444C-95D3-6F5BFF74C939}" srcOrd="1" destOrd="0" presId="urn:microsoft.com/office/officeart/2005/8/layout/hierarchy3"/>
    <dgm:cxn modelId="{98A8F5BD-CA7A-FA47-BD40-4B4518B0053E}" type="presParOf" srcId="{CE170D56-DD76-444C-95D3-6F5BFF74C939}" destId="{0E5E34CE-9936-A14F-B520-194C91BE9C2D}" srcOrd="0" destOrd="0" presId="urn:microsoft.com/office/officeart/2005/8/layout/hierarchy3"/>
    <dgm:cxn modelId="{109CEEAD-B765-6C4E-AB5D-2562D8B2B014}" type="presParOf" srcId="{0E5E34CE-9936-A14F-B520-194C91BE9C2D}" destId="{84B01F25-81BB-134F-92CE-A1D80FE7C387}" srcOrd="0" destOrd="0" presId="urn:microsoft.com/office/officeart/2005/8/layout/hierarchy3"/>
    <dgm:cxn modelId="{51450BC1-1B43-C04A-9D59-A09F233351ED}" type="presParOf" srcId="{0E5E34CE-9936-A14F-B520-194C91BE9C2D}" destId="{9463B224-3C35-E044-AC78-628118C76289}" srcOrd="1" destOrd="0" presId="urn:microsoft.com/office/officeart/2005/8/layout/hierarchy3"/>
    <dgm:cxn modelId="{EFFF7079-353A-AD43-A280-C4F9796B9928}" type="presParOf" srcId="{CE170D56-DD76-444C-95D3-6F5BFF74C939}" destId="{B4D8086D-AB12-6B46-ACED-94B8ED81AB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CDCD5-F3AD-4D92-B402-E3D76EC8E9F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EAD54-D284-4F2F-9797-EBE3A8B20F20}">
      <dgm:prSet/>
      <dgm:spPr/>
      <dgm:t>
        <a:bodyPr/>
        <a:lstStyle/>
        <a:p>
          <a:r>
            <a:rPr lang="en-US" dirty="0"/>
            <a:t>JIRA</a:t>
          </a:r>
        </a:p>
      </dgm:t>
    </dgm:pt>
    <dgm:pt modelId="{76F0E6BD-98D6-4409-90CE-E5C9083A9CE2}" type="parTrans" cxnId="{8EF7733F-04D9-424B-B518-ABCAFA4C199D}">
      <dgm:prSet/>
      <dgm:spPr/>
      <dgm:t>
        <a:bodyPr/>
        <a:lstStyle/>
        <a:p>
          <a:endParaRPr lang="en-US"/>
        </a:p>
      </dgm:t>
    </dgm:pt>
    <dgm:pt modelId="{F4A27CBE-E0AA-493E-9429-AF75F035C16C}" type="sibTrans" cxnId="{8EF7733F-04D9-424B-B518-ABCAFA4C199D}">
      <dgm:prSet/>
      <dgm:spPr/>
      <dgm:t>
        <a:bodyPr/>
        <a:lstStyle/>
        <a:p>
          <a:endParaRPr lang="en-US"/>
        </a:p>
      </dgm:t>
    </dgm:pt>
    <dgm:pt modelId="{9BE2861A-3B42-4FAB-BED9-673C2F6F0579}">
      <dgm:prSet/>
      <dgm:spPr/>
      <dgm:t>
        <a:bodyPr/>
        <a:lstStyle/>
        <a:p>
          <a:r>
            <a:rPr lang="en-US" dirty="0"/>
            <a:t>JUnit 5 + Eclipse</a:t>
          </a:r>
        </a:p>
      </dgm:t>
    </dgm:pt>
    <dgm:pt modelId="{3DD4AC9C-0062-4C48-AF62-72D3A97CE52E}" type="parTrans" cxnId="{D0D1115F-1276-41D3-A900-DDCB2FFF4583}">
      <dgm:prSet/>
      <dgm:spPr/>
      <dgm:t>
        <a:bodyPr/>
        <a:lstStyle/>
        <a:p>
          <a:endParaRPr lang="en-US"/>
        </a:p>
      </dgm:t>
    </dgm:pt>
    <dgm:pt modelId="{28C6A842-B6BF-4502-8501-65BF3FE9331D}" type="sibTrans" cxnId="{D0D1115F-1276-41D3-A900-DDCB2FFF4583}">
      <dgm:prSet/>
      <dgm:spPr/>
      <dgm:t>
        <a:bodyPr/>
        <a:lstStyle/>
        <a:p>
          <a:endParaRPr lang="en-US"/>
        </a:p>
      </dgm:t>
    </dgm:pt>
    <dgm:pt modelId="{E9F1E5B0-4C98-D149-938F-9277159216AB}" type="pres">
      <dgm:prSet presAssocID="{04CCDCD5-F3AD-4D92-B402-E3D76EC8E9F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4933B2-9365-2E40-A63E-EFC63F9D30C3}" type="pres">
      <dgm:prSet presAssocID="{005EAD54-D284-4F2F-9797-EBE3A8B20F20}" presName="root" presStyleCnt="0"/>
      <dgm:spPr/>
    </dgm:pt>
    <dgm:pt modelId="{97806A4A-6F76-4B41-AA71-23F4859BB1FB}" type="pres">
      <dgm:prSet presAssocID="{005EAD54-D284-4F2F-9797-EBE3A8B20F20}" presName="rootComposite" presStyleCnt="0"/>
      <dgm:spPr/>
    </dgm:pt>
    <dgm:pt modelId="{350B0AFB-1A69-474A-BA73-DDDD162A30E3}" type="pres">
      <dgm:prSet presAssocID="{005EAD54-D284-4F2F-9797-EBE3A8B20F20}" presName="rootText" presStyleLbl="node1" presStyleIdx="0" presStyleCnt="2"/>
      <dgm:spPr/>
    </dgm:pt>
    <dgm:pt modelId="{FE4916CA-683B-6F48-A13A-9FB768E3B6F8}" type="pres">
      <dgm:prSet presAssocID="{005EAD54-D284-4F2F-9797-EBE3A8B20F20}" presName="rootConnector" presStyleLbl="node1" presStyleIdx="0" presStyleCnt="2"/>
      <dgm:spPr/>
    </dgm:pt>
    <dgm:pt modelId="{A1CA59B3-9A3D-304E-B5E4-D88251824BBA}" type="pres">
      <dgm:prSet presAssocID="{005EAD54-D284-4F2F-9797-EBE3A8B20F20}" presName="childShape" presStyleCnt="0"/>
      <dgm:spPr/>
    </dgm:pt>
    <dgm:pt modelId="{CE170D56-DD76-444C-95D3-6F5BFF74C939}" type="pres">
      <dgm:prSet presAssocID="{9BE2861A-3B42-4FAB-BED9-673C2F6F0579}" presName="root" presStyleCnt="0"/>
      <dgm:spPr/>
    </dgm:pt>
    <dgm:pt modelId="{0E5E34CE-9936-A14F-B520-194C91BE9C2D}" type="pres">
      <dgm:prSet presAssocID="{9BE2861A-3B42-4FAB-BED9-673C2F6F0579}" presName="rootComposite" presStyleCnt="0"/>
      <dgm:spPr/>
    </dgm:pt>
    <dgm:pt modelId="{84B01F25-81BB-134F-92CE-A1D80FE7C387}" type="pres">
      <dgm:prSet presAssocID="{9BE2861A-3B42-4FAB-BED9-673C2F6F0579}" presName="rootText" presStyleLbl="node1" presStyleIdx="1" presStyleCnt="2"/>
      <dgm:spPr/>
    </dgm:pt>
    <dgm:pt modelId="{9463B224-3C35-E044-AC78-628118C76289}" type="pres">
      <dgm:prSet presAssocID="{9BE2861A-3B42-4FAB-BED9-673C2F6F0579}" presName="rootConnector" presStyleLbl="node1" presStyleIdx="1" presStyleCnt="2"/>
      <dgm:spPr/>
    </dgm:pt>
    <dgm:pt modelId="{B4D8086D-AB12-6B46-ACED-94B8ED81ABC7}" type="pres">
      <dgm:prSet presAssocID="{9BE2861A-3B42-4FAB-BED9-673C2F6F0579}" presName="childShape" presStyleCnt="0"/>
      <dgm:spPr/>
    </dgm:pt>
  </dgm:ptLst>
  <dgm:cxnLst>
    <dgm:cxn modelId="{56C75E3C-4031-1647-AB50-5C79D71EC5DE}" type="presOf" srcId="{9BE2861A-3B42-4FAB-BED9-673C2F6F0579}" destId="{9463B224-3C35-E044-AC78-628118C76289}" srcOrd="1" destOrd="0" presId="urn:microsoft.com/office/officeart/2005/8/layout/hierarchy3"/>
    <dgm:cxn modelId="{8EF7733F-04D9-424B-B518-ABCAFA4C199D}" srcId="{04CCDCD5-F3AD-4D92-B402-E3D76EC8E9F0}" destId="{005EAD54-D284-4F2F-9797-EBE3A8B20F20}" srcOrd="0" destOrd="0" parTransId="{76F0E6BD-98D6-4409-90CE-E5C9083A9CE2}" sibTransId="{F4A27CBE-E0AA-493E-9429-AF75F035C16C}"/>
    <dgm:cxn modelId="{D0D1115F-1276-41D3-A900-DDCB2FFF4583}" srcId="{04CCDCD5-F3AD-4D92-B402-E3D76EC8E9F0}" destId="{9BE2861A-3B42-4FAB-BED9-673C2F6F0579}" srcOrd="1" destOrd="0" parTransId="{3DD4AC9C-0062-4C48-AF62-72D3A97CE52E}" sibTransId="{28C6A842-B6BF-4502-8501-65BF3FE9331D}"/>
    <dgm:cxn modelId="{35101977-34F6-7045-912E-5ABA4FA84415}" type="presOf" srcId="{9BE2861A-3B42-4FAB-BED9-673C2F6F0579}" destId="{84B01F25-81BB-134F-92CE-A1D80FE7C387}" srcOrd="0" destOrd="0" presId="urn:microsoft.com/office/officeart/2005/8/layout/hierarchy3"/>
    <dgm:cxn modelId="{BD8C4F7A-3792-8B4F-9532-27FA53146F51}" type="presOf" srcId="{005EAD54-D284-4F2F-9797-EBE3A8B20F20}" destId="{350B0AFB-1A69-474A-BA73-DDDD162A30E3}" srcOrd="0" destOrd="0" presId="urn:microsoft.com/office/officeart/2005/8/layout/hierarchy3"/>
    <dgm:cxn modelId="{1410C596-F848-B14D-A1B8-28CEAC963508}" type="presOf" srcId="{04CCDCD5-F3AD-4D92-B402-E3D76EC8E9F0}" destId="{E9F1E5B0-4C98-D149-938F-9277159216AB}" srcOrd="0" destOrd="0" presId="urn:microsoft.com/office/officeart/2005/8/layout/hierarchy3"/>
    <dgm:cxn modelId="{6464D6A3-5708-5D47-847F-4D95116837D5}" type="presOf" srcId="{005EAD54-D284-4F2F-9797-EBE3A8B20F20}" destId="{FE4916CA-683B-6F48-A13A-9FB768E3B6F8}" srcOrd="1" destOrd="0" presId="urn:microsoft.com/office/officeart/2005/8/layout/hierarchy3"/>
    <dgm:cxn modelId="{9FE35F23-BB24-1945-B646-B33C6C33BC4F}" type="presParOf" srcId="{E9F1E5B0-4C98-D149-938F-9277159216AB}" destId="{C74933B2-9365-2E40-A63E-EFC63F9D30C3}" srcOrd="0" destOrd="0" presId="urn:microsoft.com/office/officeart/2005/8/layout/hierarchy3"/>
    <dgm:cxn modelId="{A70C1C36-8461-4348-85EF-2BD7EB40392D}" type="presParOf" srcId="{C74933B2-9365-2E40-A63E-EFC63F9D30C3}" destId="{97806A4A-6F76-4B41-AA71-23F4859BB1FB}" srcOrd="0" destOrd="0" presId="urn:microsoft.com/office/officeart/2005/8/layout/hierarchy3"/>
    <dgm:cxn modelId="{27659DC4-BDC4-4E47-A451-F62994778171}" type="presParOf" srcId="{97806A4A-6F76-4B41-AA71-23F4859BB1FB}" destId="{350B0AFB-1A69-474A-BA73-DDDD162A30E3}" srcOrd="0" destOrd="0" presId="urn:microsoft.com/office/officeart/2005/8/layout/hierarchy3"/>
    <dgm:cxn modelId="{2575DC9A-13AE-6E4C-8280-34065FA0930A}" type="presParOf" srcId="{97806A4A-6F76-4B41-AA71-23F4859BB1FB}" destId="{FE4916CA-683B-6F48-A13A-9FB768E3B6F8}" srcOrd="1" destOrd="0" presId="urn:microsoft.com/office/officeart/2005/8/layout/hierarchy3"/>
    <dgm:cxn modelId="{78B7D9C4-C646-3C4B-BFDF-A107DCECA34F}" type="presParOf" srcId="{C74933B2-9365-2E40-A63E-EFC63F9D30C3}" destId="{A1CA59B3-9A3D-304E-B5E4-D88251824BBA}" srcOrd="1" destOrd="0" presId="urn:microsoft.com/office/officeart/2005/8/layout/hierarchy3"/>
    <dgm:cxn modelId="{127196FF-82FF-164E-9279-E118F62647A2}" type="presParOf" srcId="{E9F1E5B0-4C98-D149-938F-9277159216AB}" destId="{CE170D56-DD76-444C-95D3-6F5BFF74C939}" srcOrd="1" destOrd="0" presId="urn:microsoft.com/office/officeart/2005/8/layout/hierarchy3"/>
    <dgm:cxn modelId="{98A8F5BD-CA7A-FA47-BD40-4B4518B0053E}" type="presParOf" srcId="{CE170D56-DD76-444C-95D3-6F5BFF74C939}" destId="{0E5E34CE-9936-A14F-B520-194C91BE9C2D}" srcOrd="0" destOrd="0" presId="urn:microsoft.com/office/officeart/2005/8/layout/hierarchy3"/>
    <dgm:cxn modelId="{109CEEAD-B765-6C4E-AB5D-2562D8B2B014}" type="presParOf" srcId="{0E5E34CE-9936-A14F-B520-194C91BE9C2D}" destId="{84B01F25-81BB-134F-92CE-A1D80FE7C387}" srcOrd="0" destOrd="0" presId="urn:microsoft.com/office/officeart/2005/8/layout/hierarchy3"/>
    <dgm:cxn modelId="{51450BC1-1B43-C04A-9D59-A09F233351ED}" type="presParOf" srcId="{0E5E34CE-9936-A14F-B520-194C91BE9C2D}" destId="{9463B224-3C35-E044-AC78-628118C76289}" srcOrd="1" destOrd="0" presId="urn:microsoft.com/office/officeart/2005/8/layout/hierarchy3"/>
    <dgm:cxn modelId="{EFFF7079-353A-AD43-A280-C4F9796B9928}" type="presParOf" srcId="{CE170D56-DD76-444C-95D3-6F5BFF74C939}" destId="{B4D8086D-AB12-6B46-ACED-94B8ED81AB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B0AFB-1A69-474A-BA73-DDDD162A30E3}">
      <dsp:nvSpPr>
        <dsp:cNvPr id="0" name=""/>
        <dsp:cNvSpPr/>
      </dsp:nvSpPr>
      <dsp:spPr>
        <a:xfrm>
          <a:off x="892" y="1747718"/>
          <a:ext cx="3250406" cy="1625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JIRA</a:t>
          </a:r>
        </a:p>
      </dsp:txBody>
      <dsp:txXfrm>
        <a:off x="48493" y="1795319"/>
        <a:ext cx="3155204" cy="1530001"/>
      </dsp:txXfrm>
    </dsp:sp>
    <dsp:sp modelId="{84B01F25-81BB-134F-92CE-A1D80FE7C387}">
      <dsp:nvSpPr>
        <dsp:cNvPr id="0" name=""/>
        <dsp:cNvSpPr/>
      </dsp:nvSpPr>
      <dsp:spPr>
        <a:xfrm>
          <a:off x="4063900" y="1747718"/>
          <a:ext cx="3250406" cy="1625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JUnit 5 + Eclipse</a:t>
          </a:r>
        </a:p>
      </dsp:txBody>
      <dsp:txXfrm>
        <a:off x="4111501" y="1795319"/>
        <a:ext cx="3155204" cy="1530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B0AFB-1A69-474A-BA73-DDDD162A30E3}">
      <dsp:nvSpPr>
        <dsp:cNvPr id="0" name=""/>
        <dsp:cNvSpPr/>
      </dsp:nvSpPr>
      <dsp:spPr>
        <a:xfrm>
          <a:off x="892" y="1747718"/>
          <a:ext cx="3250406" cy="1625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JIRA</a:t>
          </a:r>
        </a:p>
      </dsp:txBody>
      <dsp:txXfrm>
        <a:off x="48493" y="1795319"/>
        <a:ext cx="3155204" cy="1530001"/>
      </dsp:txXfrm>
    </dsp:sp>
    <dsp:sp modelId="{84B01F25-81BB-134F-92CE-A1D80FE7C387}">
      <dsp:nvSpPr>
        <dsp:cNvPr id="0" name=""/>
        <dsp:cNvSpPr/>
      </dsp:nvSpPr>
      <dsp:spPr>
        <a:xfrm>
          <a:off x="4063900" y="1747718"/>
          <a:ext cx="3250406" cy="1625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JUnit 5 + Eclipse</a:t>
          </a:r>
        </a:p>
      </dsp:txBody>
      <dsp:txXfrm>
        <a:off x="4111501" y="1795319"/>
        <a:ext cx="3155204" cy="1530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try/cloud/signup?bundle=jira-software&amp;edition=free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unit/junit_environment_setup.htm" TargetMode="External"/><Relationship Id="rId2" Type="http://schemas.openxmlformats.org/officeDocument/2006/relationships/hyperlink" Target="http://www.educative.io/courses/java-unit-testing-with-junit-5/B892KY261z2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junit-team/junit4/wiki/Download-and-Install" TargetMode="External"/><Relationship Id="rId5" Type="http://schemas.openxmlformats.org/officeDocument/2006/relationships/hyperlink" Target="https://stackoverflow.com/questions/21369953/need-help-installing-junit-on-mac-how-to-add-junit-to-path-environmental-variabl/26977630" TargetMode="External"/><Relationship Id="rId4" Type="http://schemas.openxmlformats.org/officeDocument/2006/relationships/hyperlink" Target="http://www.softwaretestinghelp.com/download-and-install-jun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4916-A043-DD44-8792-C8343DF5E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853435" cy="3255264"/>
          </a:xfrm>
        </p:spPr>
        <p:txBody>
          <a:bodyPr/>
          <a:lstStyle/>
          <a:p>
            <a:r>
              <a:rPr lang="en-US" dirty="0"/>
              <a:t>CS4004: 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1F82-3685-D244-B1E6-D9738E8AE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JIRA &amp; JUnit 5+ Eclipse</a:t>
            </a:r>
          </a:p>
          <a:p>
            <a:r>
              <a:rPr lang="en-US" dirty="0"/>
              <a:t>14</a:t>
            </a:r>
            <a:r>
              <a:rPr lang="en-US" baseline="30000" dirty="0"/>
              <a:t>th</a:t>
            </a:r>
            <a:r>
              <a:rPr lang="en-US" dirty="0"/>
              <a:t> September 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D74B58-C24B-2641-9979-B82D3D5AC62E}"/>
              </a:ext>
            </a:extLst>
          </p:cNvPr>
          <p:cNvSpPr txBox="1">
            <a:spLocks/>
          </p:cNvSpPr>
          <p:nvPr/>
        </p:nvSpPr>
        <p:spPr>
          <a:xfrm>
            <a:off x="9455498" y="4553712"/>
            <a:ext cx="2418024" cy="277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Dr. Salim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Saay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Amandeep Singh</a:t>
            </a:r>
          </a:p>
        </p:txBody>
      </p:sp>
      <p:pic>
        <p:nvPicPr>
          <p:cNvPr id="1028" name="Picture 4" descr="New UL President promises action following RTÉ Investigates Programme | UL  - University of Limerick">
            <a:extLst>
              <a:ext uri="{FF2B5EF4-FFF2-40B4-BE49-F238E27FC236}">
                <a16:creationId xmlns:a16="http://schemas.microsoft.com/office/drawing/2014/main" id="{A6D65A8E-6515-3F49-A243-FAD3AE5A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498" y="1421958"/>
            <a:ext cx="2612715" cy="300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91C-83D8-F64C-8888-22E0421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D199-F288-6D4B-82B7-E6032A72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Eclipse and create a new Java project – ‘</a:t>
            </a:r>
            <a:r>
              <a:rPr lang="en-US" dirty="0" err="1"/>
              <a:t>JUnitTesting</a:t>
            </a:r>
            <a:r>
              <a:rPr lang="en-US" dirty="0"/>
              <a:t>’.</a:t>
            </a:r>
          </a:p>
          <a:p>
            <a:r>
              <a:rPr lang="en-US" dirty="0"/>
              <a:t>Create a new package inside the </a:t>
            </a:r>
            <a:r>
              <a:rPr lang="en-US" dirty="0" err="1"/>
              <a:t>src</a:t>
            </a:r>
            <a:r>
              <a:rPr lang="en-US" dirty="0"/>
              <a:t> folder ‘&lt;name&gt;.</a:t>
            </a:r>
            <a:r>
              <a:rPr lang="en-US" dirty="0" err="1"/>
              <a:t>junittest</a:t>
            </a:r>
            <a:r>
              <a:rPr lang="en-US" dirty="0"/>
              <a:t>’.</a:t>
            </a:r>
          </a:p>
          <a:p>
            <a:r>
              <a:rPr lang="en-US" dirty="0"/>
              <a:t>Create a new class inside the ‘&lt;name&gt;.</a:t>
            </a:r>
            <a:r>
              <a:rPr lang="en-US" dirty="0" err="1"/>
              <a:t>junittest</a:t>
            </a:r>
            <a:r>
              <a:rPr lang="en-US" dirty="0"/>
              <a:t>’ package ‘Calculator’.</a:t>
            </a:r>
          </a:p>
          <a:p>
            <a:pPr marL="0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public class Calculator {</a:t>
            </a:r>
          </a:p>
          <a:p>
            <a:pPr marL="502920" lvl="1" indent="0">
              <a:buNone/>
            </a:pP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    </a:t>
            </a:r>
            <a:r>
              <a:rPr lang="en-IE" sz="1400" b="1" dirty="0">
                <a:solidFill>
                  <a:schemeClr val="tx1"/>
                </a:solidFill>
                <a:latin typeface="Menlo" panose="020B0609030804020204" pitchFamily="49" charset="0"/>
              </a:rPr>
              <a:t>public</a:t>
            </a: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en-IE" sz="1400" b="1" dirty="0">
                <a:solidFill>
                  <a:schemeClr val="tx1"/>
                </a:solidFill>
                <a:latin typeface="Menlo" panose="020B0609030804020204" pitchFamily="49" charset="0"/>
              </a:rPr>
              <a:t>int</a:t>
            </a: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 add(</a:t>
            </a:r>
            <a:r>
              <a:rPr lang="en-IE" sz="1400" b="1" dirty="0">
                <a:solidFill>
                  <a:schemeClr val="tx1"/>
                </a:solidFill>
                <a:latin typeface="Menlo" panose="020B0609030804020204" pitchFamily="49" charset="0"/>
              </a:rPr>
              <a:t>int</a:t>
            </a: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 a, int b) {</a:t>
            </a:r>
          </a:p>
          <a:p>
            <a:pPr marL="502920" lvl="1" indent="0">
              <a:buNone/>
            </a:pP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        return a + b;</a:t>
            </a:r>
          </a:p>
          <a:p>
            <a:pPr marL="502920" lvl="1" indent="0">
              <a:buNone/>
            </a:pP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    }</a:t>
            </a:r>
          </a:p>
          <a:p>
            <a:pPr marL="502920" lvl="1" indent="0">
              <a:buNone/>
            </a:pP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     </a:t>
            </a:r>
          </a:p>
          <a:p>
            <a:pPr marL="502920" lvl="1" indent="0">
              <a:buNone/>
            </a:pP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    public int subtract(int a, int b) {</a:t>
            </a:r>
          </a:p>
          <a:p>
            <a:pPr marL="502920" lvl="1" indent="0">
              <a:buNone/>
            </a:pP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        return a - b;</a:t>
            </a:r>
          </a:p>
          <a:p>
            <a:pPr marL="502920" lvl="1" indent="0">
              <a:buNone/>
            </a:pP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    }</a:t>
            </a:r>
          </a:p>
          <a:p>
            <a:pPr marL="502920" lvl="1" indent="0">
              <a:buNone/>
            </a:pPr>
            <a:r>
              <a:rPr lang="en-IE" sz="1400" dirty="0">
                <a:solidFill>
                  <a:schemeClr val="tx1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F3CB-FBB0-094A-A45A-F7DC6AD3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/>
          <a:lstStyle/>
          <a:p>
            <a:r>
              <a:rPr lang="en-US" dirty="0" err="1"/>
              <a:t>www.junit.org</a:t>
            </a:r>
            <a:r>
              <a:rPr lang="en-US" dirty="0"/>
              <a:t>/junit4/</a:t>
            </a:r>
          </a:p>
        </p:txBody>
      </p:sp>
    </p:spTree>
    <p:extLst>
      <p:ext uri="{BB962C8B-B14F-4D97-AF65-F5344CB8AC3E}">
        <p14:creationId xmlns:p14="http://schemas.microsoft.com/office/powerpoint/2010/main" val="197299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91C-83D8-F64C-8888-22E0421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D199-F288-6D4B-82B7-E6032A72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542168"/>
          </a:xfrm>
        </p:spPr>
        <p:txBody>
          <a:bodyPr/>
          <a:lstStyle/>
          <a:p>
            <a:r>
              <a:rPr lang="en-US" dirty="0"/>
              <a:t>Right click on the project &gt; Build Path &gt; New Source Folder ‘test’.</a:t>
            </a:r>
          </a:p>
          <a:p>
            <a:r>
              <a:rPr lang="en-US" dirty="0"/>
              <a:t>Right click on ‘</a:t>
            </a:r>
            <a:r>
              <a:rPr lang="en-US" dirty="0" err="1"/>
              <a:t>Calculator.java</a:t>
            </a:r>
            <a:r>
              <a:rPr lang="en-US" dirty="0"/>
              <a:t>’ in the </a:t>
            </a:r>
            <a:r>
              <a:rPr lang="en-US" dirty="0" err="1"/>
              <a:t>src</a:t>
            </a:r>
            <a:r>
              <a:rPr lang="en-US" dirty="0"/>
              <a:t> folder &gt; New &gt; JUnit Test Case &gt; </a:t>
            </a:r>
            <a:r>
              <a:rPr lang="en-IE" dirty="0"/>
              <a:t>Select "New Junit Jupiter test” &gt; Choose Source Folder as ‘test’ folder &gt; Provide class name as ‘</a:t>
            </a:r>
            <a:r>
              <a:rPr lang="en-IE" dirty="0" err="1"/>
              <a:t>CalculatorTest</a:t>
            </a:r>
            <a:r>
              <a:rPr lang="en-IE" dirty="0"/>
              <a:t>’ &gt; Click ‘Next’</a:t>
            </a:r>
            <a:r>
              <a:rPr lang="en-US" dirty="0"/>
              <a:t>.</a:t>
            </a:r>
          </a:p>
          <a:p>
            <a:r>
              <a:rPr lang="en-US" dirty="0"/>
              <a:t>Choose all methods available under ‘Calculator’.</a:t>
            </a:r>
          </a:p>
          <a:p>
            <a:r>
              <a:rPr lang="en-US" dirty="0"/>
              <a:t>‘Add JUnit 5 Library to build path’ &gt; ‘OK’</a:t>
            </a: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class </a:t>
            </a:r>
            <a:r>
              <a:rPr lang="en-IE" sz="1200" dirty="0" err="1">
                <a:solidFill>
                  <a:schemeClr val="tx1"/>
                </a:solidFill>
                <a:latin typeface="Menlo" panose="020B0609030804020204" pitchFamily="49" charset="0"/>
              </a:rPr>
              <a:t>CalculatorTest</a:t>
            </a: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 {</a:t>
            </a: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@</a:t>
            </a:r>
            <a:r>
              <a:rPr lang="en-IE" sz="1200" i="1" dirty="0">
                <a:solidFill>
                  <a:schemeClr val="tx1"/>
                </a:solidFill>
                <a:latin typeface="Menlo" panose="020B0609030804020204" pitchFamily="49" charset="0"/>
              </a:rPr>
              <a:t>Test</a:t>
            </a:r>
            <a:endParaRPr lang="en-IE" sz="1200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public void </a:t>
            </a:r>
            <a:r>
              <a:rPr lang="en-IE" sz="1200" dirty="0" err="1">
                <a:solidFill>
                  <a:schemeClr val="tx1"/>
                </a:solidFill>
                <a:latin typeface="Menlo" panose="020B0609030804020204" pitchFamily="49" charset="0"/>
              </a:rPr>
              <a:t>testAdd</a:t>
            </a: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() {</a:t>
            </a: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    Calculator calculator = new Calculator();</a:t>
            </a: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    int a = 5;</a:t>
            </a: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    int b = 4;</a:t>
            </a: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    int actual = </a:t>
            </a:r>
            <a:r>
              <a:rPr lang="en-IE" sz="1200" dirty="0" err="1">
                <a:solidFill>
                  <a:schemeClr val="tx1"/>
                </a:solidFill>
                <a:latin typeface="Menlo" panose="020B0609030804020204" pitchFamily="49" charset="0"/>
              </a:rPr>
              <a:t>calculator.add</a:t>
            </a: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(a, b);</a:t>
            </a: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    int expected = 10;</a:t>
            </a: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    </a:t>
            </a:r>
            <a:r>
              <a:rPr lang="en-IE" sz="1200" i="1" dirty="0" err="1">
                <a:solidFill>
                  <a:schemeClr val="tx1"/>
                </a:solidFill>
                <a:latin typeface="Menlo" panose="020B0609030804020204" pitchFamily="49" charset="0"/>
              </a:rPr>
              <a:t>assertEquals</a:t>
            </a: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(expected, actual, "Sum is not correct");</a:t>
            </a: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}</a:t>
            </a:r>
          </a:p>
          <a:p>
            <a:pPr marL="960120" lvl="2" indent="0">
              <a:buNone/>
            </a:pPr>
            <a:r>
              <a:rPr lang="en-IE" sz="1200" i="1" dirty="0">
                <a:solidFill>
                  <a:schemeClr val="tx1"/>
                </a:solidFill>
                <a:latin typeface="Menlo" panose="020B0609030804020204" pitchFamily="49" charset="0"/>
              </a:rPr>
              <a:t>@Test</a:t>
            </a:r>
            <a:endParaRPr lang="en-IE" sz="1200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void </a:t>
            </a:r>
            <a:r>
              <a:rPr lang="en-IE" sz="1200" dirty="0" err="1">
                <a:solidFill>
                  <a:schemeClr val="tx1"/>
                </a:solidFill>
                <a:latin typeface="Menlo" panose="020B0609030804020204" pitchFamily="49" charset="0"/>
              </a:rPr>
              <a:t>testSubtract</a:t>
            </a: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() {</a:t>
            </a:r>
          </a:p>
          <a:p>
            <a:pPr marL="960120" lvl="2" indent="0">
              <a:buNone/>
            </a:pPr>
            <a:r>
              <a:rPr lang="en-IE" sz="1200" i="1" dirty="0">
                <a:solidFill>
                  <a:schemeClr val="tx1"/>
                </a:solidFill>
                <a:latin typeface="Menlo" panose="020B0609030804020204" pitchFamily="49" charset="0"/>
              </a:rPr>
              <a:t>fail</a:t>
            </a: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("Not yet implemented");}</a:t>
            </a:r>
          </a:p>
          <a:p>
            <a:pPr marL="960120" lvl="2" indent="0">
              <a:buNone/>
            </a:pPr>
            <a:r>
              <a:rPr lang="en-IE" sz="1200" dirty="0">
                <a:solidFill>
                  <a:schemeClr val="tx1"/>
                </a:solidFill>
                <a:latin typeface="Menlo" panose="020B0609030804020204" pitchFamily="49" charset="0"/>
              </a:rPr>
              <a:t>}</a:t>
            </a:r>
          </a:p>
          <a:p>
            <a:pPr marL="960120" lvl="2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F3CB-FBB0-094A-A45A-F7DC6AD3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/>
          <a:lstStyle/>
          <a:p>
            <a:r>
              <a:rPr lang="en-US" dirty="0" err="1"/>
              <a:t>www.junit.org</a:t>
            </a:r>
            <a:r>
              <a:rPr lang="en-US" dirty="0"/>
              <a:t>/junit4/</a:t>
            </a:r>
          </a:p>
        </p:txBody>
      </p:sp>
    </p:spTree>
    <p:extLst>
      <p:ext uri="{BB962C8B-B14F-4D97-AF65-F5344CB8AC3E}">
        <p14:creationId xmlns:p14="http://schemas.microsoft.com/office/powerpoint/2010/main" val="184307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91C-83D8-F64C-8888-22E0421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D199-F288-6D4B-82B7-E6032A72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542168"/>
          </a:xfrm>
        </p:spPr>
        <p:txBody>
          <a:bodyPr/>
          <a:lstStyle/>
          <a:p>
            <a:r>
              <a:rPr lang="en-US" dirty="0"/>
              <a:t>Save and run ‘</a:t>
            </a:r>
            <a:r>
              <a:rPr lang="en-US" dirty="0" err="1"/>
              <a:t>CalculatorTest.java</a:t>
            </a:r>
            <a:r>
              <a:rPr lang="en-US" dirty="0"/>
              <a:t>’.</a:t>
            </a:r>
          </a:p>
          <a:p>
            <a:r>
              <a:rPr lang="en-US" dirty="0"/>
              <a:t>Look at the JUnit report to confirm if test was successful.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F3CB-FBB0-094A-A45A-F7DC6AD3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/>
          <a:lstStyle/>
          <a:p>
            <a:r>
              <a:rPr lang="en-US" dirty="0" err="1"/>
              <a:t>www.junit.org</a:t>
            </a:r>
            <a:r>
              <a:rPr lang="en-US" dirty="0"/>
              <a:t>/junit4/</a:t>
            </a:r>
          </a:p>
        </p:txBody>
      </p:sp>
    </p:spTree>
    <p:extLst>
      <p:ext uri="{BB962C8B-B14F-4D97-AF65-F5344CB8AC3E}">
        <p14:creationId xmlns:p14="http://schemas.microsoft.com/office/powerpoint/2010/main" val="16205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EBD7-3420-B44B-A6B0-C361B0A0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1" y="1143000"/>
            <a:ext cx="3002175" cy="2377440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r>
              <a:rPr lang="en-US" sz="4400" dirty="0"/>
              <a:t>Toolsets - Introduction</a:t>
            </a:r>
            <a:endParaRPr lang="en-US" dirty="0"/>
          </a:p>
        </p:txBody>
      </p:sp>
      <p:graphicFrame>
        <p:nvGraphicFramePr>
          <p:cNvPr id="6" name="Subtitle 2">
            <a:extLst>
              <a:ext uri="{FF2B5EF4-FFF2-40B4-BE49-F238E27FC236}">
                <a16:creationId xmlns:a16="http://schemas.microsoft.com/office/drawing/2014/main" id="{B57479D7-0783-404B-AA25-D2D18797C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156097"/>
              </p:ext>
            </p:extLst>
          </p:nvPr>
        </p:nvGraphicFramePr>
        <p:xfrm>
          <a:off x="3867912" y="868680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48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91C-83D8-F64C-8888-22E0421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D199-F288-6D4B-82B7-E6032A72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tool designed to optimize project planning, implementation and tracking.</a:t>
            </a:r>
          </a:p>
          <a:p>
            <a:r>
              <a:rPr lang="en-US" dirty="0"/>
              <a:t>Used as an issue tracking tool for software testing.</a:t>
            </a:r>
          </a:p>
          <a:p>
            <a:r>
              <a:rPr lang="en-US" dirty="0"/>
              <a:t>Can handle variety of issues - progress of a project, hiring of employees, product pipelines, building stories for software teams, etc.</a:t>
            </a:r>
          </a:p>
          <a:p>
            <a:r>
              <a:rPr lang="en-US" dirty="0"/>
              <a:t>Free for teams of up to 10 users.</a:t>
            </a:r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582FA53-0BD6-A345-9D51-9DDFCF911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/>
          <a:lstStyle/>
          <a:p>
            <a:r>
              <a:rPr lang="en-US" dirty="0" err="1"/>
              <a:t>www.atlassian.com</a:t>
            </a:r>
            <a:r>
              <a:rPr lang="en-US" dirty="0"/>
              <a:t>/software/</a:t>
            </a:r>
            <a:r>
              <a:rPr lang="en-US" dirty="0" err="1"/>
              <a:t>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8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91C-83D8-F64C-8888-22E0421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D199-F288-6D4B-82B7-E6032A72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–  </a:t>
            </a:r>
            <a:r>
              <a:rPr lang="en-IE" dirty="0"/>
              <a:t>Create user stories and issues, plan sprints, and distribute tasks across the software team.</a:t>
            </a:r>
          </a:p>
          <a:p>
            <a:r>
              <a:rPr lang="en-IE" dirty="0"/>
              <a:t>Track – Prioritize and discuss each member’s work in full context with complete visibility.</a:t>
            </a:r>
          </a:p>
          <a:p>
            <a:r>
              <a:rPr lang="en-IE" dirty="0"/>
              <a:t>Release – Deploy product with up-to-date information.</a:t>
            </a:r>
          </a:p>
          <a:p>
            <a:r>
              <a:rPr lang="en-IE" dirty="0"/>
              <a:t>Report – Analyse team performance in real-time using visual data.</a:t>
            </a:r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582FA53-0BD6-A345-9D51-9DDFCF911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/>
          <a:lstStyle/>
          <a:p>
            <a:r>
              <a:rPr lang="en-US" dirty="0" err="1"/>
              <a:t>www.atlassian.com</a:t>
            </a:r>
            <a:r>
              <a:rPr lang="en-US" dirty="0"/>
              <a:t>/software/</a:t>
            </a:r>
            <a:r>
              <a:rPr lang="en-US" dirty="0" err="1"/>
              <a:t>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91C-83D8-F64C-8888-22E0421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D199-F288-6D4B-82B7-E6032A72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Unit testing framework for Java.</a:t>
            </a:r>
          </a:p>
          <a:p>
            <a:r>
              <a:rPr lang="en-US" dirty="0"/>
              <a:t>Unit testing – the process of checking the smallest independent modules to ensure they are working as required.</a:t>
            </a:r>
          </a:p>
          <a:p>
            <a:r>
              <a:rPr lang="en-US" dirty="0"/>
              <a:t>Unit testing – Manual/Automated</a:t>
            </a:r>
          </a:p>
          <a:p>
            <a:r>
              <a:rPr lang="en-US" dirty="0"/>
              <a:t>Manual testing – Executing test cases manually; non-programmable; less reliable.</a:t>
            </a:r>
          </a:p>
          <a:p>
            <a:r>
              <a:rPr lang="en-US" dirty="0"/>
              <a:t>Automated testing – Executing test cases using coding tools; programmable; more reliable.</a:t>
            </a:r>
          </a:p>
          <a:p>
            <a:r>
              <a:rPr lang="en-US" dirty="0"/>
              <a:t>JUnit – used for automation of unit testing.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F3CB-FBB0-094A-A45A-F7DC6AD3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/>
          <a:lstStyle/>
          <a:p>
            <a:r>
              <a:rPr lang="en-US" dirty="0" err="1"/>
              <a:t>www.junit.org</a:t>
            </a:r>
            <a:r>
              <a:rPr lang="en-US" dirty="0"/>
              <a:t>/junit4/</a:t>
            </a:r>
          </a:p>
        </p:txBody>
      </p:sp>
    </p:spTree>
    <p:extLst>
      <p:ext uri="{BB962C8B-B14F-4D97-AF65-F5344CB8AC3E}">
        <p14:creationId xmlns:p14="http://schemas.microsoft.com/office/powerpoint/2010/main" val="413597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91C-83D8-F64C-8888-22E0421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D199-F288-6D4B-82B7-E6032A72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framework</a:t>
            </a:r>
          </a:p>
          <a:p>
            <a:r>
              <a:rPr lang="en-US" dirty="0"/>
              <a:t>Annotations and assertions – identify test methods &amp; compare against expected results.</a:t>
            </a:r>
          </a:p>
          <a:p>
            <a:r>
              <a:rPr lang="en-US" dirty="0"/>
              <a:t>Test runners</a:t>
            </a:r>
          </a:p>
          <a:p>
            <a:r>
              <a:rPr lang="en-US" dirty="0"/>
              <a:t>Runs automatically and provides immediate feedback.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F3CB-FBB0-094A-A45A-F7DC6AD3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/>
          <a:lstStyle/>
          <a:p>
            <a:r>
              <a:rPr lang="en-US" dirty="0" err="1"/>
              <a:t>www.junit.org</a:t>
            </a:r>
            <a:r>
              <a:rPr lang="en-US" dirty="0"/>
              <a:t>/junit4/</a:t>
            </a:r>
          </a:p>
        </p:txBody>
      </p:sp>
    </p:spTree>
    <p:extLst>
      <p:ext uri="{BB962C8B-B14F-4D97-AF65-F5344CB8AC3E}">
        <p14:creationId xmlns:p14="http://schemas.microsoft.com/office/powerpoint/2010/main" val="292376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EBD7-3420-B44B-A6B0-C361B0A0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1" y="1143000"/>
            <a:ext cx="3002175" cy="2377440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r>
              <a:rPr lang="en-US" sz="4400" dirty="0"/>
              <a:t>Toolsets - Installation</a:t>
            </a:r>
            <a:endParaRPr lang="en-US" dirty="0"/>
          </a:p>
        </p:txBody>
      </p:sp>
      <p:graphicFrame>
        <p:nvGraphicFramePr>
          <p:cNvPr id="6" name="Subtitle 2">
            <a:extLst>
              <a:ext uri="{FF2B5EF4-FFF2-40B4-BE49-F238E27FC236}">
                <a16:creationId xmlns:a16="http://schemas.microsoft.com/office/drawing/2014/main" id="{B57479D7-0783-404B-AA25-D2D18797C9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7912" y="868680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2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91C-83D8-F64C-8888-22E0421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D199-F288-6D4B-82B7-E6032A72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free online account on: </a:t>
            </a:r>
            <a:r>
              <a:rPr lang="en-US" dirty="0">
                <a:hlinkClick r:id="rId2"/>
              </a:rPr>
              <a:t>https://www.atlassian.com/try/cloud/signup?bundle=jira-software&amp;edition=free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582FA53-0BD6-A345-9D51-9DDFCF911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/>
          <a:lstStyle/>
          <a:p>
            <a:r>
              <a:rPr lang="en-US" dirty="0" err="1"/>
              <a:t>www.atlassian.com</a:t>
            </a:r>
            <a:r>
              <a:rPr lang="en-US" dirty="0"/>
              <a:t>/software/</a:t>
            </a:r>
            <a:r>
              <a:rPr lang="en-US" dirty="0" err="1"/>
              <a:t>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7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91C-83D8-F64C-8888-22E0421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D199-F288-6D4B-82B7-E6032A72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link1: </a:t>
            </a:r>
            <a:r>
              <a:rPr lang="en-US" dirty="0">
                <a:hlinkClick r:id="rId2"/>
              </a:rPr>
              <a:t>www.educative.io/courses/java-unit-testing-with-junit-5/B892KY261z2</a:t>
            </a:r>
            <a:endParaRPr lang="en-US" dirty="0"/>
          </a:p>
          <a:p>
            <a:r>
              <a:rPr lang="en-US" dirty="0"/>
              <a:t>Helpful link2: </a:t>
            </a:r>
            <a:r>
              <a:rPr lang="en-US" dirty="0">
                <a:hlinkClick r:id="rId3"/>
              </a:rPr>
              <a:t>www.tutorialspoint.com/junit/junit_environment_setup.htm</a:t>
            </a:r>
            <a:endParaRPr lang="en-US" dirty="0"/>
          </a:p>
          <a:p>
            <a:r>
              <a:rPr lang="en-US" dirty="0"/>
              <a:t>Helpful link3 (Windows): </a:t>
            </a:r>
            <a:r>
              <a:rPr lang="en-US" dirty="0">
                <a:hlinkClick r:id="rId4"/>
              </a:rPr>
              <a:t>www.softwaretestinghelp.com/download-and-install-junit/</a:t>
            </a:r>
            <a:endParaRPr lang="en-US" dirty="0"/>
          </a:p>
          <a:p>
            <a:r>
              <a:rPr lang="en-US" dirty="0"/>
              <a:t>Helpful link4 (MacOS): </a:t>
            </a:r>
            <a:r>
              <a:rPr lang="en-US" dirty="0">
                <a:hlinkClick r:id="rId5"/>
              </a:rPr>
              <a:t>https://stackoverflow.com/questions/21369953/need-help-installing-junit-on-mac-how-to-add-junit-to-path-environmental-variabl/26977630</a:t>
            </a:r>
            <a:endParaRPr lang="en-US" dirty="0"/>
          </a:p>
          <a:p>
            <a:r>
              <a:rPr lang="en-US" dirty="0"/>
              <a:t>System Requirements – JDK and Eclipse</a:t>
            </a:r>
          </a:p>
          <a:p>
            <a:r>
              <a:rPr lang="en-US" dirty="0"/>
              <a:t>Download the .jar files from this link: </a:t>
            </a:r>
            <a:r>
              <a:rPr lang="en-US" dirty="0">
                <a:hlinkClick r:id="rId6"/>
              </a:rPr>
              <a:t>https://github.com/junit-team/junit4/wiki/Download-and-Install</a:t>
            </a:r>
            <a:endParaRPr lang="en-US" dirty="0"/>
          </a:p>
          <a:p>
            <a:r>
              <a:rPr lang="en-US" dirty="0"/>
              <a:t>Add the location of these .jar files to the Environment Path variables (see link3/link4).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F3CB-FBB0-094A-A45A-F7DC6AD3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/>
          <a:lstStyle/>
          <a:p>
            <a:r>
              <a:rPr lang="en-US" dirty="0" err="1"/>
              <a:t>www.junit.org</a:t>
            </a:r>
            <a:r>
              <a:rPr lang="en-US" dirty="0"/>
              <a:t>/junit4/</a:t>
            </a:r>
          </a:p>
        </p:txBody>
      </p:sp>
    </p:spTree>
    <p:extLst>
      <p:ext uri="{BB962C8B-B14F-4D97-AF65-F5344CB8AC3E}">
        <p14:creationId xmlns:p14="http://schemas.microsoft.com/office/powerpoint/2010/main" val="8112666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1371</TotalTime>
  <Words>776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Menlo</vt:lpstr>
      <vt:lpstr>Wingdings 2</vt:lpstr>
      <vt:lpstr>Frame</vt:lpstr>
      <vt:lpstr>CS4004: Software Testing</vt:lpstr>
      <vt:lpstr> Toolsets - Introduction</vt:lpstr>
      <vt:lpstr>JIRA</vt:lpstr>
      <vt:lpstr>JIRA</vt:lpstr>
      <vt:lpstr>JUnit</vt:lpstr>
      <vt:lpstr>JUnit</vt:lpstr>
      <vt:lpstr> Toolsets - Installation</vt:lpstr>
      <vt:lpstr>JIRA</vt:lpstr>
      <vt:lpstr>JUnit</vt:lpstr>
      <vt:lpstr>JUnit</vt:lpstr>
      <vt:lpstr>JUnit</vt:lpstr>
      <vt:lpstr>JUnit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CS4004: Software Testing</dc:title>
  <dc:creator>Amandeep Singh</dc:creator>
  <cp:lastModifiedBy>Amandeep Singh</cp:lastModifiedBy>
  <cp:revision>27</cp:revision>
  <dcterms:created xsi:type="dcterms:W3CDTF">2021-09-06T00:40:31Z</dcterms:created>
  <dcterms:modified xsi:type="dcterms:W3CDTF">2021-09-13T23:13:59Z</dcterms:modified>
</cp:coreProperties>
</file>