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56" r:id="rId2"/>
    <p:sldId id="257" r:id="rId3"/>
    <p:sldId id="258" r:id="rId4"/>
    <p:sldId id="264" r:id="rId5"/>
    <p:sldId id="263" r:id="rId6"/>
    <p:sldId id="265" r:id="rId7"/>
    <p:sldId id="272" r:id="rId8"/>
    <p:sldId id="260" r:id="rId9"/>
    <p:sldId id="274"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si, Laura Agustina" initials="RLA" lastIdx="1" clrIdx="0">
    <p:extLst>
      <p:ext uri="{19B8F6BF-5375-455C-9EA6-DF929625EA0E}">
        <p15:presenceInfo xmlns:p15="http://schemas.microsoft.com/office/powerpoint/2012/main" userId="Rossi, Laura Agusti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885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C6E467-A861-CE11-907C-A8A54B3C4BBE}" v="1" dt="2021-04-28T02:04:19.552"/>
    <p1510:client id="{7D391A16-1361-4434-941F-3F45D6C30FE2}" v="379" dt="2021-04-28T00:30:32.226"/>
    <p1510:client id="{9B68C29F-2048-B000-BDC1-37D4AE7A1E19}" v="97" dt="2021-04-27T17:30:54.323"/>
    <p1510:client id="{C60ECC86-0CCC-5749-B6BD-7136C8661645}" v="2" dt="2021-04-28T02:36:12.215"/>
    <p1510:client id="{C65AC29F-E08E-B000-BDC1-36E6C2F80AD3}" v="81" dt="2021-04-27T13:24:24.692"/>
    <p1510:client id="{DB73D593-98AE-964F-0817-7F78B1027175}" v="30" dt="2021-04-28T02:56:20.730"/>
    <p1510:client id="{DC4650DC-46BC-ED0D-7E28-CE05389251EE}" v="17" dt="2021-04-27T21:46:45.383"/>
    <p1510:client id="{E2DDD997-71C6-461A-9300-D9332156E20A}" v="1260" dt="2021-04-27T22:10:22.153"/>
    <p1510:client id="{F4B13147-DF5F-E8F8-036A-95D372D141F0}" v="19" dt="2021-04-28T02:54:43.509"/>
  </p1510:revLst>
</p1510:revInfo>
</file>

<file path=ppt/tableStyles.xml><?xml version="1.0" encoding="utf-8"?>
<a:tblStyleLst xmlns:a="http://schemas.openxmlformats.org/drawingml/2006/main" def="{5C22544A-7EE6-4342-B048-85BDC9FD1C3A}">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8E91253-631F-B38C-2F39-109AAEDBC11A}"/>
    <pc:docChg chg="modSld">
      <pc:chgData name="" userId="" providerId="" clId="Web-{48E91253-631F-B38C-2F39-109AAEDBC11A}" dt="2021-04-21T21:34:08.416" v="0" actId="1076"/>
      <pc:docMkLst>
        <pc:docMk/>
      </pc:docMkLst>
      <pc:sldChg chg="modSp">
        <pc:chgData name="" userId="" providerId="" clId="Web-{48E91253-631F-B38C-2F39-109AAEDBC11A}" dt="2021-04-21T21:34:08.416" v="0" actId="1076"/>
        <pc:sldMkLst>
          <pc:docMk/>
          <pc:sldMk cId="1532381613" sldId="263"/>
        </pc:sldMkLst>
        <pc:grpChg chg="mod">
          <ac:chgData name="" userId="" providerId="" clId="Web-{48E91253-631F-B38C-2F39-109AAEDBC11A}" dt="2021-04-21T21:34:08.416" v="0" actId="1076"/>
          <ac:grpSpMkLst>
            <pc:docMk/>
            <pc:sldMk cId="1532381613" sldId="263"/>
            <ac:grpSpMk id="3" creationId="{A6AFFA8F-2525-4948-9470-FCB523B12D78}"/>
          </ac:grpSpMkLst>
        </pc:grpChg>
      </pc:sldChg>
    </pc:docChg>
  </pc:docChgLst>
  <pc:docChgLst>
    <pc:chgData name="Kaushal, Esha" userId="S::ekausha@purdue.edu::90275477-4e8d-40c7-85bc-cb1f34dcf27e" providerId="AD" clId="Web-{040A59B0-6FE9-E174-DC09-21E76DE8A36A}"/>
    <pc:docChg chg="modSld">
      <pc:chgData name="Kaushal, Esha" userId="S::ekausha@purdue.edu::90275477-4e8d-40c7-85bc-cb1f34dcf27e" providerId="AD" clId="Web-{040A59B0-6FE9-E174-DC09-21E76DE8A36A}" dt="2021-04-24T21:36:51.415" v="0" actId="1076"/>
      <pc:docMkLst>
        <pc:docMk/>
      </pc:docMkLst>
      <pc:sldChg chg="modSp">
        <pc:chgData name="Kaushal, Esha" userId="S::ekausha@purdue.edu::90275477-4e8d-40c7-85bc-cb1f34dcf27e" providerId="AD" clId="Web-{040A59B0-6FE9-E174-DC09-21E76DE8A36A}" dt="2021-04-24T21:36:51.415" v="0" actId="1076"/>
        <pc:sldMkLst>
          <pc:docMk/>
          <pc:sldMk cId="814402709" sldId="260"/>
        </pc:sldMkLst>
        <pc:picChg chg="mod">
          <ac:chgData name="Kaushal, Esha" userId="S::ekausha@purdue.edu::90275477-4e8d-40c7-85bc-cb1f34dcf27e" providerId="AD" clId="Web-{040A59B0-6FE9-E174-DC09-21E76DE8A36A}" dt="2021-04-24T21:36:51.415" v="0" actId="1076"/>
          <ac:picMkLst>
            <pc:docMk/>
            <pc:sldMk cId="814402709" sldId="260"/>
            <ac:picMk id="5" creationId="{73F12569-8205-4499-A0F2-FF687CDC83BF}"/>
          </ac:picMkLst>
        </pc:picChg>
      </pc:sldChg>
    </pc:docChg>
  </pc:docChgLst>
  <pc:docChgLst>
    <pc:chgData name="Kaushal, Esha" userId="S::ekausha@purdue.edu::90275477-4e8d-40c7-85bc-cb1f34dcf27e" providerId="AD" clId="Web-{9B68C29F-2048-B000-BDC1-37D4AE7A1E19}"/>
    <pc:docChg chg="modSld">
      <pc:chgData name="Kaushal, Esha" userId="S::ekausha@purdue.edu::90275477-4e8d-40c7-85bc-cb1f34dcf27e" providerId="AD" clId="Web-{9B68C29F-2048-B000-BDC1-37D4AE7A1E19}" dt="2021-04-27T17:30:54.323" v="96"/>
      <pc:docMkLst>
        <pc:docMk/>
      </pc:docMkLst>
      <pc:sldChg chg="addSp">
        <pc:chgData name="Kaushal, Esha" userId="S::ekausha@purdue.edu::90275477-4e8d-40c7-85bc-cb1f34dcf27e" providerId="AD" clId="Web-{9B68C29F-2048-B000-BDC1-37D4AE7A1E19}" dt="2021-04-27T17:30:34.900" v="86"/>
        <pc:sldMkLst>
          <pc:docMk/>
          <pc:sldMk cId="987262277" sldId="256"/>
        </pc:sldMkLst>
        <pc:picChg chg="add">
          <ac:chgData name="Kaushal, Esha" userId="S::ekausha@purdue.edu::90275477-4e8d-40c7-85bc-cb1f34dcf27e" providerId="AD" clId="Web-{9B68C29F-2048-B000-BDC1-37D4AE7A1E19}" dt="2021-04-27T17:30:34.900" v="86"/>
          <ac:picMkLst>
            <pc:docMk/>
            <pc:sldMk cId="987262277" sldId="256"/>
            <ac:picMk id="6" creationId="{670F20BD-A479-4787-B442-E43C19CDB60E}"/>
          </ac:picMkLst>
        </pc:picChg>
      </pc:sldChg>
      <pc:sldChg chg="addSp">
        <pc:chgData name="Kaushal, Esha" userId="S::ekausha@purdue.edu::90275477-4e8d-40c7-85bc-cb1f34dcf27e" providerId="AD" clId="Web-{9B68C29F-2048-B000-BDC1-37D4AE7A1E19}" dt="2021-04-27T17:30:36.322" v="87"/>
        <pc:sldMkLst>
          <pc:docMk/>
          <pc:sldMk cId="4027386402" sldId="257"/>
        </pc:sldMkLst>
        <pc:picChg chg="add">
          <ac:chgData name="Kaushal, Esha" userId="S::ekausha@purdue.edu::90275477-4e8d-40c7-85bc-cb1f34dcf27e" providerId="AD" clId="Web-{9B68C29F-2048-B000-BDC1-37D4AE7A1E19}" dt="2021-04-27T17:30:36.322" v="87"/>
          <ac:picMkLst>
            <pc:docMk/>
            <pc:sldMk cId="4027386402" sldId="257"/>
            <ac:picMk id="3" creationId="{615EEB80-ED7A-4B41-8776-07525278D534}"/>
          </ac:picMkLst>
        </pc:picChg>
      </pc:sldChg>
      <pc:sldChg chg="addSp">
        <pc:chgData name="Kaushal, Esha" userId="S::ekausha@purdue.edu::90275477-4e8d-40c7-85bc-cb1f34dcf27e" providerId="AD" clId="Web-{9B68C29F-2048-B000-BDC1-37D4AE7A1E19}" dt="2021-04-27T17:30:37.525" v="88"/>
        <pc:sldMkLst>
          <pc:docMk/>
          <pc:sldMk cId="1258756067" sldId="258"/>
        </pc:sldMkLst>
        <pc:picChg chg="add">
          <ac:chgData name="Kaushal, Esha" userId="S::ekausha@purdue.edu::90275477-4e8d-40c7-85bc-cb1f34dcf27e" providerId="AD" clId="Web-{9B68C29F-2048-B000-BDC1-37D4AE7A1E19}" dt="2021-04-27T17:30:37.525" v="88"/>
          <ac:picMkLst>
            <pc:docMk/>
            <pc:sldMk cId="1258756067" sldId="258"/>
            <ac:picMk id="3" creationId="{5C0D465C-B2DD-4044-A172-191F389B6100}"/>
          </ac:picMkLst>
        </pc:picChg>
      </pc:sldChg>
      <pc:sldChg chg="addSp modSp">
        <pc:chgData name="Kaushal, Esha" userId="S::ekausha@purdue.edu::90275477-4e8d-40c7-85bc-cb1f34dcf27e" providerId="AD" clId="Web-{9B68C29F-2048-B000-BDC1-37D4AE7A1E19}" dt="2021-04-27T17:30:48.042" v="93"/>
        <pc:sldMkLst>
          <pc:docMk/>
          <pc:sldMk cId="814402709" sldId="260"/>
        </pc:sldMkLst>
        <pc:graphicFrameChg chg="mod modGraphic">
          <ac:chgData name="Kaushal, Esha" userId="S::ekausha@purdue.edu::90275477-4e8d-40c7-85bc-cb1f34dcf27e" providerId="AD" clId="Web-{9B68C29F-2048-B000-BDC1-37D4AE7A1E19}" dt="2021-04-27T17:29:14.801" v="81" actId="1076"/>
          <ac:graphicFrameMkLst>
            <pc:docMk/>
            <pc:sldMk cId="814402709" sldId="260"/>
            <ac:graphicFrameMk id="3" creationId="{E9B53105-F853-4907-93CC-A9A8CD36945A}"/>
          </ac:graphicFrameMkLst>
        </pc:graphicFrameChg>
        <pc:picChg chg="add">
          <ac:chgData name="Kaushal, Esha" userId="S::ekausha@purdue.edu::90275477-4e8d-40c7-85bc-cb1f34dcf27e" providerId="AD" clId="Web-{9B68C29F-2048-B000-BDC1-37D4AE7A1E19}" dt="2021-04-27T17:30:48.042" v="93"/>
          <ac:picMkLst>
            <pc:docMk/>
            <pc:sldMk cId="814402709" sldId="260"/>
            <ac:picMk id="4" creationId="{542C4CC8-250C-47A3-B32E-D39B8DDDCEF5}"/>
          </ac:picMkLst>
        </pc:picChg>
      </pc:sldChg>
      <pc:sldChg chg="addSp">
        <pc:chgData name="Kaushal, Esha" userId="S::ekausha@purdue.edu::90275477-4e8d-40c7-85bc-cb1f34dcf27e" providerId="AD" clId="Web-{9B68C29F-2048-B000-BDC1-37D4AE7A1E19}" dt="2021-04-27T17:30:53.823" v="95"/>
        <pc:sldMkLst>
          <pc:docMk/>
          <pc:sldMk cId="1930090521" sldId="261"/>
        </pc:sldMkLst>
        <pc:picChg chg="add">
          <ac:chgData name="Kaushal, Esha" userId="S::ekausha@purdue.edu::90275477-4e8d-40c7-85bc-cb1f34dcf27e" providerId="AD" clId="Web-{9B68C29F-2048-B000-BDC1-37D4AE7A1E19}" dt="2021-04-27T17:30:53.823" v="95"/>
          <ac:picMkLst>
            <pc:docMk/>
            <pc:sldMk cId="1930090521" sldId="261"/>
            <ac:picMk id="6" creationId="{27F6C516-BE6F-4C4B-A257-A4018BAC2795}"/>
          </ac:picMkLst>
        </pc:picChg>
      </pc:sldChg>
      <pc:sldChg chg="addSp">
        <pc:chgData name="Kaushal, Esha" userId="S::ekausha@purdue.edu::90275477-4e8d-40c7-85bc-cb1f34dcf27e" providerId="AD" clId="Web-{9B68C29F-2048-B000-BDC1-37D4AE7A1E19}" dt="2021-04-27T17:30:54.323" v="96"/>
        <pc:sldMkLst>
          <pc:docMk/>
          <pc:sldMk cId="18610447" sldId="262"/>
        </pc:sldMkLst>
        <pc:picChg chg="add">
          <ac:chgData name="Kaushal, Esha" userId="S::ekausha@purdue.edu::90275477-4e8d-40c7-85bc-cb1f34dcf27e" providerId="AD" clId="Web-{9B68C29F-2048-B000-BDC1-37D4AE7A1E19}" dt="2021-04-27T17:30:54.323" v="96"/>
          <ac:picMkLst>
            <pc:docMk/>
            <pc:sldMk cId="18610447" sldId="262"/>
            <ac:picMk id="3" creationId="{AD6BD027-B472-4E93-B91C-DA7CDBFF6210}"/>
          </ac:picMkLst>
        </pc:picChg>
      </pc:sldChg>
      <pc:sldChg chg="addSp modSp">
        <pc:chgData name="Kaushal, Esha" userId="S::ekausha@purdue.edu::90275477-4e8d-40c7-85bc-cb1f34dcf27e" providerId="AD" clId="Web-{9B68C29F-2048-B000-BDC1-37D4AE7A1E19}" dt="2021-04-27T17:30:16.696" v="85" actId="1076"/>
        <pc:sldMkLst>
          <pc:docMk/>
          <pc:sldMk cId="1532381613" sldId="263"/>
        </pc:sldMkLst>
        <pc:picChg chg="add mod">
          <ac:chgData name="Kaushal, Esha" userId="S::ekausha@purdue.edu::90275477-4e8d-40c7-85bc-cb1f34dcf27e" providerId="AD" clId="Web-{9B68C29F-2048-B000-BDC1-37D4AE7A1E19}" dt="2021-04-27T17:30:16.696" v="85" actId="1076"/>
          <ac:picMkLst>
            <pc:docMk/>
            <pc:sldMk cId="1532381613" sldId="263"/>
            <ac:picMk id="14" creationId="{A853426D-F58E-4C5E-B1CF-5C647BA2CE57}"/>
          </ac:picMkLst>
        </pc:picChg>
      </pc:sldChg>
      <pc:sldChg chg="addSp">
        <pc:chgData name="Kaushal, Esha" userId="S::ekausha@purdue.edu::90275477-4e8d-40c7-85bc-cb1f34dcf27e" providerId="AD" clId="Web-{9B68C29F-2048-B000-BDC1-37D4AE7A1E19}" dt="2021-04-27T17:30:38.932" v="89"/>
        <pc:sldMkLst>
          <pc:docMk/>
          <pc:sldMk cId="3999342935" sldId="264"/>
        </pc:sldMkLst>
        <pc:picChg chg="add">
          <ac:chgData name="Kaushal, Esha" userId="S::ekausha@purdue.edu::90275477-4e8d-40c7-85bc-cb1f34dcf27e" providerId="AD" clId="Web-{9B68C29F-2048-B000-BDC1-37D4AE7A1E19}" dt="2021-04-27T17:30:38.932" v="89"/>
          <ac:picMkLst>
            <pc:docMk/>
            <pc:sldMk cId="3999342935" sldId="264"/>
            <ac:picMk id="3" creationId="{D6C717BB-2F1D-41F5-AEDB-5D4485232DD3}"/>
          </ac:picMkLst>
        </pc:picChg>
      </pc:sldChg>
      <pc:sldChg chg="addSp">
        <pc:chgData name="Kaushal, Esha" userId="S::ekausha@purdue.edu::90275477-4e8d-40c7-85bc-cb1f34dcf27e" providerId="AD" clId="Web-{9B68C29F-2048-B000-BDC1-37D4AE7A1E19}" dt="2021-04-27T17:30:41.995" v="90"/>
        <pc:sldMkLst>
          <pc:docMk/>
          <pc:sldMk cId="3220467647" sldId="265"/>
        </pc:sldMkLst>
        <pc:picChg chg="add">
          <ac:chgData name="Kaushal, Esha" userId="S::ekausha@purdue.edu::90275477-4e8d-40c7-85bc-cb1f34dcf27e" providerId="AD" clId="Web-{9B68C29F-2048-B000-BDC1-37D4AE7A1E19}" dt="2021-04-27T17:30:41.995" v="90"/>
          <ac:picMkLst>
            <pc:docMk/>
            <pc:sldMk cId="3220467647" sldId="265"/>
            <ac:picMk id="12" creationId="{78CAA453-D24A-42DB-8693-060FE8D9996B}"/>
          </ac:picMkLst>
        </pc:picChg>
      </pc:sldChg>
      <pc:sldChg chg="addSp">
        <pc:chgData name="Kaushal, Esha" userId="S::ekausha@purdue.edu::90275477-4e8d-40c7-85bc-cb1f34dcf27e" providerId="AD" clId="Web-{9B68C29F-2048-B000-BDC1-37D4AE7A1E19}" dt="2021-04-27T17:30:46.432" v="92"/>
        <pc:sldMkLst>
          <pc:docMk/>
          <pc:sldMk cId="3941712785" sldId="270"/>
        </pc:sldMkLst>
        <pc:picChg chg="add">
          <ac:chgData name="Kaushal, Esha" userId="S::ekausha@purdue.edu::90275477-4e8d-40c7-85bc-cb1f34dcf27e" providerId="AD" clId="Web-{9B68C29F-2048-B000-BDC1-37D4AE7A1E19}" dt="2021-04-27T17:30:46.432" v="92"/>
          <ac:picMkLst>
            <pc:docMk/>
            <pc:sldMk cId="3941712785" sldId="270"/>
            <ac:picMk id="3" creationId="{005958F3-6C87-40EE-859B-F2BE2EA8EF95}"/>
          </ac:picMkLst>
        </pc:picChg>
      </pc:sldChg>
      <pc:sldChg chg="addSp">
        <pc:chgData name="Kaushal, Esha" userId="S::ekausha@purdue.edu::90275477-4e8d-40c7-85bc-cb1f34dcf27e" providerId="AD" clId="Web-{9B68C29F-2048-B000-BDC1-37D4AE7A1E19}" dt="2021-04-27T17:30:52.355" v="94"/>
        <pc:sldMkLst>
          <pc:docMk/>
          <pc:sldMk cId="3727001640" sldId="271"/>
        </pc:sldMkLst>
        <pc:picChg chg="add">
          <ac:chgData name="Kaushal, Esha" userId="S::ekausha@purdue.edu::90275477-4e8d-40c7-85bc-cb1f34dcf27e" providerId="AD" clId="Web-{9B68C29F-2048-B000-BDC1-37D4AE7A1E19}" dt="2021-04-27T17:30:52.355" v="94"/>
          <ac:picMkLst>
            <pc:docMk/>
            <pc:sldMk cId="3727001640" sldId="271"/>
            <ac:picMk id="6" creationId="{AED29486-9A5A-4D08-821C-9CC184F48CA8}"/>
          </ac:picMkLst>
        </pc:picChg>
      </pc:sldChg>
      <pc:sldChg chg="addSp">
        <pc:chgData name="Kaushal, Esha" userId="S::ekausha@purdue.edu::90275477-4e8d-40c7-85bc-cb1f34dcf27e" providerId="AD" clId="Web-{9B68C29F-2048-B000-BDC1-37D4AE7A1E19}" dt="2021-04-27T17:30:44.729" v="91"/>
        <pc:sldMkLst>
          <pc:docMk/>
          <pc:sldMk cId="1657949231" sldId="272"/>
        </pc:sldMkLst>
        <pc:picChg chg="add">
          <ac:chgData name="Kaushal, Esha" userId="S::ekausha@purdue.edu::90275477-4e8d-40c7-85bc-cb1f34dcf27e" providerId="AD" clId="Web-{9B68C29F-2048-B000-BDC1-37D4AE7A1E19}" dt="2021-04-27T17:30:44.729" v="91"/>
          <ac:picMkLst>
            <pc:docMk/>
            <pc:sldMk cId="1657949231" sldId="272"/>
            <ac:picMk id="3" creationId="{20E03FD5-9B77-484D-BD12-CE7B8D345214}"/>
          </ac:picMkLst>
        </pc:picChg>
      </pc:sldChg>
    </pc:docChg>
  </pc:docChgLst>
  <pc:docChgLst>
    <pc:chgData name="Rossi, Laura Agustina" userId="S::rossil@purdue.edu::6fa6035d-9fa0-43da-9190-a95218bf5b0d" providerId="AD" clId="Web-{48E91253-631F-B38C-2F39-109AAEDBC11A}"/>
    <pc:docChg chg="modSld">
      <pc:chgData name="Rossi, Laura Agustina" userId="S::rossil@purdue.edu::6fa6035d-9fa0-43da-9190-a95218bf5b0d" providerId="AD" clId="Web-{48E91253-631F-B38C-2F39-109AAEDBC11A}" dt="2021-04-21T21:35:40.309" v="15" actId="1076"/>
      <pc:docMkLst>
        <pc:docMk/>
      </pc:docMkLst>
      <pc:sldChg chg="modSp">
        <pc:chgData name="Rossi, Laura Agustina" userId="S::rossil@purdue.edu::6fa6035d-9fa0-43da-9190-a95218bf5b0d" providerId="AD" clId="Web-{48E91253-631F-B38C-2F39-109AAEDBC11A}" dt="2021-04-21T21:35:40.309" v="15" actId="1076"/>
        <pc:sldMkLst>
          <pc:docMk/>
          <pc:sldMk cId="1258756067" sldId="258"/>
        </pc:sldMkLst>
        <pc:spChg chg="mod">
          <ac:chgData name="Rossi, Laura Agustina" userId="S::rossil@purdue.edu::6fa6035d-9fa0-43da-9190-a95218bf5b0d" providerId="AD" clId="Web-{48E91253-631F-B38C-2F39-109AAEDBC11A}" dt="2021-04-21T21:35:40.309" v="15" actId="1076"/>
          <ac:spMkLst>
            <pc:docMk/>
            <pc:sldMk cId="1258756067" sldId="258"/>
            <ac:spMk id="4" creationId="{D0EDCB59-DB6C-48CD-A13E-27D5565D4350}"/>
          </ac:spMkLst>
        </pc:spChg>
        <pc:spChg chg="mod">
          <ac:chgData name="Rossi, Laura Agustina" userId="S::rossil@purdue.edu::6fa6035d-9fa0-43da-9190-a95218bf5b0d" providerId="AD" clId="Web-{48E91253-631F-B38C-2F39-109AAEDBC11A}" dt="2021-04-21T21:35:02.871" v="9" actId="14100"/>
          <ac:spMkLst>
            <pc:docMk/>
            <pc:sldMk cId="1258756067" sldId="258"/>
            <ac:spMk id="6" creationId="{CEF22787-6C68-4A18-800E-07D43C405C4C}"/>
          </ac:spMkLst>
        </pc:spChg>
        <pc:picChg chg="mod">
          <ac:chgData name="Rossi, Laura Agustina" userId="S::rossil@purdue.edu::6fa6035d-9fa0-43da-9190-a95218bf5b0d" providerId="AD" clId="Web-{48E91253-631F-B38C-2F39-109AAEDBC11A}" dt="2021-04-21T21:34:59.886" v="8" actId="14100"/>
          <ac:picMkLst>
            <pc:docMk/>
            <pc:sldMk cId="1258756067" sldId="258"/>
            <ac:picMk id="2049" creationId="{3047A17F-B29F-4213-A041-A23132CC6A52}"/>
          </ac:picMkLst>
        </pc:picChg>
      </pc:sldChg>
      <pc:sldChg chg="modSp">
        <pc:chgData name="Rossi, Laura Agustina" userId="S::rossil@purdue.edu::6fa6035d-9fa0-43da-9190-a95218bf5b0d" providerId="AD" clId="Web-{48E91253-631F-B38C-2F39-109AAEDBC11A}" dt="2021-04-21T21:34:13.182" v="0" actId="1076"/>
        <pc:sldMkLst>
          <pc:docMk/>
          <pc:sldMk cId="1532381613" sldId="263"/>
        </pc:sldMkLst>
        <pc:picChg chg="mod">
          <ac:chgData name="Rossi, Laura Agustina" userId="S::rossil@purdue.edu::6fa6035d-9fa0-43da-9190-a95218bf5b0d" providerId="AD" clId="Web-{48E91253-631F-B38C-2F39-109AAEDBC11A}" dt="2021-04-21T21:34:13.182" v="0" actId="1076"/>
          <ac:picMkLst>
            <pc:docMk/>
            <pc:sldMk cId="1532381613" sldId="263"/>
            <ac:picMk id="1028" creationId="{6CC9FCFA-C953-45B2-B237-11D63CFC1F1F}"/>
          </ac:picMkLst>
        </pc:picChg>
      </pc:sldChg>
    </pc:docChg>
  </pc:docChgLst>
  <pc:docChgLst>
    <pc:chgData name="Rossi, Laura Agustina" userId="S::rossil@purdue.edu::6fa6035d-9fa0-43da-9190-a95218bf5b0d" providerId="AD" clId="Web-{9729C105-D741-A801-FF42-F2D766F964E0}"/>
    <pc:docChg chg="modSld">
      <pc:chgData name="Rossi, Laura Agustina" userId="S::rossil@purdue.edu::6fa6035d-9fa0-43da-9190-a95218bf5b0d" providerId="AD" clId="Web-{9729C105-D741-A801-FF42-F2D766F964E0}" dt="2021-04-26T23:52:31.167" v="0"/>
      <pc:docMkLst>
        <pc:docMk/>
      </pc:docMkLst>
      <pc:sldChg chg="addSp">
        <pc:chgData name="Rossi, Laura Agustina" userId="S::rossil@purdue.edu::6fa6035d-9fa0-43da-9190-a95218bf5b0d" providerId="AD" clId="Web-{9729C105-D741-A801-FF42-F2D766F964E0}" dt="2021-04-26T23:52:31.167" v="0"/>
        <pc:sldMkLst>
          <pc:docMk/>
          <pc:sldMk cId="987262277" sldId="256"/>
        </pc:sldMkLst>
        <pc:spChg chg="add">
          <ac:chgData name="Rossi, Laura Agustina" userId="S::rossil@purdue.edu::6fa6035d-9fa0-43da-9190-a95218bf5b0d" providerId="AD" clId="Web-{9729C105-D741-A801-FF42-F2D766F964E0}" dt="2021-04-26T23:52:31.167" v="0"/>
          <ac:spMkLst>
            <pc:docMk/>
            <pc:sldMk cId="987262277" sldId="256"/>
            <ac:spMk id="5" creationId="{7A9B9599-3FC1-4E13-BA40-9827C45F3D73}"/>
          </ac:spMkLst>
        </pc:spChg>
      </pc:sldChg>
    </pc:docChg>
  </pc:docChgLst>
  <pc:docChgLst>
    <pc:chgData name="Batra, Pulkit" userId="S::batra9@purdue.edu::e322b72e-6e8c-4dc3-bcab-c53693432222" providerId="AD" clId="Web-{4FC6E467-A861-CE11-907C-A8A54B3C4BBE}"/>
    <pc:docChg chg="addSld">
      <pc:chgData name="Batra, Pulkit" userId="S::batra9@purdue.edu::e322b72e-6e8c-4dc3-bcab-c53693432222" providerId="AD" clId="Web-{4FC6E467-A861-CE11-907C-A8A54B3C4BBE}" dt="2021-04-28T02:04:19.552" v="0"/>
      <pc:docMkLst>
        <pc:docMk/>
      </pc:docMkLst>
      <pc:sldChg chg="new">
        <pc:chgData name="Batra, Pulkit" userId="S::batra9@purdue.edu::e322b72e-6e8c-4dc3-bcab-c53693432222" providerId="AD" clId="Web-{4FC6E467-A861-CE11-907C-A8A54B3C4BBE}" dt="2021-04-28T02:04:19.552" v="0"/>
        <pc:sldMkLst>
          <pc:docMk/>
          <pc:sldMk cId="3429641421" sldId="275"/>
        </pc:sldMkLst>
      </pc:sldChg>
    </pc:docChg>
  </pc:docChgLst>
  <pc:docChgLst>
    <pc:chgData name="Kaushal, Esha" userId="S::ekausha@purdue.edu::90275477-4e8d-40c7-85bc-cb1f34dcf27e" providerId="AD" clId="Web-{F29BF8F2-1F6A-097C-CAA2-1BCAF8093323}"/>
    <pc:docChg chg="addSld modSld">
      <pc:chgData name="Kaushal, Esha" userId="S::ekausha@purdue.edu::90275477-4e8d-40c7-85bc-cb1f34dcf27e" providerId="AD" clId="Web-{F29BF8F2-1F6A-097C-CAA2-1BCAF8093323}" dt="2021-04-25T21:21:01.919" v="25" actId="20577"/>
      <pc:docMkLst>
        <pc:docMk/>
      </pc:docMkLst>
      <pc:sldChg chg="modSp new">
        <pc:chgData name="Kaushal, Esha" userId="S::ekausha@purdue.edu::90275477-4e8d-40c7-85bc-cb1f34dcf27e" providerId="AD" clId="Web-{F29BF8F2-1F6A-097C-CAA2-1BCAF8093323}" dt="2021-04-25T21:21:01.919" v="25" actId="20577"/>
        <pc:sldMkLst>
          <pc:docMk/>
          <pc:sldMk cId="3727001640" sldId="271"/>
        </pc:sldMkLst>
        <pc:spChg chg="mod">
          <ac:chgData name="Kaushal, Esha" userId="S::ekausha@purdue.edu::90275477-4e8d-40c7-85bc-cb1f34dcf27e" providerId="AD" clId="Web-{F29BF8F2-1F6A-097C-CAA2-1BCAF8093323}" dt="2021-04-25T21:20:57.638" v="20" actId="20577"/>
          <ac:spMkLst>
            <pc:docMk/>
            <pc:sldMk cId="3727001640" sldId="271"/>
            <ac:spMk id="2" creationId="{7FEB4B6A-1A28-441C-999F-8E4918638115}"/>
          </ac:spMkLst>
        </pc:spChg>
        <pc:spChg chg="mod">
          <ac:chgData name="Kaushal, Esha" userId="S::ekausha@purdue.edu::90275477-4e8d-40c7-85bc-cb1f34dcf27e" providerId="AD" clId="Web-{F29BF8F2-1F6A-097C-CAA2-1BCAF8093323}" dt="2021-04-25T21:21:01.919" v="25" actId="20577"/>
          <ac:spMkLst>
            <pc:docMk/>
            <pc:sldMk cId="3727001640" sldId="271"/>
            <ac:spMk id="3" creationId="{FCC775B5-2795-4F1B-9211-10889C180981}"/>
          </ac:spMkLst>
        </pc:spChg>
      </pc:sldChg>
    </pc:docChg>
  </pc:docChgLst>
  <pc:docChgLst>
    <pc:chgData name="Rossi, Laura Agustina" userId="S::rossil@purdue.edu::6fa6035d-9fa0-43da-9190-a95218bf5b0d" providerId="AD" clId="Web-{C65AC29F-E08E-B000-BDC1-36E6C2F80AD3}"/>
    <pc:docChg chg="modSld">
      <pc:chgData name="Rossi, Laura Agustina" userId="S::rossil@purdue.edu::6fa6035d-9fa0-43da-9190-a95218bf5b0d" providerId="AD" clId="Web-{C65AC29F-E08E-B000-BDC1-36E6C2F80AD3}" dt="2021-04-27T13:24:17.177" v="55"/>
      <pc:docMkLst>
        <pc:docMk/>
      </pc:docMkLst>
      <pc:sldChg chg="modSp">
        <pc:chgData name="Rossi, Laura Agustina" userId="S::rossil@purdue.edu::6fa6035d-9fa0-43da-9190-a95218bf5b0d" providerId="AD" clId="Web-{C65AC29F-E08E-B000-BDC1-36E6C2F80AD3}" dt="2021-04-27T13:24:17.177" v="55"/>
        <pc:sldMkLst>
          <pc:docMk/>
          <pc:sldMk cId="814402709" sldId="260"/>
        </pc:sldMkLst>
        <pc:graphicFrameChg chg="mod modGraphic">
          <ac:chgData name="Rossi, Laura Agustina" userId="S::rossil@purdue.edu::6fa6035d-9fa0-43da-9190-a95218bf5b0d" providerId="AD" clId="Web-{C65AC29F-E08E-B000-BDC1-36E6C2F80AD3}" dt="2021-04-27T13:24:17.177" v="55"/>
          <ac:graphicFrameMkLst>
            <pc:docMk/>
            <pc:sldMk cId="814402709" sldId="260"/>
            <ac:graphicFrameMk id="3" creationId="{E9B53105-F853-4907-93CC-A9A8CD36945A}"/>
          </ac:graphicFrameMkLst>
        </pc:graphicFrameChg>
      </pc:sldChg>
    </pc:docChg>
  </pc:docChgLst>
  <pc:docChgLst>
    <pc:chgData name="Rossi, Laura Agustina" userId="6fa6035d-9fa0-43da-9190-a95218bf5b0d" providerId="ADAL" clId="{E2DDD997-71C6-461A-9300-D9332156E20A}"/>
    <pc:docChg chg="undo custSel addSld delSld modSld sldOrd">
      <pc:chgData name="Rossi, Laura Agustina" userId="6fa6035d-9fa0-43da-9190-a95218bf5b0d" providerId="ADAL" clId="{E2DDD997-71C6-461A-9300-D9332156E20A}" dt="2021-04-27T22:10:22.153" v="3182" actId="1076"/>
      <pc:docMkLst>
        <pc:docMk/>
      </pc:docMkLst>
      <pc:sldChg chg="addSp delSp modSp mod">
        <pc:chgData name="Rossi, Laura Agustina" userId="6fa6035d-9fa0-43da-9190-a95218bf5b0d" providerId="ADAL" clId="{E2DDD997-71C6-461A-9300-D9332156E20A}" dt="2021-04-27T22:06:51.649" v="2960" actId="21"/>
        <pc:sldMkLst>
          <pc:docMk/>
          <pc:sldMk cId="987262277" sldId="256"/>
        </pc:sldMkLst>
        <pc:spChg chg="mod">
          <ac:chgData name="Rossi, Laura Agustina" userId="6fa6035d-9fa0-43da-9190-a95218bf5b0d" providerId="ADAL" clId="{E2DDD997-71C6-461A-9300-D9332156E20A}" dt="2021-04-26T23:53:25.460" v="2574" actId="14100"/>
          <ac:spMkLst>
            <pc:docMk/>
            <pc:sldMk cId="987262277" sldId="256"/>
            <ac:spMk id="5" creationId="{7A9B9599-3FC1-4E13-BA40-9827C45F3D73}"/>
          </ac:spMkLst>
        </pc:spChg>
        <pc:graphicFrameChg chg="add del mod">
          <ac:chgData name="Rossi, Laura Agustina" userId="6fa6035d-9fa0-43da-9190-a95218bf5b0d" providerId="ADAL" clId="{E2DDD997-71C6-461A-9300-D9332156E20A}" dt="2021-04-27T22:06:51.649" v="2960" actId="21"/>
          <ac:graphicFrameMkLst>
            <pc:docMk/>
            <pc:sldMk cId="987262277" sldId="256"/>
            <ac:graphicFrameMk id="7" creationId="{7DA821F9-E9DD-4D06-82C2-CCA755A94F34}"/>
          </ac:graphicFrameMkLst>
        </pc:graphicFrameChg>
      </pc:sldChg>
      <pc:sldChg chg="addSp delSp modSp mod">
        <pc:chgData name="Rossi, Laura Agustina" userId="6fa6035d-9fa0-43da-9190-a95218bf5b0d" providerId="ADAL" clId="{E2DDD997-71C6-461A-9300-D9332156E20A}" dt="2021-04-26T23:53:38.610" v="2576"/>
        <pc:sldMkLst>
          <pc:docMk/>
          <pc:sldMk cId="4027386402" sldId="257"/>
        </pc:sldMkLst>
        <pc:spChg chg="add del mod">
          <ac:chgData name="Rossi, Laura Agustina" userId="6fa6035d-9fa0-43da-9190-a95218bf5b0d" providerId="ADAL" clId="{E2DDD997-71C6-461A-9300-D9332156E20A}" dt="2021-04-26T23:53:38.610" v="2576"/>
          <ac:spMkLst>
            <pc:docMk/>
            <pc:sldMk cId="4027386402" sldId="257"/>
            <ac:spMk id="4" creationId="{D08E0CCD-B136-4C23-9DC2-A71D3C7426B9}"/>
          </ac:spMkLst>
        </pc:spChg>
        <pc:spChg chg="mod">
          <ac:chgData name="Rossi, Laura Agustina" userId="6fa6035d-9fa0-43da-9190-a95218bf5b0d" providerId="ADAL" clId="{E2DDD997-71C6-461A-9300-D9332156E20A}" dt="2021-04-24T14:00:44.650" v="2012" actId="1076"/>
          <ac:spMkLst>
            <pc:docMk/>
            <pc:sldMk cId="4027386402" sldId="257"/>
            <ac:spMk id="5" creationId="{B184A080-A5CD-4A00-90D9-C247A6E9462D}"/>
          </ac:spMkLst>
        </pc:spChg>
      </pc:sldChg>
      <pc:sldChg chg="addSp delSp modSp mod">
        <pc:chgData name="Rossi, Laura Agustina" userId="6fa6035d-9fa0-43da-9190-a95218bf5b0d" providerId="ADAL" clId="{E2DDD997-71C6-461A-9300-D9332156E20A}" dt="2021-04-27T22:08:48.624" v="3126" actId="1076"/>
        <pc:sldMkLst>
          <pc:docMk/>
          <pc:sldMk cId="1258756067" sldId="258"/>
        </pc:sldMkLst>
        <pc:spChg chg="add del mod">
          <ac:chgData name="Rossi, Laura Agustina" userId="6fa6035d-9fa0-43da-9190-a95218bf5b0d" providerId="ADAL" clId="{E2DDD997-71C6-461A-9300-D9332156E20A}" dt="2021-04-27T22:07:02.711" v="2966" actId="1076"/>
          <ac:spMkLst>
            <pc:docMk/>
            <pc:sldMk cId="1258756067" sldId="258"/>
            <ac:spMk id="4" creationId="{D0EDCB59-DB6C-48CD-A13E-27D5565D4350}"/>
          </ac:spMkLst>
        </pc:spChg>
        <pc:spChg chg="mod">
          <ac:chgData name="Rossi, Laura Agustina" userId="6fa6035d-9fa0-43da-9190-a95218bf5b0d" providerId="ADAL" clId="{E2DDD997-71C6-461A-9300-D9332156E20A}" dt="2021-04-27T22:08:37.351" v="3124" actId="1076"/>
          <ac:spMkLst>
            <pc:docMk/>
            <pc:sldMk cId="1258756067" sldId="258"/>
            <ac:spMk id="6" creationId="{CEF22787-6C68-4A18-800E-07D43C405C4C}"/>
          </ac:spMkLst>
        </pc:spChg>
        <pc:spChg chg="del">
          <ac:chgData name="Rossi, Laura Agustina" userId="6fa6035d-9fa0-43da-9190-a95218bf5b0d" providerId="ADAL" clId="{E2DDD997-71C6-461A-9300-D9332156E20A}" dt="2021-04-21T21:37:16.467" v="10" actId="478"/>
          <ac:spMkLst>
            <pc:docMk/>
            <pc:sldMk cId="1258756067" sldId="258"/>
            <ac:spMk id="8" creationId="{1A4B6B72-3085-44EA-80E1-500703480CDA}"/>
          </ac:spMkLst>
        </pc:spChg>
        <pc:graphicFrameChg chg="add mod">
          <ac:chgData name="Rossi, Laura Agustina" userId="6fa6035d-9fa0-43da-9190-a95218bf5b0d" providerId="ADAL" clId="{E2DDD997-71C6-461A-9300-D9332156E20A}" dt="2021-04-27T22:08:41.095" v="3125" actId="14100"/>
          <ac:graphicFrameMkLst>
            <pc:docMk/>
            <pc:sldMk cId="1258756067" sldId="258"/>
            <ac:graphicFrameMk id="7" creationId="{1E7941D6-CE3F-40C4-8A59-D61DF2CF3588}"/>
          </ac:graphicFrameMkLst>
        </pc:graphicFrameChg>
        <pc:graphicFrameChg chg="add del mod">
          <ac:chgData name="Rossi, Laura Agustina" userId="6fa6035d-9fa0-43da-9190-a95218bf5b0d" providerId="ADAL" clId="{E2DDD997-71C6-461A-9300-D9332156E20A}" dt="2021-04-27T22:06:56.823" v="2963"/>
          <ac:graphicFrameMkLst>
            <pc:docMk/>
            <pc:sldMk cId="1258756067" sldId="258"/>
            <ac:graphicFrameMk id="9" creationId="{C53F7437-8F1E-4674-817E-952900396B49}"/>
          </ac:graphicFrameMkLst>
        </pc:graphicFrameChg>
        <pc:picChg chg="add mod">
          <ac:chgData name="Rossi, Laura Agustina" userId="6fa6035d-9fa0-43da-9190-a95218bf5b0d" providerId="ADAL" clId="{E2DDD997-71C6-461A-9300-D9332156E20A}" dt="2021-04-27T22:08:48.624" v="3126" actId="1076"/>
          <ac:picMkLst>
            <pc:docMk/>
            <pc:sldMk cId="1258756067" sldId="258"/>
            <ac:picMk id="10" creationId="{03EF309C-E31E-4C96-A7CC-2DAAE3DD2FFA}"/>
          </ac:picMkLst>
        </pc:picChg>
        <pc:picChg chg="del">
          <ac:chgData name="Rossi, Laura Agustina" userId="6fa6035d-9fa0-43da-9190-a95218bf5b0d" providerId="ADAL" clId="{E2DDD997-71C6-461A-9300-D9332156E20A}" dt="2021-04-21T21:37:18.379" v="11" actId="478"/>
          <ac:picMkLst>
            <pc:docMk/>
            <pc:sldMk cId="1258756067" sldId="258"/>
            <ac:picMk id="11" creationId="{1819DD16-FC75-44C6-B75E-D2300FF0A3EE}"/>
          </ac:picMkLst>
        </pc:picChg>
        <pc:picChg chg="del mod">
          <ac:chgData name="Rossi, Laura Agustina" userId="6fa6035d-9fa0-43da-9190-a95218bf5b0d" providerId="ADAL" clId="{E2DDD997-71C6-461A-9300-D9332156E20A}" dt="2021-04-21T21:42:49.043" v="165" actId="21"/>
          <ac:picMkLst>
            <pc:docMk/>
            <pc:sldMk cId="1258756067" sldId="258"/>
            <ac:picMk id="2049" creationId="{3047A17F-B29F-4213-A041-A23132CC6A52}"/>
          </ac:picMkLst>
        </pc:picChg>
        <pc:cxnChg chg="add mod">
          <ac:chgData name="Rossi, Laura Agustina" userId="6fa6035d-9fa0-43da-9190-a95218bf5b0d" providerId="ADAL" clId="{E2DDD997-71C6-461A-9300-D9332156E20A}" dt="2021-04-24T14:12:47.675" v="2228" actId="1076"/>
          <ac:cxnSpMkLst>
            <pc:docMk/>
            <pc:sldMk cId="1258756067" sldId="258"/>
            <ac:cxnSpMk id="5" creationId="{FEF78587-D3ED-458D-B4A8-7562A5F77321}"/>
          </ac:cxnSpMkLst>
        </pc:cxnChg>
        <pc:cxnChg chg="del mod">
          <ac:chgData name="Rossi, Laura Agustina" userId="6fa6035d-9fa0-43da-9190-a95218bf5b0d" providerId="ADAL" clId="{E2DDD997-71C6-461A-9300-D9332156E20A}" dt="2021-04-21T21:37:23.942" v="54" actId="478"/>
          <ac:cxnSpMkLst>
            <pc:docMk/>
            <pc:sldMk cId="1258756067" sldId="258"/>
            <ac:cxnSpMk id="9" creationId="{E19E61DB-6C72-4DAD-8F1E-10B0393A09F8}"/>
          </ac:cxnSpMkLst>
        </pc:cxnChg>
      </pc:sldChg>
      <pc:sldChg chg="addSp delSp modSp mod setBg">
        <pc:chgData name="Rossi, Laura Agustina" userId="6fa6035d-9fa0-43da-9190-a95218bf5b0d" providerId="ADAL" clId="{E2DDD997-71C6-461A-9300-D9332156E20A}" dt="2021-04-27T22:10:22.153" v="3182" actId="1076"/>
        <pc:sldMkLst>
          <pc:docMk/>
          <pc:sldMk cId="814402709" sldId="260"/>
        </pc:sldMkLst>
        <pc:spChg chg="mod">
          <ac:chgData name="Rossi, Laura Agustina" userId="6fa6035d-9fa0-43da-9190-a95218bf5b0d" providerId="ADAL" clId="{E2DDD997-71C6-461A-9300-D9332156E20A}" dt="2021-04-25T21:26:46.717" v="2238" actId="26606"/>
          <ac:spMkLst>
            <pc:docMk/>
            <pc:sldMk cId="814402709" sldId="260"/>
            <ac:spMk id="2" creationId="{1ADF7BFF-A700-4BA3-9A07-62E18EF4D33C}"/>
          </ac:spMkLst>
        </pc:spChg>
        <pc:spChg chg="del">
          <ac:chgData name="Rossi, Laura Agustina" userId="6fa6035d-9fa0-43da-9190-a95218bf5b0d" providerId="ADAL" clId="{E2DDD997-71C6-461A-9300-D9332156E20A}" dt="2021-04-24T13:47:57.643" v="1491" actId="478"/>
          <ac:spMkLst>
            <pc:docMk/>
            <pc:sldMk cId="814402709" sldId="260"/>
            <ac:spMk id="3" creationId="{5191B553-33DF-4AB6-B3C3-234176C6CC1A}"/>
          </ac:spMkLst>
        </pc:spChg>
        <pc:spChg chg="add del">
          <ac:chgData name="Rossi, Laura Agustina" userId="6fa6035d-9fa0-43da-9190-a95218bf5b0d" providerId="ADAL" clId="{E2DDD997-71C6-461A-9300-D9332156E20A}" dt="2021-04-25T21:26:38.201" v="2231" actId="26606"/>
          <ac:spMkLst>
            <pc:docMk/>
            <pc:sldMk cId="814402709" sldId="260"/>
            <ac:spMk id="8" creationId="{8D06CE56-3881-4ADA-8CEF-D18B02C242A3}"/>
          </ac:spMkLst>
        </pc:spChg>
        <pc:spChg chg="add del">
          <ac:chgData name="Rossi, Laura Agustina" userId="6fa6035d-9fa0-43da-9190-a95218bf5b0d" providerId="ADAL" clId="{E2DDD997-71C6-461A-9300-D9332156E20A}" dt="2021-04-25T21:26:38.201" v="2231" actId="26606"/>
          <ac:spMkLst>
            <pc:docMk/>
            <pc:sldMk cId="814402709" sldId="260"/>
            <ac:spMk id="10" creationId="{79F3C543-62EC-4433-9C93-A2CD8764E9B4}"/>
          </ac:spMkLst>
        </pc:spChg>
        <pc:spChg chg="add del">
          <ac:chgData name="Rossi, Laura Agustina" userId="6fa6035d-9fa0-43da-9190-a95218bf5b0d" providerId="ADAL" clId="{E2DDD997-71C6-461A-9300-D9332156E20A}" dt="2021-04-25T21:26:38.201" v="2231" actId="26606"/>
          <ac:spMkLst>
            <pc:docMk/>
            <pc:sldMk cId="814402709" sldId="260"/>
            <ac:spMk id="12" creationId="{C1A1C5D3-C053-4EE9-BE1A-419B6E27CCAE}"/>
          </ac:spMkLst>
        </pc:spChg>
        <pc:spChg chg="add del">
          <ac:chgData name="Rossi, Laura Agustina" userId="6fa6035d-9fa0-43da-9190-a95218bf5b0d" providerId="ADAL" clId="{E2DDD997-71C6-461A-9300-D9332156E20A}" dt="2021-04-25T21:26:38.201" v="2231" actId="26606"/>
          <ac:spMkLst>
            <pc:docMk/>
            <pc:sldMk cId="814402709" sldId="260"/>
            <ac:spMk id="14" creationId="{A3473CF9-37EB-43E7-89EF-D2D1C53D1DAC}"/>
          </ac:spMkLst>
        </pc:spChg>
        <pc:spChg chg="add del">
          <ac:chgData name="Rossi, Laura Agustina" userId="6fa6035d-9fa0-43da-9190-a95218bf5b0d" providerId="ADAL" clId="{E2DDD997-71C6-461A-9300-D9332156E20A}" dt="2021-04-25T21:26:38.201" v="2231" actId="26606"/>
          <ac:spMkLst>
            <pc:docMk/>
            <pc:sldMk cId="814402709" sldId="260"/>
            <ac:spMk id="16" creationId="{586B4EF9-43BA-4655-A6FF-1D8E21574C95}"/>
          </ac:spMkLst>
        </pc:spChg>
        <pc:spChg chg="add del">
          <ac:chgData name="Rossi, Laura Agustina" userId="6fa6035d-9fa0-43da-9190-a95218bf5b0d" providerId="ADAL" clId="{E2DDD997-71C6-461A-9300-D9332156E20A}" dt="2021-04-25T21:26:44.955" v="2233" actId="26606"/>
          <ac:spMkLst>
            <pc:docMk/>
            <pc:sldMk cId="814402709" sldId="260"/>
            <ac:spMk id="18" creationId="{8D06CE56-3881-4ADA-8CEF-D18B02C242A3}"/>
          </ac:spMkLst>
        </pc:spChg>
        <pc:spChg chg="add del">
          <ac:chgData name="Rossi, Laura Agustina" userId="6fa6035d-9fa0-43da-9190-a95218bf5b0d" providerId="ADAL" clId="{E2DDD997-71C6-461A-9300-D9332156E20A}" dt="2021-04-25T21:26:44.955" v="2233" actId="26606"/>
          <ac:spMkLst>
            <pc:docMk/>
            <pc:sldMk cId="814402709" sldId="260"/>
            <ac:spMk id="19" creationId="{79F3C543-62EC-4433-9C93-A2CD8764E9B4}"/>
          </ac:spMkLst>
        </pc:spChg>
        <pc:spChg chg="add del">
          <ac:chgData name="Rossi, Laura Agustina" userId="6fa6035d-9fa0-43da-9190-a95218bf5b0d" providerId="ADAL" clId="{E2DDD997-71C6-461A-9300-D9332156E20A}" dt="2021-04-25T21:26:44.955" v="2233" actId="26606"/>
          <ac:spMkLst>
            <pc:docMk/>
            <pc:sldMk cId="814402709" sldId="260"/>
            <ac:spMk id="20" creationId="{C1A1C5D3-C053-4EE9-BE1A-419B6E27CCAE}"/>
          </ac:spMkLst>
        </pc:spChg>
        <pc:spChg chg="add del">
          <ac:chgData name="Rossi, Laura Agustina" userId="6fa6035d-9fa0-43da-9190-a95218bf5b0d" providerId="ADAL" clId="{E2DDD997-71C6-461A-9300-D9332156E20A}" dt="2021-04-25T21:26:44.955" v="2233" actId="26606"/>
          <ac:spMkLst>
            <pc:docMk/>
            <pc:sldMk cId="814402709" sldId="260"/>
            <ac:spMk id="21" creationId="{A3473CF9-37EB-43E7-89EF-D2D1C53D1DAC}"/>
          </ac:spMkLst>
        </pc:spChg>
        <pc:spChg chg="add del">
          <ac:chgData name="Rossi, Laura Agustina" userId="6fa6035d-9fa0-43da-9190-a95218bf5b0d" providerId="ADAL" clId="{E2DDD997-71C6-461A-9300-D9332156E20A}" dt="2021-04-25T21:26:44.955" v="2233" actId="26606"/>
          <ac:spMkLst>
            <pc:docMk/>
            <pc:sldMk cId="814402709" sldId="260"/>
            <ac:spMk id="22" creationId="{586B4EF9-43BA-4655-A6FF-1D8E21574C95}"/>
          </ac:spMkLst>
        </pc:spChg>
        <pc:spChg chg="add del">
          <ac:chgData name="Rossi, Laura Agustina" userId="6fa6035d-9fa0-43da-9190-a95218bf5b0d" providerId="ADAL" clId="{E2DDD997-71C6-461A-9300-D9332156E20A}" dt="2021-04-25T21:26:45.941" v="2235" actId="26606"/>
          <ac:spMkLst>
            <pc:docMk/>
            <pc:sldMk cId="814402709" sldId="260"/>
            <ac:spMk id="24" creationId="{8D06CE56-3881-4ADA-8CEF-D18B02C242A3}"/>
          </ac:spMkLst>
        </pc:spChg>
        <pc:spChg chg="add del">
          <ac:chgData name="Rossi, Laura Agustina" userId="6fa6035d-9fa0-43da-9190-a95218bf5b0d" providerId="ADAL" clId="{E2DDD997-71C6-461A-9300-D9332156E20A}" dt="2021-04-25T21:26:45.941" v="2235" actId="26606"/>
          <ac:spMkLst>
            <pc:docMk/>
            <pc:sldMk cId="814402709" sldId="260"/>
            <ac:spMk id="25" creationId="{79F3C543-62EC-4433-9C93-A2CD8764E9B4}"/>
          </ac:spMkLst>
        </pc:spChg>
        <pc:spChg chg="add del">
          <ac:chgData name="Rossi, Laura Agustina" userId="6fa6035d-9fa0-43da-9190-a95218bf5b0d" providerId="ADAL" clId="{E2DDD997-71C6-461A-9300-D9332156E20A}" dt="2021-04-25T21:26:45.941" v="2235" actId="26606"/>
          <ac:spMkLst>
            <pc:docMk/>
            <pc:sldMk cId="814402709" sldId="260"/>
            <ac:spMk id="26" creationId="{5DCB5928-DC7D-4612-9922-441966E15627}"/>
          </ac:spMkLst>
        </pc:spChg>
        <pc:spChg chg="add del">
          <ac:chgData name="Rossi, Laura Agustina" userId="6fa6035d-9fa0-43da-9190-a95218bf5b0d" providerId="ADAL" clId="{E2DDD997-71C6-461A-9300-D9332156E20A}" dt="2021-04-25T21:26:45.941" v="2235" actId="26606"/>
          <ac:spMkLst>
            <pc:docMk/>
            <pc:sldMk cId="814402709" sldId="260"/>
            <ac:spMk id="27" creationId="{682C1161-1736-45EC-99B7-33F3CAE9D517}"/>
          </ac:spMkLst>
        </pc:spChg>
        <pc:spChg chg="add del">
          <ac:chgData name="Rossi, Laura Agustina" userId="6fa6035d-9fa0-43da-9190-a95218bf5b0d" providerId="ADAL" clId="{E2DDD997-71C6-461A-9300-D9332156E20A}" dt="2021-04-25T21:26:45.941" v="2235" actId="26606"/>
          <ac:spMkLst>
            <pc:docMk/>
            <pc:sldMk cId="814402709" sldId="260"/>
            <ac:spMk id="28" creationId="{84D4DDB8-B68F-45B0-9F62-C4279996F672}"/>
          </ac:spMkLst>
        </pc:spChg>
        <pc:spChg chg="add del">
          <ac:chgData name="Rossi, Laura Agustina" userId="6fa6035d-9fa0-43da-9190-a95218bf5b0d" providerId="ADAL" clId="{E2DDD997-71C6-461A-9300-D9332156E20A}" dt="2021-04-25T21:26:45.941" v="2235" actId="26606"/>
          <ac:spMkLst>
            <pc:docMk/>
            <pc:sldMk cId="814402709" sldId="260"/>
            <ac:spMk id="29" creationId="{AF2F604E-43BE-4DC3-B983-E071523364F8}"/>
          </ac:spMkLst>
        </pc:spChg>
        <pc:spChg chg="add del">
          <ac:chgData name="Rossi, Laura Agustina" userId="6fa6035d-9fa0-43da-9190-a95218bf5b0d" providerId="ADAL" clId="{E2DDD997-71C6-461A-9300-D9332156E20A}" dt="2021-04-25T21:26:45.941" v="2235" actId="26606"/>
          <ac:spMkLst>
            <pc:docMk/>
            <pc:sldMk cId="814402709" sldId="260"/>
            <ac:spMk id="30" creationId="{08C9B587-E65E-4B52-B37C-ABEBB6E87928}"/>
          </ac:spMkLst>
        </pc:spChg>
        <pc:spChg chg="add del">
          <ac:chgData name="Rossi, Laura Agustina" userId="6fa6035d-9fa0-43da-9190-a95218bf5b0d" providerId="ADAL" clId="{E2DDD997-71C6-461A-9300-D9332156E20A}" dt="2021-04-25T21:26:46.668" v="2237" actId="26606"/>
          <ac:spMkLst>
            <pc:docMk/>
            <pc:sldMk cId="814402709" sldId="260"/>
            <ac:spMk id="32" creationId="{8D06CE56-3881-4ADA-8CEF-D18B02C242A3}"/>
          </ac:spMkLst>
        </pc:spChg>
        <pc:spChg chg="add del">
          <ac:chgData name="Rossi, Laura Agustina" userId="6fa6035d-9fa0-43da-9190-a95218bf5b0d" providerId="ADAL" clId="{E2DDD997-71C6-461A-9300-D9332156E20A}" dt="2021-04-25T21:26:46.668" v="2237" actId="26606"/>
          <ac:spMkLst>
            <pc:docMk/>
            <pc:sldMk cId="814402709" sldId="260"/>
            <ac:spMk id="33" creationId="{79F3C543-62EC-4433-9C93-A2CD8764E9B4}"/>
          </ac:spMkLst>
        </pc:spChg>
        <pc:spChg chg="add del">
          <ac:chgData name="Rossi, Laura Agustina" userId="6fa6035d-9fa0-43da-9190-a95218bf5b0d" providerId="ADAL" clId="{E2DDD997-71C6-461A-9300-D9332156E20A}" dt="2021-04-25T21:26:46.668" v="2237" actId="26606"/>
          <ac:spMkLst>
            <pc:docMk/>
            <pc:sldMk cId="814402709" sldId="260"/>
            <ac:spMk id="34" creationId="{68AF5748-FED8-45BA-8631-26D1D10F3246}"/>
          </ac:spMkLst>
        </pc:spChg>
        <pc:spChg chg="add del">
          <ac:chgData name="Rossi, Laura Agustina" userId="6fa6035d-9fa0-43da-9190-a95218bf5b0d" providerId="ADAL" clId="{E2DDD997-71C6-461A-9300-D9332156E20A}" dt="2021-04-25T21:26:46.668" v="2237" actId="26606"/>
          <ac:spMkLst>
            <pc:docMk/>
            <pc:sldMk cId="814402709" sldId="260"/>
            <ac:spMk id="35" creationId="{AF2F604E-43BE-4DC3-B983-E071523364F8}"/>
          </ac:spMkLst>
        </pc:spChg>
        <pc:spChg chg="add del">
          <ac:chgData name="Rossi, Laura Agustina" userId="6fa6035d-9fa0-43da-9190-a95218bf5b0d" providerId="ADAL" clId="{E2DDD997-71C6-461A-9300-D9332156E20A}" dt="2021-04-25T21:26:46.668" v="2237" actId="26606"/>
          <ac:spMkLst>
            <pc:docMk/>
            <pc:sldMk cId="814402709" sldId="260"/>
            <ac:spMk id="36" creationId="{08C9B587-E65E-4B52-B37C-ABEBB6E87928}"/>
          </ac:spMkLst>
        </pc:spChg>
        <pc:spChg chg="add">
          <ac:chgData name="Rossi, Laura Agustina" userId="6fa6035d-9fa0-43da-9190-a95218bf5b0d" providerId="ADAL" clId="{E2DDD997-71C6-461A-9300-D9332156E20A}" dt="2021-04-25T21:26:46.717" v="2238" actId="26606"/>
          <ac:spMkLst>
            <pc:docMk/>
            <pc:sldMk cId="814402709" sldId="260"/>
            <ac:spMk id="38" creationId="{8D06CE56-3881-4ADA-8CEF-D18B02C242A3}"/>
          </ac:spMkLst>
        </pc:spChg>
        <pc:spChg chg="add">
          <ac:chgData name="Rossi, Laura Agustina" userId="6fa6035d-9fa0-43da-9190-a95218bf5b0d" providerId="ADAL" clId="{E2DDD997-71C6-461A-9300-D9332156E20A}" dt="2021-04-25T21:26:46.717" v="2238" actId="26606"/>
          <ac:spMkLst>
            <pc:docMk/>
            <pc:sldMk cId="814402709" sldId="260"/>
            <ac:spMk id="39" creationId="{79F3C543-62EC-4433-9C93-A2CD8764E9B4}"/>
          </ac:spMkLst>
        </pc:spChg>
        <pc:spChg chg="add">
          <ac:chgData name="Rossi, Laura Agustina" userId="6fa6035d-9fa0-43da-9190-a95218bf5b0d" providerId="ADAL" clId="{E2DDD997-71C6-461A-9300-D9332156E20A}" dt="2021-04-25T21:26:46.717" v="2238" actId="26606"/>
          <ac:spMkLst>
            <pc:docMk/>
            <pc:sldMk cId="814402709" sldId="260"/>
            <ac:spMk id="40" creationId="{C1A1C5D3-C053-4EE9-BE1A-419B6E27CCAE}"/>
          </ac:spMkLst>
        </pc:spChg>
        <pc:spChg chg="add">
          <ac:chgData name="Rossi, Laura Agustina" userId="6fa6035d-9fa0-43da-9190-a95218bf5b0d" providerId="ADAL" clId="{E2DDD997-71C6-461A-9300-D9332156E20A}" dt="2021-04-25T21:26:46.717" v="2238" actId="26606"/>
          <ac:spMkLst>
            <pc:docMk/>
            <pc:sldMk cId="814402709" sldId="260"/>
            <ac:spMk id="41" creationId="{A3473CF9-37EB-43E7-89EF-D2D1C53D1DAC}"/>
          </ac:spMkLst>
        </pc:spChg>
        <pc:spChg chg="add">
          <ac:chgData name="Rossi, Laura Agustina" userId="6fa6035d-9fa0-43da-9190-a95218bf5b0d" providerId="ADAL" clId="{E2DDD997-71C6-461A-9300-D9332156E20A}" dt="2021-04-25T21:26:46.717" v="2238" actId="26606"/>
          <ac:spMkLst>
            <pc:docMk/>
            <pc:sldMk cId="814402709" sldId="260"/>
            <ac:spMk id="42" creationId="{586B4EF9-43BA-4655-A6FF-1D8E21574C95}"/>
          </ac:spMkLst>
        </pc:spChg>
        <pc:graphicFrameChg chg="add mod modGraphic">
          <ac:chgData name="Rossi, Laura Agustina" userId="6fa6035d-9fa0-43da-9190-a95218bf5b0d" providerId="ADAL" clId="{E2DDD997-71C6-461A-9300-D9332156E20A}" dt="2021-04-27T22:10:17.614" v="3180" actId="14100"/>
          <ac:graphicFrameMkLst>
            <pc:docMk/>
            <pc:sldMk cId="814402709" sldId="260"/>
            <ac:graphicFrameMk id="3" creationId="{E9B53105-F853-4907-93CC-A9A8CD36945A}"/>
          </ac:graphicFrameMkLst>
        </pc:graphicFrameChg>
        <pc:graphicFrameChg chg="mod">
          <ac:chgData name="Rossi, Laura Agustina" userId="6fa6035d-9fa0-43da-9190-a95218bf5b0d" providerId="ADAL" clId="{E2DDD997-71C6-461A-9300-D9332156E20A}" dt="2021-04-27T22:10:22.153" v="3182" actId="1076"/>
          <ac:graphicFrameMkLst>
            <pc:docMk/>
            <pc:sldMk cId="814402709" sldId="260"/>
            <ac:graphicFrameMk id="6" creationId="{561E2F14-9B7A-440C-B89A-D058B5082936}"/>
          </ac:graphicFrameMkLst>
        </pc:graphicFrameChg>
        <pc:picChg chg="add mod">
          <ac:chgData name="Rossi, Laura Agustina" userId="6fa6035d-9fa0-43da-9190-a95218bf5b0d" providerId="ADAL" clId="{E2DDD997-71C6-461A-9300-D9332156E20A}" dt="2021-04-24T13:50:37.584" v="1591" actId="1076"/>
          <ac:picMkLst>
            <pc:docMk/>
            <pc:sldMk cId="814402709" sldId="260"/>
            <ac:picMk id="5" creationId="{73F12569-8205-4499-A0F2-FF687CDC83BF}"/>
          </ac:picMkLst>
        </pc:picChg>
      </pc:sldChg>
      <pc:sldChg chg="modSp mod">
        <pc:chgData name="Rossi, Laura Agustina" userId="6fa6035d-9fa0-43da-9190-a95218bf5b0d" providerId="ADAL" clId="{E2DDD997-71C6-461A-9300-D9332156E20A}" dt="2021-04-24T14:12:25.715" v="2226" actId="20577"/>
        <pc:sldMkLst>
          <pc:docMk/>
          <pc:sldMk cId="1930090521" sldId="261"/>
        </pc:sldMkLst>
        <pc:spChg chg="mod">
          <ac:chgData name="Rossi, Laura Agustina" userId="6fa6035d-9fa0-43da-9190-a95218bf5b0d" providerId="ADAL" clId="{E2DDD997-71C6-461A-9300-D9332156E20A}" dt="2021-04-24T14:12:25.715" v="2226" actId="20577"/>
          <ac:spMkLst>
            <pc:docMk/>
            <pc:sldMk cId="1930090521" sldId="261"/>
            <ac:spMk id="3" creationId="{5191B553-33DF-4AB6-B3C3-234176C6CC1A}"/>
          </ac:spMkLst>
        </pc:spChg>
      </pc:sldChg>
      <pc:sldChg chg="addSp modSp">
        <pc:chgData name="Rossi, Laura Agustina" userId="6fa6035d-9fa0-43da-9190-a95218bf5b0d" providerId="ADAL" clId="{E2DDD997-71C6-461A-9300-D9332156E20A}" dt="2021-04-26T23:53:54.168" v="2580"/>
        <pc:sldMkLst>
          <pc:docMk/>
          <pc:sldMk cId="18610447" sldId="262"/>
        </pc:sldMkLst>
        <pc:spChg chg="add mod">
          <ac:chgData name="Rossi, Laura Agustina" userId="6fa6035d-9fa0-43da-9190-a95218bf5b0d" providerId="ADAL" clId="{E2DDD997-71C6-461A-9300-D9332156E20A}" dt="2021-04-26T23:53:54.168" v="2580"/>
          <ac:spMkLst>
            <pc:docMk/>
            <pc:sldMk cId="18610447" sldId="262"/>
            <ac:spMk id="8" creationId="{DB475DCD-3585-4DC0-8C3A-F65B3B36AD10}"/>
          </ac:spMkLst>
        </pc:spChg>
      </pc:sldChg>
      <pc:sldChg chg="addSp delSp modSp mod">
        <pc:chgData name="Rossi, Laura Agustina" userId="6fa6035d-9fa0-43da-9190-a95218bf5b0d" providerId="ADAL" clId="{E2DDD997-71C6-461A-9300-D9332156E20A}" dt="2021-04-27T22:04:25.459" v="2931" actId="13822"/>
        <pc:sldMkLst>
          <pc:docMk/>
          <pc:sldMk cId="1532381613" sldId="263"/>
        </pc:sldMkLst>
        <pc:spChg chg="add del mod">
          <ac:chgData name="Rossi, Laura Agustina" userId="6fa6035d-9fa0-43da-9190-a95218bf5b0d" providerId="ADAL" clId="{E2DDD997-71C6-461A-9300-D9332156E20A}" dt="2021-04-21T21:53:27.582" v="809" actId="478"/>
          <ac:spMkLst>
            <pc:docMk/>
            <pc:sldMk cId="1532381613" sldId="263"/>
            <ac:spMk id="5" creationId="{29EB525C-D258-4D89-B5F5-20498092AFE4}"/>
          </ac:spMkLst>
        </pc:spChg>
        <pc:spChg chg="mod">
          <ac:chgData name="Rossi, Laura Agustina" userId="6fa6035d-9fa0-43da-9190-a95218bf5b0d" providerId="ADAL" clId="{E2DDD997-71C6-461A-9300-D9332156E20A}" dt="2021-04-27T22:04:25.459" v="2931" actId="13822"/>
          <ac:spMkLst>
            <pc:docMk/>
            <pc:sldMk cId="1532381613" sldId="263"/>
            <ac:spMk id="5" creationId="{6BD70B4A-6C4F-446F-BD0E-DB2D28D47B61}"/>
          </ac:spMkLst>
        </pc:spChg>
        <pc:spChg chg="add del mod">
          <ac:chgData name="Rossi, Laura Agustina" userId="6fa6035d-9fa0-43da-9190-a95218bf5b0d" providerId="ADAL" clId="{E2DDD997-71C6-461A-9300-D9332156E20A}" dt="2021-04-21T21:53:30.554" v="810" actId="478"/>
          <ac:spMkLst>
            <pc:docMk/>
            <pc:sldMk cId="1532381613" sldId="263"/>
            <ac:spMk id="7" creationId="{C6532875-DEA7-4616-B060-0C4B839A2FC1}"/>
          </ac:spMkLst>
        </pc:spChg>
        <pc:spChg chg="add del mod">
          <ac:chgData name="Rossi, Laura Agustina" userId="6fa6035d-9fa0-43da-9190-a95218bf5b0d" providerId="ADAL" clId="{E2DDD997-71C6-461A-9300-D9332156E20A}" dt="2021-04-27T21:50:06.494" v="2603" actId="478"/>
          <ac:spMkLst>
            <pc:docMk/>
            <pc:sldMk cId="1532381613" sldId="263"/>
            <ac:spMk id="11" creationId="{A9299817-EB1A-404D-A307-161E55B67662}"/>
          </ac:spMkLst>
        </pc:spChg>
        <pc:spChg chg="add del mod">
          <ac:chgData name="Rossi, Laura Agustina" userId="6fa6035d-9fa0-43da-9190-a95218bf5b0d" providerId="ADAL" clId="{E2DDD997-71C6-461A-9300-D9332156E20A}" dt="2021-04-27T21:50:07.548" v="2604" actId="478"/>
          <ac:spMkLst>
            <pc:docMk/>
            <pc:sldMk cId="1532381613" sldId="263"/>
            <ac:spMk id="12" creationId="{99E09338-E5BC-4A07-9CB3-7AFAAA9F1279}"/>
          </ac:spMkLst>
        </pc:spChg>
        <pc:spChg chg="mod">
          <ac:chgData name="Rossi, Laura Agustina" userId="6fa6035d-9fa0-43da-9190-a95218bf5b0d" providerId="ADAL" clId="{E2DDD997-71C6-461A-9300-D9332156E20A}" dt="2021-04-27T22:04:25.459" v="2931" actId="13822"/>
          <ac:spMkLst>
            <pc:docMk/>
            <pc:sldMk cId="1532381613" sldId="263"/>
            <ac:spMk id="15" creationId="{FBCFA19F-78E4-49BC-A115-08A356AABBF7}"/>
          </ac:spMkLst>
        </pc:spChg>
        <pc:spChg chg="add mod">
          <ac:chgData name="Rossi, Laura Agustina" userId="6fa6035d-9fa0-43da-9190-a95218bf5b0d" providerId="ADAL" clId="{E2DDD997-71C6-461A-9300-D9332156E20A}" dt="2021-04-27T22:04:25.459" v="2931" actId="13822"/>
          <ac:spMkLst>
            <pc:docMk/>
            <pc:sldMk cId="1532381613" sldId="263"/>
            <ac:spMk id="16" creationId="{624A33DE-75C7-4686-838E-1BC1F08F7F76}"/>
          </ac:spMkLst>
        </pc:spChg>
        <pc:spChg chg="add del mod">
          <ac:chgData name="Rossi, Laura Agustina" userId="6fa6035d-9fa0-43da-9190-a95218bf5b0d" providerId="ADAL" clId="{E2DDD997-71C6-461A-9300-D9332156E20A}" dt="2021-04-27T21:50:08.921" v="2605" actId="478"/>
          <ac:spMkLst>
            <pc:docMk/>
            <pc:sldMk cId="1532381613" sldId="263"/>
            <ac:spMk id="19" creationId="{F0FF21CC-2F85-41D4-90FE-66BFD27EE411}"/>
          </ac:spMkLst>
        </pc:spChg>
        <pc:grpChg chg="mod">
          <ac:chgData name="Rossi, Laura Agustina" userId="6fa6035d-9fa0-43da-9190-a95218bf5b0d" providerId="ADAL" clId="{E2DDD997-71C6-461A-9300-D9332156E20A}" dt="2021-04-21T21:51:30.131" v="645" actId="1076"/>
          <ac:grpSpMkLst>
            <pc:docMk/>
            <pc:sldMk cId="1532381613" sldId="263"/>
            <ac:grpSpMk id="3" creationId="{A6AFFA8F-2525-4948-9470-FCB523B12D78}"/>
          </ac:grpSpMkLst>
        </pc:grpChg>
        <pc:graphicFrameChg chg="add mod">
          <ac:chgData name="Rossi, Laura Agustina" userId="6fa6035d-9fa0-43da-9190-a95218bf5b0d" providerId="ADAL" clId="{E2DDD997-71C6-461A-9300-D9332156E20A}" dt="2021-04-27T22:04:10.337" v="2930" actId="404"/>
          <ac:graphicFrameMkLst>
            <pc:docMk/>
            <pc:sldMk cId="1532381613" sldId="263"/>
            <ac:graphicFrameMk id="7" creationId="{67B88314-169B-4460-A175-F40260238625}"/>
          </ac:graphicFrameMkLst>
        </pc:graphicFrameChg>
        <pc:picChg chg="mod">
          <ac:chgData name="Rossi, Laura Agustina" userId="6fa6035d-9fa0-43da-9190-a95218bf5b0d" providerId="ADAL" clId="{E2DDD997-71C6-461A-9300-D9332156E20A}" dt="2021-04-21T21:51:30.131" v="645" actId="1076"/>
          <ac:picMkLst>
            <pc:docMk/>
            <pc:sldMk cId="1532381613" sldId="263"/>
            <ac:picMk id="6" creationId="{0C5DD892-4735-41C2-A752-CB67361A4542}"/>
          </ac:picMkLst>
        </pc:picChg>
        <pc:picChg chg="mod">
          <ac:chgData name="Rossi, Laura Agustina" userId="6fa6035d-9fa0-43da-9190-a95218bf5b0d" providerId="ADAL" clId="{E2DDD997-71C6-461A-9300-D9332156E20A}" dt="2021-04-21T21:51:30.131" v="645" actId="1076"/>
          <ac:picMkLst>
            <pc:docMk/>
            <pc:sldMk cId="1532381613" sldId="263"/>
            <ac:picMk id="1026" creationId="{32ADCF3A-059D-4D03-A626-E9985F6C7019}"/>
          </ac:picMkLst>
        </pc:picChg>
        <pc:picChg chg="mod">
          <ac:chgData name="Rossi, Laura Agustina" userId="6fa6035d-9fa0-43da-9190-a95218bf5b0d" providerId="ADAL" clId="{E2DDD997-71C6-461A-9300-D9332156E20A}" dt="2021-04-21T21:51:35.894" v="646" actId="1076"/>
          <ac:picMkLst>
            <pc:docMk/>
            <pc:sldMk cId="1532381613" sldId="263"/>
            <ac:picMk id="1028" creationId="{6CC9FCFA-C953-45B2-B237-11D63CFC1F1F}"/>
          </ac:picMkLst>
        </pc:picChg>
        <pc:cxnChg chg="add del mod">
          <ac:chgData name="Rossi, Laura Agustina" userId="6fa6035d-9fa0-43da-9190-a95218bf5b0d" providerId="ADAL" clId="{E2DDD997-71C6-461A-9300-D9332156E20A}" dt="2021-04-21T21:53:32.995" v="811" actId="478"/>
          <ac:cxnSpMkLst>
            <pc:docMk/>
            <pc:sldMk cId="1532381613" sldId="263"/>
            <ac:cxnSpMk id="9" creationId="{6A38262D-E2C5-4078-973C-DE7564EB187F}"/>
          </ac:cxnSpMkLst>
        </pc:cxnChg>
        <pc:cxnChg chg="add del mod">
          <ac:chgData name="Rossi, Laura Agustina" userId="6fa6035d-9fa0-43da-9190-a95218bf5b0d" providerId="ADAL" clId="{E2DDD997-71C6-461A-9300-D9332156E20A}" dt="2021-04-21T21:53:32.995" v="811" actId="478"/>
          <ac:cxnSpMkLst>
            <pc:docMk/>
            <pc:sldMk cId="1532381613" sldId="263"/>
            <ac:cxnSpMk id="13" creationId="{DD387F80-8913-4240-83D7-3CD66598D865}"/>
          </ac:cxnSpMkLst>
        </pc:cxnChg>
        <pc:cxnChg chg="add del mod">
          <ac:chgData name="Rossi, Laura Agustina" userId="6fa6035d-9fa0-43da-9190-a95218bf5b0d" providerId="ADAL" clId="{E2DDD997-71C6-461A-9300-D9332156E20A}" dt="2021-04-21T21:53:30.554" v="810" actId="478"/>
          <ac:cxnSpMkLst>
            <pc:docMk/>
            <pc:sldMk cId="1532381613" sldId="263"/>
            <ac:cxnSpMk id="14" creationId="{5144AB8E-FE9B-427C-99D1-CF86022A98BE}"/>
          </ac:cxnSpMkLst>
        </pc:cxnChg>
        <pc:cxnChg chg="add del mod">
          <ac:chgData name="Rossi, Laura Agustina" userId="6fa6035d-9fa0-43da-9190-a95218bf5b0d" providerId="ADAL" clId="{E2DDD997-71C6-461A-9300-D9332156E20A}" dt="2021-04-21T21:53:32.995" v="811" actId="478"/>
          <ac:cxnSpMkLst>
            <pc:docMk/>
            <pc:sldMk cId="1532381613" sldId="263"/>
            <ac:cxnSpMk id="15" creationId="{BD27218B-837C-42FB-B5E6-CC47898E1011}"/>
          </ac:cxnSpMkLst>
        </pc:cxnChg>
        <pc:cxnChg chg="add del mod">
          <ac:chgData name="Rossi, Laura Agustina" userId="6fa6035d-9fa0-43da-9190-a95218bf5b0d" providerId="ADAL" clId="{E2DDD997-71C6-461A-9300-D9332156E20A}" dt="2021-04-21T21:53:32.995" v="811" actId="478"/>
          <ac:cxnSpMkLst>
            <pc:docMk/>
            <pc:sldMk cId="1532381613" sldId="263"/>
            <ac:cxnSpMk id="16" creationId="{BEDE0F7C-B658-4D9D-998A-D0902AD72C81}"/>
          </ac:cxnSpMkLst>
        </pc:cxnChg>
      </pc:sldChg>
      <pc:sldChg chg="delSp modSp add mod">
        <pc:chgData name="Rossi, Laura Agustina" userId="6fa6035d-9fa0-43da-9190-a95218bf5b0d" providerId="ADAL" clId="{E2DDD997-71C6-461A-9300-D9332156E20A}" dt="2021-04-27T22:09:58.436" v="3179" actId="1076"/>
        <pc:sldMkLst>
          <pc:docMk/>
          <pc:sldMk cId="3999342935" sldId="264"/>
        </pc:sldMkLst>
        <pc:spChg chg="del">
          <ac:chgData name="Rossi, Laura Agustina" userId="6fa6035d-9fa0-43da-9190-a95218bf5b0d" providerId="ADAL" clId="{E2DDD997-71C6-461A-9300-D9332156E20A}" dt="2021-04-21T21:37:09.641" v="8" actId="478"/>
          <ac:spMkLst>
            <pc:docMk/>
            <pc:sldMk cId="3999342935" sldId="264"/>
            <ac:spMk id="4" creationId="{D0EDCB59-DB6C-48CD-A13E-27D5565D4350}"/>
          </ac:spMkLst>
        </pc:spChg>
        <pc:spChg chg="del">
          <ac:chgData name="Rossi, Laura Agustina" userId="6fa6035d-9fa0-43da-9190-a95218bf5b0d" providerId="ADAL" clId="{E2DDD997-71C6-461A-9300-D9332156E20A}" dt="2021-04-21T21:37:12.519" v="9" actId="478"/>
          <ac:spMkLst>
            <pc:docMk/>
            <pc:sldMk cId="3999342935" sldId="264"/>
            <ac:spMk id="6" creationId="{CEF22787-6C68-4A18-800E-07D43C405C4C}"/>
          </ac:spMkLst>
        </pc:spChg>
        <pc:spChg chg="mod">
          <ac:chgData name="Rossi, Laura Agustina" userId="6fa6035d-9fa0-43da-9190-a95218bf5b0d" providerId="ADAL" clId="{E2DDD997-71C6-461A-9300-D9332156E20A}" dt="2021-04-27T22:09:51.744" v="3176" actId="1076"/>
          <ac:spMkLst>
            <pc:docMk/>
            <pc:sldMk cId="3999342935" sldId="264"/>
            <ac:spMk id="8" creationId="{1A4B6B72-3085-44EA-80E1-500703480CDA}"/>
          </ac:spMkLst>
        </pc:spChg>
        <pc:picChg chg="mod">
          <ac:chgData name="Rossi, Laura Agustina" userId="6fa6035d-9fa0-43da-9190-a95218bf5b0d" providerId="ADAL" clId="{E2DDD997-71C6-461A-9300-D9332156E20A}" dt="2021-04-27T22:09:58.436" v="3179" actId="1076"/>
          <ac:picMkLst>
            <pc:docMk/>
            <pc:sldMk cId="3999342935" sldId="264"/>
            <ac:picMk id="11" creationId="{1819DD16-FC75-44C6-B75E-D2300FF0A3EE}"/>
          </ac:picMkLst>
        </pc:picChg>
        <pc:picChg chg="del">
          <ac:chgData name="Rossi, Laura Agustina" userId="6fa6035d-9fa0-43da-9190-a95218bf5b0d" providerId="ADAL" clId="{E2DDD997-71C6-461A-9300-D9332156E20A}" dt="2021-04-21T21:37:12.519" v="9" actId="478"/>
          <ac:picMkLst>
            <pc:docMk/>
            <pc:sldMk cId="3999342935" sldId="264"/>
            <ac:picMk id="2049" creationId="{3047A17F-B29F-4213-A041-A23132CC6A52}"/>
          </ac:picMkLst>
        </pc:picChg>
        <pc:cxnChg chg="del">
          <ac:chgData name="Rossi, Laura Agustina" userId="6fa6035d-9fa0-43da-9190-a95218bf5b0d" providerId="ADAL" clId="{E2DDD997-71C6-461A-9300-D9332156E20A}" dt="2021-04-21T21:38:47.663" v="116" actId="478"/>
          <ac:cxnSpMkLst>
            <pc:docMk/>
            <pc:sldMk cId="3999342935" sldId="264"/>
            <ac:cxnSpMk id="9" creationId="{E19E61DB-6C72-4DAD-8F1E-10B0393A09F8}"/>
          </ac:cxnSpMkLst>
        </pc:cxnChg>
      </pc:sldChg>
      <pc:sldChg chg="addSp delSp modSp add mod">
        <pc:chgData name="Rossi, Laura Agustina" userId="6fa6035d-9fa0-43da-9190-a95218bf5b0d" providerId="ADAL" clId="{E2DDD997-71C6-461A-9300-D9332156E20A}" dt="2021-04-27T22:04:31.081" v="2932" actId="13822"/>
        <pc:sldMkLst>
          <pc:docMk/>
          <pc:sldMk cId="3220467647" sldId="265"/>
        </pc:sldMkLst>
        <pc:spChg chg="add mod">
          <ac:chgData name="Rossi, Laura Agustina" userId="6fa6035d-9fa0-43da-9190-a95218bf5b0d" providerId="ADAL" clId="{E2DDD997-71C6-461A-9300-D9332156E20A}" dt="2021-04-24T13:45:42.169" v="1481" actId="1076"/>
          <ac:spMkLst>
            <pc:docMk/>
            <pc:sldMk cId="3220467647" sldId="265"/>
            <ac:spMk id="7" creationId="{B50887E5-1318-47AB-8710-394892D40400}"/>
          </ac:spMkLst>
        </pc:spChg>
        <pc:spChg chg="add mod ord">
          <ac:chgData name="Rossi, Laura Agustina" userId="6fa6035d-9fa0-43da-9190-a95218bf5b0d" providerId="ADAL" clId="{E2DDD997-71C6-461A-9300-D9332156E20A}" dt="2021-04-24T13:45:42.169" v="1481" actId="1076"/>
          <ac:spMkLst>
            <pc:docMk/>
            <pc:sldMk cId="3220467647" sldId="265"/>
            <ac:spMk id="9" creationId="{39D0425F-8D3F-4096-A80F-A7AB3EA9EF2D}"/>
          </ac:spMkLst>
        </pc:spChg>
        <pc:spChg chg="del">
          <ac:chgData name="Rossi, Laura Agustina" userId="6fa6035d-9fa0-43da-9190-a95218bf5b0d" providerId="ADAL" clId="{E2DDD997-71C6-461A-9300-D9332156E20A}" dt="2021-04-21T22:00:48.965" v="970" actId="478"/>
          <ac:spMkLst>
            <pc:docMk/>
            <pc:sldMk cId="3220467647" sldId="265"/>
            <ac:spMk id="11" creationId="{A9299817-EB1A-404D-A307-161E55B67662}"/>
          </ac:spMkLst>
        </pc:spChg>
        <pc:spChg chg="del">
          <ac:chgData name="Rossi, Laura Agustina" userId="6fa6035d-9fa0-43da-9190-a95218bf5b0d" providerId="ADAL" clId="{E2DDD997-71C6-461A-9300-D9332156E20A}" dt="2021-04-21T22:00:52.432" v="971" actId="478"/>
          <ac:spMkLst>
            <pc:docMk/>
            <pc:sldMk cId="3220467647" sldId="265"/>
            <ac:spMk id="12" creationId="{99E09338-E5BC-4A07-9CB3-7AFAAA9F1279}"/>
          </ac:spMkLst>
        </pc:spChg>
        <pc:spChg chg="add del mod">
          <ac:chgData name="Rossi, Laura Agustina" userId="6fa6035d-9fa0-43da-9190-a95218bf5b0d" providerId="ADAL" clId="{E2DDD997-71C6-461A-9300-D9332156E20A}" dt="2021-04-21T22:10:29.664" v="1044"/>
          <ac:spMkLst>
            <pc:docMk/>
            <pc:sldMk cId="3220467647" sldId="265"/>
            <ac:spMk id="13" creationId="{2AFA4C66-B891-4127-AF92-578D9BFAF4FE}"/>
          </ac:spMkLst>
        </pc:spChg>
        <pc:spChg chg="add mod">
          <ac:chgData name="Rossi, Laura Agustina" userId="6fa6035d-9fa0-43da-9190-a95218bf5b0d" providerId="ADAL" clId="{E2DDD997-71C6-461A-9300-D9332156E20A}" dt="2021-04-24T13:45:42.169" v="1481" actId="1076"/>
          <ac:spMkLst>
            <pc:docMk/>
            <pc:sldMk cId="3220467647" sldId="265"/>
            <ac:spMk id="14" creationId="{5527D600-43CA-4227-B756-492D65A14659}"/>
          </ac:spMkLst>
        </pc:spChg>
        <pc:spChg chg="add mod">
          <ac:chgData name="Rossi, Laura Agustina" userId="6fa6035d-9fa0-43da-9190-a95218bf5b0d" providerId="ADAL" clId="{E2DDD997-71C6-461A-9300-D9332156E20A}" dt="2021-04-24T13:45:42.169" v="1481" actId="1076"/>
          <ac:spMkLst>
            <pc:docMk/>
            <pc:sldMk cId="3220467647" sldId="265"/>
            <ac:spMk id="15" creationId="{A2289581-4013-47E8-B8DC-26D94BD416D7}"/>
          </ac:spMkLst>
        </pc:spChg>
        <pc:spChg chg="add mod">
          <ac:chgData name="Rossi, Laura Agustina" userId="6fa6035d-9fa0-43da-9190-a95218bf5b0d" providerId="ADAL" clId="{E2DDD997-71C6-461A-9300-D9332156E20A}" dt="2021-04-24T13:45:42.169" v="1481" actId="1076"/>
          <ac:spMkLst>
            <pc:docMk/>
            <pc:sldMk cId="3220467647" sldId="265"/>
            <ac:spMk id="16" creationId="{F9FE19F5-04D1-4BFC-955E-7C2A2DC097BB}"/>
          </ac:spMkLst>
        </pc:spChg>
        <pc:spChg chg="add mod">
          <ac:chgData name="Rossi, Laura Agustina" userId="6fa6035d-9fa0-43da-9190-a95218bf5b0d" providerId="ADAL" clId="{E2DDD997-71C6-461A-9300-D9332156E20A}" dt="2021-04-21T22:12:20.684" v="1267" actId="164"/>
          <ac:spMkLst>
            <pc:docMk/>
            <pc:sldMk cId="3220467647" sldId="265"/>
            <ac:spMk id="17" creationId="{D822F5C7-E37A-4F87-B7D5-BF48ED28846A}"/>
          </ac:spMkLst>
        </pc:spChg>
        <pc:spChg chg="add mod">
          <ac:chgData name="Rossi, Laura Agustina" userId="6fa6035d-9fa0-43da-9190-a95218bf5b0d" providerId="ADAL" clId="{E2DDD997-71C6-461A-9300-D9332156E20A}" dt="2021-04-27T21:54:47.934" v="2709" actId="13822"/>
          <ac:spMkLst>
            <pc:docMk/>
            <pc:sldMk cId="3220467647" sldId="265"/>
            <ac:spMk id="18" creationId="{10A72116-9E26-4764-9A31-1A9F1AD703BB}"/>
          </ac:spMkLst>
        </pc:spChg>
        <pc:spChg chg="del">
          <ac:chgData name="Rossi, Laura Agustina" userId="6fa6035d-9fa0-43da-9190-a95218bf5b0d" providerId="ADAL" clId="{E2DDD997-71C6-461A-9300-D9332156E20A}" dt="2021-04-21T22:00:52.432" v="971" actId="478"/>
          <ac:spMkLst>
            <pc:docMk/>
            <pc:sldMk cId="3220467647" sldId="265"/>
            <ac:spMk id="19" creationId="{F0FF21CC-2F85-41D4-90FE-66BFD27EE411}"/>
          </ac:spMkLst>
        </pc:spChg>
        <pc:spChg chg="add mod">
          <ac:chgData name="Rossi, Laura Agustina" userId="6fa6035d-9fa0-43da-9190-a95218bf5b0d" providerId="ADAL" clId="{E2DDD997-71C6-461A-9300-D9332156E20A}" dt="2021-04-21T22:12:20.684" v="1267" actId="164"/>
          <ac:spMkLst>
            <pc:docMk/>
            <pc:sldMk cId="3220467647" sldId="265"/>
            <ac:spMk id="20" creationId="{DA16B7EA-32B1-4D35-9814-BD2FCDC604C2}"/>
          </ac:spMkLst>
        </pc:spChg>
        <pc:spChg chg="add mod">
          <ac:chgData name="Rossi, Laura Agustina" userId="6fa6035d-9fa0-43da-9190-a95218bf5b0d" providerId="ADAL" clId="{E2DDD997-71C6-461A-9300-D9332156E20A}" dt="2021-04-21T22:12:20.684" v="1267" actId="164"/>
          <ac:spMkLst>
            <pc:docMk/>
            <pc:sldMk cId="3220467647" sldId="265"/>
            <ac:spMk id="21" creationId="{ED12E9BD-6F35-4545-9EC4-C181722ED3C6}"/>
          </ac:spMkLst>
        </pc:spChg>
        <pc:spChg chg="add mod">
          <ac:chgData name="Rossi, Laura Agustina" userId="6fa6035d-9fa0-43da-9190-a95218bf5b0d" providerId="ADAL" clId="{E2DDD997-71C6-461A-9300-D9332156E20A}" dt="2021-04-21T22:12:20.684" v="1267" actId="164"/>
          <ac:spMkLst>
            <pc:docMk/>
            <pc:sldMk cId="3220467647" sldId="265"/>
            <ac:spMk id="22" creationId="{9CFA336E-89AE-4D88-92EB-B0B107168E65}"/>
          </ac:spMkLst>
        </pc:spChg>
        <pc:spChg chg="add mod">
          <ac:chgData name="Rossi, Laura Agustina" userId="6fa6035d-9fa0-43da-9190-a95218bf5b0d" providerId="ADAL" clId="{E2DDD997-71C6-461A-9300-D9332156E20A}" dt="2021-04-21T22:13:26.706" v="1427" actId="5793"/>
          <ac:spMkLst>
            <pc:docMk/>
            <pc:sldMk cId="3220467647" sldId="265"/>
            <ac:spMk id="23" creationId="{15E7EB96-31ED-4181-AFC3-2C14D3E29C55}"/>
          </ac:spMkLst>
        </pc:spChg>
        <pc:spChg chg="mod">
          <ac:chgData name="Rossi, Laura Agustina" userId="6fa6035d-9fa0-43da-9190-a95218bf5b0d" providerId="ADAL" clId="{E2DDD997-71C6-461A-9300-D9332156E20A}" dt="2021-04-21T22:12:38.125" v="1275"/>
          <ac:spMkLst>
            <pc:docMk/>
            <pc:sldMk cId="3220467647" sldId="265"/>
            <ac:spMk id="25" creationId="{F616C52D-8B7A-4446-86CE-29BE40DA947D}"/>
          </ac:spMkLst>
        </pc:spChg>
        <pc:spChg chg="mod">
          <ac:chgData name="Rossi, Laura Agustina" userId="6fa6035d-9fa0-43da-9190-a95218bf5b0d" providerId="ADAL" clId="{E2DDD997-71C6-461A-9300-D9332156E20A}" dt="2021-04-27T21:54:50.515" v="2710" actId="13822"/>
          <ac:spMkLst>
            <pc:docMk/>
            <pc:sldMk cId="3220467647" sldId="265"/>
            <ac:spMk id="26" creationId="{FCAC9A09-7B12-4D83-96AD-9F22AAE4C701}"/>
          </ac:spMkLst>
        </pc:spChg>
        <pc:spChg chg="mod">
          <ac:chgData name="Rossi, Laura Agustina" userId="6fa6035d-9fa0-43da-9190-a95218bf5b0d" providerId="ADAL" clId="{E2DDD997-71C6-461A-9300-D9332156E20A}" dt="2021-04-21T22:12:38.125" v="1275"/>
          <ac:spMkLst>
            <pc:docMk/>
            <pc:sldMk cId="3220467647" sldId="265"/>
            <ac:spMk id="27" creationId="{B4B14AF5-B027-4149-8491-96CBD860F424}"/>
          </ac:spMkLst>
        </pc:spChg>
        <pc:spChg chg="mod">
          <ac:chgData name="Rossi, Laura Agustina" userId="6fa6035d-9fa0-43da-9190-a95218bf5b0d" providerId="ADAL" clId="{E2DDD997-71C6-461A-9300-D9332156E20A}" dt="2021-04-21T22:12:38.125" v="1275"/>
          <ac:spMkLst>
            <pc:docMk/>
            <pc:sldMk cId="3220467647" sldId="265"/>
            <ac:spMk id="28" creationId="{83FF66C6-71CF-4F9C-83DD-B661BF6A12F9}"/>
          </ac:spMkLst>
        </pc:spChg>
        <pc:spChg chg="mod">
          <ac:chgData name="Rossi, Laura Agustina" userId="6fa6035d-9fa0-43da-9190-a95218bf5b0d" providerId="ADAL" clId="{E2DDD997-71C6-461A-9300-D9332156E20A}" dt="2021-04-21T22:12:38.125" v="1275"/>
          <ac:spMkLst>
            <pc:docMk/>
            <pc:sldMk cId="3220467647" sldId="265"/>
            <ac:spMk id="29" creationId="{345B3B83-8F97-4F02-969A-9C80C0835C42}"/>
          </ac:spMkLst>
        </pc:spChg>
        <pc:spChg chg="mod">
          <ac:chgData name="Rossi, Laura Agustina" userId="6fa6035d-9fa0-43da-9190-a95218bf5b0d" providerId="ADAL" clId="{E2DDD997-71C6-461A-9300-D9332156E20A}" dt="2021-04-21T22:13:29.054" v="1432" actId="5793"/>
          <ac:spMkLst>
            <pc:docMk/>
            <pc:sldMk cId="3220467647" sldId="265"/>
            <ac:spMk id="30" creationId="{C9E338BE-007C-452F-85AA-04657C3F34DF}"/>
          </ac:spMkLst>
        </pc:spChg>
        <pc:spChg chg="mod">
          <ac:chgData name="Rossi, Laura Agustina" userId="6fa6035d-9fa0-43da-9190-a95218bf5b0d" providerId="ADAL" clId="{E2DDD997-71C6-461A-9300-D9332156E20A}" dt="2021-04-21T22:13:15.766" v="1417" actId="1035"/>
          <ac:spMkLst>
            <pc:docMk/>
            <pc:sldMk cId="3220467647" sldId="265"/>
            <ac:spMk id="32" creationId="{66971BB8-0B5C-44A0-9FE0-73AC85CBF8F6}"/>
          </ac:spMkLst>
        </pc:spChg>
        <pc:spChg chg="mod">
          <ac:chgData name="Rossi, Laura Agustina" userId="6fa6035d-9fa0-43da-9190-a95218bf5b0d" providerId="ADAL" clId="{E2DDD997-71C6-461A-9300-D9332156E20A}" dt="2021-04-27T21:54:56.524" v="2712" actId="13822"/>
          <ac:spMkLst>
            <pc:docMk/>
            <pc:sldMk cId="3220467647" sldId="265"/>
            <ac:spMk id="33" creationId="{26595991-4EA3-417E-9E75-F546B311C20D}"/>
          </ac:spMkLst>
        </pc:spChg>
        <pc:spChg chg="mod">
          <ac:chgData name="Rossi, Laura Agustina" userId="6fa6035d-9fa0-43da-9190-a95218bf5b0d" providerId="ADAL" clId="{E2DDD997-71C6-461A-9300-D9332156E20A}" dt="2021-04-21T22:12:56.121" v="1319"/>
          <ac:spMkLst>
            <pc:docMk/>
            <pc:sldMk cId="3220467647" sldId="265"/>
            <ac:spMk id="34" creationId="{7F8430F8-82C3-4968-B9DE-07233500223C}"/>
          </ac:spMkLst>
        </pc:spChg>
        <pc:spChg chg="mod">
          <ac:chgData name="Rossi, Laura Agustina" userId="6fa6035d-9fa0-43da-9190-a95218bf5b0d" providerId="ADAL" clId="{E2DDD997-71C6-461A-9300-D9332156E20A}" dt="2021-04-21T22:12:56.121" v="1319"/>
          <ac:spMkLst>
            <pc:docMk/>
            <pc:sldMk cId="3220467647" sldId="265"/>
            <ac:spMk id="35" creationId="{A44A1EB8-ECB6-40DC-B7D0-CA6D03757870}"/>
          </ac:spMkLst>
        </pc:spChg>
        <pc:spChg chg="mod">
          <ac:chgData name="Rossi, Laura Agustina" userId="6fa6035d-9fa0-43da-9190-a95218bf5b0d" providerId="ADAL" clId="{E2DDD997-71C6-461A-9300-D9332156E20A}" dt="2021-04-21T22:12:56.121" v="1319"/>
          <ac:spMkLst>
            <pc:docMk/>
            <pc:sldMk cId="3220467647" sldId="265"/>
            <ac:spMk id="36" creationId="{067DD65B-3434-42F7-882B-D360811E8169}"/>
          </ac:spMkLst>
        </pc:spChg>
        <pc:spChg chg="mod">
          <ac:chgData name="Rossi, Laura Agustina" userId="6fa6035d-9fa0-43da-9190-a95218bf5b0d" providerId="ADAL" clId="{E2DDD997-71C6-461A-9300-D9332156E20A}" dt="2021-04-21T22:13:33.281" v="1437" actId="6549"/>
          <ac:spMkLst>
            <pc:docMk/>
            <pc:sldMk cId="3220467647" sldId="265"/>
            <ac:spMk id="37" creationId="{75D8F112-2BA1-4A04-9FB0-587F72A790C2}"/>
          </ac:spMkLst>
        </pc:spChg>
        <pc:spChg chg="mod">
          <ac:chgData name="Rossi, Laura Agustina" userId="6fa6035d-9fa0-43da-9190-a95218bf5b0d" providerId="ADAL" clId="{E2DDD997-71C6-461A-9300-D9332156E20A}" dt="2021-04-21T22:13:05.203" v="1361"/>
          <ac:spMkLst>
            <pc:docMk/>
            <pc:sldMk cId="3220467647" sldId="265"/>
            <ac:spMk id="39" creationId="{CE8A32E0-A944-4AF9-A542-75B8939336BE}"/>
          </ac:spMkLst>
        </pc:spChg>
        <pc:spChg chg="mod">
          <ac:chgData name="Rossi, Laura Agustina" userId="6fa6035d-9fa0-43da-9190-a95218bf5b0d" providerId="ADAL" clId="{E2DDD997-71C6-461A-9300-D9332156E20A}" dt="2021-04-27T21:54:59.671" v="2713" actId="13822"/>
          <ac:spMkLst>
            <pc:docMk/>
            <pc:sldMk cId="3220467647" sldId="265"/>
            <ac:spMk id="40" creationId="{01B42B8F-7976-4E34-AD3E-4400CA924016}"/>
          </ac:spMkLst>
        </pc:spChg>
        <pc:spChg chg="mod">
          <ac:chgData name="Rossi, Laura Agustina" userId="6fa6035d-9fa0-43da-9190-a95218bf5b0d" providerId="ADAL" clId="{E2DDD997-71C6-461A-9300-D9332156E20A}" dt="2021-04-21T22:13:05.203" v="1361"/>
          <ac:spMkLst>
            <pc:docMk/>
            <pc:sldMk cId="3220467647" sldId="265"/>
            <ac:spMk id="41" creationId="{4BB1DD94-CC90-46B9-8D85-B93D1AC5F272}"/>
          </ac:spMkLst>
        </pc:spChg>
        <pc:spChg chg="mod">
          <ac:chgData name="Rossi, Laura Agustina" userId="6fa6035d-9fa0-43da-9190-a95218bf5b0d" providerId="ADAL" clId="{E2DDD997-71C6-461A-9300-D9332156E20A}" dt="2021-04-21T22:13:05.203" v="1361"/>
          <ac:spMkLst>
            <pc:docMk/>
            <pc:sldMk cId="3220467647" sldId="265"/>
            <ac:spMk id="42" creationId="{81FD8AC9-9764-426E-A793-9EE41822C9DB}"/>
          </ac:spMkLst>
        </pc:spChg>
        <pc:spChg chg="mod">
          <ac:chgData name="Rossi, Laura Agustina" userId="6fa6035d-9fa0-43da-9190-a95218bf5b0d" providerId="ADAL" clId="{E2DDD997-71C6-461A-9300-D9332156E20A}" dt="2021-04-21T22:13:05.203" v="1361"/>
          <ac:spMkLst>
            <pc:docMk/>
            <pc:sldMk cId="3220467647" sldId="265"/>
            <ac:spMk id="43" creationId="{66ABAB34-A3F7-46A7-8684-50B6F8CEC362}"/>
          </ac:spMkLst>
        </pc:spChg>
        <pc:spChg chg="mod">
          <ac:chgData name="Rossi, Laura Agustina" userId="6fa6035d-9fa0-43da-9190-a95218bf5b0d" providerId="ADAL" clId="{E2DDD997-71C6-461A-9300-D9332156E20A}" dt="2021-04-21T22:13:36.138" v="1442" actId="5793"/>
          <ac:spMkLst>
            <pc:docMk/>
            <pc:sldMk cId="3220467647" sldId="265"/>
            <ac:spMk id="44" creationId="{A7C6C910-7D73-4E8F-BC6F-A4ED7F76D032}"/>
          </ac:spMkLst>
        </pc:spChg>
        <pc:spChg chg="add mod">
          <ac:chgData name="Rossi, Laura Agustina" userId="6fa6035d-9fa0-43da-9190-a95218bf5b0d" providerId="ADAL" clId="{E2DDD997-71C6-461A-9300-D9332156E20A}" dt="2021-04-24T13:45:42.169" v="1481" actId="1076"/>
          <ac:spMkLst>
            <pc:docMk/>
            <pc:sldMk cId="3220467647" sldId="265"/>
            <ac:spMk id="45" creationId="{991DA24C-77CD-42BB-AE63-CDD079DB9499}"/>
          </ac:spMkLst>
        </pc:spChg>
        <pc:spChg chg="mod">
          <ac:chgData name="Rossi, Laura Agustina" userId="6fa6035d-9fa0-43da-9190-a95218bf5b0d" providerId="ADAL" clId="{E2DDD997-71C6-461A-9300-D9332156E20A}" dt="2021-04-24T13:44:41.862" v="1460"/>
          <ac:spMkLst>
            <pc:docMk/>
            <pc:sldMk cId="3220467647" sldId="265"/>
            <ac:spMk id="48" creationId="{52B73574-814D-4A83-8D93-F1E119888F4C}"/>
          </ac:spMkLst>
        </pc:spChg>
        <pc:spChg chg="mod">
          <ac:chgData name="Rossi, Laura Agustina" userId="6fa6035d-9fa0-43da-9190-a95218bf5b0d" providerId="ADAL" clId="{E2DDD997-71C6-461A-9300-D9332156E20A}" dt="2021-04-27T21:55:03.129" v="2714" actId="13822"/>
          <ac:spMkLst>
            <pc:docMk/>
            <pc:sldMk cId="3220467647" sldId="265"/>
            <ac:spMk id="49" creationId="{32AF33D8-AC0E-48CD-81F7-F7A996AA2BAE}"/>
          </ac:spMkLst>
        </pc:spChg>
        <pc:spChg chg="mod">
          <ac:chgData name="Rossi, Laura Agustina" userId="6fa6035d-9fa0-43da-9190-a95218bf5b0d" providerId="ADAL" clId="{E2DDD997-71C6-461A-9300-D9332156E20A}" dt="2021-04-24T13:44:41.862" v="1460"/>
          <ac:spMkLst>
            <pc:docMk/>
            <pc:sldMk cId="3220467647" sldId="265"/>
            <ac:spMk id="50" creationId="{489A49EC-D0B4-4903-9F9E-E74E41B1B54B}"/>
          </ac:spMkLst>
        </pc:spChg>
        <pc:spChg chg="mod">
          <ac:chgData name="Rossi, Laura Agustina" userId="6fa6035d-9fa0-43da-9190-a95218bf5b0d" providerId="ADAL" clId="{E2DDD997-71C6-461A-9300-D9332156E20A}" dt="2021-04-24T13:44:41.862" v="1460"/>
          <ac:spMkLst>
            <pc:docMk/>
            <pc:sldMk cId="3220467647" sldId="265"/>
            <ac:spMk id="51" creationId="{931D8B6F-C22F-441B-B47E-FE9360C058AC}"/>
          </ac:spMkLst>
        </pc:spChg>
        <pc:spChg chg="mod">
          <ac:chgData name="Rossi, Laura Agustina" userId="6fa6035d-9fa0-43da-9190-a95218bf5b0d" providerId="ADAL" clId="{E2DDD997-71C6-461A-9300-D9332156E20A}" dt="2021-04-24T13:44:41.862" v="1460"/>
          <ac:spMkLst>
            <pc:docMk/>
            <pc:sldMk cId="3220467647" sldId="265"/>
            <ac:spMk id="52" creationId="{D9FBBD07-FB1E-44CA-B95F-5E2427028807}"/>
          </ac:spMkLst>
        </pc:spChg>
        <pc:spChg chg="mod">
          <ac:chgData name="Rossi, Laura Agustina" userId="6fa6035d-9fa0-43da-9190-a95218bf5b0d" providerId="ADAL" clId="{E2DDD997-71C6-461A-9300-D9332156E20A}" dt="2021-04-24T13:44:41.862" v="1460"/>
          <ac:spMkLst>
            <pc:docMk/>
            <pc:sldMk cId="3220467647" sldId="265"/>
            <ac:spMk id="53" creationId="{72B52866-6194-4AE7-985C-177CEEEA6AD3}"/>
          </ac:spMkLst>
        </pc:spChg>
        <pc:spChg chg="add mod">
          <ac:chgData name="Rossi, Laura Agustina" userId="6fa6035d-9fa0-43da-9190-a95218bf5b0d" providerId="ADAL" clId="{E2DDD997-71C6-461A-9300-D9332156E20A}" dt="2021-04-24T13:45:42.169" v="1481" actId="1076"/>
          <ac:spMkLst>
            <pc:docMk/>
            <pc:sldMk cId="3220467647" sldId="265"/>
            <ac:spMk id="54" creationId="{DD88F84D-58B2-4E47-BDC3-86EE957A736E}"/>
          </ac:spMkLst>
        </pc:spChg>
        <pc:spChg chg="mod">
          <ac:chgData name="Rossi, Laura Agustina" userId="6fa6035d-9fa0-43da-9190-a95218bf5b0d" providerId="ADAL" clId="{E2DDD997-71C6-461A-9300-D9332156E20A}" dt="2021-04-24T13:44:54.799" v="1464"/>
          <ac:spMkLst>
            <pc:docMk/>
            <pc:sldMk cId="3220467647" sldId="265"/>
            <ac:spMk id="56" creationId="{73102691-416D-409A-8C51-1789EE8214F8}"/>
          </ac:spMkLst>
        </pc:spChg>
        <pc:spChg chg="mod">
          <ac:chgData name="Rossi, Laura Agustina" userId="6fa6035d-9fa0-43da-9190-a95218bf5b0d" providerId="ADAL" clId="{E2DDD997-71C6-461A-9300-D9332156E20A}" dt="2021-04-27T21:55:08.650" v="2717" actId="13822"/>
          <ac:spMkLst>
            <pc:docMk/>
            <pc:sldMk cId="3220467647" sldId="265"/>
            <ac:spMk id="57" creationId="{64C5C23A-02F0-46A6-B496-321A8662F820}"/>
          </ac:spMkLst>
        </pc:spChg>
        <pc:spChg chg="mod">
          <ac:chgData name="Rossi, Laura Agustina" userId="6fa6035d-9fa0-43da-9190-a95218bf5b0d" providerId="ADAL" clId="{E2DDD997-71C6-461A-9300-D9332156E20A}" dt="2021-04-24T13:44:54.799" v="1464"/>
          <ac:spMkLst>
            <pc:docMk/>
            <pc:sldMk cId="3220467647" sldId="265"/>
            <ac:spMk id="58" creationId="{082D16F9-1092-437C-A36D-CEBDA91FDF00}"/>
          </ac:spMkLst>
        </pc:spChg>
        <pc:spChg chg="mod">
          <ac:chgData name="Rossi, Laura Agustina" userId="6fa6035d-9fa0-43da-9190-a95218bf5b0d" providerId="ADAL" clId="{E2DDD997-71C6-461A-9300-D9332156E20A}" dt="2021-04-24T13:44:54.799" v="1464"/>
          <ac:spMkLst>
            <pc:docMk/>
            <pc:sldMk cId="3220467647" sldId="265"/>
            <ac:spMk id="59" creationId="{9B0B0F0D-809A-4901-9411-EE65145AE71D}"/>
          </ac:spMkLst>
        </pc:spChg>
        <pc:spChg chg="mod">
          <ac:chgData name="Rossi, Laura Agustina" userId="6fa6035d-9fa0-43da-9190-a95218bf5b0d" providerId="ADAL" clId="{E2DDD997-71C6-461A-9300-D9332156E20A}" dt="2021-04-24T13:44:54.799" v="1464"/>
          <ac:spMkLst>
            <pc:docMk/>
            <pc:sldMk cId="3220467647" sldId="265"/>
            <ac:spMk id="60" creationId="{24A97E9B-B615-4737-A41A-BC2659FF6AB7}"/>
          </ac:spMkLst>
        </pc:spChg>
        <pc:spChg chg="mod">
          <ac:chgData name="Rossi, Laura Agustina" userId="6fa6035d-9fa0-43da-9190-a95218bf5b0d" providerId="ADAL" clId="{E2DDD997-71C6-461A-9300-D9332156E20A}" dt="2021-04-24T13:44:54.799" v="1464"/>
          <ac:spMkLst>
            <pc:docMk/>
            <pc:sldMk cId="3220467647" sldId="265"/>
            <ac:spMk id="61" creationId="{1780D02D-63BA-401D-A547-AE91217A4F59}"/>
          </ac:spMkLst>
        </pc:spChg>
        <pc:spChg chg="add mod">
          <ac:chgData name="Rossi, Laura Agustina" userId="6fa6035d-9fa0-43da-9190-a95218bf5b0d" providerId="ADAL" clId="{E2DDD997-71C6-461A-9300-D9332156E20A}" dt="2021-04-24T13:45:42.169" v="1481" actId="1076"/>
          <ac:spMkLst>
            <pc:docMk/>
            <pc:sldMk cId="3220467647" sldId="265"/>
            <ac:spMk id="62" creationId="{A8E32D71-4DD3-4A01-9EA9-CEC524D6A442}"/>
          </ac:spMkLst>
        </pc:spChg>
        <pc:spChg chg="add mod">
          <ac:chgData name="Rossi, Laura Agustina" userId="6fa6035d-9fa0-43da-9190-a95218bf5b0d" providerId="ADAL" clId="{E2DDD997-71C6-461A-9300-D9332156E20A}" dt="2021-04-27T22:04:31.081" v="2932" actId="13822"/>
          <ac:spMkLst>
            <pc:docMk/>
            <pc:sldMk cId="3220467647" sldId="265"/>
            <ac:spMk id="64" creationId="{7C7104B9-25D0-4BDE-9FB2-E7695A3FCEE5}"/>
          </ac:spMkLst>
        </pc:spChg>
        <pc:spChg chg="add mod">
          <ac:chgData name="Rossi, Laura Agustina" userId="6fa6035d-9fa0-43da-9190-a95218bf5b0d" providerId="ADAL" clId="{E2DDD997-71C6-461A-9300-D9332156E20A}" dt="2021-04-27T22:04:31.081" v="2932" actId="13822"/>
          <ac:spMkLst>
            <pc:docMk/>
            <pc:sldMk cId="3220467647" sldId="265"/>
            <ac:spMk id="65" creationId="{925F0AA6-C3C1-4BF5-B137-EE650DA1A6FC}"/>
          </ac:spMkLst>
        </pc:spChg>
        <pc:spChg chg="add mod">
          <ac:chgData name="Rossi, Laura Agustina" userId="6fa6035d-9fa0-43da-9190-a95218bf5b0d" providerId="ADAL" clId="{E2DDD997-71C6-461A-9300-D9332156E20A}" dt="2021-04-27T22:04:31.081" v="2932" actId="13822"/>
          <ac:spMkLst>
            <pc:docMk/>
            <pc:sldMk cId="3220467647" sldId="265"/>
            <ac:spMk id="66" creationId="{1A78C4B5-64A2-4246-9DCE-E68F4C387FE0}"/>
          </ac:spMkLst>
        </pc:spChg>
        <pc:grpChg chg="del">
          <ac:chgData name="Rossi, Laura Agustina" userId="6fa6035d-9fa0-43da-9190-a95218bf5b0d" providerId="ADAL" clId="{E2DDD997-71C6-461A-9300-D9332156E20A}" dt="2021-04-21T22:00:43.806" v="969" actId="478"/>
          <ac:grpSpMkLst>
            <pc:docMk/>
            <pc:sldMk cId="3220467647" sldId="265"/>
            <ac:grpSpMk id="3" creationId="{A6AFFA8F-2525-4948-9470-FCB523B12D78}"/>
          </ac:grpSpMkLst>
        </pc:grpChg>
        <pc:grpChg chg="add mod">
          <ac:chgData name="Rossi, Laura Agustina" userId="6fa6035d-9fa0-43da-9190-a95218bf5b0d" providerId="ADAL" clId="{E2DDD997-71C6-461A-9300-D9332156E20A}" dt="2021-04-27T21:54:31.338" v="2708" actId="1076"/>
          <ac:grpSpMkLst>
            <pc:docMk/>
            <pc:sldMk cId="3220467647" sldId="265"/>
            <ac:grpSpMk id="8" creationId="{4DE187A7-EB5C-46F5-AECD-CB6B3C44445F}"/>
          </ac:grpSpMkLst>
        </pc:grpChg>
        <pc:grpChg chg="add mod">
          <ac:chgData name="Rossi, Laura Agustina" userId="6fa6035d-9fa0-43da-9190-a95218bf5b0d" providerId="ADAL" clId="{E2DDD997-71C6-461A-9300-D9332156E20A}" dt="2021-04-24T13:45:42.169" v="1481" actId="1076"/>
          <ac:grpSpMkLst>
            <pc:docMk/>
            <pc:sldMk cId="3220467647" sldId="265"/>
            <ac:grpSpMk id="24" creationId="{37AC9CFA-6D8F-47E1-8F58-1B8BFE52D600}"/>
          </ac:grpSpMkLst>
        </pc:grpChg>
        <pc:grpChg chg="add mod">
          <ac:chgData name="Rossi, Laura Agustina" userId="6fa6035d-9fa0-43da-9190-a95218bf5b0d" providerId="ADAL" clId="{E2DDD997-71C6-461A-9300-D9332156E20A}" dt="2021-04-24T13:45:42.169" v="1481" actId="1076"/>
          <ac:grpSpMkLst>
            <pc:docMk/>
            <pc:sldMk cId="3220467647" sldId="265"/>
            <ac:grpSpMk id="31" creationId="{8314768F-6362-4540-BE96-A702E14F899C}"/>
          </ac:grpSpMkLst>
        </pc:grpChg>
        <pc:grpChg chg="add mod">
          <ac:chgData name="Rossi, Laura Agustina" userId="6fa6035d-9fa0-43da-9190-a95218bf5b0d" providerId="ADAL" clId="{E2DDD997-71C6-461A-9300-D9332156E20A}" dt="2021-04-24T13:45:42.169" v="1481" actId="1076"/>
          <ac:grpSpMkLst>
            <pc:docMk/>
            <pc:sldMk cId="3220467647" sldId="265"/>
            <ac:grpSpMk id="38" creationId="{4C92B0A8-64BB-4EBF-8AD8-07D60F8ED071}"/>
          </ac:grpSpMkLst>
        </pc:grpChg>
        <pc:grpChg chg="add mod">
          <ac:chgData name="Rossi, Laura Agustina" userId="6fa6035d-9fa0-43da-9190-a95218bf5b0d" providerId="ADAL" clId="{E2DDD997-71C6-461A-9300-D9332156E20A}" dt="2021-04-24T13:45:42.169" v="1481" actId="1076"/>
          <ac:grpSpMkLst>
            <pc:docMk/>
            <pc:sldMk cId="3220467647" sldId="265"/>
            <ac:grpSpMk id="47" creationId="{F3E79FA9-2A82-47C6-8516-155525969A74}"/>
          </ac:grpSpMkLst>
        </pc:grpChg>
        <pc:grpChg chg="add mod">
          <ac:chgData name="Rossi, Laura Agustina" userId="6fa6035d-9fa0-43da-9190-a95218bf5b0d" providerId="ADAL" clId="{E2DDD997-71C6-461A-9300-D9332156E20A}" dt="2021-04-27T21:55:04.995" v="2716" actId="1076"/>
          <ac:grpSpMkLst>
            <pc:docMk/>
            <pc:sldMk cId="3220467647" sldId="265"/>
            <ac:grpSpMk id="55" creationId="{FD37B4C4-67C3-4F49-948D-0980B1562BDA}"/>
          </ac:grpSpMkLst>
        </pc:grpChg>
        <pc:graphicFrameChg chg="add del mod">
          <ac:chgData name="Rossi, Laura Agustina" userId="6fa6035d-9fa0-43da-9190-a95218bf5b0d" providerId="ADAL" clId="{E2DDD997-71C6-461A-9300-D9332156E20A}" dt="2021-04-27T21:56:10.337" v="2723" actId="478"/>
          <ac:graphicFrameMkLst>
            <pc:docMk/>
            <pc:sldMk cId="3220467647" sldId="265"/>
            <ac:graphicFrameMk id="3" creationId="{44CE3B06-8B67-44B0-8E6F-D3A8B374F011}"/>
          </ac:graphicFrameMkLst>
        </pc:graphicFrameChg>
        <pc:graphicFrameChg chg="mod">
          <ac:chgData name="Rossi, Laura Agustina" userId="6fa6035d-9fa0-43da-9190-a95218bf5b0d" providerId="ADAL" clId="{E2DDD997-71C6-461A-9300-D9332156E20A}" dt="2021-04-27T21:47:39.928" v="2586"/>
          <ac:graphicFrameMkLst>
            <pc:docMk/>
            <pc:sldMk cId="3220467647" sldId="265"/>
            <ac:graphicFrameMk id="4" creationId="{A7AC4BC6-C5C0-48F8-99CD-9807C0B736BF}"/>
          </ac:graphicFrameMkLst>
        </pc:graphicFrameChg>
        <pc:graphicFrameChg chg="add del mod">
          <ac:chgData name="Rossi, Laura Agustina" userId="6fa6035d-9fa0-43da-9190-a95218bf5b0d" providerId="ADAL" clId="{E2DDD997-71C6-461A-9300-D9332156E20A}" dt="2021-04-21T22:09:24.966" v="1023" actId="478"/>
          <ac:graphicFrameMkLst>
            <pc:docMk/>
            <pc:sldMk cId="3220467647" sldId="265"/>
            <ac:graphicFrameMk id="5" creationId="{119582F4-2282-4C90-8E0B-FA51A2AF531A}"/>
          </ac:graphicFrameMkLst>
        </pc:graphicFrameChg>
        <pc:graphicFrameChg chg="add del mod">
          <ac:chgData name="Rossi, Laura Agustina" userId="6fa6035d-9fa0-43da-9190-a95218bf5b0d" providerId="ADAL" clId="{E2DDD997-71C6-461A-9300-D9332156E20A}" dt="2021-04-27T21:57:18.045" v="2754" actId="478"/>
          <ac:graphicFrameMkLst>
            <pc:docMk/>
            <pc:sldMk cId="3220467647" sldId="265"/>
            <ac:graphicFrameMk id="5" creationId="{CE9CFB28-C7DA-4E66-ADDC-320DE7FA5806}"/>
          </ac:graphicFrameMkLst>
        </pc:graphicFrameChg>
        <pc:picChg chg="add mod">
          <ac:chgData name="Rossi, Laura Agustina" userId="6fa6035d-9fa0-43da-9190-a95218bf5b0d" providerId="ADAL" clId="{E2DDD997-71C6-461A-9300-D9332156E20A}" dt="2021-04-27T21:57:43.257" v="2760" actId="1076"/>
          <ac:picMkLst>
            <pc:docMk/>
            <pc:sldMk cId="3220467647" sldId="265"/>
            <ac:picMk id="6" creationId="{D9BB5DE2-4567-4388-8643-57581AA2B054}"/>
          </ac:picMkLst>
        </pc:picChg>
        <pc:picChg chg="add mod">
          <ac:chgData name="Rossi, Laura Agustina" userId="6fa6035d-9fa0-43da-9190-a95218bf5b0d" providerId="ADAL" clId="{E2DDD997-71C6-461A-9300-D9332156E20A}" dt="2021-04-24T13:47:28.173" v="1489" actId="1076"/>
          <ac:picMkLst>
            <pc:docMk/>
            <pc:sldMk cId="3220467647" sldId="265"/>
            <ac:picMk id="46" creationId="{ED57054F-7473-4A38-9FE5-D3A3C60B1CBB}"/>
          </ac:picMkLst>
        </pc:picChg>
        <pc:picChg chg="add mod">
          <ac:chgData name="Rossi, Laura Agustina" userId="6fa6035d-9fa0-43da-9190-a95218bf5b0d" providerId="ADAL" clId="{E2DDD997-71C6-461A-9300-D9332156E20A}" dt="2021-04-27T21:55:16.422" v="2720" actId="14100"/>
          <ac:picMkLst>
            <pc:docMk/>
            <pc:sldMk cId="3220467647" sldId="265"/>
            <ac:picMk id="1026" creationId="{3A329DBB-AF63-4386-AC45-F34F5D8C52C4}"/>
          </ac:picMkLst>
        </pc:picChg>
        <pc:picChg chg="del">
          <ac:chgData name="Rossi, Laura Agustina" userId="6fa6035d-9fa0-43da-9190-a95218bf5b0d" providerId="ADAL" clId="{E2DDD997-71C6-461A-9300-D9332156E20A}" dt="2021-04-21T22:02:04.534" v="972" actId="478"/>
          <ac:picMkLst>
            <pc:docMk/>
            <pc:sldMk cId="3220467647" sldId="265"/>
            <ac:picMk id="1028" creationId="{6CC9FCFA-C953-45B2-B237-11D63CFC1F1F}"/>
          </ac:picMkLst>
        </pc:picChg>
      </pc:sldChg>
      <pc:sldChg chg="addSp delSp modSp add mod setBg delDesignElem">
        <pc:chgData name="Rossi, Laura Agustina" userId="6fa6035d-9fa0-43da-9190-a95218bf5b0d" providerId="ADAL" clId="{E2DDD997-71C6-461A-9300-D9332156E20A}" dt="2021-04-24T13:49:02.441" v="1508" actId="26606"/>
        <pc:sldMkLst>
          <pc:docMk/>
          <pc:sldMk cId="3064204145" sldId="266"/>
        </pc:sldMkLst>
        <pc:spChg chg="mod">
          <ac:chgData name="Rossi, Laura Agustina" userId="6fa6035d-9fa0-43da-9190-a95218bf5b0d" providerId="ADAL" clId="{E2DDD997-71C6-461A-9300-D9332156E20A}" dt="2021-04-24T13:49:02.441" v="1508" actId="26606"/>
          <ac:spMkLst>
            <pc:docMk/>
            <pc:sldMk cId="3064204145" sldId="266"/>
            <ac:spMk id="2" creationId="{F1AEBF9A-D2CE-4F73-AFC5-D8B8E0280F3D}"/>
          </ac:spMkLst>
        </pc:spChg>
        <pc:spChg chg="add">
          <ac:chgData name="Rossi, Laura Agustina" userId="6fa6035d-9fa0-43da-9190-a95218bf5b0d" providerId="ADAL" clId="{E2DDD997-71C6-461A-9300-D9332156E20A}" dt="2021-04-24T13:49:02.441" v="1508" actId="26606"/>
          <ac:spMkLst>
            <pc:docMk/>
            <pc:sldMk cId="3064204145" sldId="266"/>
            <ac:spMk id="7" creationId="{8D06CE56-3881-4ADA-8CEF-D18B02C242A3}"/>
          </ac:spMkLst>
        </pc:spChg>
        <pc:spChg chg="add">
          <ac:chgData name="Rossi, Laura Agustina" userId="6fa6035d-9fa0-43da-9190-a95218bf5b0d" providerId="ADAL" clId="{E2DDD997-71C6-461A-9300-D9332156E20A}" dt="2021-04-24T13:49:02.441" v="1508" actId="26606"/>
          <ac:spMkLst>
            <pc:docMk/>
            <pc:sldMk cId="3064204145" sldId="266"/>
            <ac:spMk id="9" creationId="{79F3C543-62EC-4433-9C93-A2CD8764E9B4}"/>
          </ac:spMkLst>
        </pc:spChg>
        <pc:spChg chg="add">
          <ac:chgData name="Rossi, Laura Agustina" userId="6fa6035d-9fa0-43da-9190-a95218bf5b0d" providerId="ADAL" clId="{E2DDD997-71C6-461A-9300-D9332156E20A}" dt="2021-04-24T13:49:02.441" v="1508" actId="26606"/>
          <ac:spMkLst>
            <pc:docMk/>
            <pc:sldMk cId="3064204145" sldId="266"/>
            <ac:spMk id="11" creationId="{1ACA2EA0-FFD3-42EC-9406-B595015ED96E}"/>
          </ac:spMkLst>
        </pc:spChg>
        <pc:spChg chg="add">
          <ac:chgData name="Rossi, Laura Agustina" userId="6fa6035d-9fa0-43da-9190-a95218bf5b0d" providerId="ADAL" clId="{E2DDD997-71C6-461A-9300-D9332156E20A}" dt="2021-04-24T13:49:02.441" v="1508" actId="26606"/>
          <ac:spMkLst>
            <pc:docMk/>
            <pc:sldMk cId="3064204145" sldId="266"/>
            <ac:spMk id="13" creationId="{D5288BCE-665C-472A-8C43-664BCFA31E43}"/>
          </ac:spMkLst>
        </pc:spChg>
        <pc:spChg chg="add">
          <ac:chgData name="Rossi, Laura Agustina" userId="6fa6035d-9fa0-43da-9190-a95218bf5b0d" providerId="ADAL" clId="{E2DDD997-71C6-461A-9300-D9332156E20A}" dt="2021-04-24T13:49:02.441" v="1508" actId="26606"/>
          <ac:spMkLst>
            <pc:docMk/>
            <pc:sldMk cId="3064204145" sldId="266"/>
            <ac:spMk id="15" creationId="{46C57131-53A7-4C1A-BEA8-25F06A06AD29}"/>
          </ac:spMkLst>
        </pc:spChg>
        <pc:spChg chg="del">
          <ac:chgData name="Rossi, Laura Agustina" userId="6fa6035d-9fa0-43da-9190-a95218bf5b0d" providerId="ADAL" clId="{E2DDD997-71C6-461A-9300-D9332156E20A}" dt="2021-04-24T13:48:52.717" v="1499"/>
          <ac:spMkLst>
            <pc:docMk/>
            <pc:sldMk cId="3064204145" sldId="266"/>
            <ac:spMk id="17" creationId="{8D06CE56-3881-4ADA-8CEF-D18B02C242A3}"/>
          </ac:spMkLst>
        </pc:spChg>
        <pc:spChg chg="del">
          <ac:chgData name="Rossi, Laura Agustina" userId="6fa6035d-9fa0-43da-9190-a95218bf5b0d" providerId="ADAL" clId="{E2DDD997-71C6-461A-9300-D9332156E20A}" dt="2021-04-24T13:48:52.717" v="1499"/>
          <ac:spMkLst>
            <pc:docMk/>
            <pc:sldMk cId="3064204145" sldId="266"/>
            <ac:spMk id="18" creationId="{79F3C543-62EC-4433-9C93-A2CD8764E9B4}"/>
          </ac:spMkLst>
        </pc:spChg>
        <pc:spChg chg="del">
          <ac:chgData name="Rossi, Laura Agustina" userId="6fa6035d-9fa0-43da-9190-a95218bf5b0d" providerId="ADAL" clId="{E2DDD997-71C6-461A-9300-D9332156E20A}" dt="2021-04-24T13:48:52.717" v="1499"/>
          <ac:spMkLst>
            <pc:docMk/>
            <pc:sldMk cId="3064204145" sldId="266"/>
            <ac:spMk id="19" creationId="{5463EB0A-3D7C-4AA5-BFA5-8EE5B4BA5624}"/>
          </ac:spMkLst>
        </pc:spChg>
        <pc:spChg chg="del">
          <ac:chgData name="Rossi, Laura Agustina" userId="6fa6035d-9fa0-43da-9190-a95218bf5b0d" providerId="ADAL" clId="{E2DDD997-71C6-461A-9300-D9332156E20A}" dt="2021-04-24T13:48:52.717" v="1499"/>
          <ac:spMkLst>
            <pc:docMk/>
            <pc:sldMk cId="3064204145" sldId="266"/>
            <ac:spMk id="20" creationId="{7945AD00-F967-454D-A4B2-39ABA5C88C20}"/>
          </ac:spMkLst>
        </pc:spChg>
        <pc:spChg chg="del">
          <ac:chgData name="Rossi, Laura Agustina" userId="6fa6035d-9fa0-43da-9190-a95218bf5b0d" providerId="ADAL" clId="{E2DDD997-71C6-461A-9300-D9332156E20A}" dt="2021-04-24T13:48:52.717" v="1499"/>
          <ac:spMkLst>
            <pc:docMk/>
            <pc:sldMk cId="3064204145" sldId="266"/>
            <ac:spMk id="21" creationId="{E9BC5B79-B912-427C-8219-E3E50943FCDE}"/>
          </ac:spMkLst>
        </pc:spChg>
      </pc:sldChg>
      <pc:sldChg chg="addSp delSp modSp add del mod">
        <pc:chgData name="Rossi, Laura Agustina" userId="6fa6035d-9fa0-43da-9190-a95218bf5b0d" providerId="ADAL" clId="{E2DDD997-71C6-461A-9300-D9332156E20A}" dt="2021-04-24T13:50:08.770" v="1561" actId="1076"/>
        <pc:sldMkLst>
          <pc:docMk/>
          <pc:sldMk cId="889625401" sldId="267"/>
        </pc:sldMkLst>
        <pc:spChg chg="mod">
          <ac:chgData name="Rossi, Laura Agustina" userId="6fa6035d-9fa0-43da-9190-a95218bf5b0d" providerId="ADAL" clId="{E2DDD997-71C6-461A-9300-D9332156E20A}" dt="2021-04-24T13:49:59.229" v="1556" actId="20577"/>
          <ac:spMkLst>
            <pc:docMk/>
            <pc:sldMk cId="889625401" sldId="267"/>
            <ac:spMk id="2" creationId="{1ADF7BFF-A700-4BA3-9A07-62E18EF4D33C}"/>
          </ac:spMkLst>
        </pc:spChg>
        <pc:picChg chg="add del mod">
          <ac:chgData name="Rossi, Laura Agustina" userId="6fa6035d-9fa0-43da-9190-a95218bf5b0d" providerId="ADAL" clId="{E2DDD997-71C6-461A-9300-D9332156E20A}" dt="2021-04-24T13:50:01.400" v="1557" actId="478"/>
          <ac:picMkLst>
            <pc:docMk/>
            <pc:sldMk cId="889625401" sldId="267"/>
            <ac:picMk id="4" creationId="{72E52D5A-4BA5-4CC9-A20B-C55109741480}"/>
          </ac:picMkLst>
        </pc:picChg>
        <pc:picChg chg="mod">
          <ac:chgData name="Rossi, Laura Agustina" userId="6fa6035d-9fa0-43da-9190-a95218bf5b0d" providerId="ADAL" clId="{E2DDD997-71C6-461A-9300-D9332156E20A}" dt="2021-04-24T13:50:08.770" v="1561" actId="1076"/>
          <ac:picMkLst>
            <pc:docMk/>
            <pc:sldMk cId="889625401" sldId="267"/>
            <ac:picMk id="5" creationId="{73F12569-8205-4499-A0F2-FF687CDC83BF}"/>
          </ac:picMkLst>
        </pc:picChg>
      </pc:sldChg>
      <pc:sldChg chg="delSp modSp add mod">
        <pc:chgData name="Rossi, Laura Agustina" userId="6fa6035d-9fa0-43da-9190-a95218bf5b0d" providerId="ADAL" clId="{E2DDD997-71C6-461A-9300-D9332156E20A}" dt="2021-04-24T13:50:20.437" v="1575" actId="14100"/>
        <pc:sldMkLst>
          <pc:docMk/>
          <pc:sldMk cId="62836625" sldId="268"/>
        </pc:sldMkLst>
        <pc:spChg chg="mod">
          <ac:chgData name="Rossi, Laura Agustina" userId="6fa6035d-9fa0-43da-9190-a95218bf5b0d" providerId="ADAL" clId="{E2DDD997-71C6-461A-9300-D9332156E20A}" dt="2021-04-24T13:50:13.253" v="1571" actId="20577"/>
          <ac:spMkLst>
            <pc:docMk/>
            <pc:sldMk cId="62836625" sldId="268"/>
            <ac:spMk id="2" creationId="{1ADF7BFF-A700-4BA3-9A07-62E18EF4D33C}"/>
          </ac:spMkLst>
        </pc:spChg>
        <pc:picChg chg="mod">
          <ac:chgData name="Rossi, Laura Agustina" userId="6fa6035d-9fa0-43da-9190-a95218bf5b0d" providerId="ADAL" clId="{E2DDD997-71C6-461A-9300-D9332156E20A}" dt="2021-04-24T13:50:20.437" v="1575" actId="14100"/>
          <ac:picMkLst>
            <pc:docMk/>
            <pc:sldMk cId="62836625" sldId="268"/>
            <ac:picMk id="4" creationId="{72E52D5A-4BA5-4CC9-A20B-C55109741480}"/>
          </ac:picMkLst>
        </pc:picChg>
        <pc:picChg chg="del">
          <ac:chgData name="Rossi, Laura Agustina" userId="6fa6035d-9fa0-43da-9190-a95218bf5b0d" providerId="ADAL" clId="{E2DDD997-71C6-461A-9300-D9332156E20A}" dt="2021-04-24T13:50:14.564" v="1572" actId="478"/>
          <ac:picMkLst>
            <pc:docMk/>
            <pc:sldMk cId="62836625" sldId="268"/>
            <ac:picMk id="5" creationId="{73F12569-8205-4499-A0F2-FF687CDC83BF}"/>
          </ac:picMkLst>
        </pc:picChg>
      </pc:sldChg>
      <pc:sldChg chg="delSp modSp add mod">
        <pc:chgData name="Rossi, Laura Agustina" userId="6fa6035d-9fa0-43da-9190-a95218bf5b0d" providerId="ADAL" clId="{E2DDD997-71C6-461A-9300-D9332156E20A}" dt="2021-04-24T13:50:29.829" v="1589" actId="20577"/>
        <pc:sldMkLst>
          <pc:docMk/>
          <pc:sldMk cId="779746474" sldId="269"/>
        </pc:sldMkLst>
        <pc:spChg chg="mod">
          <ac:chgData name="Rossi, Laura Agustina" userId="6fa6035d-9fa0-43da-9190-a95218bf5b0d" providerId="ADAL" clId="{E2DDD997-71C6-461A-9300-D9332156E20A}" dt="2021-04-24T13:50:29.829" v="1589" actId="20577"/>
          <ac:spMkLst>
            <pc:docMk/>
            <pc:sldMk cId="779746474" sldId="269"/>
            <ac:spMk id="2" creationId="{1ADF7BFF-A700-4BA3-9A07-62E18EF4D33C}"/>
          </ac:spMkLst>
        </pc:spChg>
        <pc:picChg chg="del">
          <ac:chgData name="Rossi, Laura Agustina" userId="6fa6035d-9fa0-43da-9190-a95218bf5b0d" providerId="ADAL" clId="{E2DDD997-71C6-461A-9300-D9332156E20A}" dt="2021-04-24T13:50:27.218" v="1583" actId="478"/>
          <ac:picMkLst>
            <pc:docMk/>
            <pc:sldMk cId="779746474" sldId="269"/>
            <ac:picMk id="4" creationId="{72E52D5A-4BA5-4CC9-A20B-C55109741480}"/>
          </ac:picMkLst>
        </pc:picChg>
        <pc:picChg chg="del">
          <ac:chgData name="Rossi, Laura Agustina" userId="6fa6035d-9fa0-43da-9190-a95218bf5b0d" providerId="ADAL" clId="{E2DDD997-71C6-461A-9300-D9332156E20A}" dt="2021-04-24T13:50:27.218" v="1583" actId="478"/>
          <ac:picMkLst>
            <pc:docMk/>
            <pc:sldMk cId="779746474" sldId="269"/>
            <ac:picMk id="5" creationId="{73F12569-8205-4499-A0F2-FF687CDC83BF}"/>
          </ac:picMkLst>
        </pc:picChg>
      </pc:sldChg>
      <pc:sldChg chg="addSp delSp modSp add mod ord setBg">
        <pc:chgData name="Rossi, Laura Agustina" userId="6fa6035d-9fa0-43da-9190-a95218bf5b0d" providerId="ADAL" clId="{E2DDD997-71C6-461A-9300-D9332156E20A}" dt="2021-04-27T22:05:08.503" v="2957" actId="14100"/>
        <pc:sldMkLst>
          <pc:docMk/>
          <pc:sldMk cId="3941712785" sldId="270"/>
        </pc:sldMkLst>
        <pc:spChg chg="mod">
          <ac:chgData name="Rossi, Laura Agustina" userId="6fa6035d-9fa0-43da-9190-a95218bf5b0d" providerId="ADAL" clId="{E2DDD997-71C6-461A-9300-D9332156E20A}" dt="2021-04-24T14:09:05.101" v="2073" actId="20577"/>
          <ac:spMkLst>
            <pc:docMk/>
            <pc:sldMk cId="3941712785" sldId="270"/>
            <ac:spMk id="2" creationId="{1ADF7BFF-A700-4BA3-9A07-62E18EF4D33C}"/>
          </ac:spMkLst>
        </pc:spChg>
        <pc:spChg chg="add del">
          <ac:chgData name="Rossi, Laura Agustina" userId="6fa6035d-9fa0-43da-9190-a95218bf5b0d" providerId="ADAL" clId="{E2DDD997-71C6-461A-9300-D9332156E20A}" dt="2021-04-24T14:08:20.907" v="2055" actId="26606"/>
          <ac:spMkLst>
            <pc:docMk/>
            <pc:sldMk cId="3941712785" sldId="270"/>
            <ac:spMk id="9" creationId="{8D06CE56-3881-4ADA-8CEF-D18B02C242A3}"/>
          </ac:spMkLst>
        </pc:spChg>
        <pc:spChg chg="add del">
          <ac:chgData name="Rossi, Laura Agustina" userId="6fa6035d-9fa0-43da-9190-a95218bf5b0d" providerId="ADAL" clId="{E2DDD997-71C6-461A-9300-D9332156E20A}" dt="2021-04-24T14:08:20.907" v="2055" actId="26606"/>
          <ac:spMkLst>
            <pc:docMk/>
            <pc:sldMk cId="3941712785" sldId="270"/>
            <ac:spMk id="11" creationId="{79F3C543-62EC-4433-9C93-A2CD8764E9B4}"/>
          </ac:spMkLst>
        </pc:spChg>
        <pc:spChg chg="add del">
          <ac:chgData name="Rossi, Laura Agustina" userId="6fa6035d-9fa0-43da-9190-a95218bf5b0d" providerId="ADAL" clId="{E2DDD997-71C6-461A-9300-D9332156E20A}" dt="2021-04-24T14:08:20.907" v="2055" actId="26606"/>
          <ac:spMkLst>
            <pc:docMk/>
            <pc:sldMk cId="3941712785" sldId="270"/>
            <ac:spMk id="13" creationId="{5DCB5928-DC7D-4612-9922-441966E15627}"/>
          </ac:spMkLst>
        </pc:spChg>
        <pc:spChg chg="add del">
          <ac:chgData name="Rossi, Laura Agustina" userId="6fa6035d-9fa0-43da-9190-a95218bf5b0d" providerId="ADAL" clId="{E2DDD997-71C6-461A-9300-D9332156E20A}" dt="2021-04-24T14:08:20.907" v="2055" actId="26606"/>
          <ac:spMkLst>
            <pc:docMk/>
            <pc:sldMk cId="3941712785" sldId="270"/>
            <ac:spMk id="15" creationId="{682C1161-1736-45EC-99B7-33F3CAE9D517}"/>
          </ac:spMkLst>
        </pc:spChg>
        <pc:spChg chg="add del">
          <ac:chgData name="Rossi, Laura Agustina" userId="6fa6035d-9fa0-43da-9190-a95218bf5b0d" providerId="ADAL" clId="{E2DDD997-71C6-461A-9300-D9332156E20A}" dt="2021-04-24T14:08:20.907" v="2055" actId="26606"/>
          <ac:spMkLst>
            <pc:docMk/>
            <pc:sldMk cId="3941712785" sldId="270"/>
            <ac:spMk id="17" creationId="{84D4DDB8-B68F-45B0-9F62-C4279996F672}"/>
          </ac:spMkLst>
        </pc:spChg>
        <pc:spChg chg="add del">
          <ac:chgData name="Rossi, Laura Agustina" userId="6fa6035d-9fa0-43da-9190-a95218bf5b0d" providerId="ADAL" clId="{E2DDD997-71C6-461A-9300-D9332156E20A}" dt="2021-04-24T14:08:20.907" v="2055" actId="26606"/>
          <ac:spMkLst>
            <pc:docMk/>
            <pc:sldMk cId="3941712785" sldId="270"/>
            <ac:spMk id="19" creationId="{AF2F604E-43BE-4DC3-B983-E071523364F8}"/>
          </ac:spMkLst>
        </pc:spChg>
        <pc:spChg chg="add del">
          <ac:chgData name="Rossi, Laura Agustina" userId="6fa6035d-9fa0-43da-9190-a95218bf5b0d" providerId="ADAL" clId="{E2DDD997-71C6-461A-9300-D9332156E20A}" dt="2021-04-24T14:08:20.907" v="2055" actId="26606"/>
          <ac:spMkLst>
            <pc:docMk/>
            <pc:sldMk cId="3941712785" sldId="270"/>
            <ac:spMk id="21" creationId="{08C9B587-E65E-4B52-B37C-ABEBB6E87928}"/>
          </ac:spMkLst>
        </pc:spChg>
        <pc:spChg chg="add">
          <ac:chgData name="Rossi, Laura Agustina" userId="6fa6035d-9fa0-43da-9190-a95218bf5b0d" providerId="ADAL" clId="{E2DDD997-71C6-461A-9300-D9332156E20A}" dt="2021-04-24T14:08:20.936" v="2056" actId="26606"/>
          <ac:spMkLst>
            <pc:docMk/>
            <pc:sldMk cId="3941712785" sldId="270"/>
            <ac:spMk id="23" creationId="{8D06CE56-3881-4ADA-8CEF-D18B02C242A3}"/>
          </ac:spMkLst>
        </pc:spChg>
        <pc:spChg chg="add">
          <ac:chgData name="Rossi, Laura Agustina" userId="6fa6035d-9fa0-43da-9190-a95218bf5b0d" providerId="ADAL" clId="{E2DDD997-71C6-461A-9300-D9332156E20A}" dt="2021-04-24T14:08:20.936" v="2056" actId="26606"/>
          <ac:spMkLst>
            <pc:docMk/>
            <pc:sldMk cId="3941712785" sldId="270"/>
            <ac:spMk id="24" creationId="{79F3C543-62EC-4433-9C93-A2CD8764E9B4}"/>
          </ac:spMkLst>
        </pc:spChg>
        <pc:spChg chg="add">
          <ac:chgData name="Rossi, Laura Agustina" userId="6fa6035d-9fa0-43da-9190-a95218bf5b0d" providerId="ADAL" clId="{E2DDD997-71C6-461A-9300-D9332156E20A}" dt="2021-04-24T14:08:20.936" v="2056" actId="26606"/>
          <ac:spMkLst>
            <pc:docMk/>
            <pc:sldMk cId="3941712785" sldId="270"/>
            <ac:spMk id="25" creationId="{C1A1C5D3-C053-4EE9-BE1A-419B6E27CCAE}"/>
          </ac:spMkLst>
        </pc:spChg>
        <pc:spChg chg="add">
          <ac:chgData name="Rossi, Laura Agustina" userId="6fa6035d-9fa0-43da-9190-a95218bf5b0d" providerId="ADAL" clId="{E2DDD997-71C6-461A-9300-D9332156E20A}" dt="2021-04-24T14:08:20.936" v="2056" actId="26606"/>
          <ac:spMkLst>
            <pc:docMk/>
            <pc:sldMk cId="3941712785" sldId="270"/>
            <ac:spMk id="26" creationId="{A3473CF9-37EB-43E7-89EF-D2D1C53D1DAC}"/>
          </ac:spMkLst>
        </pc:spChg>
        <pc:spChg chg="add">
          <ac:chgData name="Rossi, Laura Agustina" userId="6fa6035d-9fa0-43da-9190-a95218bf5b0d" providerId="ADAL" clId="{E2DDD997-71C6-461A-9300-D9332156E20A}" dt="2021-04-24T14:08:20.936" v="2056" actId="26606"/>
          <ac:spMkLst>
            <pc:docMk/>
            <pc:sldMk cId="3941712785" sldId="270"/>
            <ac:spMk id="27" creationId="{586B4EF9-43BA-4655-A6FF-1D8E21574C95}"/>
          </ac:spMkLst>
        </pc:spChg>
        <pc:graphicFrameChg chg="add del mod modGraphic">
          <ac:chgData name="Rossi, Laura Agustina" userId="6fa6035d-9fa0-43da-9190-a95218bf5b0d" providerId="ADAL" clId="{E2DDD997-71C6-461A-9300-D9332156E20A}" dt="2021-04-24T14:05:55.218" v="2051" actId="21"/>
          <ac:graphicFrameMkLst>
            <pc:docMk/>
            <pc:sldMk cId="3941712785" sldId="270"/>
            <ac:graphicFrameMk id="3" creationId="{5818A8D7-12A1-4EA1-A210-AB92919F5E4B}"/>
          </ac:graphicFrameMkLst>
        </pc:graphicFrameChg>
        <pc:graphicFrameChg chg="add mod modGraphic">
          <ac:chgData name="Rossi, Laura Agustina" userId="6fa6035d-9fa0-43da-9190-a95218bf5b0d" providerId="ADAL" clId="{E2DDD997-71C6-461A-9300-D9332156E20A}" dt="2021-04-27T22:05:08.503" v="2957" actId="14100"/>
          <ac:graphicFrameMkLst>
            <pc:docMk/>
            <pc:sldMk cId="3941712785" sldId="270"/>
            <ac:graphicFrameMk id="4" creationId="{16F0FC8E-1FA5-47A3-A6D8-456A98715554}"/>
          </ac:graphicFrameMkLst>
        </pc:graphicFrameChg>
        <pc:picChg chg="del">
          <ac:chgData name="Rossi, Laura Agustina" userId="6fa6035d-9fa0-43da-9190-a95218bf5b0d" providerId="ADAL" clId="{E2DDD997-71C6-461A-9300-D9332156E20A}" dt="2021-04-24T13:50:58.884" v="1605" actId="478"/>
          <ac:picMkLst>
            <pc:docMk/>
            <pc:sldMk cId="3941712785" sldId="270"/>
            <ac:picMk id="5" creationId="{73F12569-8205-4499-A0F2-FF687CDC83BF}"/>
          </ac:picMkLst>
        </pc:picChg>
      </pc:sldChg>
      <pc:sldChg chg="delSp add del setBg delDesignElem">
        <pc:chgData name="Rossi, Laura Agustina" userId="6fa6035d-9fa0-43da-9190-a95218bf5b0d" providerId="ADAL" clId="{E2DDD997-71C6-461A-9300-D9332156E20A}" dt="2021-04-24T14:08:59.219" v="2059" actId="47"/>
        <pc:sldMkLst>
          <pc:docMk/>
          <pc:sldMk cId="97508426" sldId="271"/>
        </pc:sldMkLst>
        <pc:spChg chg="del">
          <ac:chgData name="Rossi, Laura Agustina" userId="6fa6035d-9fa0-43da-9190-a95218bf5b0d" providerId="ADAL" clId="{E2DDD997-71C6-461A-9300-D9332156E20A}" dt="2021-04-24T14:08:55.174" v="2058"/>
          <ac:spMkLst>
            <pc:docMk/>
            <pc:sldMk cId="97508426" sldId="271"/>
            <ac:spMk id="23" creationId="{8D06CE56-3881-4ADA-8CEF-D18B02C242A3}"/>
          </ac:spMkLst>
        </pc:spChg>
        <pc:spChg chg="del">
          <ac:chgData name="Rossi, Laura Agustina" userId="6fa6035d-9fa0-43da-9190-a95218bf5b0d" providerId="ADAL" clId="{E2DDD997-71C6-461A-9300-D9332156E20A}" dt="2021-04-24T14:08:55.174" v="2058"/>
          <ac:spMkLst>
            <pc:docMk/>
            <pc:sldMk cId="97508426" sldId="271"/>
            <ac:spMk id="24" creationId="{79F3C543-62EC-4433-9C93-A2CD8764E9B4}"/>
          </ac:spMkLst>
        </pc:spChg>
        <pc:spChg chg="del">
          <ac:chgData name="Rossi, Laura Agustina" userId="6fa6035d-9fa0-43da-9190-a95218bf5b0d" providerId="ADAL" clId="{E2DDD997-71C6-461A-9300-D9332156E20A}" dt="2021-04-24T14:08:55.174" v="2058"/>
          <ac:spMkLst>
            <pc:docMk/>
            <pc:sldMk cId="97508426" sldId="271"/>
            <ac:spMk id="25" creationId="{C1A1C5D3-C053-4EE9-BE1A-419B6E27CCAE}"/>
          </ac:spMkLst>
        </pc:spChg>
        <pc:spChg chg="del">
          <ac:chgData name="Rossi, Laura Agustina" userId="6fa6035d-9fa0-43da-9190-a95218bf5b0d" providerId="ADAL" clId="{E2DDD997-71C6-461A-9300-D9332156E20A}" dt="2021-04-24T14:08:55.174" v="2058"/>
          <ac:spMkLst>
            <pc:docMk/>
            <pc:sldMk cId="97508426" sldId="271"/>
            <ac:spMk id="26" creationId="{A3473CF9-37EB-43E7-89EF-D2D1C53D1DAC}"/>
          </ac:spMkLst>
        </pc:spChg>
        <pc:spChg chg="del">
          <ac:chgData name="Rossi, Laura Agustina" userId="6fa6035d-9fa0-43da-9190-a95218bf5b0d" providerId="ADAL" clId="{E2DDD997-71C6-461A-9300-D9332156E20A}" dt="2021-04-24T14:08:55.174" v="2058"/>
          <ac:spMkLst>
            <pc:docMk/>
            <pc:sldMk cId="97508426" sldId="271"/>
            <ac:spMk id="27" creationId="{586B4EF9-43BA-4655-A6FF-1D8E21574C95}"/>
          </ac:spMkLst>
        </pc:spChg>
      </pc:sldChg>
      <pc:sldChg chg="modSp mod addCm modCm">
        <pc:chgData name="Rossi, Laura Agustina" userId="6fa6035d-9fa0-43da-9190-a95218bf5b0d" providerId="ADAL" clId="{E2DDD997-71C6-461A-9300-D9332156E20A}" dt="2021-04-27T22:03:21.704" v="2897"/>
        <pc:sldMkLst>
          <pc:docMk/>
          <pc:sldMk cId="3727001640" sldId="271"/>
        </pc:sldMkLst>
        <pc:spChg chg="mod">
          <ac:chgData name="Rossi, Laura Agustina" userId="6fa6035d-9fa0-43da-9190-a95218bf5b0d" providerId="ADAL" clId="{E2DDD997-71C6-461A-9300-D9332156E20A}" dt="2021-04-25T21:28:01.733" v="2539" actId="20577"/>
          <ac:spMkLst>
            <pc:docMk/>
            <pc:sldMk cId="3727001640" sldId="271"/>
            <ac:spMk id="3" creationId="{FCC775B5-2795-4F1B-9211-10889C180981}"/>
          </ac:spMkLst>
        </pc:spChg>
      </pc:sldChg>
      <pc:sldChg chg="delSp add del setBg delDesignElem">
        <pc:chgData name="Rossi, Laura Agustina" userId="6fa6035d-9fa0-43da-9190-a95218bf5b0d" providerId="ADAL" clId="{E2DDD997-71C6-461A-9300-D9332156E20A}" dt="2021-04-26T23:53:46.352" v="2579" actId="47"/>
        <pc:sldMkLst>
          <pc:docMk/>
          <pc:sldMk cId="2956420286" sldId="272"/>
        </pc:sldMkLst>
        <pc:spChg chg="del">
          <ac:chgData name="Rossi, Laura Agustina" userId="6fa6035d-9fa0-43da-9190-a95218bf5b0d" providerId="ADAL" clId="{E2DDD997-71C6-461A-9300-D9332156E20A}" dt="2021-04-26T23:53:42.707" v="2578"/>
          <ac:spMkLst>
            <pc:docMk/>
            <pc:sldMk cId="2956420286" sldId="272"/>
            <ac:spMk id="17" creationId="{8D06CE56-3881-4ADA-8CEF-D18B02C242A3}"/>
          </ac:spMkLst>
        </pc:spChg>
        <pc:spChg chg="del">
          <ac:chgData name="Rossi, Laura Agustina" userId="6fa6035d-9fa0-43da-9190-a95218bf5b0d" providerId="ADAL" clId="{E2DDD997-71C6-461A-9300-D9332156E20A}" dt="2021-04-26T23:53:42.707" v="2578"/>
          <ac:spMkLst>
            <pc:docMk/>
            <pc:sldMk cId="2956420286" sldId="272"/>
            <ac:spMk id="18" creationId="{79F3C543-62EC-4433-9C93-A2CD8764E9B4}"/>
          </ac:spMkLst>
        </pc:spChg>
        <pc:spChg chg="del">
          <ac:chgData name="Rossi, Laura Agustina" userId="6fa6035d-9fa0-43da-9190-a95218bf5b0d" providerId="ADAL" clId="{E2DDD997-71C6-461A-9300-D9332156E20A}" dt="2021-04-26T23:53:42.707" v="2578"/>
          <ac:spMkLst>
            <pc:docMk/>
            <pc:sldMk cId="2956420286" sldId="272"/>
            <ac:spMk id="19" creationId="{5463EB0A-3D7C-4AA5-BFA5-8EE5B4BA5624}"/>
          </ac:spMkLst>
        </pc:spChg>
        <pc:spChg chg="del">
          <ac:chgData name="Rossi, Laura Agustina" userId="6fa6035d-9fa0-43da-9190-a95218bf5b0d" providerId="ADAL" clId="{E2DDD997-71C6-461A-9300-D9332156E20A}" dt="2021-04-26T23:53:42.707" v="2578"/>
          <ac:spMkLst>
            <pc:docMk/>
            <pc:sldMk cId="2956420286" sldId="272"/>
            <ac:spMk id="20" creationId="{7945AD00-F967-454D-A4B2-39ABA5C88C20}"/>
          </ac:spMkLst>
        </pc:spChg>
        <pc:spChg chg="del">
          <ac:chgData name="Rossi, Laura Agustina" userId="6fa6035d-9fa0-43da-9190-a95218bf5b0d" providerId="ADAL" clId="{E2DDD997-71C6-461A-9300-D9332156E20A}" dt="2021-04-26T23:53:42.707" v="2578"/>
          <ac:spMkLst>
            <pc:docMk/>
            <pc:sldMk cId="2956420286" sldId="272"/>
            <ac:spMk id="21" creationId="{E9BC5B79-B912-427C-8219-E3E50943FCDE}"/>
          </ac:spMkLst>
        </pc:spChg>
      </pc:sldChg>
      <pc:sldChg chg="addSp delSp modSp add mod">
        <pc:chgData name="Rossi, Laura Agustina" userId="6fa6035d-9fa0-43da-9190-a95218bf5b0d" providerId="ADAL" clId="{E2DDD997-71C6-461A-9300-D9332156E20A}" dt="2021-04-27T22:02:55.098" v="2895" actId="20577"/>
        <pc:sldMkLst>
          <pc:docMk/>
          <pc:sldMk cId="3556845983" sldId="273"/>
        </pc:sldMkLst>
        <pc:spChg chg="del mod">
          <ac:chgData name="Rossi, Laura Agustina" userId="6fa6035d-9fa0-43da-9190-a95218bf5b0d" providerId="ADAL" clId="{E2DDD997-71C6-461A-9300-D9332156E20A}" dt="2021-04-27T21:59:46.857" v="2782" actId="478"/>
          <ac:spMkLst>
            <pc:docMk/>
            <pc:sldMk cId="3556845983" sldId="273"/>
            <ac:spMk id="3" creationId="{FCC775B5-2795-4F1B-9211-10889C180981}"/>
          </ac:spMkLst>
        </pc:spChg>
        <pc:spChg chg="add del mod">
          <ac:chgData name="Rossi, Laura Agustina" userId="6fa6035d-9fa0-43da-9190-a95218bf5b0d" providerId="ADAL" clId="{E2DDD997-71C6-461A-9300-D9332156E20A}" dt="2021-04-27T21:59:49.891" v="2783" actId="478"/>
          <ac:spMkLst>
            <pc:docMk/>
            <pc:sldMk cId="3556845983" sldId="273"/>
            <ac:spMk id="9" creationId="{731A2028-5D41-4A91-A023-476F5F8C5B3D}"/>
          </ac:spMkLst>
        </pc:spChg>
        <pc:graphicFrameChg chg="add del mod">
          <ac:chgData name="Rossi, Laura Agustina" userId="6fa6035d-9fa0-43da-9190-a95218bf5b0d" providerId="ADAL" clId="{E2DDD997-71C6-461A-9300-D9332156E20A}" dt="2021-04-27T21:58:46.965" v="2768" actId="478"/>
          <ac:graphicFrameMkLst>
            <pc:docMk/>
            <pc:sldMk cId="3556845983" sldId="273"/>
            <ac:graphicFrameMk id="5" creationId="{E4B3E0F4-78DA-4070-A276-FE94A94D28AC}"/>
          </ac:graphicFrameMkLst>
        </pc:graphicFrameChg>
        <pc:graphicFrameChg chg="add mod">
          <ac:chgData name="Rossi, Laura Agustina" userId="6fa6035d-9fa0-43da-9190-a95218bf5b0d" providerId="ADAL" clId="{E2DDD997-71C6-461A-9300-D9332156E20A}" dt="2021-04-27T22:02:55.098" v="2895" actId="20577"/>
          <ac:graphicFrameMkLst>
            <pc:docMk/>
            <pc:sldMk cId="3556845983" sldId="273"/>
            <ac:graphicFrameMk id="7" creationId="{567BED9D-047C-44C4-BAE5-7E7057584F58}"/>
          </ac:graphicFrameMkLst>
        </pc:graphicFrameChg>
      </pc:sldChg>
    </pc:docChg>
  </pc:docChgLst>
  <pc:docChgLst>
    <pc:chgData name="Rossi, Laura Agustina" userId="S::rossil@purdue.edu::6fa6035d-9fa0-43da-9190-a95218bf5b0d" providerId="AD" clId="Web-{DC4650DC-46BC-ED0D-7E28-CE05389251EE}"/>
    <pc:docChg chg="modSld">
      <pc:chgData name="Rossi, Laura Agustina" userId="S::rossil@purdue.edu::6fa6035d-9fa0-43da-9190-a95218bf5b0d" providerId="AD" clId="Web-{DC4650DC-46BC-ED0D-7E28-CE05389251EE}" dt="2021-04-27T21:46:56.602" v="58"/>
      <pc:docMkLst>
        <pc:docMk/>
      </pc:docMkLst>
      <pc:sldChg chg="modNotes">
        <pc:chgData name="Rossi, Laura Agustina" userId="S::rossil@purdue.edu::6fa6035d-9fa0-43da-9190-a95218bf5b0d" providerId="AD" clId="Web-{DC4650DC-46BC-ED0D-7E28-CE05389251EE}" dt="2021-04-27T21:45:38.913" v="32"/>
        <pc:sldMkLst>
          <pc:docMk/>
          <pc:sldMk cId="987262277" sldId="256"/>
        </pc:sldMkLst>
      </pc:sldChg>
      <pc:sldChg chg="modNotes">
        <pc:chgData name="Rossi, Laura Agustina" userId="S::rossil@purdue.edu::6fa6035d-9fa0-43da-9190-a95218bf5b0d" providerId="AD" clId="Web-{DC4650DC-46BC-ED0D-7E28-CE05389251EE}" dt="2021-04-27T21:45:41.913" v="36"/>
        <pc:sldMkLst>
          <pc:docMk/>
          <pc:sldMk cId="4027386402" sldId="257"/>
        </pc:sldMkLst>
      </pc:sldChg>
      <pc:sldChg chg="modNotes">
        <pc:chgData name="Rossi, Laura Agustina" userId="S::rossil@purdue.edu::6fa6035d-9fa0-43da-9190-a95218bf5b0d" providerId="AD" clId="Web-{DC4650DC-46BC-ED0D-7E28-CE05389251EE}" dt="2021-04-27T21:45:45.475" v="40"/>
        <pc:sldMkLst>
          <pc:docMk/>
          <pc:sldMk cId="1258756067" sldId="258"/>
        </pc:sldMkLst>
      </pc:sldChg>
      <pc:sldChg chg="modNotes">
        <pc:chgData name="Rossi, Laura Agustina" userId="S::rossil@purdue.edu::6fa6035d-9fa0-43da-9190-a95218bf5b0d" providerId="AD" clId="Web-{DC4650DC-46BC-ED0D-7E28-CE05389251EE}" dt="2021-04-27T21:42:19.611" v="14"/>
        <pc:sldMkLst>
          <pc:docMk/>
          <pc:sldMk cId="1930090521" sldId="261"/>
        </pc:sldMkLst>
      </pc:sldChg>
      <pc:sldChg chg="modNotes">
        <pc:chgData name="Rossi, Laura Agustina" userId="S::rossil@purdue.edu::6fa6035d-9fa0-43da-9190-a95218bf5b0d" providerId="AD" clId="Web-{DC4650DC-46BC-ED0D-7E28-CE05389251EE}" dt="2021-04-27T21:42:23.095" v="19"/>
        <pc:sldMkLst>
          <pc:docMk/>
          <pc:sldMk cId="18610447" sldId="262"/>
        </pc:sldMkLst>
      </pc:sldChg>
      <pc:sldChg chg="addSp delSp modSp modNotes">
        <pc:chgData name="Rossi, Laura Agustina" userId="S::rossil@purdue.edu::6fa6035d-9fa0-43da-9190-a95218bf5b0d" providerId="AD" clId="Web-{DC4650DC-46BC-ED0D-7E28-CE05389251EE}" dt="2021-04-27T21:46:56.602" v="58"/>
        <pc:sldMkLst>
          <pc:docMk/>
          <pc:sldMk cId="1532381613" sldId="263"/>
        </pc:sldMkLst>
        <pc:graphicFrameChg chg="modGraphic">
          <ac:chgData name="Rossi, Laura Agustina" userId="S::rossil@purdue.edu::6fa6035d-9fa0-43da-9190-a95218bf5b0d" providerId="AD" clId="Web-{DC4650DC-46BC-ED0D-7E28-CE05389251EE}" dt="2021-04-27T21:46:30.336" v="54" actId="20577"/>
          <ac:graphicFrameMkLst>
            <pc:docMk/>
            <pc:sldMk cId="1532381613" sldId="263"/>
            <ac:graphicFrameMk id="4" creationId="{A7AC4BC6-C5C0-48F8-99CD-9807C0B736BF}"/>
          </ac:graphicFrameMkLst>
        </pc:graphicFrameChg>
        <pc:picChg chg="add del mod">
          <ac:chgData name="Rossi, Laura Agustina" userId="S::rossil@purdue.edu::6fa6035d-9fa0-43da-9190-a95218bf5b0d" providerId="AD" clId="Web-{DC4650DC-46BC-ED0D-7E28-CE05389251EE}" dt="2021-04-27T21:46:45.383" v="56"/>
          <ac:picMkLst>
            <pc:docMk/>
            <pc:sldMk cId="1532381613" sldId="263"/>
            <ac:picMk id="1059" creationId="{9B203D9C-5A59-479F-9BA4-909145E69E5A}"/>
          </ac:picMkLst>
        </pc:picChg>
      </pc:sldChg>
      <pc:sldChg chg="modNotes">
        <pc:chgData name="Rossi, Laura Agustina" userId="S::rossil@purdue.edu::6fa6035d-9fa0-43da-9190-a95218bf5b0d" providerId="AD" clId="Web-{DC4650DC-46BC-ED0D-7E28-CE05389251EE}" dt="2021-04-27T21:45:27.412" v="24"/>
        <pc:sldMkLst>
          <pc:docMk/>
          <pc:sldMk cId="3999342935" sldId="264"/>
        </pc:sldMkLst>
      </pc:sldChg>
      <pc:sldChg chg="delSp modNotes">
        <pc:chgData name="Rossi, Laura Agustina" userId="S::rossil@purdue.edu::6fa6035d-9fa0-43da-9190-a95218bf5b0d" providerId="AD" clId="Web-{DC4650DC-46BC-ED0D-7E28-CE05389251EE}" dt="2021-04-27T21:46:00.210" v="42"/>
        <pc:sldMkLst>
          <pc:docMk/>
          <pc:sldMk cId="3220467647" sldId="265"/>
        </pc:sldMkLst>
        <pc:spChg chg="del">
          <ac:chgData name="Rossi, Laura Agustina" userId="S::rossil@purdue.edu::6fa6035d-9fa0-43da-9190-a95218bf5b0d" providerId="AD" clId="Web-{DC4650DC-46BC-ED0D-7E28-CE05389251EE}" dt="2021-04-27T21:45:57.038" v="41"/>
          <ac:spMkLst>
            <pc:docMk/>
            <pc:sldMk cId="3220467647" sldId="265"/>
            <ac:spMk id="9" creationId="{39D0425F-8D3F-4096-A80F-A7AB3EA9EF2D}"/>
          </ac:spMkLst>
        </pc:spChg>
        <pc:spChg chg="del">
          <ac:chgData name="Rossi, Laura Agustina" userId="S::rossil@purdue.edu::6fa6035d-9fa0-43da-9190-a95218bf5b0d" providerId="AD" clId="Web-{DC4650DC-46BC-ED0D-7E28-CE05389251EE}" dt="2021-04-27T21:46:00.210" v="42"/>
          <ac:spMkLst>
            <pc:docMk/>
            <pc:sldMk cId="3220467647" sldId="265"/>
            <ac:spMk id="62" creationId="{A8E32D71-4DD3-4A01-9EA9-CEC524D6A442}"/>
          </ac:spMkLst>
        </pc:spChg>
      </pc:sldChg>
      <pc:sldChg chg="modNotes">
        <pc:chgData name="Rossi, Laura Agustina" userId="S::rossil@purdue.edu::6fa6035d-9fa0-43da-9190-a95218bf5b0d" providerId="AD" clId="Web-{DC4650DC-46BC-ED0D-7E28-CE05389251EE}" dt="2021-04-27T21:41:33.625" v="10"/>
        <pc:sldMkLst>
          <pc:docMk/>
          <pc:sldMk cId="3727001640" sldId="271"/>
        </pc:sldMkLst>
      </pc:sldChg>
    </pc:docChg>
  </pc:docChgLst>
  <pc:docChgLst>
    <pc:chgData name="Kaushal, Esha" userId="S::ekausha@purdue.edu::90275477-4e8d-40c7-85bc-cb1f34dcf27e" providerId="AD" clId="Web-{DB73D593-98AE-964F-0817-7F78B1027175}"/>
    <pc:docChg chg="modSld">
      <pc:chgData name="Kaushal, Esha" userId="S::ekausha@purdue.edu::90275477-4e8d-40c7-85bc-cb1f34dcf27e" providerId="AD" clId="Web-{DB73D593-98AE-964F-0817-7F78B1027175}" dt="2021-04-28T02:56:20.730" v="14" actId="20577"/>
      <pc:docMkLst>
        <pc:docMk/>
      </pc:docMkLst>
      <pc:sldChg chg="modSp">
        <pc:chgData name="Kaushal, Esha" userId="S::ekausha@purdue.edu::90275477-4e8d-40c7-85bc-cb1f34dcf27e" providerId="AD" clId="Web-{DB73D593-98AE-964F-0817-7F78B1027175}" dt="2021-04-28T02:56:20.730" v="14" actId="20577"/>
        <pc:sldMkLst>
          <pc:docMk/>
          <pc:sldMk cId="987262277" sldId="256"/>
        </pc:sldMkLst>
        <pc:spChg chg="mod">
          <ac:chgData name="Kaushal, Esha" userId="S::ekausha@purdue.edu::90275477-4e8d-40c7-85bc-cb1f34dcf27e" providerId="AD" clId="Web-{DB73D593-98AE-964F-0817-7F78B1027175}" dt="2021-04-28T02:56:20.730" v="14" actId="20577"/>
          <ac:spMkLst>
            <pc:docMk/>
            <pc:sldMk cId="987262277" sldId="256"/>
            <ac:spMk id="3" creationId="{542337D4-4197-4F1A-8511-2CE291EA6BFA}"/>
          </ac:spMkLst>
        </pc:spChg>
      </pc:sldChg>
    </pc:docChg>
  </pc:docChgLst>
  <pc:docChgLst>
    <pc:chgData name="Rossi, Laura Agustina" userId="S::rossil@purdue.edu::6fa6035d-9fa0-43da-9190-a95218bf5b0d" providerId="AD" clId="Web-{F4B13147-DF5F-E8F8-036A-95D372D141F0}"/>
    <pc:docChg chg="modSld">
      <pc:chgData name="Rossi, Laura Agustina" userId="S::rossil@purdue.edu::6fa6035d-9fa0-43da-9190-a95218bf5b0d" providerId="AD" clId="Web-{F4B13147-DF5F-E8F8-036A-95D372D141F0}" dt="2021-04-28T02:54:43.509" v="18" actId="1076"/>
      <pc:docMkLst>
        <pc:docMk/>
      </pc:docMkLst>
      <pc:sldChg chg="modSp">
        <pc:chgData name="Rossi, Laura Agustina" userId="S::rossil@purdue.edu::6fa6035d-9fa0-43da-9190-a95218bf5b0d" providerId="AD" clId="Web-{F4B13147-DF5F-E8F8-036A-95D372D141F0}" dt="2021-04-28T02:54:42.478" v="17" actId="14100"/>
        <pc:sldMkLst>
          <pc:docMk/>
          <pc:sldMk cId="987262277" sldId="256"/>
        </pc:sldMkLst>
        <pc:spChg chg="mod">
          <ac:chgData name="Rossi, Laura Agustina" userId="S::rossil@purdue.edu::6fa6035d-9fa0-43da-9190-a95218bf5b0d" providerId="AD" clId="Web-{F4B13147-DF5F-E8F8-036A-95D372D141F0}" dt="2021-04-28T02:54:42.478" v="17" actId="14100"/>
          <ac:spMkLst>
            <pc:docMk/>
            <pc:sldMk cId="987262277" sldId="256"/>
            <ac:spMk id="5" creationId="{7A9B9599-3FC1-4E13-BA40-9827C45F3D73}"/>
          </ac:spMkLst>
        </pc:spChg>
        <pc:picChg chg="mod">
          <ac:chgData name="Rossi, Laura Agustina" userId="S::rossil@purdue.edu::6fa6035d-9fa0-43da-9190-a95218bf5b0d" providerId="AD" clId="Web-{F4B13147-DF5F-E8F8-036A-95D372D141F0}" dt="2021-04-28T02:54:36.150" v="11" actId="1076"/>
          <ac:picMkLst>
            <pc:docMk/>
            <pc:sldMk cId="987262277" sldId="256"/>
            <ac:picMk id="4" creationId="{908332C7-189A-4BBB-A3D8-443A14CFE765}"/>
          </ac:picMkLst>
        </pc:picChg>
        <pc:picChg chg="mod">
          <ac:chgData name="Rossi, Laura Agustina" userId="S::rossil@purdue.edu::6fa6035d-9fa0-43da-9190-a95218bf5b0d" providerId="AD" clId="Web-{F4B13147-DF5F-E8F8-036A-95D372D141F0}" dt="2021-04-28T02:54:42.478" v="16" actId="14100"/>
          <ac:picMkLst>
            <pc:docMk/>
            <pc:sldMk cId="987262277" sldId="256"/>
            <ac:picMk id="6" creationId="{670F20BD-A479-4787-B442-E43C19CDB60E}"/>
          </ac:picMkLst>
        </pc:picChg>
      </pc:sldChg>
      <pc:sldChg chg="modSp">
        <pc:chgData name="Rossi, Laura Agustina" userId="S::rossil@purdue.edu::6fa6035d-9fa0-43da-9190-a95218bf5b0d" providerId="AD" clId="Web-{F4B13147-DF5F-E8F8-036A-95D372D141F0}" dt="2021-04-28T02:54:43.509" v="18" actId="1076"/>
        <pc:sldMkLst>
          <pc:docMk/>
          <pc:sldMk cId="3270843132" sldId="274"/>
        </pc:sldMkLst>
        <pc:picChg chg="mod modCrop">
          <ac:chgData name="Rossi, Laura Agustina" userId="S::rossil@purdue.edu::6fa6035d-9fa0-43da-9190-a95218bf5b0d" providerId="AD" clId="Web-{F4B13147-DF5F-E8F8-036A-95D372D141F0}" dt="2021-04-28T02:54:43.509" v="18" actId="1076"/>
          <ac:picMkLst>
            <pc:docMk/>
            <pc:sldMk cId="3270843132" sldId="274"/>
            <ac:picMk id="1030" creationId="{8EE1EF14-0244-487C-856F-D22FF58E03D7}"/>
          </ac:picMkLst>
        </pc:picChg>
      </pc:sldChg>
    </pc:docChg>
  </pc:docChgLst>
  <pc:docChgLst>
    <pc:chgData name="Singhal, Sachin" userId="a49960db-011d-4787-ac63-e74f8b741492" providerId="ADAL" clId="{C60ECC86-0CCC-5749-B6BD-7136C8661645}"/>
    <pc:docChg chg="delSld">
      <pc:chgData name="Singhal, Sachin" userId="a49960db-011d-4787-ac63-e74f8b741492" providerId="ADAL" clId="{C60ECC86-0CCC-5749-B6BD-7136C8661645}" dt="2021-04-28T02:36:12.215" v="1" actId="2696"/>
      <pc:docMkLst>
        <pc:docMk/>
      </pc:docMkLst>
      <pc:sldChg chg="del">
        <pc:chgData name="Singhal, Sachin" userId="a49960db-011d-4787-ac63-e74f8b741492" providerId="ADAL" clId="{C60ECC86-0CCC-5749-B6BD-7136C8661645}" dt="2021-04-28T02:36:12.215" v="1" actId="2696"/>
        <pc:sldMkLst>
          <pc:docMk/>
          <pc:sldMk cId="3941712785" sldId="270"/>
        </pc:sldMkLst>
      </pc:sldChg>
      <pc:sldChg chg="del">
        <pc:chgData name="Singhal, Sachin" userId="a49960db-011d-4787-ac63-e74f8b741492" providerId="ADAL" clId="{C60ECC86-0CCC-5749-B6BD-7136C8661645}" dt="2021-04-28T02:36:06.694" v="0" actId="2696"/>
        <pc:sldMkLst>
          <pc:docMk/>
          <pc:sldMk cId="3429641421" sldId="275"/>
        </pc:sldMkLst>
      </pc:sldChg>
    </pc:docChg>
  </pc:docChgLst>
  <pc:docChgLst>
    <pc:chgData name="Rossi, Laura Agustina" userId="S::rossil@purdue.edu::6fa6035d-9fa0-43da-9190-a95218bf5b0d" providerId="AD" clId="Web-{CAD1C19F-A0BA-B000-FFC1-23B4C5BAAC30}"/>
    <pc:docChg chg="delSld">
      <pc:chgData name="Rossi, Laura Agustina" userId="S::rossil@purdue.edu::6fa6035d-9fa0-43da-9190-a95218bf5b0d" providerId="AD" clId="Web-{CAD1C19F-A0BA-B000-FFC1-23B4C5BAAC30}" dt="2021-04-25T21:29:27.437" v="0"/>
      <pc:docMkLst>
        <pc:docMk/>
      </pc:docMkLst>
      <pc:sldChg chg="del">
        <pc:chgData name="Rossi, Laura Agustina" userId="S::rossil@purdue.edu::6fa6035d-9fa0-43da-9190-a95218bf5b0d" providerId="AD" clId="Web-{CAD1C19F-A0BA-B000-FFC1-23B4C5BAAC30}" dt="2021-04-25T21:29:27.437" v="0"/>
        <pc:sldMkLst>
          <pc:docMk/>
          <pc:sldMk cId="3064204145" sldId="266"/>
        </pc:sldMkLst>
      </pc:sldChg>
    </pc:docChg>
  </pc:docChgLst>
  <pc:docChgLst>
    <pc:chgData name="Kaushal, Esha" userId="90275477-4e8d-40c7-85bc-cb1f34dcf27e" providerId="ADAL" clId="{7D391A16-1361-4434-941F-3F45D6C30FE2}"/>
    <pc:docChg chg="undo custSel addSld delSld modSld sldOrd">
      <pc:chgData name="Kaushal, Esha" userId="90275477-4e8d-40c7-85bc-cb1f34dcf27e" providerId="ADAL" clId="{7D391A16-1361-4434-941F-3F45D6C30FE2}" dt="2021-04-28T00:30:32.221" v="1046" actId="14100"/>
      <pc:docMkLst>
        <pc:docMk/>
      </pc:docMkLst>
      <pc:sldChg chg="modSp mod">
        <pc:chgData name="Kaushal, Esha" userId="90275477-4e8d-40c7-85bc-cb1f34dcf27e" providerId="ADAL" clId="{7D391A16-1361-4434-941F-3F45D6C30FE2}" dt="2021-04-28T00:30:10.177" v="1044" actId="27636"/>
        <pc:sldMkLst>
          <pc:docMk/>
          <pc:sldMk cId="987262277" sldId="256"/>
        </pc:sldMkLst>
        <pc:spChg chg="mod">
          <ac:chgData name="Kaushal, Esha" userId="90275477-4e8d-40c7-85bc-cb1f34dcf27e" providerId="ADAL" clId="{7D391A16-1361-4434-941F-3F45D6C30FE2}" dt="2021-04-28T00:30:10.177" v="1044" actId="27636"/>
          <ac:spMkLst>
            <pc:docMk/>
            <pc:sldMk cId="987262277" sldId="256"/>
            <ac:spMk id="3" creationId="{542337D4-4197-4F1A-8511-2CE291EA6BFA}"/>
          </ac:spMkLst>
        </pc:spChg>
      </pc:sldChg>
      <pc:sldChg chg="addSp delSp modSp mod setBg">
        <pc:chgData name="Kaushal, Esha" userId="90275477-4e8d-40c7-85bc-cb1f34dcf27e" providerId="ADAL" clId="{7D391A16-1361-4434-941F-3F45D6C30FE2}" dt="2021-04-27T18:56:07.050" v="811"/>
        <pc:sldMkLst>
          <pc:docMk/>
          <pc:sldMk cId="4027386402" sldId="257"/>
        </pc:sldMkLst>
        <pc:spChg chg="del">
          <ac:chgData name="Kaushal, Esha" userId="90275477-4e8d-40c7-85bc-cb1f34dcf27e" providerId="ADAL" clId="{7D391A16-1361-4434-941F-3F45D6C30FE2}" dt="2021-04-21T19:22:47.685" v="0" actId="478"/>
          <ac:spMkLst>
            <pc:docMk/>
            <pc:sldMk cId="4027386402" sldId="257"/>
            <ac:spMk id="3" creationId="{5191B553-33DF-4AB6-B3C3-234176C6CC1A}"/>
          </ac:spMkLst>
        </pc:spChg>
        <pc:spChg chg="add mod">
          <ac:chgData name="Kaushal, Esha" userId="90275477-4e8d-40c7-85bc-cb1f34dcf27e" providerId="ADAL" clId="{7D391A16-1361-4434-941F-3F45D6C30FE2}" dt="2021-04-27T17:19:21.948" v="664"/>
          <ac:spMkLst>
            <pc:docMk/>
            <pc:sldMk cId="4027386402" sldId="257"/>
            <ac:spMk id="4" creationId="{FABCA524-B923-43E0-B77D-421730537A9F}"/>
          </ac:spMkLst>
        </pc:spChg>
        <pc:spChg chg="add mod">
          <ac:chgData name="Kaushal, Esha" userId="90275477-4e8d-40c7-85bc-cb1f34dcf27e" providerId="ADAL" clId="{7D391A16-1361-4434-941F-3F45D6C30FE2}" dt="2021-04-21T19:23:06.859" v="7" actId="3626"/>
          <ac:spMkLst>
            <pc:docMk/>
            <pc:sldMk cId="4027386402" sldId="257"/>
            <ac:spMk id="5" creationId="{B184A080-A5CD-4A00-90D9-C247A6E9462D}"/>
          </ac:spMkLst>
        </pc:spChg>
      </pc:sldChg>
      <pc:sldChg chg="addSp delSp modSp mod">
        <pc:chgData name="Kaushal, Esha" userId="90275477-4e8d-40c7-85bc-cb1f34dcf27e" providerId="ADAL" clId="{7D391A16-1361-4434-941F-3F45D6C30FE2}" dt="2021-04-27T23:43:56.569" v="990" actId="14100"/>
        <pc:sldMkLst>
          <pc:docMk/>
          <pc:sldMk cId="1258756067" sldId="258"/>
        </pc:sldMkLst>
        <pc:spChg chg="del">
          <ac:chgData name="Kaushal, Esha" userId="90275477-4e8d-40c7-85bc-cb1f34dcf27e" providerId="ADAL" clId="{7D391A16-1361-4434-941F-3F45D6C30FE2}" dt="2021-04-21T19:54:27.861" v="164" actId="478"/>
          <ac:spMkLst>
            <pc:docMk/>
            <pc:sldMk cId="1258756067" sldId="258"/>
            <ac:spMk id="3" creationId="{5191B553-33DF-4AB6-B3C3-234176C6CC1A}"/>
          </ac:spMkLst>
        </pc:spChg>
        <pc:spChg chg="add mod">
          <ac:chgData name="Kaushal, Esha" userId="90275477-4e8d-40c7-85bc-cb1f34dcf27e" providerId="ADAL" clId="{7D391A16-1361-4434-941F-3F45D6C30FE2}" dt="2021-04-27T19:02:49.141" v="829" actId="20577"/>
          <ac:spMkLst>
            <pc:docMk/>
            <pc:sldMk cId="1258756067" sldId="258"/>
            <ac:spMk id="4" creationId="{D0EDCB59-DB6C-48CD-A13E-27D5565D4350}"/>
          </ac:spMkLst>
        </pc:spChg>
        <pc:spChg chg="add del mod">
          <ac:chgData name="Kaushal, Esha" userId="90275477-4e8d-40c7-85bc-cb1f34dcf27e" providerId="ADAL" clId="{7D391A16-1361-4434-941F-3F45D6C30FE2}" dt="2021-04-21T20:12:25.048" v="192" actId="478"/>
          <ac:spMkLst>
            <pc:docMk/>
            <pc:sldMk cId="1258756067" sldId="258"/>
            <ac:spMk id="5" creationId="{F11F22C5-B862-4733-82BD-1A312D1A1093}"/>
          </ac:spMkLst>
        </pc:spChg>
        <pc:spChg chg="add mod">
          <ac:chgData name="Kaushal, Esha" userId="90275477-4e8d-40c7-85bc-cb1f34dcf27e" providerId="ADAL" clId="{7D391A16-1361-4434-941F-3F45D6C30FE2}" dt="2021-04-21T20:18:32.251" v="407" actId="20577"/>
          <ac:spMkLst>
            <pc:docMk/>
            <pc:sldMk cId="1258756067" sldId="258"/>
            <ac:spMk id="6" creationId="{CEF22787-6C68-4A18-800E-07D43C405C4C}"/>
          </ac:spMkLst>
        </pc:spChg>
        <pc:spChg chg="add mod">
          <ac:chgData name="Kaushal, Esha" userId="90275477-4e8d-40c7-85bc-cb1f34dcf27e" providerId="ADAL" clId="{7D391A16-1361-4434-941F-3F45D6C30FE2}" dt="2021-04-21T20:28:40.401" v="489" actId="1076"/>
          <ac:spMkLst>
            <pc:docMk/>
            <pc:sldMk cId="1258756067" sldId="258"/>
            <ac:spMk id="8" creationId="{1A4B6B72-3085-44EA-80E1-500703480CDA}"/>
          </ac:spMkLst>
        </pc:spChg>
        <pc:spChg chg="add mod">
          <ac:chgData name="Kaushal, Esha" userId="90275477-4e8d-40c7-85bc-cb1f34dcf27e" providerId="ADAL" clId="{7D391A16-1361-4434-941F-3F45D6C30FE2}" dt="2021-04-27T17:19:23.344" v="665"/>
          <ac:spMkLst>
            <pc:docMk/>
            <pc:sldMk cId="1258756067" sldId="258"/>
            <ac:spMk id="12" creationId="{36056FF4-6007-47BB-97E1-BA95D3BB2542}"/>
          </ac:spMkLst>
        </pc:spChg>
        <pc:graphicFrameChg chg="mod">
          <ac:chgData name="Kaushal, Esha" userId="90275477-4e8d-40c7-85bc-cb1f34dcf27e" providerId="ADAL" clId="{7D391A16-1361-4434-941F-3F45D6C30FE2}" dt="2021-04-27T23:43:52.771" v="989" actId="14100"/>
          <ac:graphicFrameMkLst>
            <pc:docMk/>
            <pc:sldMk cId="1258756067" sldId="258"/>
            <ac:graphicFrameMk id="7" creationId="{1E7941D6-CE3F-40C4-8A59-D61DF2CF3588}"/>
          </ac:graphicFrameMkLst>
        </pc:graphicFrameChg>
        <pc:picChg chg="add del mod">
          <ac:chgData name="Kaushal, Esha" userId="90275477-4e8d-40c7-85bc-cb1f34dcf27e" providerId="ADAL" clId="{7D391A16-1361-4434-941F-3F45D6C30FE2}" dt="2021-04-27T19:01:06.027" v="817" actId="478"/>
          <ac:picMkLst>
            <pc:docMk/>
            <pc:sldMk cId="1258756067" sldId="258"/>
            <ac:picMk id="8" creationId="{23A490D0-FF35-43A2-A06F-377888D29321}"/>
          </ac:picMkLst>
        </pc:picChg>
        <pc:picChg chg="add mod">
          <ac:chgData name="Kaushal, Esha" userId="90275477-4e8d-40c7-85bc-cb1f34dcf27e" providerId="ADAL" clId="{7D391A16-1361-4434-941F-3F45D6C30FE2}" dt="2021-04-21T20:29:04.859" v="494" actId="2085"/>
          <ac:picMkLst>
            <pc:docMk/>
            <pc:sldMk cId="1258756067" sldId="258"/>
            <ac:picMk id="11" creationId="{1819DD16-FC75-44C6-B75E-D2300FF0A3EE}"/>
          </ac:picMkLst>
        </pc:picChg>
        <pc:picChg chg="add del mod">
          <ac:chgData name="Kaushal, Esha" userId="90275477-4e8d-40c7-85bc-cb1f34dcf27e" providerId="ADAL" clId="{7D391A16-1361-4434-941F-3F45D6C30FE2}" dt="2021-04-27T19:02:23.691" v="826" actId="478"/>
          <ac:picMkLst>
            <pc:docMk/>
            <pc:sldMk cId="1258756067" sldId="258"/>
            <ac:picMk id="11" creationId="{8950008F-8557-4F14-8789-6EB4451AD1F8}"/>
          </ac:picMkLst>
        </pc:picChg>
        <pc:picChg chg="add del mod">
          <ac:chgData name="Kaushal, Esha" userId="90275477-4e8d-40c7-85bc-cb1f34dcf27e" providerId="ADAL" clId="{7D391A16-1361-4434-941F-3F45D6C30FE2}" dt="2021-04-27T19:02:14.207" v="823" actId="478"/>
          <ac:picMkLst>
            <pc:docMk/>
            <pc:sldMk cId="1258756067" sldId="258"/>
            <ac:picMk id="14" creationId="{AA300F0E-C774-48BC-AB2F-FEAA9CADCF0E}"/>
          </ac:picMkLst>
        </pc:picChg>
        <pc:picChg chg="add mod">
          <ac:chgData name="Kaushal, Esha" userId="90275477-4e8d-40c7-85bc-cb1f34dcf27e" providerId="ADAL" clId="{7D391A16-1361-4434-941F-3F45D6C30FE2}" dt="2021-04-21T20:12:35.985" v="193" actId="1076"/>
          <ac:picMkLst>
            <pc:docMk/>
            <pc:sldMk cId="1258756067" sldId="258"/>
            <ac:picMk id="2049" creationId="{3047A17F-B29F-4213-A041-A23132CC6A52}"/>
          </ac:picMkLst>
        </pc:picChg>
        <pc:cxnChg chg="mod">
          <ac:chgData name="Kaushal, Esha" userId="90275477-4e8d-40c7-85bc-cb1f34dcf27e" providerId="ADAL" clId="{7D391A16-1361-4434-941F-3F45D6C30FE2}" dt="2021-04-27T23:43:56.569" v="990" actId="14100"/>
          <ac:cxnSpMkLst>
            <pc:docMk/>
            <pc:sldMk cId="1258756067" sldId="258"/>
            <ac:cxnSpMk id="5" creationId="{FEF78587-D3ED-458D-B4A8-7562A5F77321}"/>
          </ac:cxnSpMkLst>
        </pc:cxnChg>
        <pc:cxnChg chg="add mod">
          <ac:chgData name="Kaushal, Esha" userId="90275477-4e8d-40c7-85bc-cb1f34dcf27e" providerId="ADAL" clId="{7D391A16-1361-4434-941F-3F45D6C30FE2}" dt="2021-04-21T20:25:11.507" v="447" actId="13822"/>
          <ac:cxnSpMkLst>
            <pc:docMk/>
            <pc:sldMk cId="1258756067" sldId="258"/>
            <ac:cxnSpMk id="9" creationId="{E19E61DB-6C72-4DAD-8F1E-10B0393A09F8}"/>
          </ac:cxnSpMkLst>
        </pc:cxnChg>
      </pc:sldChg>
      <pc:sldChg chg="addSp delSp modSp del mod">
        <pc:chgData name="Kaushal, Esha" userId="90275477-4e8d-40c7-85bc-cb1f34dcf27e" providerId="ADAL" clId="{7D391A16-1361-4434-941F-3F45D6C30FE2}" dt="2021-04-21T19:53:09.991" v="162" actId="2696"/>
        <pc:sldMkLst>
          <pc:docMk/>
          <pc:sldMk cId="3837337549" sldId="259"/>
        </pc:sldMkLst>
        <pc:spChg chg="del">
          <ac:chgData name="Kaushal, Esha" userId="90275477-4e8d-40c7-85bc-cb1f34dcf27e" providerId="ADAL" clId="{7D391A16-1361-4434-941F-3F45D6C30FE2}" dt="2021-04-21T19:31:42.029" v="8" actId="478"/>
          <ac:spMkLst>
            <pc:docMk/>
            <pc:sldMk cId="3837337549" sldId="259"/>
            <ac:spMk id="3" creationId="{5191B553-33DF-4AB6-B3C3-234176C6CC1A}"/>
          </ac:spMkLst>
        </pc:spChg>
        <pc:graphicFrameChg chg="add mod ord modGraphic">
          <ac:chgData name="Kaushal, Esha" userId="90275477-4e8d-40c7-85bc-cb1f34dcf27e" providerId="ADAL" clId="{7D391A16-1361-4434-941F-3F45D6C30FE2}" dt="2021-04-21T19:35:17.310" v="110" actId="166"/>
          <ac:graphicFrameMkLst>
            <pc:docMk/>
            <pc:sldMk cId="3837337549" sldId="259"/>
            <ac:graphicFrameMk id="4" creationId="{A7AC4BC6-C5C0-48F8-99CD-9807C0B736BF}"/>
          </ac:graphicFrameMkLst>
        </pc:graphicFrameChg>
        <pc:picChg chg="add mod">
          <ac:chgData name="Kaushal, Esha" userId="90275477-4e8d-40c7-85bc-cb1f34dcf27e" providerId="ADAL" clId="{7D391A16-1361-4434-941F-3F45D6C30FE2}" dt="2021-04-21T19:36:55.426" v="119" actId="1076"/>
          <ac:picMkLst>
            <pc:docMk/>
            <pc:sldMk cId="3837337549" sldId="259"/>
            <ac:picMk id="6" creationId="{0C5DD892-4735-41C2-A752-CB67361A4542}"/>
          </ac:picMkLst>
        </pc:picChg>
        <pc:picChg chg="add mod">
          <ac:chgData name="Kaushal, Esha" userId="90275477-4e8d-40c7-85bc-cb1f34dcf27e" providerId="ADAL" clId="{7D391A16-1361-4434-941F-3F45D6C30FE2}" dt="2021-04-21T19:35:22.206" v="111" actId="14100"/>
          <ac:picMkLst>
            <pc:docMk/>
            <pc:sldMk cId="3837337549" sldId="259"/>
            <ac:picMk id="1026" creationId="{32ADCF3A-059D-4D03-A626-E9985F6C7019}"/>
          </ac:picMkLst>
        </pc:picChg>
        <pc:picChg chg="add mod">
          <ac:chgData name="Kaushal, Esha" userId="90275477-4e8d-40c7-85bc-cb1f34dcf27e" providerId="ADAL" clId="{7D391A16-1361-4434-941F-3F45D6C30FE2}" dt="2021-04-21T19:46:49.395" v="122" actId="1076"/>
          <ac:picMkLst>
            <pc:docMk/>
            <pc:sldMk cId="3837337549" sldId="259"/>
            <ac:picMk id="1028" creationId="{6CC9FCFA-C953-45B2-B237-11D63CFC1F1F}"/>
          </ac:picMkLst>
        </pc:picChg>
      </pc:sldChg>
      <pc:sldChg chg="addSp delSp modSp mod">
        <pc:chgData name="Kaushal, Esha" userId="90275477-4e8d-40c7-85bc-cb1f34dcf27e" providerId="ADAL" clId="{7D391A16-1361-4434-941F-3F45D6C30FE2}" dt="2021-04-27T17:37:45.360" v="808" actId="207"/>
        <pc:sldMkLst>
          <pc:docMk/>
          <pc:sldMk cId="814402709" sldId="260"/>
        </pc:sldMkLst>
        <pc:spChg chg="add mod">
          <ac:chgData name="Kaushal, Esha" userId="90275477-4e8d-40c7-85bc-cb1f34dcf27e" providerId="ADAL" clId="{7D391A16-1361-4434-941F-3F45D6C30FE2}" dt="2021-04-27T17:19:33.431" v="671"/>
          <ac:spMkLst>
            <pc:docMk/>
            <pc:sldMk cId="814402709" sldId="260"/>
            <ac:spMk id="10" creationId="{A5C3CD24-BF87-4062-BE5B-433C327F99DB}"/>
          </ac:spMkLst>
        </pc:spChg>
        <pc:graphicFrameChg chg="mod modGraphic">
          <ac:chgData name="Kaushal, Esha" userId="90275477-4e8d-40c7-85bc-cb1f34dcf27e" providerId="ADAL" clId="{7D391A16-1361-4434-941F-3F45D6C30FE2}" dt="2021-04-27T17:36:19.140" v="794" actId="14100"/>
          <ac:graphicFrameMkLst>
            <pc:docMk/>
            <pc:sldMk cId="814402709" sldId="260"/>
            <ac:graphicFrameMk id="3" creationId="{E9B53105-F853-4907-93CC-A9A8CD36945A}"/>
          </ac:graphicFrameMkLst>
        </pc:graphicFrameChg>
        <pc:graphicFrameChg chg="add del mod modGraphic">
          <ac:chgData name="Kaushal, Esha" userId="90275477-4e8d-40c7-85bc-cb1f34dcf27e" providerId="ADAL" clId="{7D391A16-1361-4434-941F-3F45D6C30FE2}" dt="2021-04-27T17:34:09.292" v="724" actId="478"/>
          <ac:graphicFrameMkLst>
            <pc:docMk/>
            <pc:sldMk cId="814402709" sldId="260"/>
            <ac:graphicFrameMk id="5" creationId="{CBF030A0-0AB2-4FE9-ADDF-1A1680612AF4}"/>
          </ac:graphicFrameMkLst>
        </pc:graphicFrameChg>
        <pc:graphicFrameChg chg="add mod modGraphic">
          <ac:chgData name="Kaushal, Esha" userId="90275477-4e8d-40c7-85bc-cb1f34dcf27e" providerId="ADAL" clId="{7D391A16-1361-4434-941F-3F45D6C30FE2}" dt="2021-04-27T17:37:45.360" v="808" actId="207"/>
          <ac:graphicFrameMkLst>
            <pc:docMk/>
            <pc:sldMk cId="814402709" sldId="260"/>
            <ac:graphicFrameMk id="6" creationId="{561E2F14-9B7A-440C-B89A-D058B5082936}"/>
          </ac:graphicFrameMkLst>
        </pc:graphicFrameChg>
      </pc:sldChg>
      <pc:sldChg chg="addSp delSp modSp mod setBg">
        <pc:chgData name="Kaushal, Esha" userId="90275477-4e8d-40c7-85bc-cb1f34dcf27e" providerId="ADAL" clId="{7D391A16-1361-4434-941F-3F45D6C30FE2}" dt="2021-04-28T00:30:32.221" v="1046" actId="14100"/>
        <pc:sldMkLst>
          <pc:docMk/>
          <pc:sldMk cId="1930090521" sldId="261"/>
        </pc:sldMkLst>
        <pc:spChg chg="mod">
          <ac:chgData name="Kaushal, Esha" userId="90275477-4e8d-40c7-85bc-cb1f34dcf27e" providerId="ADAL" clId="{7D391A16-1361-4434-941F-3F45D6C30FE2}" dt="2021-04-27T23:31:17.021" v="915" actId="26606"/>
          <ac:spMkLst>
            <pc:docMk/>
            <pc:sldMk cId="1930090521" sldId="261"/>
            <ac:spMk id="2" creationId="{1ADF7BFF-A700-4BA3-9A07-62E18EF4D33C}"/>
          </ac:spMkLst>
        </pc:spChg>
        <pc:spChg chg="mod">
          <ac:chgData name="Kaushal, Esha" userId="90275477-4e8d-40c7-85bc-cb1f34dcf27e" providerId="ADAL" clId="{7D391A16-1361-4434-941F-3F45D6C30FE2}" dt="2021-04-27T23:35:02.773" v="943" actId="27636"/>
          <ac:spMkLst>
            <pc:docMk/>
            <pc:sldMk cId="1930090521" sldId="261"/>
            <ac:spMk id="3" creationId="{5191B553-33DF-4AB6-B3C3-234176C6CC1A}"/>
          </ac:spMkLst>
        </pc:spChg>
        <pc:spChg chg="add mod">
          <ac:chgData name="Kaushal, Esha" userId="90275477-4e8d-40c7-85bc-cb1f34dcf27e" providerId="ADAL" clId="{7D391A16-1361-4434-941F-3F45D6C30FE2}" dt="2021-04-27T23:31:17.021" v="915" actId="26606"/>
          <ac:spMkLst>
            <pc:docMk/>
            <pc:sldMk cId="1930090521" sldId="261"/>
            <ac:spMk id="4" creationId="{CE3352D0-353D-4D12-A070-B05D2E2087ED}"/>
          </ac:spMkLst>
        </pc:spChg>
        <pc:spChg chg="add">
          <ac:chgData name="Kaushal, Esha" userId="90275477-4e8d-40c7-85bc-cb1f34dcf27e" providerId="ADAL" clId="{7D391A16-1361-4434-941F-3F45D6C30FE2}" dt="2021-04-27T23:31:17.021" v="915" actId="26606"/>
          <ac:spMkLst>
            <pc:docMk/>
            <pc:sldMk cId="1930090521" sldId="261"/>
            <ac:spMk id="12" creationId="{2C9A9DA9-7DC8-488B-A882-123947B0F3D9}"/>
          </ac:spMkLst>
        </pc:spChg>
        <pc:spChg chg="add">
          <ac:chgData name="Kaushal, Esha" userId="90275477-4e8d-40c7-85bc-cb1f34dcf27e" providerId="ADAL" clId="{7D391A16-1361-4434-941F-3F45D6C30FE2}" dt="2021-04-27T23:31:17.021" v="915" actId="26606"/>
          <ac:spMkLst>
            <pc:docMk/>
            <pc:sldMk cId="1930090521" sldId="261"/>
            <ac:spMk id="14" creationId="{57F6BDD4-E066-4008-8011-6CC31AEB4556}"/>
          </ac:spMkLst>
        </pc:spChg>
        <pc:spChg chg="add">
          <ac:chgData name="Kaushal, Esha" userId="90275477-4e8d-40c7-85bc-cb1f34dcf27e" providerId="ADAL" clId="{7D391A16-1361-4434-941F-3F45D6C30FE2}" dt="2021-04-27T23:31:17.021" v="915" actId="26606"/>
          <ac:spMkLst>
            <pc:docMk/>
            <pc:sldMk cId="1930090521" sldId="261"/>
            <ac:spMk id="16" creationId="{2711A8FB-68FC-45FC-B01E-38F809E2D439}"/>
          </ac:spMkLst>
        </pc:spChg>
        <pc:spChg chg="add">
          <ac:chgData name="Kaushal, Esha" userId="90275477-4e8d-40c7-85bc-cb1f34dcf27e" providerId="ADAL" clId="{7D391A16-1361-4434-941F-3F45D6C30FE2}" dt="2021-04-27T23:31:17.021" v="915" actId="26606"/>
          <ac:spMkLst>
            <pc:docMk/>
            <pc:sldMk cId="1930090521" sldId="261"/>
            <ac:spMk id="18" creationId="{2A865FE3-5FC9-4049-87CF-30019C46C0F5}"/>
          </ac:spMkLst>
        </pc:spChg>
        <pc:grpChg chg="add mod">
          <ac:chgData name="Kaushal, Esha" userId="90275477-4e8d-40c7-85bc-cb1f34dcf27e" providerId="ADAL" clId="{7D391A16-1361-4434-941F-3F45D6C30FE2}" dt="2021-04-27T23:42:43.516" v="982" actId="1076"/>
          <ac:grpSpMkLst>
            <pc:docMk/>
            <pc:sldMk cId="1930090521" sldId="261"/>
            <ac:grpSpMk id="10" creationId="{B9B495B4-97AB-4041-8A3B-2394D31DDC03}"/>
          </ac:grpSpMkLst>
        </pc:grpChg>
        <pc:picChg chg="add mod ord">
          <ac:chgData name="Kaushal, Esha" userId="90275477-4e8d-40c7-85bc-cb1f34dcf27e" providerId="ADAL" clId="{7D391A16-1361-4434-941F-3F45D6C30FE2}" dt="2021-04-27T23:42:43.516" v="982" actId="1076"/>
          <ac:picMkLst>
            <pc:docMk/>
            <pc:sldMk cId="1930090521" sldId="261"/>
            <ac:picMk id="7" creationId="{6FDF5095-5601-4F6D-9B6D-CDA89A15B7A0}"/>
          </ac:picMkLst>
        </pc:picChg>
        <pc:picChg chg="add del mod">
          <ac:chgData name="Kaushal, Esha" userId="90275477-4e8d-40c7-85bc-cb1f34dcf27e" providerId="ADAL" clId="{7D391A16-1361-4434-941F-3F45D6C30FE2}" dt="2021-04-27T23:40:41.443" v="971" actId="478"/>
          <ac:picMkLst>
            <pc:docMk/>
            <pc:sldMk cId="1930090521" sldId="261"/>
            <ac:picMk id="9" creationId="{5655FB3A-4B49-4F90-BABE-A057A8BCC17A}"/>
          </ac:picMkLst>
        </pc:picChg>
        <pc:picChg chg="add mod">
          <ac:chgData name="Kaushal, Esha" userId="90275477-4e8d-40c7-85bc-cb1f34dcf27e" providerId="ADAL" clId="{7D391A16-1361-4434-941F-3F45D6C30FE2}" dt="2021-04-27T23:36:51.793" v="949" actId="14100"/>
          <ac:picMkLst>
            <pc:docMk/>
            <pc:sldMk cId="1930090521" sldId="261"/>
            <ac:picMk id="2050" creationId="{C1C36D7C-DF49-4527-A7A8-7FAB8F432271}"/>
          </ac:picMkLst>
        </pc:picChg>
        <pc:picChg chg="add mod">
          <ac:chgData name="Kaushal, Esha" userId="90275477-4e8d-40c7-85bc-cb1f34dcf27e" providerId="ADAL" clId="{7D391A16-1361-4434-941F-3F45D6C30FE2}" dt="2021-04-28T00:30:32.221" v="1046" actId="14100"/>
          <ac:picMkLst>
            <pc:docMk/>
            <pc:sldMk cId="1930090521" sldId="261"/>
            <ac:picMk id="2052" creationId="{72215510-7629-4FA8-8C9B-DADB66E49AA6}"/>
          </ac:picMkLst>
        </pc:picChg>
        <pc:picChg chg="add del mod">
          <ac:chgData name="Kaushal, Esha" userId="90275477-4e8d-40c7-85bc-cb1f34dcf27e" providerId="ADAL" clId="{7D391A16-1361-4434-941F-3F45D6C30FE2}" dt="2021-04-27T23:38:12.888" v="961" actId="478"/>
          <ac:picMkLst>
            <pc:docMk/>
            <pc:sldMk cId="1930090521" sldId="261"/>
            <ac:picMk id="2054" creationId="{AF633D5D-9239-478E-8ED2-429CF0BEBFF5}"/>
          </ac:picMkLst>
        </pc:picChg>
        <pc:picChg chg="add del mod">
          <ac:chgData name="Kaushal, Esha" userId="90275477-4e8d-40c7-85bc-cb1f34dcf27e" providerId="ADAL" clId="{7D391A16-1361-4434-941F-3F45D6C30FE2}" dt="2021-04-27T23:39:57.814" v="965" actId="478"/>
          <ac:picMkLst>
            <pc:docMk/>
            <pc:sldMk cId="1930090521" sldId="261"/>
            <ac:picMk id="2056" creationId="{C5F90136-C19A-406F-BAE6-B3D08D7FB2D4}"/>
          </ac:picMkLst>
        </pc:picChg>
        <pc:picChg chg="add mod">
          <ac:chgData name="Kaushal, Esha" userId="90275477-4e8d-40c7-85bc-cb1f34dcf27e" providerId="ADAL" clId="{7D391A16-1361-4434-941F-3F45D6C30FE2}" dt="2021-04-27T23:41:34.706" v="976"/>
          <ac:picMkLst>
            <pc:docMk/>
            <pc:sldMk cId="1930090521" sldId="261"/>
            <ac:picMk id="2058" creationId="{86845EB5-5810-49DF-864A-6A3BC92DCF37}"/>
          </ac:picMkLst>
        </pc:picChg>
        <pc:picChg chg="add mod">
          <ac:chgData name="Kaushal, Esha" userId="90275477-4e8d-40c7-85bc-cb1f34dcf27e" providerId="ADAL" clId="{7D391A16-1361-4434-941F-3F45D6C30FE2}" dt="2021-04-27T23:42:43.516" v="982" actId="1076"/>
          <ac:picMkLst>
            <pc:docMk/>
            <pc:sldMk cId="1930090521" sldId="261"/>
            <ac:picMk id="2060" creationId="{0D19A706-DDF3-4835-AE41-E405D4ADF4D8}"/>
          </ac:picMkLst>
        </pc:picChg>
      </pc:sldChg>
      <pc:sldChg chg="addSp modSp add mod">
        <pc:chgData name="Kaushal, Esha" userId="90275477-4e8d-40c7-85bc-cb1f34dcf27e" providerId="ADAL" clId="{7D391A16-1361-4434-941F-3F45D6C30FE2}" dt="2021-04-27T23:45:12.173" v="1000" actId="14100"/>
        <pc:sldMkLst>
          <pc:docMk/>
          <pc:sldMk cId="1532381613" sldId="263"/>
        </pc:sldMkLst>
        <pc:spChg chg="add mod">
          <ac:chgData name="Kaushal, Esha" userId="90275477-4e8d-40c7-85bc-cb1f34dcf27e" providerId="ADAL" clId="{7D391A16-1361-4434-941F-3F45D6C30FE2}" dt="2021-04-27T23:44:22.352" v="991" actId="113"/>
          <ac:spMkLst>
            <pc:docMk/>
            <pc:sldMk cId="1532381613" sldId="263"/>
            <ac:spMk id="5" creationId="{6BD70B4A-6C4F-446F-BD0E-DB2D28D47B61}"/>
          </ac:spMkLst>
        </pc:spChg>
        <pc:spChg chg="add mod">
          <ac:chgData name="Kaushal, Esha" userId="90275477-4e8d-40c7-85bc-cb1f34dcf27e" providerId="ADAL" clId="{7D391A16-1361-4434-941F-3F45D6C30FE2}" dt="2021-04-27T17:19:26.474" v="667"/>
          <ac:spMkLst>
            <pc:docMk/>
            <pc:sldMk cId="1532381613" sldId="263"/>
            <ac:spMk id="13" creationId="{BD6012A0-56E7-4B40-A260-8ECBD46C147A}"/>
          </ac:spMkLst>
        </pc:spChg>
        <pc:spChg chg="add mod">
          <ac:chgData name="Kaushal, Esha" userId="90275477-4e8d-40c7-85bc-cb1f34dcf27e" providerId="ADAL" clId="{7D391A16-1361-4434-941F-3F45D6C30FE2}" dt="2021-04-27T23:44:25.323" v="992" actId="113"/>
          <ac:spMkLst>
            <pc:docMk/>
            <pc:sldMk cId="1532381613" sldId="263"/>
            <ac:spMk id="15" creationId="{FBCFA19F-78E4-49BC-A115-08A356AABBF7}"/>
          </ac:spMkLst>
        </pc:spChg>
        <pc:spChg chg="mod">
          <ac:chgData name="Kaushal, Esha" userId="90275477-4e8d-40c7-85bc-cb1f34dcf27e" providerId="ADAL" clId="{7D391A16-1361-4434-941F-3F45D6C30FE2}" dt="2021-04-27T23:44:28.231" v="993" actId="113"/>
          <ac:spMkLst>
            <pc:docMk/>
            <pc:sldMk cId="1532381613" sldId="263"/>
            <ac:spMk id="16" creationId="{624A33DE-75C7-4686-838E-1BC1F08F7F76}"/>
          </ac:spMkLst>
        </pc:spChg>
        <pc:grpChg chg="add mod">
          <ac:chgData name="Kaushal, Esha" userId="90275477-4e8d-40c7-85bc-cb1f34dcf27e" providerId="ADAL" clId="{7D391A16-1361-4434-941F-3F45D6C30FE2}" dt="2021-04-21T19:52:52.381" v="156" actId="164"/>
          <ac:grpSpMkLst>
            <pc:docMk/>
            <pc:sldMk cId="1532381613" sldId="263"/>
            <ac:grpSpMk id="3" creationId="{A6AFFA8F-2525-4948-9470-FCB523B12D78}"/>
          </ac:grpSpMkLst>
        </pc:grpChg>
        <pc:graphicFrameChg chg="mod">
          <ac:chgData name="Kaushal, Esha" userId="90275477-4e8d-40c7-85bc-cb1f34dcf27e" providerId="ADAL" clId="{7D391A16-1361-4434-941F-3F45D6C30FE2}" dt="2021-04-27T23:44:35.593" v="995" actId="113"/>
          <ac:graphicFrameMkLst>
            <pc:docMk/>
            <pc:sldMk cId="1532381613" sldId="263"/>
            <ac:graphicFrameMk id="4" creationId="{A7AC4BC6-C5C0-48F8-99CD-9807C0B736BF}"/>
          </ac:graphicFrameMkLst>
        </pc:graphicFrameChg>
        <pc:picChg chg="mod">
          <ac:chgData name="Kaushal, Esha" userId="90275477-4e8d-40c7-85bc-cb1f34dcf27e" providerId="ADAL" clId="{7D391A16-1361-4434-941F-3F45D6C30FE2}" dt="2021-04-21T19:52:52.381" v="156" actId="164"/>
          <ac:picMkLst>
            <pc:docMk/>
            <pc:sldMk cId="1532381613" sldId="263"/>
            <ac:picMk id="6" creationId="{0C5DD892-4735-41C2-A752-CB67361A4542}"/>
          </ac:picMkLst>
        </pc:picChg>
        <pc:picChg chg="mod">
          <ac:chgData name="Kaushal, Esha" userId="90275477-4e8d-40c7-85bc-cb1f34dcf27e" providerId="ADAL" clId="{7D391A16-1361-4434-941F-3F45D6C30FE2}" dt="2021-04-21T19:52:52.381" v="156" actId="164"/>
          <ac:picMkLst>
            <pc:docMk/>
            <pc:sldMk cId="1532381613" sldId="263"/>
            <ac:picMk id="1026" creationId="{32ADCF3A-059D-4D03-A626-E9985F6C7019}"/>
          </ac:picMkLst>
        </pc:picChg>
        <pc:picChg chg="mod">
          <ac:chgData name="Kaushal, Esha" userId="90275477-4e8d-40c7-85bc-cb1f34dcf27e" providerId="ADAL" clId="{7D391A16-1361-4434-941F-3F45D6C30FE2}" dt="2021-04-27T23:45:12.173" v="1000" actId="14100"/>
          <ac:picMkLst>
            <pc:docMk/>
            <pc:sldMk cId="1532381613" sldId="263"/>
            <ac:picMk id="1028" creationId="{6CC9FCFA-C953-45B2-B237-11D63CFC1F1F}"/>
          </ac:picMkLst>
        </pc:picChg>
      </pc:sldChg>
      <pc:sldChg chg="addSp delSp modSp mod">
        <pc:chgData name="Kaushal, Esha" userId="90275477-4e8d-40c7-85bc-cb1f34dcf27e" providerId="ADAL" clId="{7D391A16-1361-4434-941F-3F45D6C30FE2}" dt="2021-04-27T19:04:56.321" v="839" actId="478"/>
        <pc:sldMkLst>
          <pc:docMk/>
          <pc:sldMk cId="3999342935" sldId="264"/>
        </pc:sldMkLst>
        <pc:spChg chg="add mod">
          <ac:chgData name="Kaushal, Esha" userId="90275477-4e8d-40c7-85bc-cb1f34dcf27e" providerId="ADAL" clId="{7D391A16-1361-4434-941F-3F45D6C30FE2}" dt="2021-04-27T17:19:24.737" v="666"/>
          <ac:spMkLst>
            <pc:docMk/>
            <pc:sldMk cId="3999342935" sldId="264"/>
            <ac:spMk id="5" creationId="{0C396BF8-C260-4C01-AA6A-435DB6C25439}"/>
          </ac:spMkLst>
        </pc:spChg>
        <pc:spChg chg="mod">
          <ac:chgData name="Kaushal, Esha" userId="90275477-4e8d-40c7-85bc-cb1f34dcf27e" providerId="ADAL" clId="{7D391A16-1361-4434-941F-3F45D6C30FE2}" dt="2021-04-27T19:02:54.404" v="830" actId="207"/>
          <ac:spMkLst>
            <pc:docMk/>
            <pc:sldMk cId="3999342935" sldId="264"/>
            <ac:spMk id="8" creationId="{1A4B6B72-3085-44EA-80E1-500703480CDA}"/>
          </ac:spMkLst>
        </pc:spChg>
        <pc:spChg chg="mod">
          <ac:chgData name="Kaushal, Esha" userId="90275477-4e8d-40c7-85bc-cb1f34dcf27e" providerId="ADAL" clId="{7D391A16-1361-4434-941F-3F45D6C30FE2}" dt="2021-04-27T18:57:41.565" v="812"/>
          <ac:spMkLst>
            <pc:docMk/>
            <pc:sldMk cId="3999342935" sldId="264"/>
            <ac:spMk id="9" creationId="{3F056D88-05B7-46E8-9A53-1DACD3DF3BB0}"/>
          </ac:spMkLst>
        </pc:spChg>
        <pc:spChg chg="mod">
          <ac:chgData name="Kaushal, Esha" userId="90275477-4e8d-40c7-85bc-cb1f34dcf27e" providerId="ADAL" clId="{7D391A16-1361-4434-941F-3F45D6C30FE2}" dt="2021-04-27T18:57:41.565" v="812"/>
          <ac:spMkLst>
            <pc:docMk/>
            <pc:sldMk cId="3999342935" sldId="264"/>
            <ac:spMk id="10" creationId="{9513ACF8-B4BC-48E5-ADB9-34D904CDF056}"/>
          </ac:spMkLst>
        </pc:spChg>
        <pc:spChg chg="mod">
          <ac:chgData name="Kaushal, Esha" userId="90275477-4e8d-40c7-85bc-cb1f34dcf27e" providerId="ADAL" clId="{7D391A16-1361-4434-941F-3F45D6C30FE2}" dt="2021-04-27T18:57:41.565" v="812"/>
          <ac:spMkLst>
            <pc:docMk/>
            <pc:sldMk cId="3999342935" sldId="264"/>
            <ac:spMk id="12" creationId="{52AD59D5-67FB-45A5-9AAB-8C808517740A}"/>
          </ac:spMkLst>
        </pc:spChg>
        <pc:spChg chg="mod">
          <ac:chgData name="Kaushal, Esha" userId="90275477-4e8d-40c7-85bc-cb1f34dcf27e" providerId="ADAL" clId="{7D391A16-1361-4434-941F-3F45D6C30FE2}" dt="2021-04-27T18:57:41.565" v="812"/>
          <ac:spMkLst>
            <pc:docMk/>
            <pc:sldMk cId="3999342935" sldId="264"/>
            <ac:spMk id="13" creationId="{A6A658BE-8FE9-4D9E-B9A9-F41D20B207B4}"/>
          </ac:spMkLst>
        </pc:spChg>
        <pc:spChg chg="mod">
          <ac:chgData name="Kaushal, Esha" userId="90275477-4e8d-40c7-85bc-cb1f34dcf27e" providerId="ADAL" clId="{7D391A16-1361-4434-941F-3F45D6C30FE2}" dt="2021-04-27T18:57:41.565" v="812"/>
          <ac:spMkLst>
            <pc:docMk/>
            <pc:sldMk cId="3999342935" sldId="264"/>
            <ac:spMk id="14" creationId="{014D4F6F-3F25-444D-870E-057511D8EB3C}"/>
          </ac:spMkLst>
        </pc:spChg>
        <pc:grpChg chg="add del mod">
          <ac:chgData name="Kaushal, Esha" userId="90275477-4e8d-40c7-85bc-cb1f34dcf27e" providerId="ADAL" clId="{7D391A16-1361-4434-941F-3F45D6C30FE2}" dt="2021-04-27T18:57:51.284" v="814" actId="478"/>
          <ac:grpSpMkLst>
            <pc:docMk/>
            <pc:sldMk cId="3999342935" sldId="264"/>
            <ac:grpSpMk id="7" creationId="{317B1830-ABB1-4897-8E26-23BA59BD9B7B}"/>
          </ac:grpSpMkLst>
        </pc:grpChg>
        <pc:picChg chg="add del mod">
          <ac:chgData name="Kaushal, Esha" userId="90275477-4e8d-40c7-85bc-cb1f34dcf27e" providerId="ADAL" clId="{7D391A16-1361-4434-941F-3F45D6C30FE2}" dt="2021-04-27T19:04:05.208" v="834" actId="478"/>
          <ac:picMkLst>
            <pc:docMk/>
            <pc:sldMk cId="3999342935" sldId="264"/>
            <ac:picMk id="6" creationId="{C7E19C58-1DA2-4718-B0B6-99B4C28800EB}"/>
          </ac:picMkLst>
        </pc:picChg>
        <pc:picChg chg="add del mod">
          <ac:chgData name="Kaushal, Esha" userId="90275477-4e8d-40c7-85bc-cb1f34dcf27e" providerId="ADAL" clId="{7D391A16-1361-4434-941F-3F45D6C30FE2}" dt="2021-04-27T19:04:56.321" v="839" actId="478"/>
          <ac:picMkLst>
            <pc:docMk/>
            <pc:sldMk cId="3999342935" sldId="264"/>
            <ac:picMk id="16" creationId="{25D0F41C-098A-40CB-8264-0321412386EE}"/>
          </ac:picMkLst>
        </pc:picChg>
      </pc:sldChg>
      <pc:sldChg chg="addSp modSp mod">
        <pc:chgData name="Kaushal, Esha" userId="90275477-4e8d-40c7-85bc-cb1f34dcf27e" providerId="ADAL" clId="{7D391A16-1361-4434-941F-3F45D6C30FE2}" dt="2021-04-27T23:44:55.755" v="999" actId="113"/>
        <pc:sldMkLst>
          <pc:docMk/>
          <pc:sldMk cId="3220467647" sldId="265"/>
        </pc:sldMkLst>
        <pc:spChg chg="add mod">
          <ac:chgData name="Kaushal, Esha" userId="90275477-4e8d-40c7-85bc-cb1f34dcf27e" providerId="ADAL" clId="{7D391A16-1361-4434-941F-3F45D6C30FE2}" dt="2021-04-27T17:19:28.263" v="668"/>
          <ac:spMkLst>
            <pc:docMk/>
            <pc:sldMk cId="3220467647" sldId="265"/>
            <ac:spMk id="63" creationId="{7EF3E5B2-F2CD-4209-9971-A6BE9D01D000}"/>
          </ac:spMkLst>
        </pc:spChg>
        <pc:spChg chg="mod">
          <ac:chgData name="Kaushal, Esha" userId="90275477-4e8d-40c7-85bc-cb1f34dcf27e" providerId="ADAL" clId="{7D391A16-1361-4434-941F-3F45D6C30FE2}" dt="2021-04-27T23:44:47.080" v="997" actId="113"/>
          <ac:spMkLst>
            <pc:docMk/>
            <pc:sldMk cId="3220467647" sldId="265"/>
            <ac:spMk id="64" creationId="{7C7104B9-25D0-4BDE-9FB2-E7695A3FCEE5}"/>
          </ac:spMkLst>
        </pc:spChg>
        <pc:spChg chg="mod">
          <ac:chgData name="Kaushal, Esha" userId="90275477-4e8d-40c7-85bc-cb1f34dcf27e" providerId="ADAL" clId="{7D391A16-1361-4434-941F-3F45D6C30FE2}" dt="2021-04-27T23:44:51.559" v="998" actId="113"/>
          <ac:spMkLst>
            <pc:docMk/>
            <pc:sldMk cId="3220467647" sldId="265"/>
            <ac:spMk id="65" creationId="{925F0AA6-C3C1-4BF5-B137-EE650DA1A6FC}"/>
          </ac:spMkLst>
        </pc:spChg>
        <pc:spChg chg="mod">
          <ac:chgData name="Kaushal, Esha" userId="90275477-4e8d-40c7-85bc-cb1f34dcf27e" providerId="ADAL" clId="{7D391A16-1361-4434-941F-3F45D6C30FE2}" dt="2021-04-27T23:44:55.755" v="999" actId="113"/>
          <ac:spMkLst>
            <pc:docMk/>
            <pc:sldMk cId="3220467647" sldId="265"/>
            <ac:spMk id="66" creationId="{1A78C4B5-64A2-4246-9DCE-E68F4C387FE0}"/>
          </ac:spMkLst>
        </pc:spChg>
        <pc:graphicFrameChg chg="mod">
          <ac:chgData name="Kaushal, Esha" userId="90275477-4e8d-40c7-85bc-cb1f34dcf27e" providerId="ADAL" clId="{7D391A16-1361-4434-941F-3F45D6C30FE2}" dt="2021-04-27T23:44:42.182" v="996" actId="113"/>
          <ac:graphicFrameMkLst>
            <pc:docMk/>
            <pc:sldMk cId="3220467647" sldId="265"/>
            <ac:graphicFrameMk id="4" creationId="{A7AC4BC6-C5C0-48F8-99CD-9807C0B736BF}"/>
          </ac:graphicFrameMkLst>
        </pc:graphicFrameChg>
      </pc:sldChg>
      <pc:sldChg chg="addSp modSp ord">
        <pc:chgData name="Kaushal, Esha" userId="90275477-4e8d-40c7-85bc-cb1f34dcf27e" providerId="ADAL" clId="{7D391A16-1361-4434-941F-3F45D6C30FE2}" dt="2021-04-27T17:19:31.649" v="670"/>
        <pc:sldMkLst>
          <pc:docMk/>
          <pc:sldMk cId="3941712785" sldId="270"/>
        </pc:sldMkLst>
        <pc:spChg chg="add mod">
          <ac:chgData name="Kaushal, Esha" userId="90275477-4e8d-40c7-85bc-cb1f34dcf27e" providerId="ADAL" clId="{7D391A16-1361-4434-941F-3F45D6C30FE2}" dt="2021-04-27T17:19:31.649" v="670"/>
          <ac:spMkLst>
            <pc:docMk/>
            <pc:sldMk cId="3941712785" sldId="270"/>
            <ac:spMk id="9" creationId="{CDFEA1DB-E598-4FB3-94FC-0B3D197E7162}"/>
          </ac:spMkLst>
        </pc:spChg>
      </pc:sldChg>
      <pc:sldChg chg="addSp modSp del">
        <pc:chgData name="Kaushal, Esha" userId="90275477-4e8d-40c7-85bc-cb1f34dcf27e" providerId="ADAL" clId="{7D391A16-1361-4434-941F-3F45D6C30FE2}" dt="2021-04-27T23:18:16.070" v="912" actId="47"/>
        <pc:sldMkLst>
          <pc:docMk/>
          <pc:sldMk cId="3727001640" sldId="271"/>
        </pc:sldMkLst>
        <pc:spChg chg="add mod">
          <ac:chgData name="Kaushal, Esha" userId="90275477-4e8d-40c7-85bc-cb1f34dcf27e" providerId="ADAL" clId="{7D391A16-1361-4434-941F-3F45D6C30FE2}" dt="2021-04-27T17:19:34.849" v="672"/>
          <ac:spMkLst>
            <pc:docMk/>
            <pc:sldMk cId="3727001640" sldId="271"/>
            <ac:spMk id="4" creationId="{CA0EF9D0-7FAE-4B30-8FE5-241E690513AB}"/>
          </ac:spMkLst>
        </pc:spChg>
      </pc:sldChg>
      <pc:sldChg chg="addSp delSp modSp add mod">
        <pc:chgData name="Kaushal, Esha" userId="90275477-4e8d-40c7-85bc-cb1f34dcf27e" providerId="ADAL" clId="{7D391A16-1361-4434-941F-3F45D6C30FE2}" dt="2021-04-27T17:19:30.033" v="669"/>
        <pc:sldMkLst>
          <pc:docMk/>
          <pc:sldMk cId="1657949231" sldId="272"/>
        </pc:sldMkLst>
        <pc:spChg chg="mod">
          <ac:chgData name="Kaushal, Esha" userId="90275477-4e8d-40c7-85bc-cb1f34dcf27e" providerId="ADAL" clId="{7D391A16-1361-4434-941F-3F45D6C30FE2}" dt="2021-04-27T17:18:14.275" v="614" actId="108"/>
          <ac:spMkLst>
            <pc:docMk/>
            <pc:sldMk cId="1657949231" sldId="272"/>
            <ac:spMk id="2" creationId="{1ADF7BFF-A700-4BA3-9A07-62E18EF4D33C}"/>
          </ac:spMkLst>
        </pc:spChg>
        <pc:spChg chg="add del mod">
          <ac:chgData name="Kaushal, Esha" userId="90275477-4e8d-40c7-85bc-cb1f34dcf27e" providerId="ADAL" clId="{7D391A16-1361-4434-941F-3F45D6C30FE2}" dt="2021-04-27T17:11:35.637" v="509"/>
          <ac:spMkLst>
            <pc:docMk/>
            <pc:sldMk cId="1657949231" sldId="272"/>
            <ac:spMk id="6" creationId="{F8523C46-8A6F-4E0D-AB55-E18580F83B40}"/>
          </ac:spMkLst>
        </pc:spChg>
        <pc:spChg chg="add mod">
          <ac:chgData name="Kaushal, Esha" userId="90275477-4e8d-40c7-85bc-cb1f34dcf27e" providerId="ADAL" clId="{7D391A16-1361-4434-941F-3F45D6C30FE2}" dt="2021-04-27T17:12:35.522" v="517" actId="164"/>
          <ac:spMkLst>
            <pc:docMk/>
            <pc:sldMk cId="1657949231" sldId="272"/>
            <ac:spMk id="13" creationId="{2A918381-DE97-4DF4-A0BE-7292EA63E22D}"/>
          </ac:spMkLst>
        </pc:spChg>
        <pc:spChg chg="add mod">
          <ac:chgData name="Kaushal, Esha" userId="90275477-4e8d-40c7-85bc-cb1f34dcf27e" providerId="ADAL" clId="{7D391A16-1361-4434-941F-3F45D6C30FE2}" dt="2021-04-27T17:17:30.304" v="608" actId="12789"/>
          <ac:spMkLst>
            <pc:docMk/>
            <pc:sldMk cId="1657949231" sldId="272"/>
            <ac:spMk id="15" creationId="{E093CF25-B55C-4CF6-BFC1-99910F891F28}"/>
          </ac:spMkLst>
        </pc:spChg>
        <pc:spChg chg="add mod">
          <ac:chgData name="Kaushal, Esha" userId="90275477-4e8d-40c7-85bc-cb1f34dcf27e" providerId="ADAL" clId="{7D391A16-1361-4434-941F-3F45D6C30FE2}" dt="2021-04-27T17:17:30.304" v="608" actId="12789"/>
          <ac:spMkLst>
            <pc:docMk/>
            <pc:sldMk cId="1657949231" sldId="272"/>
            <ac:spMk id="16" creationId="{23B9D978-EA34-4DF5-9C64-E2F80BE42BB7}"/>
          </ac:spMkLst>
        </pc:spChg>
        <pc:spChg chg="add mod">
          <ac:chgData name="Kaushal, Esha" userId="90275477-4e8d-40c7-85bc-cb1f34dcf27e" providerId="ADAL" clId="{7D391A16-1361-4434-941F-3F45D6C30FE2}" dt="2021-04-27T17:12:35.522" v="517" actId="164"/>
          <ac:spMkLst>
            <pc:docMk/>
            <pc:sldMk cId="1657949231" sldId="272"/>
            <ac:spMk id="17" creationId="{C5B0386D-9ACC-4396-A76F-CD2921CA2A1E}"/>
          </ac:spMkLst>
        </pc:spChg>
        <pc:spChg chg="add mod">
          <ac:chgData name="Kaushal, Esha" userId="90275477-4e8d-40c7-85bc-cb1f34dcf27e" providerId="ADAL" clId="{7D391A16-1361-4434-941F-3F45D6C30FE2}" dt="2021-04-27T17:17:15.251" v="607" actId="1076"/>
          <ac:spMkLst>
            <pc:docMk/>
            <pc:sldMk cId="1657949231" sldId="272"/>
            <ac:spMk id="18" creationId="{19390D43-29B0-43F4-95A8-A5C711A9CDD5}"/>
          </ac:spMkLst>
        </pc:spChg>
        <pc:spChg chg="add del mod">
          <ac:chgData name="Kaushal, Esha" userId="90275477-4e8d-40c7-85bc-cb1f34dcf27e" providerId="ADAL" clId="{7D391A16-1361-4434-941F-3F45D6C30FE2}" dt="2021-04-27T17:16:44.449" v="599" actId="478"/>
          <ac:spMkLst>
            <pc:docMk/>
            <pc:sldMk cId="1657949231" sldId="272"/>
            <ac:spMk id="19" creationId="{AD294751-6D32-4CE1-AD36-60C7E35F40C5}"/>
          </ac:spMkLst>
        </pc:spChg>
        <pc:spChg chg="add mod">
          <ac:chgData name="Kaushal, Esha" userId="90275477-4e8d-40c7-85bc-cb1f34dcf27e" providerId="ADAL" clId="{7D391A16-1361-4434-941F-3F45D6C30FE2}" dt="2021-04-27T17:17:15.251" v="607" actId="1076"/>
          <ac:spMkLst>
            <pc:docMk/>
            <pc:sldMk cId="1657949231" sldId="272"/>
            <ac:spMk id="20" creationId="{86AE3E51-B4B0-40DE-9B60-2CF1809C7064}"/>
          </ac:spMkLst>
        </pc:spChg>
        <pc:spChg chg="add del mod">
          <ac:chgData name="Kaushal, Esha" userId="90275477-4e8d-40c7-85bc-cb1f34dcf27e" providerId="ADAL" clId="{7D391A16-1361-4434-941F-3F45D6C30FE2}" dt="2021-04-27T17:13:55.159" v="539" actId="478"/>
          <ac:spMkLst>
            <pc:docMk/>
            <pc:sldMk cId="1657949231" sldId="272"/>
            <ac:spMk id="21" creationId="{F73EB471-55E4-4E37-95E1-EE967E82CF10}"/>
          </ac:spMkLst>
        </pc:spChg>
        <pc:spChg chg="add mod">
          <ac:chgData name="Kaushal, Esha" userId="90275477-4e8d-40c7-85bc-cb1f34dcf27e" providerId="ADAL" clId="{7D391A16-1361-4434-941F-3F45D6C30FE2}" dt="2021-04-27T17:12:35.522" v="517" actId="164"/>
          <ac:spMkLst>
            <pc:docMk/>
            <pc:sldMk cId="1657949231" sldId="272"/>
            <ac:spMk id="22" creationId="{F3955263-8436-402E-9240-2F8A781B7278}"/>
          </ac:spMkLst>
        </pc:spChg>
        <pc:spChg chg="add mod">
          <ac:chgData name="Kaushal, Esha" userId="90275477-4e8d-40c7-85bc-cb1f34dcf27e" providerId="ADAL" clId="{7D391A16-1361-4434-941F-3F45D6C30FE2}" dt="2021-04-27T17:12:35.522" v="517" actId="164"/>
          <ac:spMkLst>
            <pc:docMk/>
            <pc:sldMk cId="1657949231" sldId="272"/>
            <ac:spMk id="28" creationId="{106C57B8-8C49-4268-BFA4-DB602FD24F63}"/>
          </ac:spMkLst>
        </pc:spChg>
        <pc:spChg chg="add mod">
          <ac:chgData name="Kaushal, Esha" userId="90275477-4e8d-40c7-85bc-cb1f34dcf27e" providerId="ADAL" clId="{7D391A16-1361-4434-941F-3F45D6C30FE2}" dt="2021-04-27T17:12:35.522" v="517" actId="164"/>
          <ac:spMkLst>
            <pc:docMk/>
            <pc:sldMk cId="1657949231" sldId="272"/>
            <ac:spMk id="29" creationId="{D8CB33B6-08B8-487A-A08D-D8544C2C1ABC}"/>
          </ac:spMkLst>
        </pc:spChg>
        <pc:spChg chg="add mod">
          <ac:chgData name="Kaushal, Esha" userId="90275477-4e8d-40c7-85bc-cb1f34dcf27e" providerId="ADAL" clId="{7D391A16-1361-4434-941F-3F45D6C30FE2}" dt="2021-04-27T17:12:35.522" v="517" actId="164"/>
          <ac:spMkLst>
            <pc:docMk/>
            <pc:sldMk cId="1657949231" sldId="272"/>
            <ac:spMk id="30" creationId="{81F88C80-715D-4E54-8122-51BA1E113A6A}"/>
          </ac:spMkLst>
        </pc:spChg>
        <pc:spChg chg="add mod">
          <ac:chgData name="Kaushal, Esha" userId="90275477-4e8d-40c7-85bc-cb1f34dcf27e" providerId="ADAL" clId="{7D391A16-1361-4434-941F-3F45D6C30FE2}" dt="2021-04-27T17:17:47.132" v="611" actId="1076"/>
          <ac:spMkLst>
            <pc:docMk/>
            <pc:sldMk cId="1657949231" sldId="272"/>
            <ac:spMk id="32" creationId="{AB2AED04-F8F0-40BC-BE3C-387608A03906}"/>
          </ac:spMkLst>
        </pc:spChg>
        <pc:spChg chg="add mod">
          <ac:chgData name="Kaushal, Esha" userId="90275477-4e8d-40c7-85bc-cb1f34dcf27e" providerId="ADAL" clId="{7D391A16-1361-4434-941F-3F45D6C30FE2}" dt="2021-04-27T17:18:52.636" v="663" actId="14100"/>
          <ac:spMkLst>
            <pc:docMk/>
            <pc:sldMk cId="1657949231" sldId="272"/>
            <ac:spMk id="33" creationId="{FB0A1D16-351E-456F-BE70-3E4320C1BA54}"/>
          </ac:spMkLst>
        </pc:spChg>
        <pc:spChg chg="add mod">
          <ac:chgData name="Kaushal, Esha" userId="90275477-4e8d-40c7-85bc-cb1f34dcf27e" providerId="ADAL" clId="{7D391A16-1361-4434-941F-3F45D6C30FE2}" dt="2021-04-27T17:19:30.033" v="669"/>
          <ac:spMkLst>
            <pc:docMk/>
            <pc:sldMk cId="1657949231" sldId="272"/>
            <ac:spMk id="34" creationId="{4C9F03D8-42D5-4832-9668-BE51A571623C}"/>
          </ac:spMkLst>
        </pc:spChg>
        <pc:grpChg chg="add mod">
          <ac:chgData name="Kaushal, Esha" userId="90275477-4e8d-40c7-85bc-cb1f34dcf27e" providerId="ADAL" clId="{7D391A16-1361-4434-941F-3F45D6C30FE2}" dt="2021-04-27T17:17:30.304" v="608" actId="12789"/>
          <ac:grpSpMkLst>
            <pc:docMk/>
            <pc:sldMk cId="1657949231" sldId="272"/>
            <ac:grpSpMk id="7" creationId="{508C5006-6BCA-4E20-B675-D9DD7829303B}"/>
          </ac:grpSpMkLst>
        </pc:grpChg>
        <pc:graphicFrameChg chg="add del mod">
          <ac:chgData name="Kaushal, Esha" userId="90275477-4e8d-40c7-85bc-cb1f34dcf27e" providerId="ADAL" clId="{7D391A16-1361-4434-941F-3F45D6C30FE2}" dt="2021-04-27T17:11:35.637" v="509"/>
          <ac:graphicFrameMkLst>
            <pc:docMk/>
            <pc:sldMk cId="1657949231" sldId="272"/>
            <ac:graphicFrameMk id="3" creationId="{C86F6E3F-AD65-4722-9B01-AC7125EBA687}"/>
          </ac:graphicFrameMkLst>
        </pc:graphicFrameChg>
        <pc:graphicFrameChg chg="del">
          <ac:chgData name="Kaushal, Esha" userId="90275477-4e8d-40c7-85bc-cb1f34dcf27e" providerId="ADAL" clId="{7D391A16-1361-4434-941F-3F45D6C30FE2}" dt="2021-04-27T17:11:23.861" v="507" actId="478"/>
          <ac:graphicFrameMkLst>
            <pc:docMk/>
            <pc:sldMk cId="1657949231" sldId="272"/>
            <ac:graphicFrameMk id="4" creationId="{16F0FC8E-1FA5-47A3-A6D8-456A98715554}"/>
          </ac:graphicFrameMkLst>
        </pc:graphicFrameChg>
        <pc:graphicFrameChg chg="add del mod">
          <ac:chgData name="Kaushal, Esha" userId="90275477-4e8d-40c7-85bc-cb1f34dcf27e" providerId="ADAL" clId="{7D391A16-1361-4434-941F-3F45D6C30FE2}" dt="2021-04-27T17:11:35.637" v="509"/>
          <ac:graphicFrameMkLst>
            <pc:docMk/>
            <pc:sldMk cId="1657949231" sldId="272"/>
            <ac:graphicFrameMk id="5" creationId="{F8C33598-59AF-47D6-98B9-BBB11ED6720C}"/>
          </ac:graphicFrameMkLst>
        </pc:graphicFrameChg>
        <pc:graphicFrameChg chg="add mod modGraphic">
          <ac:chgData name="Kaushal, Esha" userId="90275477-4e8d-40c7-85bc-cb1f34dcf27e" providerId="ADAL" clId="{7D391A16-1361-4434-941F-3F45D6C30FE2}" dt="2021-04-27T17:17:30.304" v="608" actId="12789"/>
          <ac:graphicFrameMkLst>
            <pc:docMk/>
            <pc:sldMk cId="1657949231" sldId="272"/>
            <ac:graphicFrameMk id="12" creationId="{366928D6-A1B7-4E85-8E78-731D6747357D}"/>
          </ac:graphicFrameMkLst>
        </pc:graphicFrameChg>
        <pc:graphicFrameChg chg="add del mod">
          <ac:chgData name="Kaushal, Esha" userId="90275477-4e8d-40c7-85bc-cb1f34dcf27e" providerId="ADAL" clId="{7D391A16-1361-4434-941F-3F45D6C30FE2}" dt="2021-04-27T17:13:44.580" v="536" actId="478"/>
          <ac:graphicFrameMkLst>
            <pc:docMk/>
            <pc:sldMk cId="1657949231" sldId="272"/>
            <ac:graphicFrameMk id="14" creationId="{5B36DB6E-3DEF-4213-AB0C-6804905A63E5}"/>
          </ac:graphicFrameMkLst>
        </pc:graphicFrameChg>
        <pc:graphicFrameChg chg="add mod modGraphic">
          <ac:chgData name="Kaushal, Esha" userId="90275477-4e8d-40c7-85bc-cb1f34dcf27e" providerId="ADAL" clId="{7D391A16-1361-4434-941F-3F45D6C30FE2}" dt="2021-04-27T17:17:30.304" v="608" actId="12789"/>
          <ac:graphicFrameMkLst>
            <pc:docMk/>
            <pc:sldMk cId="1657949231" sldId="272"/>
            <ac:graphicFrameMk id="31" creationId="{5EA4A1B8-0B40-4670-B338-D32369AEB09E}"/>
          </ac:graphicFrameMkLst>
        </pc:graphicFrameChg>
      </pc:sldChg>
      <pc:sldChg chg="del">
        <pc:chgData name="Kaushal, Esha" userId="90275477-4e8d-40c7-85bc-cb1f34dcf27e" providerId="ADAL" clId="{7D391A16-1361-4434-941F-3F45D6C30FE2}" dt="2021-04-27T23:06:09.453" v="911" actId="2696"/>
        <pc:sldMkLst>
          <pc:docMk/>
          <pc:sldMk cId="3556845983" sldId="273"/>
        </pc:sldMkLst>
      </pc:sldChg>
      <pc:sldChg chg="addSp delSp modSp add mod setBg addAnim delAnim">
        <pc:chgData name="Kaushal, Esha" userId="90275477-4e8d-40c7-85bc-cb1f34dcf27e" providerId="ADAL" clId="{7D391A16-1361-4434-941F-3F45D6C30FE2}" dt="2021-04-27T23:06:02.335" v="910" actId="1076"/>
        <pc:sldMkLst>
          <pc:docMk/>
          <pc:sldMk cId="3270843132" sldId="274"/>
        </pc:sldMkLst>
        <pc:spChg chg="mod">
          <ac:chgData name="Kaushal, Esha" userId="90275477-4e8d-40c7-85bc-cb1f34dcf27e" providerId="ADAL" clId="{7D391A16-1361-4434-941F-3F45D6C30FE2}" dt="2021-04-27T23:03:18.155" v="871" actId="26606"/>
          <ac:spMkLst>
            <pc:docMk/>
            <pc:sldMk cId="3270843132" sldId="274"/>
            <ac:spMk id="2" creationId="{7FEB4B6A-1A28-441C-999F-8E4918638115}"/>
          </ac:spMkLst>
        </pc:spChg>
        <pc:spChg chg="mod">
          <ac:chgData name="Kaushal, Esha" userId="90275477-4e8d-40c7-85bc-cb1f34dcf27e" providerId="ADAL" clId="{7D391A16-1361-4434-941F-3F45D6C30FE2}" dt="2021-04-27T23:03:18.155" v="871" actId="26606"/>
          <ac:spMkLst>
            <pc:docMk/>
            <pc:sldMk cId="3270843132" sldId="274"/>
            <ac:spMk id="4" creationId="{CA0EF9D0-7FAE-4B30-8FE5-241E690513AB}"/>
          </ac:spMkLst>
        </pc:spChg>
        <pc:spChg chg="add del mod">
          <ac:chgData name="Kaushal, Esha" userId="90275477-4e8d-40c7-85bc-cb1f34dcf27e" providerId="ADAL" clId="{7D391A16-1361-4434-941F-3F45D6C30FE2}" dt="2021-04-27T22:23:01.318" v="852" actId="478"/>
          <ac:spMkLst>
            <pc:docMk/>
            <pc:sldMk cId="3270843132" sldId="274"/>
            <ac:spMk id="8" creationId="{8958E0C4-BE89-4E1A-8895-C3673182CF79}"/>
          </ac:spMkLst>
        </pc:spChg>
        <pc:spChg chg="add del mod">
          <ac:chgData name="Kaushal, Esha" userId="90275477-4e8d-40c7-85bc-cb1f34dcf27e" providerId="ADAL" clId="{7D391A16-1361-4434-941F-3F45D6C30FE2}" dt="2021-04-27T22:23:01.318" v="852" actId="478"/>
          <ac:spMkLst>
            <pc:docMk/>
            <pc:sldMk cId="3270843132" sldId="274"/>
            <ac:spMk id="9" creationId="{29A3E03F-C76D-488C-8739-29D1EBBE9F4F}"/>
          </ac:spMkLst>
        </pc:spChg>
        <pc:spChg chg="mod">
          <ac:chgData name="Kaushal, Esha" userId="90275477-4e8d-40c7-85bc-cb1f34dcf27e" providerId="ADAL" clId="{7D391A16-1361-4434-941F-3F45D6C30FE2}" dt="2021-04-27T22:22:39.886" v="849"/>
          <ac:spMkLst>
            <pc:docMk/>
            <pc:sldMk cId="3270843132" sldId="274"/>
            <ac:spMk id="11" creationId="{90B6879B-C82E-4569-A7C3-7A3943E05DBD}"/>
          </ac:spMkLst>
        </pc:spChg>
        <pc:spChg chg="mod">
          <ac:chgData name="Kaushal, Esha" userId="90275477-4e8d-40c7-85bc-cb1f34dcf27e" providerId="ADAL" clId="{7D391A16-1361-4434-941F-3F45D6C30FE2}" dt="2021-04-27T22:22:39.886" v="849"/>
          <ac:spMkLst>
            <pc:docMk/>
            <pc:sldMk cId="3270843132" sldId="274"/>
            <ac:spMk id="12" creationId="{8C0EF8EF-D19B-4710-8113-360F6378C97F}"/>
          </ac:spMkLst>
        </pc:spChg>
        <pc:spChg chg="mod">
          <ac:chgData name="Kaushal, Esha" userId="90275477-4e8d-40c7-85bc-cb1f34dcf27e" providerId="ADAL" clId="{7D391A16-1361-4434-941F-3F45D6C30FE2}" dt="2021-04-27T22:22:39.886" v="849"/>
          <ac:spMkLst>
            <pc:docMk/>
            <pc:sldMk cId="3270843132" sldId="274"/>
            <ac:spMk id="14" creationId="{C3FA8F5B-8A58-42C0-8A6F-032E7E7D2E05}"/>
          </ac:spMkLst>
        </pc:spChg>
        <pc:spChg chg="mod">
          <ac:chgData name="Kaushal, Esha" userId="90275477-4e8d-40c7-85bc-cb1f34dcf27e" providerId="ADAL" clId="{7D391A16-1361-4434-941F-3F45D6C30FE2}" dt="2021-04-27T22:22:39.886" v="849"/>
          <ac:spMkLst>
            <pc:docMk/>
            <pc:sldMk cId="3270843132" sldId="274"/>
            <ac:spMk id="15" creationId="{4CBEF8F9-D6E6-448F-81B6-F62D6E4882BE}"/>
          </ac:spMkLst>
        </pc:spChg>
        <pc:spChg chg="mod">
          <ac:chgData name="Kaushal, Esha" userId="90275477-4e8d-40c7-85bc-cb1f34dcf27e" providerId="ADAL" clId="{7D391A16-1361-4434-941F-3F45D6C30FE2}" dt="2021-04-27T22:22:39.886" v="849"/>
          <ac:spMkLst>
            <pc:docMk/>
            <pc:sldMk cId="3270843132" sldId="274"/>
            <ac:spMk id="17" creationId="{D834A510-6A43-407D-B85E-35E7F7880651}"/>
          </ac:spMkLst>
        </pc:spChg>
        <pc:spChg chg="mod">
          <ac:chgData name="Kaushal, Esha" userId="90275477-4e8d-40c7-85bc-cb1f34dcf27e" providerId="ADAL" clId="{7D391A16-1361-4434-941F-3F45D6C30FE2}" dt="2021-04-27T22:22:39.886" v="849"/>
          <ac:spMkLst>
            <pc:docMk/>
            <pc:sldMk cId="3270843132" sldId="274"/>
            <ac:spMk id="18" creationId="{1CC2B36F-60E2-4C94-9331-7841E8161B8F}"/>
          </ac:spMkLst>
        </pc:spChg>
        <pc:spChg chg="mod">
          <ac:chgData name="Kaushal, Esha" userId="90275477-4e8d-40c7-85bc-cb1f34dcf27e" providerId="ADAL" clId="{7D391A16-1361-4434-941F-3F45D6C30FE2}" dt="2021-04-27T22:22:39.886" v="849"/>
          <ac:spMkLst>
            <pc:docMk/>
            <pc:sldMk cId="3270843132" sldId="274"/>
            <ac:spMk id="20" creationId="{B1A68068-0785-46F6-8E32-61E1DEFA4CAD}"/>
          </ac:spMkLst>
        </pc:spChg>
        <pc:spChg chg="mod">
          <ac:chgData name="Kaushal, Esha" userId="90275477-4e8d-40c7-85bc-cb1f34dcf27e" providerId="ADAL" clId="{7D391A16-1361-4434-941F-3F45D6C30FE2}" dt="2021-04-27T22:22:39.886" v="849"/>
          <ac:spMkLst>
            <pc:docMk/>
            <pc:sldMk cId="3270843132" sldId="274"/>
            <ac:spMk id="21" creationId="{F03A3F84-49B2-4DF9-8864-05629FF0D28E}"/>
          </ac:spMkLst>
        </pc:spChg>
        <pc:spChg chg="mod">
          <ac:chgData name="Kaushal, Esha" userId="90275477-4e8d-40c7-85bc-cb1f34dcf27e" providerId="ADAL" clId="{7D391A16-1361-4434-941F-3F45D6C30FE2}" dt="2021-04-27T22:22:39.886" v="849"/>
          <ac:spMkLst>
            <pc:docMk/>
            <pc:sldMk cId="3270843132" sldId="274"/>
            <ac:spMk id="23" creationId="{819FD874-EF0C-4716-ADBC-F6597F49E480}"/>
          </ac:spMkLst>
        </pc:spChg>
        <pc:spChg chg="mod">
          <ac:chgData name="Kaushal, Esha" userId="90275477-4e8d-40c7-85bc-cb1f34dcf27e" providerId="ADAL" clId="{7D391A16-1361-4434-941F-3F45D6C30FE2}" dt="2021-04-27T22:22:39.886" v="849"/>
          <ac:spMkLst>
            <pc:docMk/>
            <pc:sldMk cId="3270843132" sldId="274"/>
            <ac:spMk id="24" creationId="{22E7D02B-EBB9-4AC4-81AF-A794724B0A49}"/>
          </ac:spMkLst>
        </pc:spChg>
        <pc:spChg chg="mod">
          <ac:chgData name="Kaushal, Esha" userId="90275477-4e8d-40c7-85bc-cb1f34dcf27e" providerId="ADAL" clId="{7D391A16-1361-4434-941F-3F45D6C30FE2}" dt="2021-04-27T22:22:39.886" v="849"/>
          <ac:spMkLst>
            <pc:docMk/>
            <pc:sldMk cId="3270843132" sldId="274"/>
            <ac:spMk id="26" creationId="{176B746C-B376-41EC-A12C-C0AEE7697992}"/>
          </ac:spMkLst>
        </pc:spChg>
        <pc:spChg chg="mod">
          <ac:chgData name="Kaushal, Esha" userId="90275477-4e8d-40c7-85bc-cb1f34dcf27e" providerId="ADAL" clId="{7D391A16-1361-4434-941F-3F45D6C30FE2}" dt="2021-04-27T22:22:39.886" v="849"/>
          <ac:spMkLst>
            <pc:docMk/>
            <pc:sldMk cId="3270843132" sldId="274"/>
            <ac:spMk id="27" creationId="{7F9EAA55-904F-4203-8A7B-B2FAF8E395D5}"/>
          </ac:spMkLst>
        </pc:spChg>
        <pc:spChg chg="add del mod">
          <ac:chgData name="Kaushal, Esha" userId="90275477-4e8d-40c7-85bc-cb1f34dcf27e" providerId="ADAL" clId="{7D391A16-1361-4434-941F-3F45D6C30FE2}" dt="2021-04-27T22:23:01.318" v="852" actId="478"/>
          <ac:spMkLst>
            <pc:docMk/>
            <pc:sldMk cId="3270843132" sldId="274"/>
            <ac:spMk id="28" creationId="{E0A72211-66A9-456F-AC08-1DB122E77F79}"/>
          </ac:spMkLst>
        </pc:spChg>
        <pc:spChg chg="add del mod">
          <ac:chgData name="Kaushal, Esha" userId="90275477-4e8d-40c7-85bc-cb1f34dcf27e" providerId="ADAL" clId="{7D391A16-1361-4434-941F-3F45D6C30FE2}" dt="2021-04-27T22:23:01.318" v="852" actId="478"/>
          <ac:spMkLst>
            <pc:docMk/>
            <pc:sldMk cId="3270843132" sldId="274"/>
            <ac:spMk id="29" creationId="{BF362CD5-9590-47C3-BF0C-DC9C6844BDFD}"/>
          </ac:spMkLst>
        </pc:spChg>
        <pc:spChg chg="add del mod">
          <ac:chgData name="Kaushal, Esha" userId="90275477-4e8d-40c7-85bc-cb1f34dcf27e" providerId="ADAL" clId="{7D391A16-1361-4434-941F-3F45D6C30FE2}" dt="2021-04-27T22:23:01.318" v="852" actId="478"/>
          <ac:spMkLst>
            <pc:docMk/>
            <pc:sldMk cId="3270843132" sldId="274"/>
            <ac:spMk id="30" creationId="{79037AE1-CA51-4AAE-8098-2E41A7F4BDEC}"/>
          </ac:spMkLst>
        </pc:spChg>
        <pc:spChg chg="add del mod">
          <ac:chgData name="Kaushal, Esha" userId="90275477-4e8d-40c7-85bc-cb1f34dcf27e" providerId="ADAL" clId="{7D391A16-1361-4434-941F-3F45D6C30FE2}" dt="2021-04-27T22:23:01.318" v="852" actId="478"/>
          <ac:spMkLst>
            <pc:docMk/>
            <pc:sldMk cId="3270843132" sldId="274"/>
            <ac:spMk id="31" creationId="{5FEA843D-8093-46F0-8D3E-C172A0638793}"/>
          </ac:spMkLst>
        </pc:spChg>
        <pc:spChg chg="add del mod">
          <ac:chgData name="Kaushal, Esha" userId="90275477-4e8d-40c7-85bc-cb1f34dcf27e" providerId="ADAL" clId="{7D391A16-1361-4434-941F-3F45D6C30FE2}" dt="2021-04-27T22:23:01.318" v="852" actId="478"/>
          <ac:spMkLst>
            <pc:docMk/>
            <pc:sldMk cId="3270843132" sldId="274"/>
            <ac:spMk id="32" creationId="{19C855BB-4431-400C-8A94-04EB1D5C32D8}"/>
          </ac:spMkLst>
        </pc:spChg>
        <pc:spChg chg="add del mod">
          <ac:chgData name="Kaushal, Esha" userId="90275477-4e8d-40c7-85bc-cb1f34dcf27e" providerId="ADAL" clId="{7D391A16-1361-4434-941F-3F45D6C30FE2}" dt="2021-04-27T22:23:01.318" v="852" actId="478"/>
          <ac:spMkLst>
            <pc:docMk/>
            <pc:sldMk cId="3270843132" sldId="274"/>
            <ac:spMk id="33" creationId="{0B208A43-1A67-4E2F-AFB7-DE552752C6C6}"/>
          </ac:spMkLst>
        </pc:spChg>
        <pc:spChg chg="add del mod">
          <ac:chgData name="Kaushal, Esha" userId="90275477-4e8d-40c7-85bc-cb1f34dcf27e" providerId="ADAL" clId="{7D391A16-1361-4434-941F-3F45D6C30FE2}" dt="2021-04-27T23:05:45.924" v="907" actId="478"/>
          <ac:spMkLst>
            <pc:docMk/>
            <pc:sldMk cId="3270843132" sldId="274"/>
            <ac:spMk id="36" creationId="{8D435169-A522-49ED-B40D-E139D1938B5A}"/>
          </ac:spMkLst>
        </pc:spChg>
        <pc:spChg chg="add del mod">
          <ac:chgData name="Kaushal, Esha" userId="90275477-4e8d-40c7-85bc-cb1f34dcf27e" providerId="ADAL" clId="{7D391A16-1361-4434-941F-3F45D6C30FE2}" dt="2021-04-27T23:05:12.393" v="899" actId="478"/>
          <ac:spMkLst>
            <pc:docMk/>
            <pc:sldMk cId="3270843132" sldId="274"/>
            <ac:spMk id="45" creationId="{4728075B-244A-4231-B632-A257F8A53CE1}"/>
          </ac:spMkLst>
        </pc:spChg>
        <pc:spChg chg="add del mod">
          <ac:chgData name="Kaushal, Esha" userId="90275477-4e8d-40c7-85bc-cb1f34dcf27e" providerId="ADAL" clId="{7D391A16-1361-4434-941F-3F45D6C30FE2}" dt="2021-04-27T23:05:39.124" v="904" actId="478"/>
          <ac:spMkLst>
            <pc:docMk/>
            <pc:sldMk cId="3270843132" sldId="274"/>
            <ac:spMk id="46" creationId="{CE806848-00F0-4A65-BBBB-53AAC2439817}"/>
          </ac:spMkLst>
        </pc:spChg>
        <pc:spChg chg="add del">
          <ac:chgData name="Kaushal, Esha" userId="90275477-4e8d-40c7-85bc-cb1f34dcf27e" providerId="ADAL" clId="{7D391A16-1361-4434-941F-3F45D6C30FE2}" dt="2021-04-27T23:02:24.368" v="865" actId="26606"/>
          <ac:spMkLst>
            <pc:docMk/>
            <pc:sldMk cId="3270843132" sldId="274"/>
            <ac:spMk id="73" creationId="{F94AA2BD-2E3F-4B1D-8127-5744B8115311}"/>
          </ac:spMkLst>
        </pc:spChg>
        <pc:spChg chg="add del">
          <ac:chgData name="Kaushal, Esha" userId="90275477-4e8d-40c7-85bc-cb1f34dcf27e" providerId="ADAL" clId="{7D391A16-1361-4434-941F-3F45D6C30FE2}" dt="2021-04-27T23:02:24.368" v="865" actId="26606"/>
          <ac:spMkLst>
            <pc:docMk/>
            <pc:sldMk cId="3270843132" sldId="274"/>
            <ac:spMk id="75" creationId="{4BD02261-2DC8-4AA8-9E16-7751AE892445}"/>
          </ac:spMkLst>
        </pc:spChg>
        <pc:spChg chg="add del">
          <ac:chgData name="Kaushal, Esha" userId="90275477-4e8d-40c7-85bc-cb1f34dcf27e" providerId="ADAL" clId="{7D391A16-1361-4434-941F-3F45D6C30FE2}" dt="2021-04-27T23:02:24.368" v="865" actId="26606"/>
          <ac:spMkLst>
            <pc:docMk/>
            <pc:sldMk cId="3270843132" sldId="274"/>
            <ac:spMk id="77" creationId="{3D752CF2-2291-40B5-B462-C17B174C10BC}"/>
          </ac:spMkLst>
        </pc:spChg>
        <pc:spChg chg="add del">
          <ac:chgData name="Kaushal, Esha" userId="90275477-4e8d-40c7-85bc-cb1f34dcf27e" providerId="ADAL" clId="{7D391A16-1361-4434-941F-3F45D6C30FE2}" dt="2021-04-27T23:03:18.155" v="871" actId="26606"/>
          <ac:spMkLst>
            <pc:docMk/>
            <pc:sldMk cId="3270843132" sldId="274"/>
            <ac:spMk id="79" creationId="{2711A8FB-68FC-45FC-B01E-38F809E2D439}"/>
          </ac:spMkLst>
        </pc:spChg>
        <pc:spChg chg="add del">
          <ac:chgData name="Kaushal, Esha" userId="90275477-4e8d-40c7-85bc-cb1f34dcf27e" providerId="ADAL" clId="{7D391A16-1361-4434-941F-3F45D6C30FE2}" dt="2021-04-27T23:03:18.155" v="871" actId="26606"/>
          <ac:spMkLst>
            <pc:docMk/>
            <pc:sldMk cId="3270843132" sldId="274"/>
            <ac:spMk id="81" creationId="{2A865FE3-5FC9-4049-87CF-30019C46C0F5}"/>
          </ac:spMkLst>
        </pc:spChg>
        <pc:spChg chg="add del">
          <ac:chgData name="Kaushal, Esha" userId="90275477-4e8d-40c7-85bc-cb1f34dcf27e" providerId="ADAL" clId="{7D391A16-1361-4434-941F-3F45D6C30FE2}" dt="2021-04-27T23:03:18.155" v="871" actId="26606"/>
          <ac:spMkLst>
            <pc:docMk/>
            <pc:sldMk cId="3270843132" sldId="274"/>
            <ac:spMk id="1032" creationId="{2C9A9DA9-7DC8-488B-A882-123947B0F3D9}"/>
          </ac:spMkLst>
        </pc:spChg>
        <pc:spChg chg="add del">
          <ac:chgData name="Kaushal, Esha" userId="90275477-4e8d-40c7-85bc-cb1f34dcf27e" providerId="ADAL" clId="{7D391A16-1361-4434-941F-3F45D6C30FE2}" dt="2021-04-27T23:03:18.155" v="871" actId="26606"/>
          <ac:spMkLst>
            <pc:docMk/>
            <pc:sldMk cId="3270843132" sldId="274"/>
            <ac:spMk id="1033" creationId="{57F6BDD4-E066-4008-8011-6CC31AEB4556}"/>
          </ac:spMkLst>
        </pc:spChg>
        <pc:grpChg chg="add del mod">
          <ac:chgData name="Kaushal, Esha" userId="90275477-4e8d-40c7-85bc-cb1f34dcf27e" providerId="ADAL" clId="{7D391A16-1361-4434-941F-3F45D6C30FE2}" dt="2021-04-27T22:23:01.318" v="852" actId="478"/>
          <ac:grpSpMkLst>
            <pc:docMk/>
            <pc:sldMk cId="3270843132" sldId="274"/>
            <ac:grpSpMk id="10" creationId="{1CC45A60-FB65-4A66-85F1-B50CA56BB4E4}"/>
          </ac:grpSpMkLst>
        </pc:grpChg>
        <pc:grpChg chg="add del mod">
          <ac:chgData name="Kaushal, Esha" userId="90275477-4e8d-40c7-85bc-cb1f34dcf27e" providerId="ADAL" clId="{7D391A16-1361-4434-941F-3F45D6C30FE2}" dt="2021-04-27T22:23:01.318" v="852" actId="478"/>
          <ac:grpSpMkLst>
            <pc:docMk/>
            <pc:sldMk cId="3270843132" sldId="274"/>
            <ac:grpSpMk id="13" creationId="{1690DA32-98CF-42BA-9559-BCB622C402AF}"/>
          </ac:grpSpMkLst>
        </pc:grpChg>
        <pc:grpChg chg="add del mod">
          <ac:chgData name="Kaushal, Esha" userId="90275477-4e8d-40c7-85bc-cb1f34dcf27e" providerId="ADAL" clId="{7D391A16-1361-4434-941F-3F45D6C30FE2}" dt="2021-04-27T22:23:01.318" v="852" actId="478"/>
          <ac:grpSpMkLst>
            <pc:docMk/>
            <pc:sldMk cId="3270843132" sldId="274"/>
            <ac:grpSpMk id="16" creationId="{FF5CE82C-D48F-4382-BFC7-DA4EEEA5F38F}"/>
          </ac:grpSpMkLst>
        </pc:grpChg>
        <pc:grpChg chg="add del mod">
          <ac:chgData name="Kaushal, Esha" userId="90275477-4e8d-40c7-85bc-cb1f34dcf27e" providerId="ADAL" clId="{7D391A16-1361-4434-941F-3F45D6C30FE2}" dt="2021-04-27T22:23:01.318" v="852" actId="478"/>
          <ac:grpSpMkLst>
            <pc:docMk/>
            <pc:sldMk cId="3270843132" sldId="274"/>
            <ac:grpSpMk id="19" creationId="{F3FC6C58-DAFD-4DD9-BBE3-3CA0A893F5BD}"/>
          </ac:grpSpMkLst>
        </pc:grpChg>
        <pc:grpChg chg="add del mod">
          <ac:chgData name="Kaushal, Esha" userId="90275477-4e8d-40c7-85bc-cb1f34dcf27e" providerId="ADAL" clId="{7D391A16-1361-4434-941F-3F45D6C30FE2}" dt="2021-04-27T22:23:01.318" v="852" actId="478"/>
          <ac:grpSpMkLst>
            <pc:docMk/>
            <pc:sldMk cId="3270843132" sldId="274"/>
            <ac:grpSpMk id="22" creationId="{4F92E358-7764-4795-8FB9-D964480481DC}"/>
          </ac:grpSpMkLst>
        </pc:grpChg>
        <pc:grpChg chg="add del mod">
          <ac:chgData name="Kaushal, Esha" userId="90275477-4e8d-40c7-85bc-cb1f34dcf27e" providerId="ADAL" clId="{7D391A16-1361-4434-941F-3F45D6C30FE2}" dt="2021-04-27T22:23:01.318" v="852" actId="478"/>
          <ac:grpSpMkLst>
            <pc:docMk/>
            <pc:sldMk cId="3270843132" sldId="274"/>
            <ac:grpSpMk id="25" creationId="{5FCE6C98-B3CB-44CB-9747-65F2DFBD8C91}"/>
          </ac:grpSpMkLst>
        </pc:grpChg>
        <pc:graphicFrameChg chg="del">
          <ac:chgData name="Kaushal, Esha" userId="90275477-4e8d-40c7-85bc-cb1f34dcf27e" providerId="ADAL" clId="{7D391A16-1361-4434-941F-3F45D6C30FE2}" dt="2021-04-27T22:22:37.406" v="848" actId="478"/>
          <ac:graphicFrameMkLst>
            <pc:docMk/>
            <pc:sldMk cId="3270843132" sldId="274"/>
            <ac:graphicFrameMk id="7" creationId="{567BED9D-047C-44C4-BAE5-7E7057584F58}"/>
          </ac:graphicFrameMkLst>
        </pc:graphicFrameChg>
        <pc:graphicFrameChg chg="add del mod modGraphic">
          <ac:chgData name="Kaushal, Esha" userId="90275477-4e8d-40c7-85bc-cb1f34dcf27e" providerId="ADAL" clId="{7D391A16-1361-4434-941F-3F45D6C30FE2}" dt="2021-04-27T23:04:28.296" v="894" actId="478"/>
          <ac:graphicFrameMkLst>
            <pc:docMk/>
            <pc:sldMk cId="3270843132" sldId="274"/>
            <ac:graphicFrameMk id="34" creationId="{D7E10201-3324-4C60-8315-C55A563BE16C}"/>
          </ac:graphicFrameMkLst>
        </pc:graphicFrameChg>
        <pc:graphicFrameChg chg="add mod">
          <ac:chgData name="Kaushal, Esha" userId="90275477-4e8d-40c7-85bc-cb1f34dcf27e" providerId="ADAL" clId="{7D391A16-1361-4434-941F-3F45D6C30FE2}" dt="2021-04-27T23:06:02.335" v="910" actId="1076"/>
          <ac:graphicFrameMkLst>
            <pc:docMk/>
            <pc:sldMk cId="3270843132" sldId="274"/>
            <ac:graphicFrameMk id="49" creationId="{E4A64235-0039-4AFA-AFEE-D2FB2ED90AC7}"/>
          </ac:graphicFrameMkLst>
        </pc:graphicFrameChg>
        <pc:picChg chg="add del mod">
          <ac:chgData name="Kaushal, Esha" userId="90275477-4e8d-40c7-85bc-cb1f34dcf27e" providerId="ADAL" clId="{7D391A16-1361-4434-941F-3F45D6C30FE2}" dt="2021-04-27T22:27:30.090" v="857" actId="478"/>
          <ac:picMkLst>
            <pc:docMk/>
            <pc:sldMk cId="3270843132" sldId="274"/>
            <ac:picMk id="5" creationId="{CFB51D72-7523-45D7-B14E-5C52823F898C}"/>
          </ac:picMkLst>
        </pc:picChg>
        <pc:picChg chg="ord">
          <ac:chgData name="Kaushal, Esha" userId="90275477-4e8d-40c7-85bc-cb1f34dcf27e" providerId="ADAL" clId="{7D391A16-1361-4434-941F-3F45D6C30FE2}" dt="2021-04-27T23:03:18.155" v="871" actId="26606"/>
          <ac:picMkLst>
            <pc:docMk/>
            <pc:sldMk cId="3270843132" sldId="274"/>
            <ac:picMk id="6" creationId="{AED29486-9A5A-4D08-821C-9CC184F48CA8}"/>
          </ac:picMkLst>
        </pc:picChg>
        <pc:picChg chg="add del">
          <ac:chgData name="Kaushal, Esha" userId="90275477-4e8d-40c7-85bc-cb1f34dcf27e" providerId="ADAL" clId="{7D391A16-1361-4434-941F-3F45D6C30FE2}" dt="2021-04-27T22:31:22.867" v="859" actId="478"/>
          <ac:picMkLst>
            <pc:docMk/>
            <pc:sldMk cId="3270843132" sldId="274"/>
            <ac:picMk id="1026" creationId="{7984B983-8375-4F67-80B1-1CB3FC605C2B}"/>
          </ac:picMkLst>
        </pc:picChg>
        <pc:picChg chg="add del mod">
          <ac:chgData name="Kaushal, Esha" userId="90275477-4e8d-40c7-85bc-cb1f34dcf27e" providerId="ADAL" clId="{7D391A16-1361-4434-941F-3F45D6C30FE2}" dt="2021-04-27T23:02:36.878" v="868" actId="478"/>
          <ac:picMkLst>
            <pc:docMk/>
            <pc:sldMk cId="3270843132" sldId="274"/>
            <ac:picMk id="1028" creationId="{B9A9AF34-783C-43E7-80A0-1F0DBB4A7045}"/>
          </ac:picMkLst>
        </pc:picChg>
        <pc:picChg chg="add mod">
          <ac:chgData name="Kaushal, Esha" userId="90275477-4e8d-40c7-85bc-cb1f34dcf27e" providerId="ADAL" clId="{7D391A16-1361-4434-941F-3F45D6C30FE2}" dt="2021-04-27T23:05:10.588" v="898" actId="1076"/>
          <ac:picMkLst>
            <pc:docMk/>
            <pc:sldMk cId="3270843132" sldId="274"/>
            <ac:picMk id="1030" creationId="{8EE1EF14-0244-487C-856F-D22FF58E03D7}"/>
          </ac:picMkLst>
        </pc:picChg>
      </pc:sldChg>
    </pc:docChg>
  </pc:docChgLst>
  <pc:docChgLst>
    <pc:chgData name="Rossi, Laura Agustina" userId="S::rossil@purdue.edu::6fa6035d-9fa0-43da-9190-a95218bf5b0d" providerId="AD" clId="Web-{8B3A8FEC-60EE-3BAF-AD41-D91F8D551606}"/>
    <pc:docChg chg="delSld modSld">
      <pc:chgData name="Rossi, Laura Agustina" userId="S::rossil@purdue.edu::6fa6035d-9fa0-43da-9190-a95218bf5b0d" providerId="AD" clId="Web-{8B3A8FEC-60EE-3BAF-AD41-D91F8D551606}" dt="2021-04-25T21:26:05.182" v="3"/>
      <pc:docMkLst>
        <pc:docMk/>
      </pc:docMkLst>
      <pc:sldChg chg="delSp">
        <pc:chgData name="Rossi, Laura Agustina" userId="S::rossil@purdue.edu::6fa6035d-9fa0-43da-9190-a95218bf5b0d" providerId="AD" clId="Web-{8B3A8FEC-60EE-3BAF-AD41-D91F8D551606}" dt="2021-04-25T21:26:05.182" v="3"/>
        <pc:sldMkLst>
          <pc:docMk/>
          <pc:sldMk cId="814402709" sldId="260"/>
        </pc:sldMkLst>
        <pc:picChg chg="del">
          <ac:chgData name="Rossi, Laura Agustina" userId="S::rossil@purdue.edu::6fa6035d-9fa0-43da-9190-a95218bf5b0d" providerId="AD" clId="Web-{8B3A8FEC-60EE-3BAF-AD41-D91F8D551606}" dt="2021-04-25T21:26:05.182" v="3"/>
          <ac:picMkLst>
            <pc:docMk/>
            <pc:sldMk cId="814402709" sldId="260"/>
            <ac:picMk id="5" creationId="{73F12569-8205-4499-A0F2-FF687CDC83BF}"/>
          </ac:picMkLst>
        </pc:picChg>
      </pc:sldChg>
      <pc:sldChg chg="del">
        <pc:chgData name="Rossi, Laura Agustina" userId="S::rossil@purdue.edu::6fa6035d-9fa0-43da-9190-a95218bf5b0d" providerId="AD" clId="Web-{8B3A8FEC-60EE-3BAF-AD41-D91F8D551606}" dt="2021-04-25T21:25:17.212" v="2"/>
        <pc:sldMkLst>
          <pc:docMk/>
          <pc:sldMk cId="889625401" sldId="267"/>
        </pc:sldMkLst>
      </pc:sldChg>
      <pc:sldChg chg="del">
        <pc:chgData name="Rossi, Laura Agustina" userId="S::rossil@purdue.edu::6fa6035d-9fa0-43da-9190-a95218bf5b0d" providerId="AD" clId="Web-{8B3A8FEC-60EE-3BAF-AD41-D91F8D551606}" dt="2021-04-25T21:25:17.212" v="1"/>
        <pc:sldMkLst>
          <pc:docMk/>
          <pc:sldMk cId="62836625" sldId="268"/>
        </pc:sldMkLst>
      </pc:sldChg>
      <pc:sldChg chg="del">
        <pc:chgData name="Rossi, Laura Agustina" userId="S::rossil@purdue.edu::6fa6035d-9fa0-43da-9190-a95218bf5b0d" providerId="AD" clId="Web-{8B3A8FEC-60EE-3BAF-AD41-D91F8D551606}" dt="2021-04-25T21:25:17.212" v="0"/>
        <pc:sldMkLst>
          <pc:docMk/>
          <pc:sldMk cId="779746474" sldId="269"/>
        </pc:sldMkLst>
      </pc:sldChg>
    </pc:docChg>
  </pc:docChgLst>
  <pc:docChgLst>
    <pc:chgData name="Kaushal, Esha" userId="S::ekausha@purdue.edu::90275477-4e8d-40c7-85bc-cb1f34dcf27e" providerId="AD" clId="Web-{6F207725-2C8A-3527-88BF-14D10EC707DB}"/>
    <pc:docChg chg="modSld">
      <pc:chgData name="Kaushal, Esha" userId="S::ekausha@purdue.edu::90275477-4e8d-40c7-85bc-cb1f34dcf27e" providerId="AD" clId="Web-{6F207725-2C8A-3527-88BF-14D10EC707DB}" dt="2021-04-28T15:37:24.731" v="8"/>
      <pc:docMkLst>
        <pc:docMk/>
      </pc:docMkLst>
      <pc:sldChg chg="modNotes">
        <pc:chgData name="Kaushal, Esha" userId="S::ekausha@purdue.edu::90275477-4e8d-40c7-85bc-cb1f34dcf27e" providerId="AD" clId="Web-{6F207725-2C8A-3527-88BF-14D10EC707DB}" dt="2021-04-28T15:37:24.731" v="8"/>
        <pc:sldMkLst>
          <pc:docMk/>
          <pc:sldMk cId="1930090521" sldId="261"/>
        </pc:sldMkLst>
      </pc:sldChg>
      <pc:sldChg chg="modNotes">
        <pc:chgData name="Kaushal, Esha" userId="S::ekausha@purdue.edu::90275477-4e8d-40c7-85bc-cb1f34dcf27e" providerId="AD" clId="Web-{6F207725-2C8A-3527-88BF-14D10EC707DB}" dt="2021-04-28T15:36:59.918" v="2"/>
        <pc:sldMkLst>
          <pc:docMk/>
          <pc:sldMk cId="3270843132" sldId="27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FB8BC5-181A-4EAA-A7B8-96E5D2A2F405}"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4BFCE700-25D5-4297-B9C6-B158D280AB67}">
      <dgm:prSet phldrT="[Text]"/>
      <dgm:spPr/>
      <dgm:t>
        <a:bodyPr/>
        <a:lstStyle/>
        <a:p>
          <a:r>
            <a:rPr lang="en-US"/>
            <a:t>Location</a:t>
          </a:r>
        </a:p>
      </dgm:t>
    </dgm:pt>
    <dgm:pt modelId="{BAD2768B-1A90-495F-BB52-20021EDC9CDE}" type="parTrans" cxnId="{A2C54808-7C73-4E1D-B70F-010ADAE0D6F7}">
      <dgm:prSet/>
      <dgm:spPr/>
      <dgm:t>
        <a:bodyPr/>
        <a:lstStyle/>
        <a:p>
          <a:endParaRPr lang="en-US"/>
        </a:p>
      </dgm:t>
    </dgm:pt>
    <dgm:pt modelId="{6B5A8F51-DC39-4068-9216-AA56261D6760}" type="sibTrans" cxnId="{A2C54808-7C73-4E1D-B70F-010ADAE0D6F7}">
      <dgm:prSet/>
      <dgm:spPr/>
      <dgm:t>
        <a:bodyPr/>
        <a:lstStyle/>
        <a:p>
          <a:endParaRPr lang="en-US"/>
        </a:p>
      </dgm:t>
    </dgm:pt>
    <dgm:pt modelId="{EC307E6A-D01F-42BA-94C0-ED9246E77696}">
      <dgm:prSet phldrT="[Text]"/>
      <dgm:spPr/>
      <dgm:t>
        <a:bodyPr/>
        <a:lstStyle/>
        <a:p>
          <a:r>
            <a:rPr lang="en-US" b="1"/>
            <a:t>Example: NYC</a:t>
          </a:r>
        </a:p>
      </dgm:t>
    </dgm:pt>
    <dgm:pt modelId="{69414014-AABF-410E-AC59-C3B85ABFE771}" type="parTrans" cxnId="{A30F3DFA-AE8E-4E12-BBFF-E6B3DF9CCF81}">
      <dgm:prSet/>
      <dgm:spPr/>
      <dgm:t>
        <a:bodyPr/>
        <a:lstStyle/>
        <a:p>
          <a:endParaRPr lang="en-US"/>
        </a:p>
      </dgm:t>
    </dgm:pt>
    <dgm:pt modelId="{88A70FCB-9F81-4882-B7C8-4745FAB60831}" type="sibTrans" cxnId="{A30F3DFA-AE8E-4E12-BBFF-E6B3DF9CCF81}">
      <dgm:prSet/>
      <dgm:spPr/>
      <dgm:t>
        <a:bodyPr/>
        <a:lstStyle/>
        <a:p>
          <a:endParaRPr lang="en-US"/>
        </a:p>
      </dgm:t>
    </dgm:pt>
    <dgm:pt modelId="{3D79F361-F6A5-435A-8E8C-D51B27D95A4E}">
      <dgm:prSet phldrT="[Text]"/>
      <dgm:spPr/>
      <dgm:t>
        <a:bodyPr/>
        <a:lstStyle/>
        <a:p>
          <a:r>
            <a:rPr lang="en-US"/>
            <a:t>Category</a:t>
          </a:r>
        </a:p>
      </dgm:t>
    </dgm:pt>
    <dgm:pt modelId="{4784C09D-29F8-479B-A3C3-826AC9F7B970}" type="parTrans" cxnId="{D501548F-2D18-4712-830A-554DCF909E61}">
      <dgm:prSet/>
      <dgm:spPr/>
      <dgm:t>
        <a:bodyPr/>
        <a:lstStyle/>
        <a:p>
          <a:endParaRPr lang="en-US"/>
        </a:p>
      </dgm:t>
    </dgm:pt>
    <dgm:pt modelId="{5369A058-2F3C-4CD6-A459-A84FE48A9195}" type="sibTrans" cxnId="{D501548F-2D18-4712-830A-554DCF909E61}">
      <dgm:prSet/>
      <dgm:spPr/>
      <dgm:t>
        <a:bodyPr/>
        <a:lstStyle/>
        <a:p>
          <a:endParaRPr lang="en-US"/>
        </a:p>
      </dgm:t>
    </dgm:pt>
    <dgm:pt modelId="{710D97B8-52FB-43D4-88A5-7116980D72EC}">
      <dgm:prSet phldrT="[Text]"/>
      <dgm:spPr/>
      <dgm:t>
        <a:bodyPr/>
        <a:lstStyle/>
        <a:p>
          <a:r>
            <a:rPr lang="en-US" b="1"/>
            <a:t>Example: For sale</a:t>
          </a:r>
        </a:p>
      </dgm:t>
    </dgm:pt>
    <dgm:pt modelId="{7D47F74F-82BD-4150-AB16-54538CF665A3}" type="parTrans" cxnId="{9A0EE1C7-B73D-4B0F-B664-B260E2C3A18F}">
      <dgm:prSet/>
      <dgm:spPr/>
      <dgm:t>
        <a:bodyPr/>
        <a:lstStyle/>
        <a:p>
          <a:endParaRPr lang="en-US"/>
        </a:p>
      </dgm:t>
    </dgm:pt>
    <dgm:pt modelId="{F3775A4B-3A5E-423F-9F6C-45EC7AC20479}" type="sibTrans" cxnId="{9A0EE1C7-B73D-4B0F-B664-B260E2C3A18F}">
      <dgm:prSet/>
      <dgm:spPr/>
      <dgm:t>
        <a:bodyPr/>
        <a:lstStyle/>
        <a:p>
          <a:endParaRPr lang="en-US"/>
        </a:p>
      </dgm:t>
    </dgm:pt>
    <dgm:pt modelId="{487E3DB6-9C65-43BD-B02B-774CED250FF6}">
      <dgm:prSet phldrT="[Text]"/>
      <dgm:spPr/>
      <dgm:t>
        <a:bodyPr/>
        <a:lstStyle/>
        <a:p>
          <a:r>
            <a:rPr lang="en-US"/>
            <a:t>Subcategory</a:t>
          </a:r>
        </a:p>
      </dgm:t>
    </dgm:pt>
    <dgm:pt modelId="{E7F33EF6-D38F-4663-B594-49A2EBCFCF5C}" type="parTrans" cxnId="{47DD59ED-54C2-4930-A7CB-5692FAEBD284}">
      <dgm:prSet/>
      <dgm:spPr/>
      <dgm:t>
        <a:bodyPr/>
        <a:lstStyle/>
        <a:p>
          <a:endParaRPr lang="en-US"/>
        </a:p>
      </dgm:t>
    </dgm:pt>
    <dgm:pt modelId="{E4531B2D-86A9-4F67-A1D0-B558225C2057}" type="sibTrans" cxnId="{47DD59ED-54C2-4930-A7CB-5692FAEBD284}">
      <dgm:prSet/>
      <dgm:spPr/>
      <dgm:t>
        <a:bodyPr/>
        <a:lstStyle/>
        <a:p>
          <a:endParaRPr lang="en-US"/>
        </a:p>
      </dgm:t>
    </dgm:pt>
    <dgm:pt modelId="{32336C59-A97B-4BB0-BE93-E82FC553CADB}">
      <dgm:prSet phldrT="[Text]"/>
      <dgm:spPr/>
      <dgm:t>
        <a:bodyPr/>
        <a:lstStyle/>
        <a:p>
          <a:r>
            <a:rPr lang="en-US" b="1"/>
            <a:t>Examples: Clothing, Appliances, Electronics</a:t>
          </a:r>
        </a:p>
      </dgm:t>
    </dgm:pt>
    <dgm:pt modelId="{B093CDC5-F83C-483B-BA03-C3AD4D2E300D}" type="parTrans" cxnId="{46ED59E9-6329-4CA1-9D87-FF4EC3D69E8A}">
      <dgm:prSet/>
      <dgm:spPr/>
      <dgm:t>
        <a:bodyPr/>
        <a:lstStyle/>
        <a:p>
          <a:endParaRPr lang="en-US"/>
        </a:p>
      </dgm:t>
    </dgm:pt>
    <dgm:pt modelId="{A1502961-E4DC-456C-8601-EEFA8CC58CF3}" type="sibTrans" cxnId="{46ED59E9-6329-4CA1-9D87-FF4EC3D69E8A}">
      <dgm:prSet/>
      <dgm:spPr/>
      <dgm:t>
        <a:bodyPr/>
        <a:lstStyle/>
        <a:p>
          <a:endParaRPr lang="en-US"/>
        </a:p>
      </dgm:t>
    </dgm:pt>
    <dgm:pt modelId="{845CEDB2-D55E-49F8-9609-DBC4AD3A2784}" type="pres">
      <dgm:prSet presAssocID="{00FB8BC5-181A-4EAA-A7B8-96E5D2A2F405}" presName="rootnode" presStyleCnt="0">
        <dgm:presLayoutVars>
          <dgm:chMax/>
          <dgm:chPref/>
          <dgm:dir/>
          <dgm:animLvl val="lvl"/>
        </dgm:presLayoutVars>
      </dgm:prSet>
      <dgm:spPr/>
    </dgm:pt>
    <dgm:pt modelId="{9C1B8C25-E5A8-48C9-AFB5-2C22F89F2994}" type="pres">
      <dgm:prSet presAssocID="{4BFCE700-25D5-4297-B9C6-B158D280AB67}" presName="composite" presStyleCnt="0"/>
      <dgm:spPr/>
    </dgm:pt>
    <dgm:pt modelId="{2BF17192-DD02-412A-995B-1740415EFB20}" type="pres">
      <dgm:prSet presAssocID="{4BFCE700-25D5-4297-B9C6-B158D280AB67}" presName="bentUpArrow1" presStyleLbl="alignImgPlace1" presStyleIdx="0" presStyleCnt="2"/>
      <dgm:spPr>
        <a:solidFill>
          <a:schemeClr val="accent2">
            <a:lumMod val="75000"/>
          </a:schemeClr>
        </a:solidFill>
      </dgm:spPr>
    </dgm:pt>
    <dgm:pt modelId="{A0D28005-CF9A-4233-B443-FEDB2BBF6B13}" type="pres">
      <dgm:prSet presAssocID="{4BFCE700-25D5-4297-B9C6-B158D280AB67}" presName="ParentText" presStyleLbl="node1" presStyleIdx="0" presStyleCnt="3">
        <dgm:presLayoutVars>
          <dgm:chMax val="1"/>
          <dgm:chPref val="1"/>
          <dgm:bulletEnabled val="1"/>
        </dgm:presLayoutVars>
      </dgm:prSet>
      <dgm:spPr/>
    </dgm:pt>
    <dgm:pt modelId="{C14A4B29-4B87-4634-891A-C4837F45221C}" type="pres">
      <dgm:prSet presAssocID="{4BFCE700-25D5-4297-B9C6-B158D280AB67}" presName="ChildText" presStyleLbl="revTx" presStyleIdx="0" presStyleCnt="3">
        <dgm:presLayoutVars>
          <dgm:chMax val="0"/>
          <dgm:chPref val="0"/>
          <dgm:bulletEnabled val="1"/>
        </dgm:presLayoutVars>
      </dgm:prSet>
      <dgm:spPr/>
    </dgm:pt>
    <dgm:pt modelId="{A34EF137-45B7-4996-A6D1-DFA55AA68B98}" type="pres">
      <dgm:prSet presAssocID="{6B5A8F51-DC39-4068-9216-AA56261D6760}" presName="sibTrans" presStyleCnt="0"/>
      <dgm:spPr/>
    </dgm:pt>
    <dgm:pt modelId="{48C3B9BC-F3E3-436C-82E5-A01616AE061A}" type="pres">
      <dgm:prSet presAssocID="{3D79F361-F6A5-435A-8E8C-D51B27D95A4E}" presName="composite" presStyleCnt="0"/>
      <dgm:spPr/>
    </dgm:pt>
    <dgm:pt modelId="{1CF20DDF-8EBD-4A62-B889-53FCF7CD0ECD}" type="pres">
      <dgm:prSet presAssocID="{3D79F361-F6A5-435A-8E8C-D51B27D95A4E}" presName="bentUpArrow1" presStyleLbl="alignImgPlace1" presStyleIdx="1" presStyleCnt="2"/>
      <dgm:spPr>
        <a:solidFill>
          <a:schemeClr val="accent3">
            <a:lumMod val="60000"/>
            <a:lumOff val="40000"/>
          </a:schemeClr>
        </a:solidFill>
      </dgm:spPr>
    </dgm:pt>
    <dgm:pt modelId="{FAC41D80-D481-4467-9876-ACF797FECC96}" type="pres">
      <dgm:prSet presAssocID="{3D79F361-F6A5-435A-8E8C-D51B27D95A4E}" presName="ParentText" presStyleLbl="node1" presStyleIdx="1" presStyleCnt="3">
        <dgm:presLayoutVars>
          <dgm:chMax val="1"/>
          <dgm:chPref val="1"/>
          <dgm:bulletEnabled val="1"/>
        </dgm:presLayoutVars>
      </dgm:prSet>
      <dgm:spPr/>
    </dgm:pt>
    <dgm:pt modelId="{A994902C-1A9A-4F41-B4C9-21786F108681}" type="pres">
      <dgm:prSet presAssocID="{3D79F361-F6A5-435A-8E8C-D51B27D95A4E}" presName="ChildText" presStyleLbl="revTx" presStyleIdx="1" presStyleCnt="3">
        <dgm:presLayoutVars>
          <dgm:chMax val="0"/>
          <dgm:chPref val="0"/>
          <dgm:bulletEnabled val="1"/>
        </dgm:presLayoutVars>
      </dgm:prSet>
      <dgm:spPr/>
    </dgm:pt>
    <dgm:pt modelId="{4A57CD6E-85CF-44E4-845A-A53647DC8E50}" type="pres">
      <dgm:prSet presAssocID="{5369A058-2F3C-4CD6-A459-A84FE48A9195}" presName="sibTrans" presStyleCnt="0"/>
      <dgm:spPr/>
    </dgm:pt>
    <dgm:pt modelId="{DFE4B398-A103-45A3-AFC2-7FB5223B5F46}" type="pres">
      <dgm:prSet presAssocID="{487E3DB6-9C65-43BD-B02B-774CED250FF6}" presName="composite" presStyleCnt="0"/>
      <dgm:spPr/>
    </dgm:pt>
    <dgm:pt modelId="{C819BCF8-9851-49E4-8A90-6D48D4138E53}" type="pres">
      <dgm:prSet presAssocID="{487E3DB6-9C65-43BD-B02B-774CED250FF6}" presName="ParentText" presStyleLbl="node1" presStyleIdx="2" presStyleCnt="3">
        <dgm:presLayoutVars>
          <dgm:chMax val="1"/>
          <dgm:chPref val="1"/>
          <dgm:bulletEnabled val="1"/>
        </dgm:presLayoutVars>
      </dgm:prSet>
      <dgm:spPr/>
    </dgm:pt>
    <dgm:pt modelId="{66E60D14-9B3A-4674-BA24-A7A48D29EE62}" type="pres">
      <dgm:prSet presAssocID="{487E3DB6-9C65-43BD-B02B-774CED250FF6}" presName="FinalChildText" presStyleLbl="revTx" presStyleIdx="2" presStyleCnt="3">
        <dgm:presLayoutVars>
          <dgm:chMax val="0"/>
          <dgm:chPref val="0"/>
          <dgm:bulletEnabled val="1"/>
        </dgm:presLayoutVars>
      </dgm:prSet>
      <dgm:spPr/>
    </dgm:pt>
  </dgm:ptLst>
  <dgm:cxnLst>
    <dgm:cxn modelId="{A2C54808-7C73-4E1D-B70F-010ADAE0D6F7}" srcId="{00FB8BC5-181A-4EAA-A7B8-96E5D2A2F405}" destId="{4BFCE700-25D5-4297-B9C6-B158D280AB67}" srcOrd="0" destOrd="0" parTransId="{BAD2768B-1A90-495F-BB52-20021EDC9CDE}" sibTransId="{6B5A8F51-DC39-4068-9216-AA56261D6760}"/>
    <dgm:cxn modelId="{62D8FC13-5CC8-44D3-BA5B-FAD6D03206A3}" type="presOf" srcId="{32336C59-A97B-4BB0-BE93-E82FC553CADB}" destId="{66E60D14-9B3A-4674-BA24-A7A48D29EE62}" srcOrd="0" destOrd="0" presId="urn:microsoft.com/office/officeart/2005/8/layout/StepDownProcess"/>
    <dgm:cxn modelId="{61EAB16A-B94A-4BB0-A840-098E934EDC73}" type="presOf" srcId="{487E3DB6-9C65-43BD-B02B-774CED250FF6}" destId="{C819BCF8-9851-49E4-8A90-6D48D4138E53}" srcOrd="0" destOrd="0" presId="urn:microsoft.com/office/officeart/2005/8/layout/StepDownProcess"/>
    <dgm:cxn modelId="{396DAB6B-1DB9-443C-8A10-8A5D9A3EF725}" type="presOf" srcId="{00FB8BC5-181A-4EAA-A7B8-96E5D2A2F405}" destId="{845CEDB2-D55E-49F8-9609-DBC4AD3A2784}" srcOrd="0" destOrd="0" presId="urn:microsoft.com/office/officeart/2005/8/layout/StepDownProcess"/>
    <dgm:cxn modelId="{43572F5A-8D68-4413-8663-A25A52BF2C10}" type="presOf" srcId="{4BFCE700-25D5-4297-B9C6-B158D280AB67}" destId="{A0D28005-CF9A-4233-B443-FEDB2BBF6B13}" srcOrd="0" destOrd="0" presId="urn:microsoft.com/office/officeart/2005/8/layout/StepDownProcess"/>
    <dgm:cxn modelId="{19A4A082-3ECD-4B08-AEA6-CDEB9D12C0E9}" type="presOf" srcId="{EC307E6A-D01F-42BA-94C0-ED9246E77696}" destId="{C14A4B29-4B87-4634-891A-C4837F45221C}" srcOrd="0" destOrd="0" presId="urn:microsoft.com/office/officeart/2005/8/layout/StepDownProcess"/>
    <dgm:cxn modelId="{D501548F-2D18-4712-830A-554DCF909E61}" srcId="{00FB8BC5-181A-4EAA-A7B8-96E5D2A2F405}" destId="{3D79F361-F6A5-435A-8E8C-D51B27D95A4E}" srcOrd="1" destOrd="0" parTransId="{4784C09D-29F8-479B-A3C3-826AC9F7B970}" sibTransId="{5369A058-2F3C-4CD6-A459-A84FE48A9195}"/>
    <dgm:cxn modelId="{E572E792-3AA9-40C4-80C3-F0FAB2693339}" type="presOf" srcId="{3D79F361-F6A5-435A-8E8C-D51B27D95A4E}" destId="{FAC41D80-D481-4467-9876-ACF797FECC96}" srcOrd="0" destOrd="0" presId="urn:microsoft.com/office/officeart/2005/8/layout/StepDownProcess"/>
    <dgm:cxn modelId="{8133A7BA-E49E-4189-A19B-1E9FE989D591}" type="presOf" srcId="{710D97B8-52FB-43D4-88A5-7116980D72EC}" destId="{A994902C-1A9A-4F41-B4C9-21786F108681}" srcOrd="0" destOrd="0" presId="urn:microsoft.com/office/officeart/2005/8/layout/StepDownProcess"/>
    <dgm:cxn modelId="{9A0EE1C7-B73D-4B0F-B664-B260E2C3A18F}" srcId="{3D79F361-F6A5-435A-8E8C-D51B27D95A4E}" destId="{710D97B8-52FB-43D4-88A5-7116980D72EC}" srcOrd="0" destOrd="0" parTransId="{7D47F74F-82BD-4150-AB16-54538CF665A3}" sibTransId="{F3775A4B-3A5E-423F-9F6C-45EC7AC20479}"/>
    <dgm:cxn modelId="{46ED59E9-6329-4CA1-9D87-FF4EC3D69E8A}" srcId="{487E3DB6-9C65-43BD-B02B-774CED250FF6}" destId="{32336C59-A97B-4BB0-BE93-E82FC553CADB}" srcOrd="0" destOrd="0" parTransId="{B093CDC5-F83C-483B-BA03-C3AD4D2E300D}" sibTransId="{A1502961-E4DC-456C-8601-EEFA8CC58CF3}"/>
    <dgm:cxn modelId="{47DD59ED-54C2-4930-A7CB-5692FAEBD284}" srcId="{00FB8BC5-181A-4EAA-A7B8-96E5D2A2F405}" destId="{487E3DB6-9C65-43BD-B02B-774CED250FF6}" srcOrd="2" destOrd="0" parTransId="{E7F33EF6-D38F-4663-B594-49A2EBCFCF5C}" sibTransId="{E4531B2D-86A9-4F67-A1D0-B558225C2057}"/>
    <dgm:cxn modelId="{A30F3DFA-AE8E-4E12-BBFF-E6B3DF9CCF81}" srcId="{4BFCE700-25D5-4297-B9C6-B158D280AB67}" destId="{EC307E6A-D01F-42BA-94C0-ED9246E77696}" srcOrd="0" destOrd="0" parTransId="{69414014-AABF-410E-AC59-C3B85ABFE771}" sibTransId="{88A70FCB-9F81-4882-B7C8-4745FAB60831}"/>
    <dgm:cxn modelId="{97FABC8F-AB36-4070-B307-CF787E481D85}" type="presParOf" srcId="{845CEDB2-D55E-49F8-9609-DBC4AD3A2784}" destId="{9C1B8C25-E5A8-48C9-AFB5-2C22F89F2994}" srcOrd="0" destOrd="0" presId="urn:microsoft.com/office/officeart/2005/8/layout/StepDownProcess"/>
    <dgm:cxn modelId="{805A4B71-138C-48C3-99D2-2C2F9C8FF899}" type="presParOf" srcId="{9C1B8C25-E5A8-48C9-AFB5-2C22F89F2994}" destId="{2BF17192-DD02-412A-995B-1740415EFB20}" srcOrd="0" destOrd="0" presId="urn:microsoft.com/office/officeart/2005/8/layout/StepDownProcess"/>
    <dgm:cxn modelId="{C63ED212-D486-4967-9F69-C318442A5913}" type="presParOf" srcId="{9C1B8C25-E5A8-48C9-AFB5-2C22F89F2994}" destId="{A0D28005-CF9A-4233-B443-FEDB2BBF6B13}" srcOrd="1" destOrd="0" presId="urn:microsoft.com/office/officeart/2005/8/layout/StepDownProcess"/>
    <dgm:cxn modelId="{E8B669DB-7C49-44A9-A591-5AF63935312D}" type="presParOf" srcId="{9C1B8C25-E5A8-48C9-AFB5-2C22F89F2994}" destId="{C14A4B29-4B87-4634-891A-C4837F45221C}" srcOrd="2" destOrd="0" presId="urn:microsoft.com/office/officeart/2005/8/layout/StepDownProcess"/>
    <dgm:cxn modelId="{1AEC9B82-3832-4953-9FE8-AD19901BB45D}" type="presParOf" srcId="{845CEDB2-D55E-49F8-9609-DBC4AD3A2784}" destId="{A34EF137-45B7-4996-A6D1-DFA55AA68B98}" srcOrd="1" destOrd="0" presId="urn:microsoft.com/office/officeart/2005/8/layout/StepDownProcess"/>
    <dgm:cxn modelId="{CB4353CE-909B-47A7-A638-4B5D11F1736E}" type="presParOf" srcId="{845CEDB2-D55E-49F8-9609-DBC4AD3A2784}" destId="{48C3B9BC-F3E3-436C-82E5-A01616AE061A}" srcOrd="2" destOrd="0" presId="urn:microsoft.com/office/officeart/2005/8/layout/StepDownProcess"/>
    <dgm:cxn modelId="{16DB7F81-FD34-4602-999E-A334A4C1D4F0}" type="presParOf" srcId="{48C3B9BC-F3E3-436C-82E5-A01616AE061A}" destId="{1CF20DDF-8EBD-4A62-B889-53FCF7CD0ECD}" srcOrd="0" destOrd="0" presId="urn:microsoft.com/office/officeart/2005/8/layout/StepDownProcess"/>
    <dgm:cxn modelId="{C70F841A-38FD-4FB7-BE36-CA8E318B3D8D}" type="presParOf" srcId="{48C3B9BC-F3E3-436C-82E5-A01616AE061A}" destId="{FAC41D80-D481-4467-9876-ACF797FECC96}" srcOrd="1" destOrd="0" presId="urn:microsoft.com/office/officeart/2005/8/layout/StepDownProcess"/>
    <dgm:cxn modelId="{76AF2B59-4189-4423-A9E4-62533907CA4E}" type="presParOf" srcId="{48C3B9BC-F3E3-436C-82E5-A01616AE061A}" destId="{A994902C-1A9A-4F41-B4C9-21786F108681}" srcOrd="2" destOrd="0" presId="urn:microsoft.com/office/officeart/2005/8/layout/StepDownProcess"/>
    <dgm:cxn modelId="{EB4C3CB6-E15A-4AFE-9CC6-9B1C34C9BE3C}" type="presParOf" srcId="{845CEDB2-D55E-49F8-9609-DBC4AD3A2784}" destId="{4A57CD6E-85CF-44E4-845A-A53647DC8E50}" srcOrd="3" destOrd="0" presId="urn:microsoft.com/office/officeart/2005/8/layout/StepDownProcess"/>
    <dgm:cxn modelId="{476B0A9E-8AFA-44E5-AB4B-0F20973DA50A}" type="presParOf" srcId="{845CEDB2-D55E-49F8-9609-DBC4AD3A2784}" destId="{DFE4B398-A103-45A3-AFC2-7FB5223B5F46}" srcOrd="4" destOrd="0" presId="urn:microsoft.com/office/officeart/2005/8/layout/StepDownProcess"/>
    <dgm:cxn modelId="{6D027082-D2F6-42C5-9405-F8EC4844927C}" type="presParOf" srcId="{DFE4B398-A103-45A3-AFC2-7FB5223B5F46}" destId="{C819BCF8-9851-49E4-8A90-6D48D4138E53}" srcOrd="0" destOrd="0" presId="urn:microsoft.com/office/officeart/2005/8/layout/StepDownProcess"/>
    <dgm:cxn modelId="{21158322-6663-46F5-AD4B-090AA03C6DB3}" type="presParOf" srcId="{DFE4B398-A103-45A3-AFC2-7FB5223B5F46}" destId="{66E60D14-9B3A-4674-BA24-A7A48D29EE62}" srcOrd="1" destOrd="0" presId="urn:microsoft.com/office/officeart/2005/8/layout/StepDown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C37B8-75BE-4E0B-9171-5959D0650CB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D9293E8D-A53F-44D7-838A-02315811EBD4}">
      <dgm:prSet phldrT="[Text]" custT="1"/>
      <dgm:spPr/>
      <dgm:t>
        <a:bodyPr/>
        <a:lstStyle/>
        <a:p>
          <a:r>
            <a:rPr lang="en-US" sz="1800" b="1"/>
            <a:t>Data Acquisition</a:t>
          </a:r>
        </a:p>
      </dgm:t>
    </dgm:pt>
    <dgm:pt modelId="{2C153387-3EFE-4288-9E29-87F2DFA26C88}" type="parTrans" cxnId="{93BD3235-0661-45CA-B648-C28C1EE1A4A8}">
      <dgm:prSet/>
      <dgm:spPr/>
      <dgm:t>
        <a:bodyPr/>
        <a:lstStyle/>
        <a:p>
          <a:endParaRPr lang="en-US" sz="1800" b="1"/>
        </a:p>
      </dgm:t>
    </dgm:pt>
    <dgm:pt modelId="{6060F802-9E8D-4B65-B363-0AB122FAA359}" type="sibTrans" cxnId="{93BD3235-0661-45CA-B648-C28C1EE1A4A8}">
      <dgm:prSet/>
      <dgm:spPr/>
      <dgm:t>
        <a:bodyPr/>
        <a:lstStyle/>
        <a:p>
          <a:endParaRPr lang="en-US" sz="1800" b="1"/>
        </a:p>
      </dgm:t>
    </dgm:pt>
    <dgm:pt modelId="{99285AE8-EDC5-4385-8185-E41A00F0FAE2}">
      <dgm:prSet phldrT="[Text]" custT="1"/>
      <dgm:spPr/>
      <dgm:t>
        <a:bodyPr/>
        <a:lstStyle/>
        <a:p>
          <a:r>
            <a:rPr lang="en-US" sz="1800" b="1"/>
            <a:t>Data Cleaning</a:t>
          </a:r>
        </a:p>
      </dgm:t>
    </dgm:pt>
    <dgm:pt modelId="{BCEE4335-66B7-4A05-AE9F-7A7334DDCAE1}" type="parTrans" cxnId="{120AAFB6-12E1-43D6-91FD-44DF2BF295C3}">
      <dgm:prSet/>
      <dgm:spPr/>
      <dgm:t>
        <a:bodyPr/>
        <a:lstStyle/>
        <a:p>
          <a:endParaRPr lang="en-US" sz="1800" b="1"/>
        </a:p>
      </dgm:t>
    </dgm:pt>
    <dgm:pt modelId="{23C0632C-DC2D-455C-A16C-3853B47EFEF3}" type="sibTrans" cxnId="{120AAFB6-12E1-43D6-91FD-44DF2BF295C3}">
      <dgm:prSet/>
      <dgm:spPr/>
      <dgm:t>
        <a:bodyPr/>
        <a:lstStyle/>
        <a:p>
          <a:endParaRPr lang="en-US" sz="1800" b="1"/>
        </a:p>
      </dgm:t>
    </dgm:pt>
    <dgm:pt modelId="{831ED63E-9ED8-410C-B60F-08F7C95B82FB}">
      <dgm:prSet phldrT="[Text]" custT="1"/>
      <dgm:spPr/>
      <dgm:t>
        <a:bodyPr/>
        <a:lstStyle/>
        <a:p>
          <a:pPr rtl="0"/>
          <a:r>
            <a:rPr lang="en-US" sz="1800" b="1">
              <a:latin typeface="Avenir Next LT Pro"/>
            </a:rPr>
            <a:t>Topic Modeling</a:t>
          </a:r>
          <a:endParaRPr lang="en-US" sz="1800" b="1"/>
        </a:p>
      </dgm:t>
    </dgm:pt>
    <dgm:pt modelId="{EDB497FC-2E6D-4721-B858-4D94BE7A27C2}" type="parTrans" cxnId="{1DC6B051-A275-48EB-8E85-F900C51428AC}">
      <dgm:prSet/>
      <dgm:spPr/>
      <dgm:t>
        <a:bodyPr/>
        <a:lstStyle/>
        <a:p>
          <a:endParaRPr lang="en-US" sz="1800" b="1"/>
        </a:p>
      </dgm:t>
    </dgm:pt>
    <dgm:pt modelId="{1EB822E2-1A65-4B7D-BB8F-45EEC72279DB}" type="sibTrans" cxnId="{1DC6B051-A275-48EB-8E85-F900C51428AC}">
      <dgm:prSet/>
      <dgm:spPr/>
      <dgm:t>
        <a:bodyPr/>
        <a:lstStyle/>
        <a:p>
          <a:endParaRPr lang="en-US" sz="1800" b="1"/>
        </a:p>
      </dgm:t>
    </dgm:pt>
    <dgm:pt modelId="{5F1753B6-D03D-4DC7-BB66-627DA08C8197}" type="pres">
      <dgm:prSet presAssocID="{772C37B8-75BE-4E0B-9171-5959D0650CB1}" presName="CompostProcess" presStyleCnt="0">
        <dgm:presLayoutVars>
          <dgm:dir/>
          <dgm:resizeHandles val="exact"/>
        </dgm:presLayoutVars>
      </dgm:prSet>
      <dgm:spPr/>
    </dgm:pt>
    <dgm:pt modelId="{2D142209-4118-43EE-8E82-B7BAF3C6EF38}" type="pres">
      <dgm:prSet presAssocID="{772C37B8-75BE-4E0B-9171-5959D0650CB1}" presName="arrow" presStyleLbl="bgShp" presStyleIdx="0" presStyleCnt="1"/>
      <dgm:spPr/>
    </dgm:pt>
    <dgm:pt modelId="{59AA0DEF-D7BD-4EC4-9D57-A959BAB383A1}" type="pres">
      <dgm:prSet presAssocID="{772C37B8-75BE-4E0B-9171-5959D0650CB1}" presName="linearProcess" presStyleCnt="0"/>
      <dgm:spPr/>
    </dgm:pt>
    <dgm:pt modelId="{9E502A81-49C5-4886-8943-D41B23867C78}" type="pres">
      <dgm:prSet presAssocID="{D9293E8D-A53F-44D7-838A-02315811EBD4}" presName="textNode" presStyleLbl="node1" presStyleIdx="0" presStyleCnt="3">
        <dgm:presLayoutVars>
          <dgm:bulletEnabled val="1"/>
        </dgm:presLayoutVars>
      </dgm:prSet>
      <dgm:spPr/>
    </dgm:pt>
    <dgm:pt modelId="{D1ABBAAD-897A-415A-ADD9-1548281DA403}" type="pres">
      <dgm:prSet presAssocID="{6060F802-9E8D-4B65-B363-0AB122FAA359}" presName="sibTrans" presStyleCnt="0"/>
      <dgm:spPr/>
    </dgm:pt>
    <dgm:pt modelId="{04F952D9-0AD5-445B-8FB4-E3406BB71488}" type="pres">
      <dgm:prSet presAssocID="{99285AE8-EDC5-4385-8185-E41A00F0FAE2}" presName="textNode" presStyleLbl="node1" presStyleIdx="1" presStyleCnt="3">
        <dgm:presLayoutVars>
          <dgm:bulletEnabled val="1"/>
        </dgm:presLayoutVars>
      </dgm:prSet>
      <dgm:spPr/>
    </dgm:pt>
    <dgm:pt modelId="{27040638-9954-4C17-A9F1-30ACBB86E9A3}" type="pres">
      <dgm:prSet presAssocID="{23C0632C-DC2D-455C-A16C-3853B47EFEF3}" presName="sibTrans" presStyleCnt="0"/>
      <dgm:spPr/>
    </dgm:pt>
    <dgm:pt modelId="{2B0798D9-B3AC-46B8-834F-9DE45E4BDE3C}" type="pres">
      <dgm:prSet presAssocID="{831ED63E-9ED8-410C-B60F-08F7C95B82FB}" presName="textNode" presStyleLbl="node1" presStyleIdx="2" presStyleCnt="3">
        <dgm:presLayoutVars>
          <dgm:bulletEnabled val="1"/>
        </dgm:presLayoutVars>
      </dgm:prSet>
      <dgm:spPr/>
    </dgm:pt>
  </dgm:ptLst>
  <dgm:cxnLst>
    <dgm:cxn modelId="{98840C27-EA03-4737-B850-AEB372E8F817}" type="presOf" srcId="{99285AE8-EDC5-4385-8185-E41A00F0FAE2}" destId="{04F952D9-0AD5-445B-8FB4-E3406BB71488}" srcOrd="0" destOrd="0" presId="urn:microsoft.com/office/officeart/2005/8/layout/hProcess9"/>
    <dgm:cxn modelId="{93BD3235-0661-45CA-B648-C28C1EE1A4A8}" srcId="{772C37B8-75BE-4E0B-9171-5959D0650CB1}" destId="{D9293E8D-A53F-44D7-838A-02315811EBD4}" srcOrd="0" destOrd="0" parTransId="{2C153387-3EFE-4288-9E29-87F2DFA26C88}" sibTransId="{6060F802-9E8D-4B65-B363-0AB122FAA359}"/>
    <dgm:cxn modelId="{1DC6B051-A275-48EB-8E85-F900C51428AC}" srcId="{772C37B8-75BE-4E0B-9171-5959D0650CB1}" destId="{831ED63E-9ED8-410C-B60F-08F7C95B82FB}" srcOrd="2" destOrd="0" parTransId="{EDB497FC-2E6D-4721-B858-4D94BE7A27C2}" sibTransId="{1EB822E2-1A65-4B7D-BB8F-45EEC72279DB}"/>
    <dgm:cxn modelId="{96BBA373-CFB6-48CA-AD0D-F34D54B1B5D3}" type="presOf" srcId="{772C37B8-75BE-4E0B-9171-5959D0650CB1}" destId="{5F1753B6-D03D-4DC7-BB66-627DA08C8197}" srcOrd="0" destOrd="0" presId="urn:microsoft.com/office/officeart/2005/8/layout/hProcess9"/>
    <dgm:cxn modelId="{5BE8E47C-74FD-451A-9600-FEFE7A91C8A2}" type="presOf" srcId="{831ED63E-9ED8-410C-B60F-08F7C95B82FB}" destId="{2B0798D9-B3AC-46B8-834F-9DE45E4BDE3C}" srcOrd="0" destOrd="0" presId="urn:microsoft.com/office/officeart/2005/8/layout/hProcess9"/>
    <dgm:cxn modelId="{120AAFB6-12E1-43D6-91FD-44DF2BF295C3}" srcId="{772C37B8-75BE-4E0B-9171-5959D0650CB1}" destId="{99285AE8-EDC5-4385-8185-E41A00F0FAE2}" srcOrd="1" destOrd="0" parTransId="{BCEE4335-66B7-4A05-AE9F-7A7334DDCAE1}" sibTransId="{23C0632C-DC2D-455C-A16C-3853B47EFEF3}"/>
    <dgm:cxn modelId="{759DDAE3-D45B-4308-B97E-05451F7D2960}" type="presOf" srcId="{D9293E8D-A53F-44D7-838A-02315811EBD4}" destId="{9E502A81-49C5-4886-8943-D41B23867C78}" srcOrd="0" destOrd="0" presId="urn:microsoft.com/office/officeart/2005/8/layout/hProcess9"/>
    <dgm:cxn modelId="{20719781-81FE-4C69-B4DF-368906AEE1A6}" type="presParOf" srcId="{5F1753B6-D03D-4DC7-BB66-627DA08C8197}" destId="{2D142209-4118-43EE-8E82-B7BAF3C6EF38}" srcOrd="0" destOrd="0" presId="urn:microsoft.com/office/officeart/2005/8/layout/hProcess9"/>
    <dgm:cxn modelId="{B4CCFC5A-0BD2-4CF3-8ECC-6E48A7A24D55}" type="presParOf" srcId="{5F1753B6-D03D-4DC7-BB66-627DA08C8197}" destId="{59AA0DEF-D7BD-4EC4-9D57-A959BAB383A1}" srcOrd="1" destOrd="0" presId="urn:microsoft.com/office/officeart/2005/8/layout/hProcess9"/>
    <dgm:cxn modelId="{B30E728F-B0AD-43AE-BBF4-38EDC1DA4B48}" type="presParOf" srcId="{59AA0DEF-D7BD-4EC4-9D57-A959BAB383A1}" destId="{9E502A81-49C5-4886-8943-D41B23867C78}" srcOrd="0" destOrd="0" presId="urn:microsoft.com/office/officeart/2005/8/layout/hProcess9"/>
    <dgm:cxn modelId="{3E74F6CC-AA83-4D56-8FB7-692FB76AC705}" type="presParOf" srcId="{59AA0DEF-D7BD-4EC4-9D57-A959BAB383A1}" destId="{D1ABBAAD-897A-415A-ADD9-1548281DA403}" srcOrd="1" destOrd="0" presId="urn:microsoft.com/office/officeart/2005/8/layout/hProcess9"/>
    <dgm:cxn modelId="{25B4B9AB-90A8-484B-8A89-7887DED7BF1F}" type="presParOf" srcId="{59AA0DEF-D7BD-4EC4-9D57-A959BAB383A1}" destId="{04F952D9-0AD5-445B-8FB4-E3406BB71488}" srcOrd="2" destOrd="0" presId="urn:microsoft.com/office/officeart/2005/8/layout/hProcess9"/>
    <dgm:cxn modelId="{97ECEC56-A92C-4962-8709-DA344E9D74A3}" type="presParOf" srcId="{59AA0DEF-D7BD-4EC4-9D57-A959BAB383A1}" destId="{27040638-9954-4C17-A9F1-30ACBB86E9A3}" srcOrd="3" destOrd="0" presId="urn:microsoft.com/office/officeart/2005/8/layout/hProcess9"/>
    <dgm:cxn modelId="{BF44258C-E60F-4951-A195-2E6FB813686B}" type="presParOf" srcId="{59AA0DEF-D7BD-4EC4-9D57-A959BAB383A1}" destId="{2B0798D9-B3AC-46B8-834F-9DE45E4BDE3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FA15A8-F621-4713-8A58-5FFACF39AD8C}"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US"/>
        </a:p>
      </dgm:t>
    </dgm:pt>
    <dgm:pt modelId="{6CDBA493-FCC7-45B6-9C09-F4A8DF23BB5E}">
      <dgm:prSet phldrT="[Text]" custT="1"/>
      <dgm:spPr/>
      <dgm:t>
        <a:bodyPr/>
        <a:lstStyle/>
        <a:p>
          <a:r>
            <a:rPr lang="en-US" sz="1000" b="0"/>
            <a:t>White space</a:t>
          </a:r>
        </a:p>
      </dgm:t>
    </dgm:pt>
    <dgm:pt modelId="{BBDF5F7E-E65E-46AA-B8BD-78095D7F0C02}" type="parTrans" cxnId="{0ECE11D2-FB0A-4109-8F0E-01535603305F}">
      <dgm:prSet/>
      <dgm:spPr/>
      <dgm:t>
        <a:bodyPr/>
        <a:lstStyle/>
        <a:p>
          <a:endParaRPr lang="en-US" sz="2000" b="0"/>
        </a:p>
      </dgm:t>
    </dgm:pt>
    <dgm:pt modelId="{73458EE6-4B3F-4F6F-A53C-E6AC25ED7464}" type="sibTrans" cxnId="{0ECE11D2-FB0A-4109-8F0E-01535603305F}">
      <dgm:prSet/>
      <dgm:spPr/>
      <dgm:t>
        <a:bodyPr/>
        <a:lstStyle/>
        <a:p>
          <a:endParaRPr lang="en-US" sz="2000" b="0"/>
        </a:p>
      </dgm:t>
    </dgm:pt>
    <dgm:pt modelId="{22C08B9B-1E00-40B3-8857-8FA4E7AC0543}">
      <dgm:prSet phldrT="[Text]" custT="1"/>
      <dgm:spPr/>
      <dgm:t>
        <a:bodyPr/>
        <a:lstStyle/>
        <a:p>
          <a:r>
            <a:rPr lang="en-US" sz="800" b="0"/>
            <a:t>Lemmatization</a:t>
          </a:r>
        </a:p>
      </dgm:t>
    </dgm:pt>
    <dgm:pt modelId="{EF054372-6F42-4092-8696-67115397D51F}" type="parTrans" cxnId="{C4F43CD7-10F4-4E3B-A9AC-90BA996108A2}">
      <dgm:prSet/>
      <dgm:spPr/>
      <dgm:t>
        <a:bodyPr/>
        <a:lstStyle/>
        <a:p>
          <a:endParaRPr lang="en-US" sz="2000" b="0"/>
        </a:p>
      </dgm:t>
    </dgm:pt>
    <dgm:pt modelId="{6774157F-C367-4C0C-80E3-6E2403D24028}" type="sibTrans" cxnId="{C4F43CD7-10F4-4E3B-A9AC-90BA996108A2}">
      <dgm:prSet/>
      <dgm:spPr/>
      <dgm:t>
        <a:bodyPr/>
        <a:lstStyle/>
        <a:p>
          <a:endParaRPr lang="en-US" sz="2000" b="0"/>
        </a:p>
      </dgm:t>
    </dgm:pt>
    <dgm:pt modelId="{C85E6D02-05FB-432A-8335-A202091F42C6}">
      <dgm:prSet phldrT="[Text]" custT="1"/>
      <dgm:spPr/>
      <dgm:t>
        <a:bodyPr/>
        <a:lstStyle/>
        <a:p>
          <a:r>
            <a:rPr lang="en-US" sz="1000" b="0"/>
            <a:t>Punctuation</a:t>
          </a:r>
        </a:p>
      </dgm:t>
    </dgm:pt>
    <dgm:pt modelId="{39755ED1-8CD5-445E-B62F-1ABA960C0A87}" type="parTrans" cxnId="{78B978A6-C8BE-44A3-B161-01BB8BD6AE72}">
      <dgm:prSet/>
      <dgm:spPr/>
      <dgm:t>
        <a:bodyPr/>
        <a:lstStyle/>
        <a:p>
          <a:endParaRPr lang="en-US" sz="2000" b="0"/>
        </a:p>
      </dgm:t>
    </dgm:pt>
    <dgm:pt modelId="{406B6778-0ACF-45DB-97B1-38F520A4FCC5}" type="sibTrans" cxnId="{78B978A6-C8BE-44A3-B161-01BB8BD6AE72}">
      <dgm:prSet/>
      <dgm:spPr/>
      <dgm:t>
        <a:bodyPr/>
        <a:lstStyle/>
        <a:p>
          <a:endParaRPr lang="en-US" sz="2000" b="0"/>
        </a:p>
      </dgm:t>
    </dgm:pt>
    <dgm:pt modelId="{56F1F46B-0FF1-42D0-AFD6-26032F576282}">
      <dgm:prSet phldrT="[Text]" custT="1"/>
      <dgm:spPr/>
      <dgm:t>
        <a:bodyPr/>
        <a:lstStyle/>
        <a:p>
          <a:r>
            <a:rPr lang="en-US" sz="800" b="0"/>
            <a:t>Capitalization</a:t>
          </a:r>
        </a:p>
      </dgm:t>
    </dgm:pt>
    <dgm:pt modelId="{9680A42F-13B3-4DE9-8C8C-CDD260C3BB60}" type="parTrans" cxnId="{E37513CB-B8BC-4004-9FD1-EBAC51829154}">
      <dgm:prSet/>
      <dgm:spPr/>
      <dgm:t>
        <a:bodyPr/>
        <a:lstStyle/>
        <a:p>
          <a:endParaRPr lang="en-US" sz="2000" b="0"/>
        </a:p>
      </dgm:t>
    </dgm:pt>
    <dgm:pt modelId="{126870B8-2CF9-4C99-B730-9E36D4F49A2C}" type="sibTrans" cxnId="{E37513CB-B8BC-4004-9FD1-EBAC51829154}">
      <dgm:prSet/>
      <dgm:spPr/>
      <dgm:t>
        <a:bodyPr/>
        <a:lstStyle/>
        <a:p>
          <a:endParaRPr lang="en-US" sz="2000" b="0"/>
        </a:p>
      </dgm:t>
    </dgm:pt>
    <dgm:pt modelId="{64383F8D-6B5B-4A66-9819-830F90D1BFFC}">
      <dgm:prSet phldrT="[Text]" custT="1"/>
      <dgm:spPr/>
      <dgm:t>
        <a:bodyPr/>
        <a:lstStyle/>
        <a:p>
          <a:r>
            <a:rPr lang="en-US" sz="900" b="0"/>
            <a:t>Vectorization</a:t>
          </a:r>
          <a:endParaRPr lang="en-US" sz="1000" b="0"/>
        </a:p>
      </dgm:t>
    </dgm:pt>
    <dgm:pt modelId="{24D9049D-8D4F-4828-A4EB-DAECBDD2EA1B}" type="parTrans" cxnId="{8FDFF60F-9820-4C0B-9C10-955E35249475}">
      <dgm:prSet/>
      <dgm:spPr/>
      <dgm:t>
        <a:bodyPr/>
        <a:lstStyle/>
        <a:p>
          <a:endParaRPr lang="en-US"/>
        </a:p>
      </dgm:t>
    </dgm:pt>
    <dgm:pt modelId="{CF00FDD2-6ADC-47CD-B61F-135793424A64}" type="sibTrans" cxnId="{8FDFF60F-9820-4C0B-9C10-955E35249475}">
      <dgm:prSet/>
      <dgm:spPr/>
      <dgm:t>
        <a:bodyPr/>
        <a:lstStyle/>
        <a:p>
          <a:endParaRPr lang="en-US"/>
        </a:p>
      </dgm:t>
    </dgm:pt>
    <dgm:pt modelId="{71F10E83-3F23-4905-B87B-6A36C6B1E71D}" type="pres">
      <dgm:prSet presAssocID="{58FA15A8-F621-4713-8A58-5FFACF39AD8C}" presName="rootnode" presStyleCnt="0">
        <dgm:presLayoutVars>
          <dgm:chMax/>
          <dgm:chPref/>
          <dgm:dir/>
          <dgm:animLvl val="lvl"/>
        </dgm:presLayoutVars>
      </dgm:prSet>
      <dgm:spPr/>
    </dgm:pt>
    <dgm:pt modelId="{3DED126F-0B44-4853-BF93-1033A8920FC6}" type="pres">
      <dgm:prSet presAssocID="{6CDBA493-FCC7-45B6-9C09-F4A8DF23BB5E}" presName="composite" presStyleCnt="0"/>
      <dgm:spPr/>
    </dgm:pt>
    <dgm:pt modelId="{1DC603EF-157C-48AD-99E4-DAA52441291F}" type="pres">
      <dgm:prSet presAssocID="{6CDBA493-FCC7-45B6-9C09-F4A8DF23BB5E}" presName="bentUpArrow1" presStyleLbl="alignImgPlace1" presStyleIdx="0" presStyleCnt="4"/>
      <dgm:spPr/>
    </dgm:pt>
    <dgm:pt modelId="{B078E4B0-68F1-4C0B-876E-6614B705CF90}" type="pres">
      <dgm:prSet presAssocID="{6CDBA493-FCC7-45B6-9C09-F4A8DF23BB5E}" presName="ParentText" presStyleLbl="node1" presStyleIdx="0" presStyleCnt="5">
        <dgm:presLayoutVars>
          <dgm:chMax val="1"/>
          <dgm:chPref val="1"/>
          <dgm:bulletEnabled val="1"/>
        </dgm:presLayoutVars>
      </dgm:prSet>
      <dgm:spPr/>
    </dgm:pt>
    <dgm:pt modelId="{54BF2A66-8A93-460E-AA94-5AE74FFA0F50}" type="pres">
      <dgm:prSet presAssocID="{6CDBA493-FCC7-45B6-9C09-F4A8DF23BB5E}" presName="ChildText" presStyleLbl="revTx" presStyleIdx="0" presStyleCnt="4">
        <dgm:presLayoutVars>
          <dgm:chMax val="0"/>
          <dgm:chPref val="0"/>
          <dgm:bulletEnabled val="1"/>
        </dgm:presLayoutVars>
      </dgm:prSet>
      <dgm:spPr/>
    </dgm:pt>
    <dgm:pt modelId="{D278F1EB-5F9A-4AA4-A131-D686A94A6747}" type="pres">
      <dgm:prSet presAssocID="{73458EE6-4B3F-4F6F-A53C-E6AC25ED7464}" presName="sibTrans" presStyleCnt="0"/>
      <dgm:spPr/>
    </dgm:pt>
    <dgm:pt modelId="{10ADA4FD-FC2C-4DF2-81AE-C2FEB74598AB}" type="pres">
      <dgm:prSet presAssocID="{22C08B9B-1E00-40B3-8857-8FA4E7AC0543}" presName="composite" presStyleCnt="0"/>
      <dgm:spPr/>
    </dgm:pt>
    <dgm:pt modelId="{D9102B09-2D83-4348-8C8E-0B1B9730606D}" type="pres">
      <dgm:prSet presAssocID="{22C08B9B-1E00-40B3-8857-8FA4E7AC0543}" presName="bentUpArrow1" presStyleLbl="alignImgPlace1" presStyleIdx="1" presStyleCnt="4"/>
      <dgm:spPr/>
    </dgm:pt>
    <dgm:pt modelId="{4D793504-0260-4ED5-9239-69D75FDCC1AA}" type="pres">
      <dgm:prSet presAssocID="{22C08B9B-1E00-40B3-8857-8FA4E7AC0543}" presName="ParentText" presStyleLbl="node1" presStyleIdx="1" presStyleCnt="5">
        <dgm:presLayoutVars>
          <dgm:chMax val="1"/>
          <dgm:chPref val="1"/>
          <dgm:bulletEnabled val="1"/>
        </dgm:presLayoutVars>
      </dgm:prSet>
      <dgm:spPr/>
    </dgm:pt>
    <dgm:pt modelId="{A004A50B-E6CF-4776-946F-98BE384C3DC2}" type="pres">
      <dgm:prSet presAssocID="{22C08B9B-1E00-40B3-8857-8FA4E7AC0543}" presName="ChildText" presStyleLbl="revTx" presStyleIdx="1" presStyleCnt="4">
        <dgm:presLayoutVars>
          <dgm:chMax val="0"/>
          <dgm:chPref val="0"/>
          <dgm:bulletEnabled val="1"/>
        </dgm:presLayoutVars>
      </dgm:prSet>
      <dgm:spPr/>
    </dgm:pt>
    <dgm:pt modelId="{E48B32FE-B9A5-45D9-80A5-99B32AF850C6}" type="pres">
      <dgm:prSet presAssocID="{6774157F-C367-4C0C-80E3-6E2403D24028}" presName="sibTrans" presStyleCnt="0"/>
      <dgm:spPr/>
    </dgm:pt>
    <dgm:pt modelId="{95F9CB89-B1AC-428D-8DF8-CBC0CD6D5DD8}" type="pres">
      <dgm:prSet presAssocID="{C85E6D02-05FB-432A-8335-A202091F42C6}" presName="composite" presStyleCnt="0"/>
      <dgm:spPr/>
    </dgm:pt>
    <dgm:pt modelId="{4AC40D1E-4C88-4431-A017-26FC2A6D07E6}" type="pres">
      <dgm:prSet presAssocID="{C85E6D02-05FB-432A-8335-A202091F42C6}" presName="bentUpArrow1" presStyleLbl="alignImgPlace1" presStyleIdx="2" presStyleCnt="4"/>
      <dgm:spPr/>
    </dgm:pt>
    <dgm:pt modelId="{8F8B112D-BE1D-4F06-A132-5BACB2CA8B4C}" type="pres">
      <dgm:prSet presAssocID="{C85E6D02-05FB-432A-8335-A202091F42C6}" presName="ParentText" presStyleLbl="node1" presStyleIdx="2" presStyleCnt="5">
        <dgm:presLayoutVars>
          <dgm:chMax val="1"/>
          <dgm:chPref val="1"/>
          <dgm:bulletEnabled val="1"/>
        </dgm:presLayoutVars>
      </dgm:prSet>
      <dgm:spPr/>
    </dgm:pt>
    <dgm:pt modelId="{3E88442C-4DD1-4077-9A70-FACBBCFBC541}" type="pres">
      <dgm:prSet presAssocID="{C85E6D02-05FB-432A-8335-A202091F42C6}" presName="ChildText" presStyleLbl="revTx" presStyleIdx="2" presStyleCnt="4">
        <dgm:presLayoutVars>
          <dgm:chMax val="0"/>
          <dgm:chPref val="0"/>
          <dgm:bulletEnabled val="1"/>
        </dgm:presLayoutVars>
      </dgm:prSet>
      <dgm:spPr/>
    </dgm:pt>
    <dgm:pt modelId="{17EC105D-56C9-4C0B-891A-A7230230AF58}" type="pres">
      <dgm:prSet presAssocID="{406B6778-0ACF-45DB-97B1-38F520A4FCC5}" presName="sibTrans" presStyleCnt="0"/>
      <dgm:spPr/>
    </dgm:pt>
    <dgm:pt modelId="{938C5F67-5136-47DC-A5CA-B8A435E22A93}" type="pres">
      <dgm:prSet presAssocID="{56F1F46B-0FF1-42D0-AFD6-26032F576282}" presName="composite" presStyleCnt="0"/>
      <dgm:spPr/>
    </dgm:pt>
    <dgm:pt modelId="{70A8C9F6-F4EA-4C74-976F-593ED582C901}" type="pres">
      <dgm:prSet presAssocID="{56F1F46B-0FF1-42D0-AFD6-26032F576282}" presName="bentUpArrow1" presStyleLbl="alignImgPlace1" presStyleIdx="3" presStyleCnt="4"/>
      <dgm:spPr/>
    </dgm:pt>
    <dgm:pt modelId="{F71B4943-BAD4-43EA-B1CA-9B3BCB1726FC}" type="pres">
      <dgm:prSet presAssocID="{56F1F46B-0FF1-42D0-AFD6-26032F576282}" presName="ParentText" presStyleLbl="node1" presStyleIdx="3" presStyleCnt="5">
        <dgm:presLayoutVars>
          <dgm:chMax val="1"/>
          <dgm:chPref val="1"/>
          <dgm:bulletEnabled val="1"/>
        </dgm:presLayoutVars>
      </dgm:prSet>
      <dgm:spPr/>
    </dgm:pt>
    <dgm:pt modelId="{C003F280-DFD9-42C6-A14D-58744DC70456}" type="pres">
      <dgm:prSet presAssocID="{56F1F46B-0FF1-42D0-AFD6-26032F576282}" presName="ChildText" presStyleLbl="revTx" presStyleIdx="3" presStyleCnt="4">
        <dgm:presLayoutVars>
          <dgm:chMax val="0"/>
          <dgm:chPref val="0"/>
          <dgm:bulletEnabled val="1"/>
        </dgm:presLayoutVars>
      </dgm:prSet>
      <dgm:spPr/>
    </dgm:pt>
    <dgm:pt modelId="{B8761ECC-04E1-4C1C-9A89-AD752A078C36}" type="pres">
      <dgm:prSet presAssocID="{126870B8-2CF9-4C99-B730-9E36D4F49A2C}" presName="sibTrans" presStyleCnt="0"/>
      <dgm:spPr/>
    </dgm:pt>
    <dgm:pt modelId="{CFA5AEBC-BE7D-4DAB-A459-12EB27472D0D}" type="pres">
      <dgm:prSet presAssocID="{64383F8D-6B5B-4A66-9819-830F90D1BFFC}" presName="composite" presStyleCnt="0"/>
      <dgm:spPr/>
    </dgm:pt>
    <dgm:pt modelId="{BE5D1889-B055-43B3-AE31-8EE75C12F01B}" type="pres">
      <dgm:prSet presAssocID="{64383F8D-6B5B-4A66-9819-830F90D1BFFC}" presName="ParentText" presStyleLbl="node1" presStyleIdx="4" presStyleCnt="5">
        <dgm:presLayoutVars>
          <dgm:chMax val="1"/>
          <dgm:chPref val="1"/>
          <dgm:bulletEnabled val="1"/>
        </dgm:presLayoutVars>
      </dgm:prSet>
      <dgm:spPr/>
    </dgm:pt>
  </dgm:ptLst>
  <dgm:cxnLst>
    <dgm:cxn modelId="{4B6BBA07-C1C7-4CB9-9532-05612A36B62E}" type="presOf" srcId="{C85E6D02-05FB-432A-8335-A202091F42C6}" destId="{8F8B112D-BE1D-4F06-A132-5BACB2CA8B4C}" srcOrd="0" destOrd="0" presId="urn:microsoft.com/office/officeart/2005/8/layout/StepDownProcess"/>
    <dgm:cxn modelId="{8FDFF60F-9820-4C0B-9C10-955E35249475}" srcId="{58FA15A8-F621-4713-8A58-5FFACF39AD8C}" destId="{64383F8D-6B5B-4A66-9819-830F90D1BFFC}" srcOrd="4" destOrd="0" parTransId="{24D9049D-8D4F-4828-A4EB-DAECBDD2EA1B}" sibTransId="{CF00FDD2-6ADC-47CD-B61F-135793424A64}"/>
    <dgm:cxn modelId="{3FD71118-1CC0-479A-AFC3-C5E83B34B4BE}" type="presOf" srcId="{6CDBA493-FCC7-45B6-9C09-F4A8DF23BB5E}" destId="{B078E4B0-68F1-4C0B-876E-6614B705CF90}" srcOrd="0" destOrd="0" presId="urn:microsoft.com/office/officeart/2005/8/layout/StepDownProcess"/>
    <dgm:cxn modelId="{9BF10C64-D9C9-479F-866B-1A8CBD2E9CE8}" type="presOf" srcId="{56F1F46B-0FF1-42D0-AFD6-26032F576282}" destId="{F71B4943-BAD4-43EA-B1CA-9B3BCB1726FC}" srcOrd="0" destOrd="0" presId="urn:microsoft.com/office/officeart/2005/8/layout/StepDownProcess"/>
    <dgm:cxn modelId="{7D6EEE49-91EE-4CE7-846B-54A5BB63CA7C}" type="presOf" srcId="{22C08B9B-1E00-40B3-8857-8FA4E7AC0543}" destId="{4D793504-0260-4ED5-9239-69D75FDCC1AA}" srcOrd="0" destOrd="0" presId="urn:microsoft.com/office/officeart/2005/8/layout/StepDownProcess"/>
    <dgm:cxn modelId="{78B978A6-C8BE-44A3-B161-01BB8BD6AE72}" srcId="{58FA15A8-F621-4713-8A58-5FFACF39AD8C}" destId="{C85E6D02-05FB-432A-8335-A202091F42C6}" srcOrd="2" destOrd="0" parTransId="{39755ED1-8CD5-445E-B62F-1ABA960C0A87}" sibTransId="{406B6778-0ACF-45DB-97B1-38F520A4FCC5}"/>
    <dgm:cxn modelId="{E37513CB-B8BC-4004-9FD1-EBAC51829154}" srcId="{58FA15A8-F621-4713-8A58-5FFACF39AD8C}" destId="{56F1F46B-0FF1-42D0-AFD6-26032F576282}" srcOrd="3" destOrd="0" parTransId="{9680A42F-13B3-4DE9-8C8C-CDD260C3BB60}" sibTransId="{126870B8-2CF9-4C99-B730-9E36D4F49A2C}"/>
    <dgm:cxn modelId="{0ECE11D2-FB0A-4109-8F0E-01535603305F}" srcId="{58FA15A8-F621-4713-8A58-5FFACF39AD8C}" destId="{6CDBA493-FCC7-45B6-9C09-F4A8DF23BB5E}" srcOrd="0" destOrd="0" parTransId="{BBDF5F7E-E65E-46AA-B8BD-78095D7F0C02}" sibTransId="{73458EE6-4B3F-4F6F-A53C-E6AC25ED7464}"/>
    <dgm:cxn modelId="{C4F43CD7-10F4-4E3B-A9AC-90BA996108A2}" srcId="{58FA15A8-F621-4713-8A58-5FFACF39AD8C}" destId="{22C08B9B-1E00-40B3-8857-8FA4E7AC0543}" srcOrd="1" destOrd="0" parTransId="{EF054372-6F42-4092-8696-67115397D51F}" sibTransId="{6774157F-C367-4C0C-80E3-6E2403D24028}"/>
    <dgm:cxn modelId="{57D337DC-E1C8-4FAA-95BD-E0E5E3AEEE54}" type="presOf" srcId="{58FA15A8-F621-4713-8A58-5FFACF39AD8C}" destId="{71F10E83-3F23-4905-B87B-6A36C6B1E71D}" srcOrd="0" destOrd="0" presId="urn:microsoft.com/office/officeart/2005/8/layout/StepDownProcess"/>
    <dgm:cxn modelId="{EA2420E8-D9DA-4AE4-A605-0FA3EB3E2941}" type="presOf" srcId="{64383F8D-6B5B-4A66-9819-830F90D1BFFC}" destId="{BE5D1889-B055-43B3-AE31-8EE75C12F01B}" srcOrd="0" destOrd="0" presId="urn:microsoft.com/office/officeart/2005/8/layout/StepDownProcess"/>
    <dgm:cxn modelId="{E0005DF0-6585-4269-BB43-BB879D9AB34F}" type="presParOf" srcId="{71F10E83-3F23-4905-B87B-6A36C6B1E71D}" destId="{3DED126F-0B44-4853-BF93-1033A8920FC6}" srcOrd="0" destOrd="0" presId="urn:microsoft.com/office/officeart/2005/8/layout/StepDownProcess"/>
    <dgm:cxn modelId="{2B195441-2954-4B1E-8743-49B4E0779980}" type="presParOf" srcId="{3DED126F-0B44-4853-BF93-1033A8920FC6}" destId="{1DC603EF-157C-48AD-99E4-DAA52441291F}" srcOrd="0" destOrd="0" presId="urn:microsoft.com/office/officeart/2005/8/layout/StepDownProcess"/>
    <dgm:cxn modelId="{4C6BAE60-A838-424A-82C1-CE99D71416BB}" type="presParOf" srcId="{3DED126F-0B44-4853-BF93-1033A8920FC6}" destId="{B078E4B0-68F1-4C0B-876E-6614B705CF90}" srcOrd="1" destOrd="0" presId="urn:microsoft.com/office/officeart/2005/8/layout/StepDownProcess"/>
    <dgm:cxn modelId="{81C754AC-CA12-4773-A175-93C6FBCF4617}" type="presParOf" srcId="{3DED126F-0B44-4853-BF93-1033A8920FC6}" destId="{54BF2A66-8A93-460E-AA94-5AE74FFA0F50}" srcOrd="2" destOrd="0" presId="urn:microsoft.com/office/officeart/2005/8/layout/StepDownProcess"/>
    <dgm:cxn modelId="{F9C43783-4B66-4E4E-98A7-ABD1AA95099B}" type="presParOf" srcId="{71F10E83-3F23-4905-B87B-6A36C6B1E71D}" destId="{D278F1EB-5F9A-4AA4-A131-D686A94A6747}" srcOrd="1" destOrd="0" presId="urn:microsoft.com/office/officeart/2005/8/layout/StepDownProcess"/>
    <dgm:cxn modelId="{F124369F-F96E-4B05-B41A-B7CB84395BF5}" type="presParOf" srcId="{71F10E83-3F23-4905-B87B-6A36C6B1E71D}" destId="{10ADA4FD-FC2C-4DF2-81AE-C2FEB74598AB}" srcOrd="2" destOrd="0" presId="urn:microsoft.com/office/officeart/2005/8/layout/StepDownProcess"/>
    <dgm:cxn modelId="{3B4C51D3-8207-4AD0-B26A-9F4FD41D2075}" type="presParOf" srcId="{10ADA4FD-FC2C-4DF2-81AE-C2FEB74598AB}" destId="{D9102B09-2D83-4348-8C8E-0B1B9730606D}" srcOrd="0" destOrd="0" presId="urn:microsoft.com/office/officeart/2005/8/layout/StepDownProcess"/>
    <dgm:cxn modelId="{40B5A9D8-955E-40A4-B2B2-AB6B75731ED2}" type="presParOf" srcId="{10ADA4FD-FC2C-4DF2-81AE-C2FEB74598AB}" destId="{4D793504-0260-4ED5-9239-69D75FDCC1AA}" srcOrd="1" destOrd="0" presId="urn:microsoft.com/office/officeart/2005/8/layout/StepDownProcess"/>
    <dgm:cxn modelId="{8CFE00D7-09DB-42A3-BC63-C0685075C3BF}" type="presParOf" srcId="{10ADA4FD-FC2C-4DF2-81AE-C2FEB74598AB}" destId="{A004A50B-E6CF-4776-946F-98BE384C3DC2}" srcOrd="2" destOrd="0" presId="urn:microsoft.com/office/officeart/2005/8/layout/StepDownProcess"/>
    <dgm:cxn modelId="{9A4D2A43-6769-4D20-B69D-D66447BB228A}" type="presParOf" srcId="{71F10E83-3F23-4905-B87B-6A36C6B1E71D}" destId="{E48B32FE-B9A5-45D9-80A5-99B32AF850C6}" srcOrd="3" destOrd="0" presId="urn:microsoft.com/office/officeart/2005/8/layout/StepDownProcess"/>
    <dgm:cxn modelId="{6EAE878F-061B-45CF-AD7E-0AEA336F7327}" type="presParOf" srcId="{71F10E83-3F23-4905-B87B-6A36C6B1E71D}" destId="{95F9CB89-B1AC-428D-8DF8-CBC0CD6D5DD8}" srcOrd="4" destOrd="0" presId="urn:microsoft.com/office/officeart/2005/8/layout/StepDownProcess"/>
    <dgm:cxn modelId="{CB4AFB83-B2CF-45EB-A1D8-C93CD14563A9}" type="presParOf" srcId="{95F9CB89-B1AC-428D-8DF8-CBC0CD6D5DD8}" destId="{4AC40D1E-4C88-4431-A017-26FC2A6D07E6}" srcOrd="0" destOrd="0" presId="urn:microsoft.com/office/officeart/2005/8/layout/StepDownProcess"/>
    <dgm:cxn modelId="{49A8AA97-3766-4D07-BE76-DC9B2FAC9A17}" type="presParOf" srcId="{95F9CB89-B1AC-428D-8DF8-CBC0CD6D5DD8}" destId="{8F8B112D-BE1D-4F06-A132-5BACB2CA8B4C}" srcOrd="1" destOrd="0" presId="urn:microsoft.com/office/officeart/2005/8/layout/StepDownProcess"/>
    <dgm:cxn modelId="{37F8D90D-A32D-4A85-BFD6-C3A8A1AED4BA}" type="presParOf" srcId="{95F9CB89-B1AC-428D-8DF8-CBC0CD6D5DD8}" destId="{3E88442C-4DD1-4077-9A70-FACBBCFBC541}" srcOrd="2" destOrd="0" presId="urn:microsoft.com/office/officeart/2005/8/layout/StepDownProcess"/>
    <dgm:cxn modelId="{CEF3B16C-F02B-4008-A92C-EEC49540C428}" type="presParOf" srcId="{71F10E83-3F23-4905-B87B-6A36C6B1E71D}" destId="{17EC105D-56C9-4C0B-891A-A7230230AF58}" srcOrd="5" destOrd="0" presId="urn:microsoft.com/office/officeart/2005/8/layout/StepDownProcess"/>
    <dgm:cxn modelId="{D08C5E15-5078-4B86-822B-7B6664E5D215}" type="presParOf" srcId="{71F10E83-3F23-4905-B87B-6A36C6B1E71D}" destId="{938C5F67-5136-47DC-A5CA-B8A435E22A93}" srcOrd="6" destOrd="0" presId="urn:microsoft.com/office/officeart/2005/8/layout/StepDownProcess"/>
    <dgm:cxn modelId="{756BF0CC-2A3E-4C6F-A4F9-88742608309B}" type="presParOf" srcId="{938C5F67-5136-47DC-A5CA-B8A435E22A93}" destId="{70A8C9F6-F4EA-4C74-976F-593ED582C901}" srcOrd="0" destOrd="0" presId="urn:microsoft.com/office/officeart/2005/8/layout/StepDownProcess"/>
    <dgm:cxn modelId="{C5E4A042-D62D-4F45-9D38-CAF4DD2EC946}" type="presParOf" srcId="{938C5F67-5136-47DC-A5CA-B8A435E22A93}" destId="{F71B4943-BAD4-43EA-B1CA-9B3BCB1726FC}" srcOrd="1" destOrd="0" presId="urn:microsoft.com/office/officeart/2005/8/layout/StepDownProcess"/>
    <dgm:cxn modelId="{FBF5680E-0473-4A7B-AE94-D44E5A4E95E1}" type="presParOf" srcId="{938C5F67-5136-47DC-A5CA-B8A435E22A93}" destId="{C003F280-DFD9-42C6-A14D-58744DC70456}" srcOrd="2" destOrd="0" presId="urn:microsoft.com/office/officeart/2005/8/layout/StepDownProcess"/>
    <dgm:cxn modelId="{963102AD-67A4-4955-8D68-8F48886C7240}" type="presParOf" srcId="{71F10E83-3F23-4905-B87B-6A36C6B1E71D}" destId="{B8761ECC-04E1-4C1C-9A89-AD752A078C36}" srcOrd="7" destOrd="0" presId="urn:microsoft.com/office/officeart/2005/8/layout/StepDownProcess"/>
    <dgm:cxn modelId="{13A0E3DA-FB2D-4E95-BCB7-91E920605230}" type="presParOf" srcId="{71F10E83-3F23-4905-B87B-6A36C6B1E71D}" destId="{CFA5AEBC-BE7D-4DAB-A459-12EB27472D0D}" srcOrd="8" destOrd="0" presId="urn:microsoft.com/office/officeart/2005/8/layout/StepDownProcess"/>
    <dgm:cxn modelId="{4609E79A-1950-4720-80C8-AF0794F27F6B}" type="presParOf" srcId="{CFA5AEBC-BE7D-4DAB-A459-12EB27472D0D}" destId="{BE5D1889-B055-43B3-AE31-8EE75C12F01B}" srcOrd="0" destOrd="0" presId="urn:microsoft.com/office/officeart/2005/8/layout/StepDownProcess"/>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2C37B8-75BE-4E0B-9171-5959D0650CB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D9293E8D-A53F-44D7-838A-02315811EBD4}">
      <dgm:prSet phldrT="[Text]" custT="1"/>
      <dgm:spPr/>
      <dgm:t>
        <a:bodyPr/>
        <a:lstStyle/>
        <a:p>
          <a:r>
            <a:rPr lang="en-US" sz="1800" b="1"/>
            <a:t>Topics to Categories</a:t>
          </a:r>
        </a:p>
      </dgm:t>
    </dgm:pt>
    <dgm:pt modelId="{2C153387-3EFE-4288-9E29-87F2DFA26C88}" type="parTrans" cxnId="{93BD3235-0661-45CA-B648-C28C1EE1A4A8}">
      <dgm:prSet/>
      <dgm:spPr/>
      <dgm:t>
        <a:bodyPr/>
        <a:lstStyle/>
        <a:p>
          <a:endParaRPr lang="en-US" sz="1800" b="1"/>
        </a:p>
      </dgm:t>
    </dgm:pt>
    <dgm:pt modelId="{6060F802-9E8D-4B65-B363-0AB122FAA359}" type="sibTrans" cxnId="{93BD3235-0661-45CA-B648-C28C1EE1A4A8}">
      <dgm:prSet/>
      <dgm:spPr/>
      <dgm:t>
        <a:bodyPr/>
        <a:lstStyle/>
        <a:p>
          <a:endParaRPr lang="en-US" sz="1800" b="1"/>
        </a:p>
      </dgm:t>
    </dgm:pt>
    <dgm:pt modelId="{99285AE8-EDC5-4385-8185-E41A00F0FAE2}">
      <dgm:prSet phldrT="[Text]" custT="1"/>
      <dgm:spPr/>
      <dgm:t>
        <a:bodyPr/>
        <a:lstStyle/>
        <a:p>
          <a:r>
            <a:rPr lang="en-US" sz="1800" b="1"/>
            <a:t>Classification</a:t>
          </a:r>
        </a:p>
      </dgm:t>
    </dgm:pt>
    <dgm:pt modelId="{BCEE4335-66B7-4A05-AE9F-7A7334DDCAE1}" type="parTrans" cxnId="{120AAFB6-12E1-43D6-91FD-44DF2BF295C3}">
      <dgm:prSet/>
      <dgm:spPr/>
      <dgm:t>
        <a:bodyPr/>
        <a:lstStyle/>
        <a:p>
          <a:endParaRPr lang="en-US" sz="1800" b="1"/>
        </a:p>
      </dgm:t>
    </dgm:pt>
    <dgm:pt modelId="{23C0632C-DC2D-455C-A16C-3853B47EFEF3}" type="sibTrans" cxnId="{120AAFB6-12E1-43D6-91FD-44DF2BF295C3}">
      <dgm:prSet/>
      <dgm:spPr/>
      <dgm:t>
        <a:bodyPr/>
        <a:lstStyle/>
        <a:p>
          <a:endParaRPr lang="en-US" sz="1800" b="1"/>
        </a:p>
      </dgm:t>
    </dgm:pt>
    <dgm:pt modelId="{831ED63E-9ED8-410C-B60F-08F7C95B82FB}">
      <dgm:prSet phldrT="[Text]" custT="1"/>
      <dgm:spPr>
        <a:solidFill>
          <a:schemeClr val="accent6">
            <a:lumMod val="75000"/>
          </a:schemeClr>
        </a:solidFill>
      </dgm:spPr>
      <dgm:t>
        <a:bodyPr/>
        <a:lstStyle/>
        <a:p>
          <a:r>
            <a:rPr lang="en-US" sz="1800" b="1"/>
            <a:t>Implementation</a:t>
          </a:r>
        </a:p>
      </dgm:t>
    </dgm:pt>
    <dgm:pt modelId="{EDB497FC-2E6D-4721-B858-4D94BE7A27C2}" type="parTrans" cxnId="{1DC6B051-A275-48EB-8E85-F900C51428AC}">
      <dgm:prSet/>
      <dgm:spPr/>
      <dgm:t>
        <a:bodyPr/>
        <a:lstStyle/>
        <a:p>
          <a:endParaRPr lang="en-US" sz="1800" b="1"/>
        </a:p>
      </dgm:t>
    </dgm:pt>
    <dgm:pt modelId="{1EB822E2-1A65-4B7D-BB8F-45EEC72279DB}" type="sibTrans" cxnId="{1DC6B051-A275-48EB-8E85-F900C51428AC}">
      <dgm:prSet/>
      <dgm:spPr/>
      <dgm:t>
        <a:bodyPr/>
        <a:lstStyle/>
        <a:p>
          <a:endParaRPr lang="en-US" sz="1800" b="1"/>
        </a:p>
      </dgm:t>
    </dgm:pt>
    <dgm:pt modelId="{5F1753B6-D03D-4DC7-BB66-627DA08C8197}" type="pres">
      <dgm:prSet presAssocID="{772C37B8-75BE-4E0B-9171-5959D0650CB1}" presName="CompostProcess" presStyleCnt="0">
        <dgm:presLayoutVars>
          <dgm:dir/>
          <dgm:resizeHandles val="exact"/>
        </dgm:presLayoutVars>
      </dgm:prSet>
      <dgm:spPr/>
    </dgm:pt>
    <dgm:pt modelId="{2D142209-4118-43EE-8E82-B7BAF3C6EF38}" type="pres">
      <dgm:prSet presAssocID="{772C37B8-75BE-4E0B-9171-5959D0650CB1}" presName="arrow" presStyleLbl="bgShp" presStyleIdx="0" presStyleCnt="1"/>
      <dgm:spPr/>
    </dgm:pt>
    <dgm:pt modelId="{59AA0DEF-D7BD-4EC4-9D57-A959BAB383A1}" type="pres">
      <dgm:prSet presAssocID="{772C37B8-75BE-4E0B-9171-5959D0650CB1}" presName="linearProcess" presStyleCnt="0"/>
      <dgm:spPr/>
    </dgm:pt>
    <dgm:pt modelId="{9E502A81-49C5-4886-8943-D41B23867C78}" type="pres">
      <dgm:prSet presAssocID="{D9293E8D-A53F-44D7-838A-02315811EBD4}" presName="textNode" presStyleLbl="node1" presStyleIdx="0" presStyleCnt="3">
        <dgm:presLayoutVars>
          <dgm:bulletEnabled val="1"/>
        </dgm:presLayoutVars>
      </dgm:prSet>
      <dgm:spPr/>
    </dgm:pt>
    <dgm:pt modelId="{D1ABBAAD-897A-415A-ADD9-1548281DA403}" type="pres">
      <dgm:prSet presAssocID="{6060F802-9E8D-4B65-B363-0AB122FAA359}" presName="sibTrans" presStyleCnt="0"/>
      <dgm:spPr/>
    </dgm:pt>
    <dgm:pt modelId="{04F952D9-0AD5-445B-8FB4-E3406BB71488}" type="pres">
      <dgm:prSet presAssocID="{99285AE8-EDC5-4385-8185-E41A00F0FAE2}" presName="textNode" presStyleLbl="node1" presStyleIdx="1" presStyleCnt="3" custLinFactNeighborX="-1698">
        <dgm:presLayoutVars>
          <dgm:bulletEnabled val="1"/>
        </dgm:presLayoutVars>
      </dgm:prSet>
      <dgm:spPr/>
    </dgm:pt>
    <dgm:pt modelId="{27040638-9954-4C17-A9F1-30ACBB86E9A3}" type="pres">
      <dgm:prSet presAssocID="{23C0632C-DC2D-455C-A16C-3853B47EFEF3}" presName="sibTrans" presStyleCnt="0"/>
      <dgm:spPr/>
    </dgm:pt>
    <dgm:pt modelId="{2B0798D9-B3AC-46B8-834F-9DE45E4BDE3C}" type="pres">
      <dgm:prSet presAssocID="{831ED63E-9ED8-410C-B60F-08F7C95B82FB}" presName="textNode" presStyleLbl="node1" presStyleIdx="2" presStyleCnt="3">
        <dgm:presLayoutVars>
          <dgm:bulletEnabled val="1"/>
        </dgm:presLayoutVars>
      </dgm:prSet>
      <dgm:spPr/>
    </dgm:pt>
  </dgm:ptLst>
  <dgm:cxnLst>
    <dgm:cxn modelId="{98840C27-EA03-4737-B850-AEB372E8F817}" type="presOf" srcId="{99285AE8-EDC5-4385-8185-E41A00F0FAE2}" destId="{04F952D9-0AD5-445B-8FB4-E3406BB71488}" srcOrd="0" destOrd="0" presId="urn:microsoft.com/office/officeart/2005/8/layout/hProcess9"/>
    <dgm:cxn modelId="{93BD3235-0661-45CA-B648-C28C1EE1A4A8}" srcId="{772C37B8-75BE-4E0B-9171-5959D0650CB1}" destId="{D9293E8D-A53F-44D7-838A-02315811EBD4}" srcOrd="0" destOrd="0" parTransId="{2C153387-3EFE-4288-9E29-87F2DFA26C88}" sibTransId="{6060F802-9E8D-4B65-B363-0AB122FAA359}"/>
    <dgm:cxn modelId="{1DC6B051-A275-48EB-8E85-F900C51428AC}" srcId="{772C37B8-75BE-4E0B-9171-5959D0650CB1}" destId="{831ED63E-9ED8-410C-B60F-08F7C95B82FB}" srcOrd="2" destOrd="0" parTransId="{EDB497FC-2E6D-4721-B858-4D94BE7A27C2}" sibTransId="{1EB822E2-1A65-4B7D-BB8F-45EEC72279DB}"/>
    <dgm:cxn modelId="{96BBA373-CFB6-48CA-AD0D-F34D54B1B5D3}" type="presOf" srcId="{772C37B8-75BE-4E0B-9171-5959D0650CB1}" destId="{5F1753B6-D03D-4DC7-BB66-627DA08C8197}" srcOrd="0" destOrd="0" presId="urn:microsoft.com/office/officeart/2005/8/layout/hProcess9"/>
    <dgm:cxn modelId="{5BE8E47C-74FD-451A-9600-FEFE7A91C8A2}" type="presOf" srcId="{831ED63E-9ED8-410C-B60F-08F7C95B82FB}" destId="{2B0798D9-B3AC-46B8-834F-9DE45E4BDE3C}" srcOrd="0" destOrd="0" presId="urn:microsoft.com/office/officeart/2005/8/layout/hProcess9"/>
    <dgm:cxn modelId="{120AAFB6-12E1-43D6-91FD-44DF2BF295C3}" srcId="{772C37B8-75BE-4E0B-9171-5959D0650CB1}" destId="{99285AE8-EDC5-4385-8185-E41A00F0FAE2}" srcOrd="1" destOrd="0" parTransId="{BCEE4335-66B7-4A05-AE9F-7A7334DDCAE1}" sibTransId="{23C0632C-DC2D-455C-A16C-3853B47EFEF3}"/>
    <dgm:cxn modelId="{759DDAE3-D45B-4308-B97E-05451F7D2960}" type="presOf" srcId="{D9293E8D-A53F-44D7-838A-02315811EBD4}" destId="{9E502A81-49C5-4886-8943-D41B23867C78}" srcOrd="0" destOrd="0" presId="urn:microsoft.com/office/officeart/2005/8/layout/hProcess9"/>
    <dgm:cxn modelId="{20719781-81FE-4C69-B4DF-368906AEE1A6}" type="presParOf" srcId="{5F1753B6-D03D-4DC7-BB66-627DA08C8197}" destId="{2D142209-4118-43EE-8E82-B7BAF3C6EF38}" srcOrd="0" destOrd="0" presId="urn:microsoft.com/office/officeart/2005/8/layout/hProcess9"/>
    <dgm:cxn modelId="{B4CCFC5A-0BD2-4CF3-8ECC-6E48A7A24D55}" type="presParOf" srcId="{5F1753B6-D03D-4DC7-BB66-627DA08C8197}" destId="{59AA0DEF-D7BD-4EC4-9D57-A959BAB383A1}" srcOrd="1" destOrd="0" presId="urn:microsoft.com/office/officeart/2005/8/layout/hProcess9"/>
    <dgm:cxn modelId="{B30E728F-B0AD-43AE-BBF4-38EDC1DA4B48}" type="presParOf" srcId="{59AA0DEF-D7BD-4EC4-9D57-A959BAB383A1}" destId="{9E502A81-49C5-4886-8943-D41B23867C78}" srcOrd="0" destOrd="0" presId="urn:microsoft.com/office/officeart/2005/8/layout/hProcess9"/>
    <dgm:cxn modelId="{3E74F6CC-AA83-4D56-8FB7-692FB76AC705}" type="presParOf" srcId="{59AA0DEF-D7BD-4EC4-9D57-A959BAB383A1}" destId="{D1ABBAAD-897A-415A-ADD9-1548281DA403}" srcOrd="1" destOrd="0" presId="urn:microsoft.com/office/officeart/2005/8/layout/hProcess9"/>
    <dgm:cxn modelId="{25B4B9AB-90A8-484B-8A89-7887DED7BF1F}" type="presParOf" srcId="{59AA0DEF-D7BD-4EC4-9D57-A959BAB383A1}" destId="{04F952D9-0AD5-445B-8FB4-E3406BB71488}" srcOrd="2" destOrd="0" presId="urn:microsoft.com/office/officeart/2005/8/layout/hProcess9"/>
    <dgm:cxn modelId="{97ECEC56-A92C-4962-8709-DA344E9D74A3}" type="presParOf" srcId="{59AA0DEF-D7BD-4EC4-9D57-A959BAB383A1}" destId="{27040638-9954-4C17-A9F1-30ACBB86E9A3}" srcOrd="3" destOrd="0" presId="urn:microsoft.com/office/officeart/2005/8/layout/hProcess9"/>
    <dgm:cxn modelId="{BF44258C-E60F-4951-A195-2E6FB813686B}" type="presParOf" srcId="{59AA0DEF-D7BD-4EC4-9D57-A959BAB383A1}" destId="{2B0798D9-B3AC-46B8-834F-9DE45E4BDE3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76028A-C4FF-4174-8765-EADC7379A10B}" type="doc">
      <dgm:prSet loTypeId="urn:microsoft.com/office/officeart/2005/8/layout/balance1" loCatId="relationship" qsTypeId="urn:microsoft.com/office/officeart/2005/8/quickstyle/simple1" qsCatId="simple" csTypeId="urn:microsoft.com/office/officeart/2005/8/colors/colorful1" csCatId="colorful" phldr="1"/>
      <dgm:spPr/>
      <dgm:t>
        <a:bodyPr/>
        <a:lstStyle/>
        <a:p>
          <a:endParaRPr lang="en-US"/>
        </a:p>
      </dgm:t>
    </dgm:pt>
    <dgm:pt modelId="{1EFAB86B-A1B6-4308-969E-5AA5F6FF9B93}">
      <dgm:prSet phldrT="[Text]"/>
      <dgm:spPr>
        <a:solidFill>
          <a:schemeClr val="accent4">
            <a:lumMod val="75000"/>
            <a:alpha val="90000"/>
          </a:schemeClr>
        </a:solidFill>
      </dgm:spPr>
      <dgm:t>
        <a:bodyPr/>
        <a:lstStyle/>
        <a:p>
          <a:r>
            <a:rPr lang="en-US" b="1">
              <a:solidFill>
                <a:schemeClr val="bg1"/>
              </a:solidFill>
            </a:rPr>
            <a:t>Naïve Bayes</a:t>
          </a:r>
        </a:p>
      </dgm:t>
    </dgm:pt>
    <dgm:pt modelId="{359936DB-37FC-4054-A3C4-DC0B70EBCD0A}" type="parTrans" cxnId="{B1AB00B9-1727-4DFE-A6A8-8C44805E0249}">
      <dgm:prSet/>
      <dgm:spPr/>
      <dgm:t>
        <a:bodyPr/>
        <a:lstStyle/>
        <a:p>
          <a:endParaRPr lang="en-US"/>
        </a:p>
      </dgm:t>
    </dgm:pt>
    <dgm:pt modelId="{0B7EF3F1-DDC6-4CAB-8CCE-9640D4F02BAC}" type="sibTrans" cxnId="{B1AB00B9-1727-4DFE-A6A8-8C44805E0249}">
      <dgm:prSet/>
      <dgm:spPr/>
      <dgm:t>
        <a:bodyPr/>
        <a:lstStyle/>
        <a:p>
          <a:endParaRPr lang="en-US"/>
        </a:p>
      </dgm:t>
    </dgm:pt>
    <dgm:pt modelId="{3C779755-FD9A-43AE-9C54-E0E580608B90}">
      <dgm:prSet phldrT="[Text]"/>
      <dgm:spPr>
        <a:solidFill>
          <a:srgbClr val="FFC000"/>
        </a:solidFill>
      </dgm:spPr>
      <dgm:t>
        <a:bodyPr/>
        <a:lstStyle/>
        <a:p>
          <a:r>
            <a:rPr lang="en-US" b="1"/>
            <a:t>Random Forest</a:t>
          </a:r>
        </a:p>
      </dgm:t>
    </dgm:pt>
    <dgm:pt modelId="{F466F01C-A0A2-4E9A-A458-C0122368FC0F}" type="parTrans" cxnId="{D335BA44-04F4-4A00-9B1B-DAEE6D0DFF5B}">
      <dgm:prSet/>
      <dgm:spPr/>
      <dgm:t>
        <a:bodyPr/>
        <a:lstStyle/>
        <a:p>
          <a:endParaRPr lang="en-US"/>
        </a:p>
      </dgm:t>
    </dgm:pt>
    <dgm:pt modelId="{8D2B426F-FE46-4D98-B60E-55027FCD92AD}" type="sibTrans" cxnId="{D335BA44-04F4-4A00-9B1B-DAEE6D0DFF5B}">
      <dgm:prSet/>
      <dgm:spPr/>
      <dgm:t>
        <a:bodyPr/>
        <a:lstStyle/>
        <a:p>
          <a:endParaRPr lang="en-US"/>
        </a:p>
      </dgm:t>
    </dgm:pt>
    <dgm:pt modelId="{7C6F9A88-EF45-4717-93C5-B0360D1E6741}">
      <dgm:prSet phldrT="[Text]"/>
      <dgm:spPr>
        <a:solidFill>
          <a:srgbClr val="FF0000">
            <a:alpha val="90000"/>
          </a:srgbClr>
        </a:solidFill>
      </dgm:spPr>
      <dgm:t>
        <a:bodyPr/>
        <a:lstStyle/>
        <a:p>
          <a:r>
            <a:rPr lang="en-US" b="1">
              <a:solidFill>
                <a:schemeClr val="bg1"/>
              </a:solidFill>
            </a:rPr>
            <a:t>SVM</a:t>
          </a:r>
        </a:p>
      </dgm:t>
    </dgm:pt>
    <dgm:pt modelId="{7221D19D-056F-4D18-8BEE-B2AC8F6ACF4C}" type="parTrans" cxnId="{9D6FDB1C-15EB-4B20-97F0-44DD8195AD06}">
      <dgm:prSet/>
      <dgm:spPr/>
      <dgm:t>
        <a:bodyPr/>
        <a:lstStyle/>
        <a:p>
          <a:endParaRPr lang="en-US"/>
        </a:p>
      </dgm:t>
    </dgm:pt>
    <dgm:pt modelId="{6B6189D3-8FED-4A02-982C-F8FC05F00287}" type="sibTrans" cxnId="{9D6FDB1C-15EB-4B20-97F0-44DD8195AD06}">
      <dgm:prSet/>
      <dgm:spPr/>
      <dgm:t>
        <a:bodyPr/>
        <a:lstStyle/>
        <a:p>
          <a:endParaRPr lang="en-US"/>
        </a:p>
      </dgm:t>
    </dgm:pt>
    <dgm:pt modelId="{ADEC2A53-B543-4389-BC70-41319D5F0F2F}">
      <dgm:prSet phldrT="[Text]"/>
      <dgm:spPr/>
      <dgm:t>
        <a:bodyPr/>
        <a:lstStyle/>
        <a:p>
          <a:r>
            <a:rPr lang="en-US" b="1"/>
            <a:t>Decision Tree</a:t>
          </a:r>
        </a:p>
      </dgm:t>
    </dgm:pt>
    <dgm:pt modelId="{28208183-8B5B-4B1D-B1DD-A8B9FB720AD9}" type="parTrans" cxnId="{87BFCE56-B2AF-490D-A213-1467B5484A9E}">
      <dgm:prSet/>
      <dgm:spPr/>
      <dgm:t>
        <a:bodyPr/>
        <a:lstStyle/>
        <a:p>
          <a:endParaRPr lang="en-US"/>
        </a:p>
      </dgm:t>
    </dgm:pt>
    <dgm:pt modelId="{911117DB-F408-4B0A-A5DF-AADE52006BDA}" type="sibTrans" cxnId="{87BFCE56-B2AF-490D-A213-1467B5484A9E}">
      <dgm:prSet/>
      <dgm:spPr/>
      <dgm:t>
        <a:bodyPr/>
        <a:lstStyle/>
        <a:p>
          <a:endParaRPr lang="en-US"/>
        </a:p>
      </dgm:t>
    </dgm:pt>
    <dgm:pt modelId="{92760B11-1405-433B-969B-44D5E55A15AA}">
      <dgm:prSet phldrT="[Text]"/>
      <dgm:spPr/>
      <dgm:t>
        <a:bodyPr/>
        <a:lstStyle/>
        <a:p>
          <a:r>
            <a:rPr lang="en-US" b="1"/>
            <a:t>Logistic Regression</a:t>
          </a:r>
        </a:p>
      </dgm:t>
    </dgm:pt>
    <dgm:pt modelId="{36687E6C-D66D-420A-B6B1-60F26A1D33B1}" type="parTrans" cxnId="{B6FD3C3E-CC4B-45F9-8C07-F4F182808D4E}">
      <dgm:prSet/>
      <dgm:spPr/>
      <dgm:t>
        <a:bodyPr/>
        <a:lstStyle/>
        <a:p>
          <a:endParaRPr lang="en-US"/>
        </a:p>
      </dgm:t>
    </dgm:pt>
    <dgm:pt modelId="{5F9C298C-21DC-4D2A-A46D-12FB38F97021}" type="sibTrans" cxnId="{B6FD3C3E-CC4B-45F9-8C07-F4F182808D4E}">
      <dgm:prSet/>
      <dgm:spPr/>
      <dgm:t>
        <a:bodyPr/>
        <a:lstStyle/>
        <a:p>
          <a:endParaRPr lang="en-US"/>
        </a:p>
      </dgm:t>
    </dgm:pt>
    <dgm:pt modelId="{42D8C53E-6370-43E4-95B7-D422E7FD5DE1}" type="pres">
      <dgm:prSet presAssocID="{D976028A-C4FF-4174-8765-EADC7379A10B}" presName="outerComposite" presStyleCnt="0">
        <dgm:presLayoutVars>
          <dgm:chMax val="2"/>
          <dgm:animLvl val="lvl"/>
          <dgm:resizeHandles val="exact"/>
        </dgm:presLayoutVars>
      </dgm:prSet>
      <dgm:spPr/>
    </dgm:pt>
    <dgm:pt modelId="{B6C3BAE2-BF80-42C5-B167-3877577B7305}" type="pres">
      <dgm:prSet presAssocID="{D976028A-C4FF-4174-8765-EADC7379A10B}" presName="dummyMaxCanvas" presStyleCnt="0"/>
      <dgm:spPr/>
    </dgm:pt>
    <dgm:pt modelId="{A46432F5-375A-4A7E-A86E-16DD8FDF9EAC}" type="pres">
      <dgm:prSet presAssocID="{D976028A-C4FF-4174-8765-EADC7379A10B}" presName="parentComposite" presStyleCnt="0"/>
      <dgm:spPr/>
    </dgm:pt>
    <dgm:pt modelId="{4428C27D-67E0-482E-A742-BA697ACA0406}" type="pres">
      <dgm:prSet presAssocID="{D976028A-C4FF-4174-8765-EADC7379A10B}" presName="parent1" presStyleLbl="alignAccFollowNode1" presStyleIdx="0" presStyleCnt="4" custLinFactY="8656" custLinFactNeighborX="1821" custLinFactNeighborY="100000">
        <dgm:presLayoutVars>
          <dgm:chMax val="4"/>
        </dgm:presLayoutVars>
      </dgm:prSet>
      <dgm:spPr/>
    </dgm:pt>
    <dgm:pt modelId="{2C39DE6D-C74C-4197-8DB5-D054D55A0466}" type="pres">
      <dgm:prSet presAssocID="{D976028A-C4FF-4174-8765-EADC7379A10B}" presName="parent2" presStyleLbl="alignAccFollowNode1" presStyleIdx="1" presStyleCnt="4">
        <dgm:presLayoutVars>
          <dgm:chMax val="4"/>
        </dgm:presLayoutVars>
      </dgm:prSet>
      <dgm:spPr/>
    </dgm:pt>
    <dgm:pt modelId="{B95B62B6-3407-4487-AC9F-191D08688AFD}" type="pres">
      <dgm:prSet presAssocID="{D976028A-C4FF-4174-8765-EADC7379A10B}" presName="childrenComposite" presStyleCnt="0"/>
      <dgm:spPr/>
    </dgm:pt>
    <dgm:pt modelId="{71F30CD6-E3D6-4333-BAB8-BB3B28473876}" type="pres">
      <dgm:prSet presAssocID="{D976028A-C4FF-4174-8765-EADC7379A10B}" presName="dummyMaxCanvas_ChildArea" presStyleCnt="0"/>
      <dgm:spPr/>
    </dgm:pt>
    <dgm:pt modelId="{C9079E08-04E9-4158-AE7C-28E931A60F5E}" type="pres">
      <dgm:prSet presAssocID="{D976028A-C4FF-4174-8765-EADC7379A10B}" presName="fulcrum" presStyleLbl="alignAccFollowNode1" presStyleIdx="2" presStyleCnt="4"/>
      <dgm:spPr>
        <a:solidFill>
          <a:srgbClr val="FFC000">
            <a:alpha val="90000"/>
          </a:srgbClr>
        </a:solidFill>
      </dgm:spPr>
    </dgm:pt>
    <dgm:pt modelId="{5D5EA431-A00F-465E-8A8A-566869813279}" type="pres">
      <dgm:prSet presAssocID="{D976028A-C4FF-4174-8765-EADC7379A10B}" presName="balance_12" presStyleLbl="alignAccFollowNode1" presStyleIdx="3" presStyleCnt="4">
        <dgm:presLayoutVars>
          <dgm:bulletEnabled val="1"/>
        </dgm:presLayoutVars>
      </dgm:prSet>
      <dgm:spPr>
        <a:solidFill>
          <a:srgbClr val="7030A0">
            <a:alpha val="90000"/>
          </a:srgbClr>
        </a:solidFill>
      </dgm:spPr>
    </dgm:pt>
    <dgm:pt modelId="{2B547EFA-1BBD-455B-9B74-08B0C639D1C6}" type="pres">
      <dgm:prSet presAssocID="{D976028A-C4FF-4174-8765-EADC7379A10B}" presName="right_12_1" presStyleLbl="node1" presStyleIdx="0" presStyleCnt="3">
        <dgm:presLayoutVars>
          <dgm:bulletEnabled val="1"/>
        </dgm:presLayoutVars>
      </dgm:prSet>
      <dgm:spPr/>
    </dgm:pt>
    <dgm:pt modelId="{4681F8B8-7658-454E-93F2-A9036117A9EE}" type="pres">
      <dgm:prSet presAssocID="{D976028A-C4FF-4174-8765-EADC7379A10B}" presName="right_12_2" presStyleLbl="node1" presStyleIdx="1" presStyleCnt="3">
        <dgm:presLayoutVars>
          <dgm:bulletEnabled val="1"/>
        </dgm:presLayoutVars>
      </dgm:prSet>
      <dgm:spPr/>
    </dgm:pt>
    <dgm:pt modelId="{04A5F59E-9EBD-484A-B79A-032554B7698E}" type="pres">
      <dgm:prSet presAssocID="{D976028A-C4FF-4174-8765-EADC7379A10B}" presName="left_12_1" presStyleLbl="node1" presStyleIdx="2" presStyleCnt="3">
        <dgm:presLayoutVars>
          <dgm:bulletEnabled val="1"/>
        </dgm:presLayoutVars>
      </dgm:prSet>
      <dgm:spPr/>
    </dgm:pt>
  </dgm:ptLst>
  <dgm:cxnLst>
    <dgm:cxn modelId="{9D6FDB1C-15EB-4B20-97F0-44DD8195AD06}" srcId="{D976028A-C4FF-4174-8765-EADC7379A10B}" destId="{7C6F9A88-EF45-4717-93C5-B0360D1E6741}" srcOrd="1" destOrd="0" parTransId="{7221D19D-056F-4D18-8BEE-B2AC8F6ACF4C}" sibTransId="{6B6189D3-8FED-4A02-982C-F8FC05F00287}"/>
    <dgm:cxn modelId="{0292A620-C5A2-4B83-A779-FAC7DF0D02D8}" type="presOf" srcId="{D976028A-C4FF-4174-8765-EADC7379A10B}" destId="{42D8C53E-6370-43E4-95B7-D422E7FD5DE1}" srcOrd="0" destOrd="0" presId="urn:microsoft.com/office/officeart/2005/8/layout/balance1"/>
    <dgm:cxn modelId="{B6FD3C3E-CC4B-45F9-8C07-F4F182808D4E}" srcId="{7C6F9A88-EF45-4717-93C5-B0360D1E6741}" destId="{92760B11-1405-433B-969B-44D5E55A15AA}" srcOrd="1" destOrd="0" parTransId="{36687E6C-D66D-420A-B6B1-60F26A1D33B1}" sibTransId="{5F9C298C-21DC-4D2A-A46D-12FB38F97021}"/>
    <dgm:cxn modelId="{D335BA44-04F4-4A00-9B1B-DAEE6D0DFF5B}" srcId="{1EFAB86B-A1B6-4308-969E-5AA5F6FF9B93}" destId="{3C779755-FD9A-43AE-9C54-E0E580608B90}" srcOrd="0" destOrd="0" parTransId="{F466F01C-A0A2-4E9A-A458-C0122368FC0F}" sibTransId="{8D2B426F-FE46-4D98-B60E-55027FCD92AD}"/>
    <dgm:cxn modelId="{87BFCE56-B2AF-490D-A213-1467B5484A9E}" srcId="{7C6F9A88-EF45-4717-93C5-B0360D1E6741}" destId="{ADEC2A53-B543-4389-BC70-41319D5F0F2F}" srcOrd="0" destOrd="0" parTransId="{28208183-8B5B-4B1D-B1DD-A8B9FB720AD9}" sibTransId="{911117DB-F408-4B0A-A5DF-AADE52006BDA}"/>
    <dgm:cxn modelId="{43BD907F-7547-49F2-975A-E064A0EC52F2}" type="presOf" srcId="{7C6F9A88-EF45-4717-93C5-B0360D1E6741}" destId="{2C39DE6D-C74C-4197-8DB5-D054D55A0466}" srcOrd="0" destOrd="0" presId="urn:microsoft.com/office/officeart/2005/8/layout/balance1"/>
    <dgm:cxn modelId="{735A1D84-4865-401B-A616-38481B420ECF}" type="presOf" srcId="{92760B11-1405-433B-969B-44D5E55A15AA}" destId="{4681F8B8-7658-454E-93F2-A9036117A9EE}" srcOrd="0" destOrd="0" presId="urn:microsoft.com/office/officeart/2005/8/layout/balance1"/>
    <dgm:cxn modelId="{617B8B9E-7CC3-444B-A732-B95C8A747383}" type="presOf" srcId="{3C779755-FD9A-43AE-9C54-E0E580608B90}" destId="{04A5F59E-9EBD-484A-B79A-032554B7698E}" srcOrd="0" destOrd="0" presId="urn:microsoft.com/office/officeart/2005/8/layout/balance1"/>
    <dgm:cxn modelId="{B1AB00B9-1727-4DFE-A6A8-8C44805E0249}" srcId="{D976028A-C4FF-4174-8765-EADC7379A10B}" destId="{1EFAB86B-A1B6-4308-969E-5AA5F6FF9B93}" srcOrd="0" destOrd="0" parTransId="{359936DB-37FC-4054-A3C4-DC0B70EBCD0A}" sibTransId="{0B7EF3F1-DDC6-4CAB-8CCE-9640D4F02BAC}"/>
    <dgm:cxn modelId="{7CC2B1B9-5ED1-45AD-916A-21386DA202A5}" type="presOf" srcId="{ADEC2A53-B543-4389-BC70-41319D5F0F2F}" destId="{2B547EFA-1BBD-455B-9B74-08B0C639D1C6}" srcOrd="0" destOrd="0" presId="urn:microsoft.com/office/officeart/2005/8/layout/balance1"/>
    <dgm:cxn modelId="{11C4C5E7-1F92-4418-876B-0A1D844A830A}" type="presOf" srcId="{1EFAB86B-A1B6-4308-969E-5AA5F6FF9B93}" destId="{4428C27D-67E0-482E-A742-BA697ACA0406}" srcOrd="0" destOrd="0" presId="urn:microsoft.com/office/officeart/2005/8/layout/balance1"/>
    <dgm:cxn modelId="{6B274EC2-0944-4655-9EB8-FB3294C1647A}" type="presParOf" srcId="{42D8C53E-6370-43E4-95B7-D422E7FD5DE1}" destId="{B6C3BAE2-BF80-42C5-B167-3877577B7305}" srcOrd="0" destOrd="0" presId="urn:microsoft.com/office/officeart/2005/8/layout/balance1"/>
    <dgm:cxn modelId="{2C8072ED-82B8-46E1-BD7E-A9D4DD5A5412}" type="presParOf" srcId="{42D8C53E-6370-43E4-95B7-D422E7FD5DE1}" destId="{A46432F5-375A-4A7E-A86E-16DD8FDF9EAC}" srcOrd="1" destOrd="0" presId="urn:microsoft.com/office/officeart/2005/8/layout/balance1"/>
    <dgm:cxn modelId="{07FA297E-2E5C-4EDC-81B5-628E091553CC}" type="presParOf" srcId="{A46432F5-375A-4A7E-A86E-16DD8FDF9EAC}" destId="{4428C27D-67E0-482E-A742-BA697ACA0406}" srcOrd="0" destOrd="0" presId="urn:microsoft.com/office/officeart/2005/8/layout/balance1"/>
    <dgm:cxn modelId="{E58B9A3C-EBE1-4069-B351-79DC188CE7F8}" type="presParOf" srcId="{A46432F5-375A-4A7E-A86E-16DD8FDF9EAC}" destId="{2C39DE6D-C74C-4197-8DB5-D054D55A0466}" srcOrd="1" destOrd="0" presId="urn:microsoft.com/office/officeart/2005/8/layout/balance1"/>
    <dgm:cxn modelId="{E41F8BC2-28C2-47FB-8EC3-0D2BA350F414}" type="presParOf" srcId="{42D8C53E-6370-43E4-95B7-D422E7FD5DE1}" destId="{B95B62B6-3407-4487-AC9F-191D08688AFD}" srcOrd="2" destOrd="0" presId="urn:microsoft.com/office/officeart/2005/8/layout/balance1"/>
    <dgm:cxn modelId="{739F72BA-57B1-4F78-BB12-F40947100374}" type="presParOf" srcId="{B95B62B6-3407-4487-AC9F-191D08688AFD}" destId="{71F30CD6-E3D6-4333-BAB8-BB3B28473876}" srcOrd="0" destOrd="0" presId="urn:microsoft.com/office/officeart/2005/8/layout/balance1"/>
    <dgm:cxn modelId="{8621A6B2-E55C-4B1C-A40B-5D8E96B7D208}" type="presParOf" srcId="{B95B62B6-3407-4487-AC9F-191D08688AFD}" destId="{C9079E08-04E9-4158-AE7C-28E931A60F5E}" srcOrd="1" destOrd="0" presId="urn:microsoft.com/office/officeart/2005/8/layout/balance1"/>
    <dgm:cxn modelId="{3676C331-8ABC-459E-88F5-F6848B92FFB8}" type="presParOf" srcId="{B95B62B6-3407-4487-AC9F-191D08688AFD}" destId="{5D5EA431-A00F-465E-8A8A-566869813279}" srcOrd="2" destOrd="0" presId="urn:microsoft.com/office/officeart/2005/8/layout/balance1"/>
    <dgm:cxn modelId="{196DEF08-91E3-4421-8CF1-9B28B2620F47}" type="presParOf" srcId="{B95B62B6-3407-4487-AC9F-191D08688AFD}" destId="{2B547EFA-1BBD-455B-9B74-08B0C639D1C6}" srcOrd="3" destOrd="0" presId="urn:microsoft.com/office/officeart/2005/8/layout/balance1"/>
    <dgm:cxn modelId="{A721A5F3-E223-44B8-B2D0-08E7D2B82A53}" type="presParOf" srcId="{B95B62B6-3407-4487-AC9F-191D08688AFD}" destId="{4681F8B8-7658-454E-93F2-A9036117A9EE}" srcOrd="4" destOrd="0" presId="urn:microsoft.com/office/officeart/2005/8/layout/balance1"/>
    <dgm:cxn modelId="{BD548350-5FBC-4DF8-B1CC-61BD4B7FB17F}" type="presParOf" srcId="{B95B62B6-3407-4487-AC9F-191D08688AFD}" destId="{04A5F59E-9EBD-484A-B79A-032554B7698E}" srcOrd="5" destOrd="0" presId="urn:microsoft.com/office/officeart/2005/8/layout/balanc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0E7013-4996-44BA-A083-049375CF66C0}"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US"/>
        </a:p>
      </dgm:t>
    </dgm:pt>
    <dgm:pt modelId="{E864B1CF-1D96-4275-AC19-68A37A1DE1E5}">
      <dgm:prSet phldrT="[Text]"/>
      <dgm:spPr/>
      <dgm:t>
        <a:bodyPr/>
        <a:lstStyle/>
        <a:p>
          <a:r>
            <a:rPr lang="en-US"/>
            <a:t> Single, one time topic selection. </a:t>
          </a:r>
        </a:p>
      </dgm:t>
    </dgm:pt>
    <dgm:pt modelId="{963EE9A0-3584-451B-A4C0-071CA38C0B81}" type="parTrans" cxnId="{8A333E9E-228B-4B18-BC09-2B651462493F}">
      <dgm:prSet/>
      <dgm:spPr/>
      <dgm:t>
        <a:bodyPr/>
        <a:lstStyle/>
        <a:p>
          <a:endParaRPr lang="en-US"/>
        </a:p>
      </dgm:t>
    </dgm:pt>
    <dgm:pt modelId="{B9C210EE-6AAA-4EF7-883E-4399B6203B4D}" type="sibTrans" cxnId="{8A333E9E-228B-4B18-BC09-2B651462493F}">
      <dgm:prSet/>
      <dgm:spPr/>
      <dgm:t>
        <a:bodyPr/>
        <a:lstStyle/>
        <a:p>
          <a:endParaRPr lang="en-US"/>
        </a:p>
      </dgm:t>
    </dgm:pt>
    <dgm:pt modelId="{82B16F41-AE64-4248-A108-B58F16A094AD}">
      <dgm:prSet phldrT="[Text]"/>
      <dgm:spPr/>
      <dgm:t>
        <a:bodyPr/>
        <a:lstStyle/>
        <a:p>
          <a:r>
            <a:rPr lang="en-US"/>
            <a:t> No additional work required of advertisers </a:t>
          </a:r>
        </a:p>
      </dgm:t>
    </dgm:pt>
    <dgm:pt modelId="{8FBEEC34-9EE1-4CAC-8023-E76CB543D3DC}" type="parTrans" cxnId="{CBDFB28C-B47C-443D-B4D8-FCF6418DE576}">
      <dgm:prSet/>
      <dgm:spPr/>
      <dgm:t>
        <a:bodyPr/>
        <a:lstStyle/>
        <a:p>
          <a:endParaRPr lang="en-US"/>
        </a:p>
      </dgm:t>
    </dgm:pt>
    <dgm:pt modelId="{A90D1229-395F-4B9A-BAF5-C3B05F591552}" type="sibTrans" cxnId="{CBDFB28C-B47C-443D-B4D8-FCF6418DE576}">
      <dgm:prSet/>
      <dgm:spPr/>
      <dgm:t>
        <a:bodyPr/>
        <a:lstStyle/>
        <a:p>
          <a:endParaRPr lang="en-US"/>
        </a:p>
      </dgm:t>
    </dgm:pt>
    <dgm:pt modelId="{86E2E94E-1F87-4D74-9547-A5F25ECC40BF}">
      <dgm:prSet phldrT="[Text]"/>
      <dgm:spPr/>
      <dgm:t>
        <a:bodyPr/>
        <a:lstStyle/>
        <a:p>
          <a:r>
            <a:rPr lang="en-US"/>
            <a:t> Simplify search for buyer</a:t>
          </a:r>
        </a:p>
      </dgm:t>
    </dgm:pt>
    <dgm:pt modelId="{446FBE42-7EE3-40B3-B093-C5B1701AC846}" type="parTrans" cxnId="{A34A0907-5019-4DB4-9BA2-3A8E5166882B}">
      <dgm:prSet/>
      <dgm:spPr/>
      <dgm:t>
        <a:bodyPr/>
        <a:lstStyle/>
        <a:p>
          <a:endParaRPr lang="en-US"/>
        </a:p>
      </dgm:t>
    </dgm:pt>
    <dgm:pt modelId="{9B222635-D39E-4DA1-A618-9106299E2442}" type="sibTrans" cxnId="{A34A0907-5019-4DB4-9BA2-3A8E5166882B}">
      <dgm:prSet/>
      <dgm:spPr/>
      <dgm:t>
        <a:bodyPr/>
        <a:lstStyle/>
        <a:p>
          <a:endParaRPr lang="en-US"/>
        </a:p>
      </dgm:t>
    </dgm:pt>
    <dgm:pt modelId="{AAC1DA30-D640-40D4-AA21-84E73C1F2154}">
      <dgm:prSet phldrT="[Text]"/>
      <dgm:spPr/>
      <dgm:t>
        <a:bodyPr/>
        <a:lstStyle/>
        <a:p>
          <a:r>
            <a:rPr lang="en-US"/>
            <a:t>Improved User Experience</a:t>
          </a:r>
        </a:p>
      </dgm:t>
    </dgm:pt>
    <dgm:pt modelId="{0A696D81-60EB-4BFA-AC96-C336B4665E7E}" type="parTrans" cxnId="{FBAF3F23-E325-466C-9802-32B877F68690}">
      <dgm:prSet/>
      <dgm:spPr/>
      <dgm:t>
        <a:bodyPr/>
        <a:lstStyle/>
        <a:p>
          <a:endParaRPr lang="en-US"/>
        </a:p>
      </dgm:t>
    </dgm:pt>
    <dgm:pt modelId="{68D95FBF-A65D-4A18-B075-953569229DFE}" type="sibTrans" cxnId="{FBAF3F23-E325-466C-9802-32B877F68690}">
      <dgm:prSet/>
      <dgm:spPr/>
      <dgm:t>
        <a:bodyPr/>
        <a:lstStyle/>
        <a:p>
          <a:endParaRPr lang="en-US"/>
        </a:p>
      </dgm:t>
    </dgm:pt>
    <dgm:pt modelId="{C3A9D48A-5A8D-441E-9653-12B002A25B19}" type="pres">
      <dgm:prSet presAssocID="{AE0E7013-4996-44BA-A083-049375CF66C0}" presName="Name0" presStyleCnt="0">
        <dgm:presLayoutVars>
          <dgm:chMax val="11"/>
          <dgm:chPref val="11"/>
          <dgm:dir/>
          <dgm:resizeHandles/>
        </dgm:presLayoutVars>
      </dgm:prSet>
      <dgm:spPr/>
    </dgm:pt>
    <dgm:pt modelId="{57AC5043-F040-4C8C-A75B-CEBEA127174D}" type="pres">
      <dgm:prSet presAssocID="{AAC1DA30-D640-40D4-AA21-84E73C1F2154}" presName="Accent4" presStyleCnt="0"/>
      <dgm:spPr/>
    </dgm:pt>
    <dgm:pt modelId="{89BF6E58-B0B4-473E-B8FF-487570FB0703}" type="pres">
      <dgm:prSet presAssocID="{AAC1DA30-D640-40D4-AA21-84E73C1F2154}" presName="Accent" presStyleLbl="node1" presStyleIdx="0" presStyleCnt="4"/>
      <dgm:spPr/>
    </dgm:pt>
    <dgm:pt modelId="{FCBF6AF9-D90B-45FD-8029-DF89AA059578}" type="pres">
      <dgm:prSet presAssocID="{AAC1DA30-D640-40D4-AA21-84E73C1F2154}" presName="ParentBackground4" presStyleCnt="0"/>
      <dgm:spPr/>
    </dgm:pt>
    <dgm:pt modelId="{92D6480D-82D7-4076-85D0-8605C0ADA6EF}" type="pres">
      <dgm:prSet presAssocID="{AAC1DA30-D640-40D4-AA21-84E73C1F2154}" presName="ParentBackground" presStyleLbl="fgAcc1" presStyleIdx="0" presStyleCnt="4"/>
      <dgm:spPr/>
    </dgm:pt>
    <dgm:pt modelId="{0A2B9699-EF4C-4876-BAC1-E853441C505C}" type="pres">
      <dgm:prSet presAssocID="{AAC1DA30-D640-40D4-AA21-84E73C1F2154}" presName="Parent4" presStyleLbl="revTx" presStyleIdx="0" presStyleCnt="0">
        <dgm:presLayoutVars>
          <dgm:chMax val="1"/>
          <dgm:chPref val="1"/>
          <dgm:bulletEnabled val="1"/>
        </dgm:presLayoutVars>
      </dgm:prSet>
      <dgm:spPr/>
    </dgm:pt>
    <dgm:pt modelId="{A1E22B6D-30F5-45DE-8B59-E923283FCA1B}" type="pres">
      <dgm:prSet presAssocID="{86E2E94E-1F87-4D74-9547-A5F25ECC40BF}" presName="Accent3" presStyleCnt="0"/>
      <dgm:spPr/>
    </dgm:pt>
    <dgm:pt modelId="{8CA6B54D-9379-4E0A-A15B-83E2B3BA9714}" type="pres">
      <dgm:prSet presAssocID="{86E2E94E-1F87-4D74-9547-A5F25ECC40BF}" presName="Accent" presStyleLbl="node1" presStyleIdx="1" presStyleCnt="4"/>
      <dgm:spPr/>
    </dgm:pt>
    <dgm:pt modelId="{5DEF3D0E-68D1-4BAF-A49D-3985D837CD73}" type="pres">
      <dgm:prSet presAssocID="{86E2E94E-1F87-4D74-9547-A5F25ECC40BF}" presName="ParentBackground3" presStyleCnt="0"/>
      <dgm:spPr/>
    </dgm:pt>
    <dgm:pt modelId="{56C6CDA1-B86D-4A22-A3E4-164CCE3CFFBA}" type="pres">
      <dgm:prSet presAssocID="{86E2E94E-1F87-4D74-9547-A5F25ECC40BF}" presName="ParentBackground" presStyleLbl="fgAcc1" presStyleIdx="1" presStyleCnt="4"/>
      <dgm:spPr/>
    </dgm:pt>
    <dgm:pt modelId="{AB28ED96-F393-4031-870E-88B05B23A182}" type="pres">
      <dgm:prSet presAssocID="{86E2E94E-1F87-4D74-9547-A5F25ECC40BF}" presName="Parent3" presStyleLbl="revTx" presStyleIdx="0" presStyleCnt="0">
        <dgm:presLayoutVars>
          <dgm:chMax val="1"/>
          <dgm:chPref val="1"/>
          <dgm:bulletEnabled val="1"/>
        </dgm:presLayoutVars>
      </dgm:prSet>
      <dgm:spPr/>
    </dgm:pt>
    <dgm:pt modelId="{531C5D1B-A9A7-4460-AE4B-D8A570A9DF6C}" type="pres">
      <dgm:prSet presAssocID="{82B16F41-AE64-4248-A108-B58F16A094AD}" presName="Accent2" presStyleCnt="0"/>
      <dgm:spPr/>
    </dgm:pt>
    <dgm:pt modelId="{839F6790-791D-45CB-9F4C-C61ADB192D9D}" type="pres">
      <dgm:prSet presAssocID="{82B16F41-AE64-4248-A108-B58F16A094AD}" presName="Accent" presStyleLbl="node1" presStyleIdx="2" presStyleCnt="4"/>
      <dgm:spPr/>
    </dgm:pt>
    <dgm:pt modelId="{0C24FFE3-12B7-415A-8C90-1597C2C22E9B}" type="pres">
      <dgm:prSet presAssocID="{82B16F41-AE64-4248-A108-B58F16A094AD}" presName="ParentBackground2" presStyleCnt="0"/>
      <dgm:spPr/>
    </dgm:pt>
    <dgm:pt modelId="{08AC49F8-198C-4C36-BA8D-7F2A241512A9}" type="pres">
      <dgm:prSet presAssocID="{82B16F41-AE64-4248-A108-B58F16A094AD}" presName="ParentBackground" presStyleLbl="fgAcc1" presStyleIdx="2" presStyleCnt="4"/>
      <dgm:spPr/>
    </dgm:pt>
    <dgm:pt modelId="{ACA74697-C266-4686-9A6A-E4F8356C0EC1}" type="pres">
      <dgm:prSet presAssocID="{82B16F41-AE64-4248-A108-B58F16A094AD}" presName="Parent2" presStyleLbl="revTx" presStyleIdx="0" presStyleCnt="0">
        <dgm:presLayoutVars>
          <dgm:chMax val="1"/>
          <dgm:chPref val="1"/>
          <dgm:bulletEnabled val="1"/>
        </dgm:presLayoutVars>
      </dgm:prSet>
      <dgm:spPr/>
    </dgm:pt>
    <dgm:pt modelId="{FA9D8C67-9991-4B88-9B3E-019D28380230}" type="pres">
      <dgm:prSet presAssocID="{E864B1CF-1D96-4275-AC19-68A37A1DE1E5}" presName="Accent1" presStyleCnt="0"/>
      <dgm:spPr/>
    </dgm:pt>
    <dgm:pt modelId="{A7C36CFD-DBFE-4DBD-8CA1-E6676EC38B30}" type="pres">
      <dgm:prSet presAssocID="{E864B1CF-1D96-4275-AC19-68A37A1DE1E5}" presName="Accent" presStyleLbl="node1" presStyleIdx="3" presStyleCnt="4"/>
      <dgm:spPr/>
    </dgm:pt>
    <dgm:pt modelId="{DDEA6385-D096-4F39-8D64-CB7849E74670}" type="pres">
      <dgm:prSet presAssocID="{E864B1CF-1D96-4275-AC19-68A37A1DE1E5}" presName="ParentBackground1" presStyleCnt="0"/>
      <dgm:spPr/>
    </dgm:pt>
    <dgm:pt modelId="{1B5027D9-289C-4372-B537-F1C11A62BE9B}" type="pres">
      <dgm:prSet presAssocID="{E864B1CF-1D96-4275-AC19-68A37A1DE1E5}" presName="ParentBackground" presStyleLbl="fgAcc1" presStyleIdx="3" presStyleCnt="4"/>
      <dgm:spPr/>
    </dgm:pt>
    <dgm:pt modelId="{95B3AB34-0BE5-45D0-9E1D-C88F6635FE1D}" type="pres">
      <dgm:prSet presAssocID="{E864B1CF-1D96-4275-AC19-68A37A1DE1E5}" presName="Parent1" presStyleLbl="revTx" presStyleIdx="0" presStyleCnt="0">
        <dgm:presLayoutVars>
          <dgm:chMax val="1"/>
          <dgm:chPref val="1"/>
          <dgm:bulletEnabled val="1"/>
        </dgm:presLayoutVars>
      </dgm:prSet>
      <dgm:spPr/>
    </dgm:pt>
  </dgm:ptLst>
  <dgm:cxnLst>
    <dgm:cxn modelId="{A34A0907-5019-4DB4-9BA2-3A8E5166882B}" srcId="{AE0E7013-4996-44BA-A083-049375CF66C0}" destId="{86E2E94E-1F87-4D74-9547-A5F25ECC40BF}" srcOrd="2" destOrd="0" parTransId="{446FBE42-7EE3-40B3-B093-C5B1701AC846}" sibTransId="{9B222635-D39E-4DA1-A618-9106299E2442}"/>
    <dgm:cxn modelId="{686E5E21-8725-46E3-8BA2-E9BD4590DF4C}" type="presOf" srcId="{82B16F41-AE64-4248-A108-B58F16A094AD}" destId="{08AC49F8-198C-4C36-BA8D-7F2A241512A9}" srcOrd="0" destOrd="0" presId="urn:microsoft.com/office/officeart/2011/layout/CircleProcess"/>
    <dgm:cxn modelId="{FBAF3F23-E325-466C-9802-32B877F68690}" srcId="{AE0E7013-4996-44BA-A083-049375CF66C0}" destId="{AAC1DA30-D640-40D4-AA21-84E73C1F2154}" srcOrd="3" destOrd="0" parTransId="{0A696D81-60EB-4BFA-AC96-C336B4665E7E}" sibTransId="{68D95FBF-A65D-4A18-B075-953569229DFE}"/>
    <dgm:cxn modelId="{24D33228-4C84-4644-8397-25CC9208B831}" type="presOf" srcId="{AAC1DA30-D640-40D4-AA21-84E73C1F2154}" destId="{0A2B9699-EF4C-4876-BAC1-E853441C505C}" srcOrd="1" destOrd="0" presId="urn:microsoft.com/office/officeart/2011/layout/CircleProcess"/>
    <dgm:cxn modelId="{7E4EEE6E-F764-44C4-AA72-5D979B836F40}" type="presOf" srcId="{86E2E94E-1F87-4D74-9547-A5F25ECC40BF}" destId="{AB28ED96-F393-4031-870E-88B05B23A182}" srcOrd="1" destOrd="0" presId="urn:microsoft.com/office/officeart/2011/layout/CircleProcess"/>
    <dgm:cxn modelId="{7B715756-E2BB-489F-BE19-E01632EB50F9}" type="presOf" srcId="{E864B1CF-1D96-4275-AC19-68A37A1DE1E5}" destId="{1B5027D9-289C-4372-B537-F1C11A62BE9B}" srcOrd="0" destOrd="0" presId="urn:microsoft.com/office/officeart/2011/layout/CircleProcess"/>
    <dgm:cxn modelId="{4C396F7E-DC10-45FC-AA4D-96F8502E3517}" type="presOf" srcId="{E864B1CF-1D96-4275-AC19-68A37A1DE1E5}" destId="{95B3AB34-0BE5-45D0-9E1D-C88F6635FE1D}" srcOrd="1" destOrd="0" presId="urn:microsoft.com/office/officeart/2011/layout/CircleProcess"/>
    <dgm:cxn modelId="{8CF86288-BAD5-424C-AB93-749AC77FEE5C}" type="presOf" srcId="{AE0E7013-4996-44BA-A083-049375CF66C0}" destId="{C3A9D48A-5A8D-441E-9653-12B002A25B19}" srcOrd="0" destOrd="0" presId="urn:microsoft.com/office/officeart/2011/layout/CircleProcess"/>
    <dgm:cxn modelId="{CBDFB28C-B47C-443D-B4D8-FCF6418DE576}" srcId="{AE0E7013-4996-44BA-A083-049375CF66C0}" destId="{82B16F41-AE64-4248-A108-B58F16A094AD}" srcOrd="1" destOrd="0" parTransId="{8FBEEC34-9EE1-4CAC-8023-E76CB543D3DC}" sibTransId="{A90D1229-395F-4B9A-BAF5-C3B05F591552}"/>
    <dgm:cxn modelId="{8A333E9E-228B-4B18-BC09-2B651462493F}" srcId="{AE0E7013-4996-44BA-A083-049375CF66C0}" destId="{E864B1CF-1D96-4275-AC19-68A37A1DE1E5}" srcOrd="0" destOrd="0" parTransId="{963EE9A0-3584-451B-A4C0-071CA38C0B81}" sibTransId="{B9C210EE-6AAA-4EF7-883E-4399B6203B4D}"/>
    <dgm:cxn modelId="{44F3FCB2-BC71-41CF-BFB0-3B88FD23F432}" type="presOf" srcId="{86E2E94E-1F87-4D74-9547-A5F25ECC40BF}" destId="{56C6CDA1-B86D-4A22-A3E4-164CCE3CFFBA}" srcOrd="0" destOrd="0" presId="urn:microsoft.com/office/officeart/2011/layout/CircleProcess"/>
    <dgm:cxn modelId="{D703E6CD-3166-4875-B749-9103024C6E44}" type="presOf" srcId="{82B16F41-AE64-4248-A108-B58F16A094AD}" destId="{ACA74697-C266-4686-9A6A-E4F8356C0EC1}" srcOrd="1" destOrd="0" presId="urn:microsoft.com/office/officeart/2011/layout/CircleProcess"/>
    <dgm:cxn modelId="{786D02FC-55A8-4576-9283-B45CFD327ECB}" type="presOf" srcId="{AAC1DA30-D640-40D4-AA21-84E73C1F2154}" destId="{92D6480D-82D7-4076-85D0-8605C0ADA6EF}" srcOrd="0" destOrd="0" presId="urn:microsoft.com/office/officeart/2011/layout/CircleProcess"/>
    <dgm:cxn modelId="{E8D5DF8A-981C-4D74-8F21-5B083CC48C3D}" type="presParOf" srcId="{C3A9D48A-5A8D-441E-9653-12B002A25B19}" destId="{57AC5043-F040-4C8C-A75B-CEBEA127174D}" srcOrd="0" destOrd="0" presId="urn:microsoft.com/office/officeart/2011/layout/CircleProcess"/>
    <dgm:cxn modelId="{D071C4EB-7D7B-4A86-A26F-8F3507D5190C}" type="presParOf" srcId="{57AC5043-F040-4C8C-A75B-CEBEA127174D}" destId="{89BF6E58-B0B4-473E-B8FF-487570FB0703}" srcOrd="0" destOrd="0" presId="urn:microsoft.com/office/officeart/2011/layout/CircleProcess"/>
    <dgm:cxn modelId="{6E226DCD-2A37-4472-A0DC-17D8D9E76520}" type="presParOf" srcId="{C3A9D48A-5A8D-441E-9653-12B002A25B19}" destId="{FCBF6AF9-D90B-45FD-8029-DF89AA059578}" srcOrd="1" destOrd="0" presId="urn:microsoft.com/office/officeart/2011/layout/CircleProcess"/>
    <dgm:cxn modelId="{A8638A5D-EFCA-4A3B-AA97-95BDD29D0064}" type="presParOf" srcId="{FCBF6AF9-D90B-45FD-8029-DF89AA059578}" destId="{92D6480D-82D7-4076-85D0-8605C0ADA6EF}" srcOrd="0" destOrd="0" presId="urn:microsoft.com/office/officeart/2011/layout/CircleProcess"/>
    <dgm:cxn modelId="{ED3D98EA-64CB-4EC8-B495-96580BE8F02D}" type="presParOf" srcId="{C3A9D48A-5A8D-441E-9653-12B002A25B19}" destId="{0A2B9699-EF4C-4876-BAC1-E853441C505C}" srcOrd="2" destOrd="0" presId="urn:microsoft.com/office/officeart/2011/layout/CircleProcess"/>
    <dgm:cxn modelId="{C842D46D-C96D-434B-8ECB-FAEF1491C029}" type="presParOf" srcId="{C3A9D48A-5A8D-441E-9653-12B002A25B19}" destId="{A1E22B6D-30F5-45DE-8B59-E923283FCA1B}" srcOrd="3" destOrd="0" presId="urn:microsoft.com/office/officeart/2011/layout/CircleProcess"/>
    <dgm:cxn modelId="{319EEA7C-2DD8-4038-8E6C-29C0A1099406}" type="presParOf" srcId="{A1E22B6D-30F5-45DE-8B59-E923283FCA1B}" destId="{8CA6B54D-9379-4E0A-A15B-83E2B3BA9714}" srcOrd="0" destOrd="0" presId="urn:microsoft.com/office/officeart/2011/layout/CircleProcess"/>
    <dgm:cxn modelId="{A2B0B29C-B0A6-4EDE-95AD-782511B6D3E4}" type="presParOf" srcId="{C3A9D48A-5A8D-441E-9653-12B002A25B19}" destId="{5DEF3D0E-68D1-4BAF-A49D-3985D837CD73}" srcOrd="4" destOrd="0" presId="urn:microsoft.com/office/officeart/2011/layout/CircleProcess"/>
    <dgm:cxn modelId="{B66AD90A-6789-4039-B0E0-C2E3659DB650}" type="presParOf" srcId="{5DEF3D0E-68D1-4BAF-A49D-3985D837CD73}" destId="{56C6CDA1-B86D-4A22-A3E4-164CCE3CFFBA}" srcOrd="0" destOrd="0" presId="urn:microsoft.com/office/officeart/2011/layout/CircleProcess"/>
    <dgm:cxn modelId="{B8AB5982-E58B-4791-9D07-BC16A55791CA}" type="presParOf" srcId="{C3A9D48A-5A8D-441E-9653-12B002A25B19}" destId="{AB28ED96-F393-4031-870E-88B05B23A182}" srcOrd="5" destOrd="0" presId="urn:microsoft.com/office/officeart/2011/layout/CircleProcess"/>
    <dgm:cxn modelId="{34CFD8C6-54E4-4160-B6AE-D94F3B7E19EA}" type="presParOf" srcId="{C3A9D48A-5A8D-441E-9653-12B002A25B19}" destId="{531C5D1B-A9A7-4460-AE4B-D8A570A9DF6C}" srcOrd="6" destOrd="0" presId="urn:microsoft.com/office/officeart/2011/layout/CircleProcess"/>
    <dgm:cxn modelId="{07048A8A-EE67-43C1-9C27-60BE5AFE3729}" type="presParOf" srcId="{531C5D1B-A9A7-4460-AE4B-D8A570A9DF6C}" destId="{839F6790-791D-45CB-9F4C-C61ADB192D9D}" srcOrd="0" destOrd="0" presId="urn:microsoft.com/office/officeart/2011/layout/CircleProcess"/>
    <dgm:cxn modelId="{C0237F50-563A-48E3-8C47-DB4874A14078}" type="presParOf" srcId="{C3A9D48A-5A8D-441E-9653-12B002A25B19}" destId="{0C24FFE3-12B7-415A-8C90-1597C2C22E9B}" srcOrd="7" destOrd="0" presId="urn:microsoft.com/office/officeart/2011/layout/CircleProcess"/>
    <dgm:cxn modelId="{4C071587-8995-4D83-A137-73363BF34B51}" type="presParOf" srcId="{0C24FFE3-12B7-415A-8C90-1597C2C22E9B}" destId="{08AC49F8-198C-4C36-BA8D-7F2A241512A9}" srcOrd="0" destOrd="0" presId="urn:microsoft.com/office/officeart/2011/layout/CircleProcess"/>
    <dgm:cxn modelId="{07C8E99A-A28F-47F5-81C9-C9C915948D82}" type="presParOf" srcId="{C3A9D48A-5A8D-441E-9653-12B002A25B19}" destId="{ACA74697-C266-4686-9A6A-E4F8356C0EC1}" srcOrd="8" destOrd="0" presId="urn:microsoft.com/office/officeart/2011/layout/CircleProcess"/>
    <dgm:cxn modelId="{49009B66-BAAD-4901-9BE4-3CC9AC49C2E8}" type="presParOf" srcId="{C3A9D48A-5A8D-441E-9653-12B002A25B19}" destId="{FA9D8C67-9991-4B88-9B3E-019D28380230}" srcOrd="9" destOrd="0" presId="urn:microsoft.com/office/officeart/2011/layout/CircleProcess"/>
    <dgm:cxn modelId="{7EF7D995-A8C5-4552-84E0-8212A490F130}" type="presParOf" srcId="{FA9D8C67-9991-4B88-9B3E-019D28380230}" destId="{A7C36CFD-DBFE-4DBD-8CA1-E6676EC38B30}" srcOrd="0" destOrd="0" presId="urn:microsoft.com/office/officeart/2011/layout/CircleProcess"/>
    <dgm:cxn modelId="{30ADBDEB-FA3B-4E05-A51C-BF1902A6A4AA}" type="presParOf" srcId="{C3A9D48A-5A8D-441E-9653-12B002A25B19}" destId="{DDEA6385-D096-4F39-8D64-CB7849E74670}" srcOrd="10" destOrd="0" presId="urn:microsoft.com/office/officeart/2011/layout/CircleProcess"/>
    <dgm:cxn modelId="{7C3FE4AE-1440-4DFC-8D23-B4F9F615E5E1}" type="presParOf" srcId="{DDEA6385-D096-4F39-8D64-CB7849E74670}" destId="{1B5027D9-289C-4372-B537-F1C11A62BE9B}" srcOrd="0" destOrd="0" presId="urn:microsoft.com/office/officeart/2011/layout/CircleProcess"/>
    <dgm:cxn modelId="{BCE5A94C-0E52-4B2C-9871-0F81D8CB4656}" type="presParOf" srcId="{C3A9D48A-5A8D-441E-9653-12B002A25B19}" destId="{95B3AB34-0BE5-45D0-9E1D-C88F6635FE1D}" srcOrd="11" destOrd="0" presId="urn:microsoft.com/office/officeart/2011/layout/Circle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17192-DD02-412A-995B-1740415EFB20}">
      <dsp:nvSpPr>
        <dsp:cNvPr id="0" name=""/>
        <dsp:cNvSpPr/>
      </dsp:nvSpPr>
      <dsp:spPr>
        <a:xfrm rot="5400000">
          <a:off x="633143" y="911287"/>
          <a:ext cx="805955" cy="917551"/>
        </a:xfrm>
        <a:prstGeom prst="bentUpArrow">
          <a:avLst>
            <a:gd name="adj1" fmla="val 32840"/>
            <a:gd name="adj2" fmla="val 25000"/>
            <a:gd name="adj3" fmla="val 3578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D28005-CF9A-4233-B443-FEDB2BBF6B13}">
      <dsp:nvSpPr>
        <dsp:cNvPr id="0" name=""/>
        <dsp:cNvSpPr/>
      </dsp:nvSpPr>
      <dsp:spPr>
        <a:xfrm>
          <a:off x="419614" y="17869"/>
          <a:ext cx="1356754" cy="949684"/>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Location</a:t>
          </a:r>
        </a:p>
      </dsp:txBody>
      <dsp:txXfrm>
        <a:off x="465982" y="64237"/>
        <a:ext cx="1264018" cy="856948"/>
      </dsp:txXfrm>
    </dsp:sp>
    <dsp:sp modelId="{C14A4B29-4B87-4634-891A-C4837F45221C}">
      <dsp:nvSpPr>
        <dsp:cNvPr id="0" name=""/>
        <dsp:cNvSpPr/>
      </dsp:nvSpPr>
      <dsp:spPr>
        <a:xfrm>
          <a:off x="1776368" y="108443"/>
          <a:ext cx="986773" cy="76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n-US" sz="1200" b="1" kern="1200"/>
            <a:t>Example: NYC</a:t>
          </a:r>
        </a:p>
      </dsp:txBody>
      <dsp:txXfrm>
        <a:off x="1776368" y="108443"/>
        <a:ext cx="986773" cy="767576"/>
      </dsp:txXfrm>
    </dsp:sp>
    <dsp:sp modelId="{1CF20DDF-8EBD-4A62-B889-53FCF7CD0ECD}">
      <dsp:nvSpPr>
        <dsp:cNvPr id="0" name=""/>
        <dsp:cNvSpPr/>
      </dsp:nvSpPr>
      <dsp:spPr>
        <a:xfrm rot="5400000">
          <a:off x="1758037" y="1978096"/>
          <a:ext cx="805955" cy="917551"/>
        </a:xfrm>
        <a:prstGeom prst="bentUpArrow">
          <a:avLst>
            <a:gd name="adj1" fmla="val 32840"/>
            <a:gd name="adj2" fmla="val 25000"/>
            <a:gd name="adj3" fmla="val 3578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C41D80-D481-4467-9876-ACF797FECC96}">
      <dsp:nvSpPr>
        <dsp:cNvPr id="0" name=""/>
        <dsp:cNvSpPr/>
      </dsp:nvSpPr>
      <dsp:spPr>
        <a:xfrm>
          <a:off x="1544507" y="1084678"/>
          <a:ext cx="1356754" cy="949684"/>
        </a:xfrm>
        <a:prstGeom prst="roundRect">
          <a:avLst>
            <a:gd name="adj" fmla="val 16670"/>
          </a:avLst>
        </a:prstGeom>
        <a:solidFill>
          <a:schemeClr val="accent2">
            <a:hueOff val="-756048"/>
            <a:satOff val="-1920"/>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Category</a:t>
          </a:r>
        </a:p>
      </dsp:txBody>
      <dsp:txXfrm>
        <a:off x="1590875" y="1131046"/>
        <a:ext cx="1264018" cy="856948"/>
      </dsp:txXfrm>
    </dsp:sp>
    <dsp:sp modelId="{A994902C-1A9A-4F41-B4C9-21786F108681}">
      <dsp:nvSpPr>
        <dsp:cNvPr id="0" name=""/>
        <dsp:cNvSpPr/>
      </dsp:nvSpPr>
      <dsp:spPr>
        <a:xfrm>
          <a:off x="2901262" y="1175252"/>
          <a:ext cx="986773" cy="76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n-US" sz="1200" b="1" kern="1200"/>
            <a:t>Example: For sale</a:t>
          </a:r>
        </a:p>
      </dsp:txBody>
      <dsp:txXfrm>
        <a:off x="2901262" y="1175252"/>
        <a:ext cx="986773" cy="767576"/>
      </dsp:txXfrm>
    </dsp:sp>
    <dsp:sp modelId="{C819BCF8-9851-49E4-8A90-6D48D4138E53}">
      <dsp:nvSpPr>
        <dsp:cNvPr id="0" name=""/>
        <dsp:cNvSpPr/>
      </dsp:nvSpPr>
      <dsp:spPr>
        <a:xfrm>
          <a:off x="2669401" y="2151487"/>
          <a:ext cx="1356754" cy="949684"/>
        </a:xfrm>
        <a:prstGeom prst="roundRect">
          <a:avLst>
            <a:gd name="adj" fmla="val 16670"/>
          </a:avLst>
        </a:prstGeom>
        <a:solidFill>
          <a:schemeClr val="accent2">
            <a:hueOff val="-1512095"/>
            <a:satOff val="-3839"/>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Subcategory</a:t>
          </a:r>
        </a:p>
      </dsp:txBody>
      <dsp:txXfrm>
        <a:off x="2715769" y="2197855"/>
        <a:ext cx="1264018" cy="856948"/>
      </dsp:txXfrm>
    </dsp:sp>
    <dsp:sp modelId="{66E60D14-9B3A-4674-BA24-A7A48D29EE62}">
      <dsp:nvSpPr>
        <dsp:cNvPr id="0" name=""/>
        <dsp:cNvSpPr/>
      </dsp:nvSpPr>
      <dsp:spPr>
        <a:xfrm>
          <a:off x="4026155" y="2242061"/>
          <a:ext cx="986773" cy="76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b="1" kern="1200"/>
            <a:t>Examples: Clothing, Appliances, Electronics</a:t>
          </a:r>
        </a:p>
      </dsp:txBody>
      <dsp:txXfrm>
        <a:off x="4026155" y="2242061"/>
        <a:ext cx="986773" cy="767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42209-4118-43EE-8E82-B7BAF3C6EF38}">
      <dsp:nvSpPr>
        <dsp:cNvPr id="0" name=""/>
        <dsp:cNvSpPr/>
      </dsp:nvSpPr>
      <dsp:spPr>
        <a:xfrm>
          <a:off x="824218" y="0"/>
          <a:ext cx="9341142" cy="18412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502A81-49C5-4886-8943-D41B23867C78}">
      <dsp:nvSpPr>
        <dsp:cNvPr id="0" name=""/>
        <dsp:cNvSpPr/>
      </dsp:nvSpPr>
      <dsp:spPr>
        <a:xfrm>
          <a:off x="0" y="552366"/>
          <a:ext cx="3296873" cy="7364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Data Acquisition</a:t>
          </a:r>
        </a:p>
      </dsp:txBody>
      <dsp:txXfrm>
        <a:off x="35952" y="588318"/>
        <a:ext cx="3224969" cy="664585"/>
      </dsp:txXfrm>
    </dsp:sp>
    <dsp:sp modelId="{04F952D9-0AD5-445B-8FB4-E3406BB71488}">
      <dsp:nvSpPr>
        <dsp:cNvPr id="0" name=""/>
        <dsp:cNvSpPr/>
      </dsp:nvSpPr>
      <dsp:spPr>
        <a:xfrm>
          <a:off x="3846352" y="552366"/>
          <a:ext cx="3296873" cy="7364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Data Cleaning</a:t>
          </a:r>
        </a:p>
      </dsp:txBody>
      <dsp:txXfrm>
        <a:off x="3882304" y="588318"/>
        <a:ext cx="3224969" cy="664585"/>
      </dsp:txXfrm>
    </dsp:sp>
    <dsp:sp modelId="{2B0798D9-B3AC-46B8-834F-9DE45E4BDE3C}">
      <dsp:nvSpPr>
        <dsp:cNvPr id="0" name=""/>
        <dsp:cNvSpPr/>
      </dsp:nvSpPr>
      <dsp:spPr>
        <a:xfrm>
          <a:off x="7692705" y="552366"/>
          <a:ext cx="3296873" cy="7364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Avenir Next LT Pro"/>
            </a:rPr>
            <a:t>Topic Modeling</a:t>
          </a:r>
          <a:endParaRPr lang="en-US" sz="1800" b="1" kern="1200"/>
        </a:p>
      </dsp:txBody>
      <dsp:txXfrm>
        <a:off x="7728657" y="588318"/>
        <a:ext cx="3224969" cy="6645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603EF-157C-48AD-99E4-DAA52441291F}">
      <dsp:nvSpPr>
        <dsp:cNvPr id="0" name=""/>
        <dsp:cNvSpPr/>
      </dsp:nvSpPr>
      <dsp:spPr>
        <a:xfrm rot="5400000">
          <a:off x="132220" y="694014"/>
          <a:ext cx="493054" cy="56132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78E4B0-68F1-4C0B-876E-6614B705CF90}">
      <dsp:nvSpPr>
        <dsp:cNvPr id="0" name=""/>
        <dsp:cNvSpPr/>
      </dsp:nvSpPr>
      <dsp:spPr>
        <a:xfrm>
          <a:off x="1591" y="147453"/>
          <a:ext cx="830013" cy="580982"/>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a:t>White space</a:t>
          </a:r>
        </a:p>
      </dsp:txBody>
      <dsp:txXfrm>
        <a:off x="29957" y="175819"/>
        <a:ext cx="773281" cy="524250"/>
      </dsp:txXfrm>
    </dsp:sp>
    <dsp:sp modelId="{54BF2A66-8A93-460E-AA94-5AE74FFA0F50}">
      <dsp:nvSpPr>
        <dsp:cNvPr id="0" name=""/>
        <dsp:cNvSpPr/>
      </dsp:nvSpPr>
      <dsp:spPr>
        <a:xfrm>
          <a:off x="831604" y="202863"/>
          <a:ext cx="603672" cy="469575"/>
        </a:xfrm>
        <a:prstGeom prst="rect">
          <a:avLst/>
        </a:prstGeom>
        <a:noFill/>
        <a:ln>
          <a:noFill/>
        </a:ln>
        <a:effectLst/>
      </dsp:spPr>
      <dsp:style>
        <a:lnRef idx="0">
          <a:scrgbClr r="0" g="0" b="0"/>
        </a:lnRef>
        <a:fillRef idx="0">
          <a:scrgbClr r="0" g="0" b="0"/>
        </a:fillRef>
        <a:effectRef idx="0">
          <a:scrgbClr r="0" g="0" b="0"/>
        </a:effectRef>
        <a:fontRef idx="minor"/>
      </dsp:style>
    </dsp:sp>
    <dsp:sp modelId="{D9102B09-2D83-4348-8C8E-0B1B9730606D}">
      <dsp:nvSpPr>
        <dsp:cNvPr id="0" name=""/>
        <dsp:cNvSpPr/>
      </dsp:nvSpPr>
      <dsp:spPr>
        <a:xfrm rot="5400000">
          <a:off x="820390" y="1346649"/>
          <a:ext cx="493054" cy="561324"/>
        </a:xfrm>
        <a:prstGeom prst="bentUpArrow">
          <a:avLst>
            <a:gd name="adj1" fmla="val 32840"/>
            <a:gd name="adj2" fmla="val 25000"/>
            <a:gd name="adj3" fmla="val 35780"/>
          </a:avLst>
        </a:prstGeom>
        <a:solidFill>
          <a:schemeClr val="accent1">
            <a:tint val="50000"/>
            <a:hueOff val="-384037"/>
            <a:satOff val="-1626"/>
            <a:lumOff val="25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793504-0260-4ED5-9239-69D75FDCC1AA}">
      <dsp:nvSpPr>
        <dsp:cNvPr id="0" name=""/>
        <dsp:cNvSpPr/>
      </dsp:nvSpPr>
      <dsp:spPr>
        <a:xfrm>
          <a:off x="689760" y="800088"/>
          <a:ext cx="830013" cy="580982"/>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kern="1200"/>
            <a:t>Lemmatization</a:t>
          </a:r>
        </a:p>
      </dsp:txBody>
      <dsp:txXfrm>
        <a:off x="718126" y="828454"/>
        <a:ext cx="773281" cy="524250"/>
      </dsp:txXfrm>
    </dsp:sp>
    <dsp:sp modelId="{A004A50B-E6CF-4776-946F-98BE384C3DC2}">
      <dsp:nvSpPr>
        <dsp:cNvPr id="0" name=""/>
        <dsp:cNvSpPr/>
      </dsp:nvSpPr>
      <dsp:spPr>
        <a:xfrm>
          <a:off x="1519773" y="855498"/>
          <a:ext cx="603672" cy="469575"/>
        </a:xfrm>
        <a:prstGeom prst="rect">
          <a:avLst/>
        </a:prstGeom>
        <a:noFill/>
        <a:ln>
          <a:noFill/>
        </a:ln>
        <a:effectLst/>
      </dsp:spPr>
      <dsp:style>
        <a:lnRef idx="0">
          <a:scrgbClr r="0" g="0" b="0"/>
        </a:lnRef>
        <a:fillRef idx="0">
          <a:scrgbClr r="0" g="0" b="0"/>
        </a:fillRef>
        <a:effectRef idx="0">
          <a:scrgbClr r="0" g="0" b="0"/>
        </a:effectRef>
        <a:fontRef idx="minor"/>
      </dsp:style>
    </dsp:sp>
    <dsp:sp modelId="{4AC40D1E-4C88-4431-A017-26FC2A6D07E6}">
      <dsp:nvSpPr>
        <dsp:cNvPr id="0" name=""/>
        <dsp:cNvSpPr/>
      </dsp:nvSpPr>
      <dsp:spPr>
        <a:xfrm rot="5400000">
          <a:off x="1508559" y="1999284"/>
          <a:ext cx="493054" cy="561324"/>
        </a:xfrm>
        <a:prstGeom prst="bentUpArrow">
          <a:avLst>
            <a:gd name="adj1" fmla="val 32840"/>
            <a:gd name="adj2" fmla="val 25000"/>
            <a:gd name="adj3" fmla="val 35780"/>
          </a:avLst>
        </a:prstGeom>
        <a:solidFill>
          <a:schemeClr val="accent1">
            <a:tint val="50000"/>
            <a:hueOff val="-768075"/>
            <a:satOff val="-3253"/>
            <a:lumOff val="5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8B112D-BE1D-4F06-A132-5BACB2CA8B4C}">
      <dsp:nvSpPr>
        <dsp:cNvPr id="0" name=""/>
        <dsp:cNvSpPr/>
      </dsp:nvSpPr>
      <dsp:spPr>
        <a:xfrm>
          <a:off x="1377929" y="1452723"/>
          <a:ext cx="830013" cy="580982"/>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a:t>Punctuation</a:t>
          </a:r>
        </a:p>
      </dsp:txBody>
      <dsp:txXfrm>
        <a:off x="1406295" y="1481089"/>
        <a:ext cx="773281" cy="524250"/>
      </dsp:txXfrm>
    </dsp:sp>
    <dsp:sp modelId="{3E88442C-4DD1-4077-9A70-FACBBCFBC541}">
      <dsp:nvSpPr>
        <dsp:cNvPr id="0" name=""/>
        <dsp:cNvSpPr/>
      </dsp:nvSpPr>
      <dsp:spPr>
        <a:xfrm>
          <a:off x="2207943" y="1508133"/>
          <a:ext cx="603672" cy="469575"/>
        </a:xfrm>
        <a:prstGeom prst="rect">
          <a:avLst/>
        </a:prstGeom>
        <a:noFill/>
        <a:ln>
          <a:noFill/>
        </a:ln>
        <a:effectLst/>
      </dsp:spPr>
      <dsp:style>
        <a:lnRef idx="0">
          <a:scrgbClr r="0" g="0" b="0"/>
        </a:lnRef>
        <a:fillRef idx="0">
          <a:scrgbClr r="0" g="0" b="0"/>
        </a:fillRef>
        <a:effectRef idx="0">
          <a:scrgbClr r="0" g="0" b="0"/>
        </a:effectRef>
        <a:fontRef idx="minor"/>
      </dsp:style>
    </dsp:sp>
    <dsp:sp modelId="{70A8C9F6-F4EA-4C74-976F-593ED582C901}">
      <dsp:nvSpPr>
        <dsp:cNvPr id="0" name=""/>
        <dsp:cNvSpPr/>
      </dsp:nvSpPr>
      <dsp:spPr>
        <a:xfrm rot="5400000">
          <a:off x="2196728" y="2651919"/>
          <a:ext cx="493054" cy="561324"/>
        </a:xfrm>
        <a:prstGeom prst="bentUpArrow">
          <a:avLst>
            <a:gd name="adj1" fmla="val 32840"/>
            <a:gd name="adj2" fmla="val 25000"/>
            <a:gd name="adj3" fmla="val 35780"/>
          </a:avLst>
        </a:prstGeom>
        <a:solidFill>
          <a:schemeClr val="accent1">
            <a:tint val="50000"/>
            <a:hueOff val="-1152112"/>
            <a:satOff val="-4879"/>
            <a:lumOff val="7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1B4943-BAD4-43EA-B1CA-9B3BCB1726FC}">
      <dsp:nvSpPr>
        <dsp:cNvPr id="0" name=""/>
        <dsp:cNvSpPr/>
      </dsp:nvSpPr>
      <dsp:spPr>
        <a:xfrm>
          <a:off x="2066099" y="2105358"/>
          <a:ext cx="830013" cy="580982"/>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kern="1200"/>
            <a:t>Capitalization</a:t>
          </a:r>
        </a:p>
      </dsp:txBody>
      <dsp:txXfrm>
        <a:off x="2094465" y="2133724"/>
        <a:ext cx="773281" cy="524250"/>
      </dsp:txXfrm>
    </dsp:sp>
    <dsp:sp modelId="{C003F280-DFD9-42C6-A14D-58744DC70456}">
      <dsp:nvSpPr>
        <dsp:cNvPr id="0" name=""/>
        <dsp:cNvSpPr/>
      </dsp:nvSpPr>
      <dsp:spPr>
        <a:xfrm>
          <a:off x="2896112" y="2160768"/>
          <a:ext cx="603672" cy="469575"/>
        </a:xfrm>
        <a:prstGeom prst="rect">
          <a:avLst/>
        </a:prstGeom>
        <a:noFill/>
        <a:ln>
          <a:noFill/>
        </a:ln>
        <a:effectLst/>
      </dsp:spPr>
      <dsp:style>
        <a:lnRef idx="0">
          <a:scrgbClr r="0" g="0" b="0"/>
        </a:lnRef>
        <a:fillRef idx="0">
          <a:scrgbClr r="0" g="0" b="0"/>
        </a:fillRef>
        <a:effectRef idx="0">
          <a:scrgbClr r="0" g="0" b="0"/>
        </a:effectRef>
        <a:fontRef idx="minor"/>
      </dsp:style>
    </dsp:sp>
    <dsp:sp modelId="{BE5D1889-B055-43B3-AE31-8EE75C12F01B}">
      <dsp:nvSpPr>
        <dsp:cNvPr id="0" name=""/>
        <dsp:cNvSpPr/>
      </dsp:nvSpPr>
      <dsp:spPr>
        <a:xfrm>
          <a:off x="2754268" y="2757993"/>
          <a:ext cx="830013" cy="580982"/>
        </a:xfrm>
        <a:prstGeom prst="roundRect">
          <a:avLst>
            <a:gd name="adj" fmla="val 166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0" kern="1200"/>
            <a:t>Vectorization</a:t>
          </a:r>
          <a:endParaRPr lang="en-US" sz="1000" b="0" kern="1200"/>
        </a:p>
      </dsp:txBody>
      <dsp:txXfrm>
        <a:off x="2782634" y="2786359"/>
        <a:ext cx="773281" cy="524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42209-4118-43EE-8E82-B7BAF3C6EF38}">
      <dsp:nvSpPr>
        <dsp:cNvPr id="0" name=""/>
        <dsp:cNvSpPr/>
      </dsp:nvSpPr>
      <dsp:spPr>
        <a:xfrm>
          <a:off x="824218" y="0"/>
          <a:ext cx="9341142" cy="18412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502A81-49C5-4886-8943-D41B23867C78}">
      <dsp:nvSpPr>
        <dsp:cNvPr id="0" name=""/>
        <dsp:cNvSpPr/>
      </dsp:nvSpPr>
      <dsp:spPr>
        <a:xfrm>
          <a:off x="0" y="552366"/>
          <a:ext cx="3296873" cy="7364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Topics to Categories</a:t>
          </a:r>
        </a:p>
      </dsp:txBody>
      <dsp:txXfrm>
        <a:off x="35952" y="588318"/>
        <a:ext cx="3224969" cy="664585"/>
      </dsp:txXfrm>
    </dsp:sp>
    <dsp:sp modelId="{04F952D9-0AD5-445B-8FB4-E3406BB71488}">
      <dsp:nvSpPr>
        <dsp:cNvPr id="0" name=""/>
        <dsp:cNvSpPr/>
      </dsp:nvSpPr>
      <dsp:spPr>
        <a:xfrm>
          <a:off x="3837022" y="552366"/>
          <a:ext cx="3296873" cy="7364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Classification</a:t>
          </a:r>
        </a:p>
      </dsp:txBody>
      <dsp:txXfrm>
        <a:off x="3872974" y="588318"/>
        <a:ext cx="3224969" cy="664585"/>
      </dsp:txXfrm>
    </dsp:sp>
    <dsp:sp modelId="{2B0798D9-B3AC-46B8-834F-9DE45E4BDE3C}">
      <dsp:nvSpPr>
        <dsp:cNvPr id="0" name=""/>
        <dsp:cNvSpPr/>
      </dsp:nvSpPr>
      <dsp:spPr>
        <a:xfrm>
          <a:off x="7692705" y="552366"/>
          <a:ext cx="3296873" cy="736489"/>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Implementation</a:t>
          </a:r>
        </a:p>
      </dsp:txBody>
      <dsp:txXfrm>
        <a:off x="7728657" y="588318"/>
        <a:ext cx="3224969" cy="6645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8C27D-67E0-482E-A742-BA697ACA0406}">
      <dsp:nvSpPr>
        <dsp:cNvPr id="0" name=""/>
        <dsp:cNvSpPr/>
      </dsp:nvSpPr>
      <dsp:spPr>
        <a:xfrm>
          <a:off x="1085456" y="921395"/>
          <a:ext cx="1526388" cy="847993"/>
        </a:xfrm>
        <a:prstGeom prst="roundRect">
          <a:avLst>
            <a:gd name="adj" fmla="val 10000"/>
          </a:avLst>
        </a:prstGeom>
        <a:solidFill>
          <a:schemeClr val="accent4">
            <a:lumMod val="75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Naïve Bayes</a:t>
          </a:r>
        </a:p>
      </dsp:txBody>
      <dsp:txXfrm>
        <a:off x="1110293" y="946232"/>
        <a:ext cx="1476714" cy="798319"/>
      </dsp:txXfrm>
    </dsp:sp>
    <dsp:sp modelId="{2C39DE6D-C74C-4197-8DB5-D054D55A0466}">
      <dsp:nvSpPr>
        <dsp:cNvPr id="0" name=""/>
        <dsp:cNvSpPr/>
      </dsp:nvSpPr>
      <dsp:spPr>
        <a:xfrm>
          <a:off x="3262444" y="0"/>
          <a:ext cx="1526388" cy="847993"/>
        </a:xfrm>
        <a:prstGeom prst="roundRect">
          <a:avLst>
            <a:gd name="adj" fmla="val 10000"/>
          </a:avLst>
        </a:prstGeom>
        <a:solidFill>
          <a:srgbClr val="FF0000">
            <a:alpha val="90000"/>
          </a:srgb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bg1"/>
              </a:solidFill>
            </a:rPr>
            <a:t>SVM</a:t>
          </a:r>
        </a:p>
      </dsp:txBody>
      <dsp:txXfrm>
        <a:off x="3287281" y="24837"/>
        <a:ext cx="1476714" cy="798319"/>
      </dsp:txXfrm>
    </dsp:sp>
    <dsp:sp modelId="{C9079E08-04E9-4158-AE7C-28E931A60F5E}">
      <dsp:nvSpPr>
        <dsp:cNvPr id="0" name=""/>
        <dsp:cNvSpPr/>
      </dsp:nvSpPr>
      <dsp:spPr>
        <a:xfrm>
          <a:off x="2605249" y="3603972"/>
          <a:ext cx="635995" cy="635995"/>
        </a:xfrm>
        <a:prstGeom prst="triangle">
          <a:avLst/>
        </a:prstGeom>
        <a:solidFill>
          <a:srgbClr val="FFC000">
            <a:alpha val="90000"/>
          </a:srgb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5EA431-A00F-465E-8A8A-566869813279}">
      <dsp:nvSpPr>
        <dsp:cNvPr id="0" name=""/>
        <dsp:cNvSpPr/>
      </dsp:nvSpPr>
      <dsp:spPr>
        <a:xfrm rot="240000">
          <a:off x="1014678" y="3331441"/>
          <a:ext cx="3817136" cy="266920"/>
        </a:xfrm>
        <a:prstGeom prst="rect">
          <a:avLst/>
        </a:prstGeom>
        <a:solidFill>
          <a:srgbClr val="7030A0">
            <a:alpha val="90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547EFA-1BBD-455B-9B74-08B0C639D1C6}">
      <dsp:nvSpPr>
        <dsp:cNvPr id="0" name=""/>
        <dsp:cNvSpPr/>
      </dsp:nvSpPr>
      <dsp:spPr>
        <a:xfrm rot="240000">
          <a:off x="3282433" y="2258227"/>
          <a:ext cx="1571210" cy="111422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Decision Tree</a:t>
          </a:r>
        </a:p>
      </dsp:txBody>
      <dsp:txXfrm>
        <a:off x="3336825" y="2312619"/>
        <a:ext cx="1462426" cy="1005438"/>
      </dsp:txXfrm>
    </dsp:sp>
    <dsp:sp modelId="{4681F8B8-7658-454E-93F2-A9036117A9EE}">
      <dsp:nvSpPr>
        <dsp:cNvPr id="0" name=""/>
        <dsp:cNvSpPr/>
      </dsp:nvSpPr>
      <dsp:spPr>
        <a:xfrm rot="240000">
          <a:off x="3367232" y="1104956"/>
          <a:ext cx="1571210" cy="111422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Logistic Regression</a:t>
          </a:r>
        </a:p>
      </dsp:txBody>
      <dsp:txXfrm>
        <a:off x="3421624" y="1159348"/>
        <a:ext cx="1462426" cy="1005438"/>
      </dsp:txXfrm>
    </dsp:sp>
    <dsp:sp modelId="{04A5F59E-9EBD-484A-B79A-032554B7698E}">
      <dsp:nvSpPr>
        <dsp:cNvPr id="0" name=""/>
        <dsp:cNvSpPr/>
      </dsp:nvSpPr>
      <dsp:spPr>
        <a:xfrm rot="240000">
          <a:off x="1098849" y="2105588"/>
          <a:ext cx="1571210" cy="1114222"/>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Random Forest</a:t>
          </a:r>
        </a:p>
      </dsp:txBody>
      <dsp:txXfrm>
        <a:off x="1153241" y="2159980"/>
        <a:ext cx="1462426" cy="10054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F6E58-B0B4-473E-B8FF-487570FB0703}">
      <dsp:nvSpPr>
        <dsp:cNvPr id="0" name=""/>
        <dsp:cNvSpPr/>
      </dsp:nvSpPr>
      <dsp:spPr>
        <a:xfrm>
          <a:off x="6636758" y="1125857"/>
          <a:ext cx="1986235" cy="198633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6480D-82D7-4076-85D0-8605C0ADA6EF}">
      <dsp:nvSpPr>
        <dsp:cNvPr id="0" name=""/>
        <dsp:cNvSpPr/>
      </dsp:nvSpPr>
      <dsp:spPr>
        <a:xfrm>
          <a:off x="6703193" y="1192080"/>
          <a:ext cx="1854217" cy="1853891"/>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Improved User Experience</a:t>
          </a:r>
        </a:p>
      </dsp:txBody>
      <dsp:txXfrm>
        <a:off x="6968081" y="1456971"/>
        <a:ext cx="1324440" cy="1324108"/>
      </dsp:txXfrm>
    </dsp:sp>
    <dsp:sp modelId="{8CA6B54D-9379-4E0A-A15B-83E2B3BA9714}">
      <dsp:nvSpPr>
        <dsp:cNvPr id="0" name=""/>
        <dsp:cNvSpPr/>
      </dsp:nvSpPr>
      <dsp:spPr>
        <a:xfrm rot="2700000">
          <a:off x="4575554" y="1125717"/>
          <a:ext cx="1986267" cy="1986267"/>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C6CDA1-B86D-4A22-A3E4-164CCE3CFFBA}">
      <dsp:nvSpPr>
        <dsp:cNvPr id="0" name=""/>
        <dsp:cNvSpPr/>
      </dsp:nvSpPr>
      <dsp:spPr>
        <a:xfrm>
          <a:off x="4650523" y="1192080"/>
          <a:ext cx="1854217" cy="1853891"/>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 Simplify search for buyer</a:t>
          </a:r>
        </a:p>
      </dsp:txBody>
      <dsp:txXfrm>
        <a:off x="4915411" y="1456971"/>
        <a:ext cx="1324440" cy="1324108"/>
      </dsp:txXfrm>
    </dsp:sp>
    <dsp:sp modelId="{839F6790-791D-45CB-9F4C-C61ADB192D9D}">
      <dsp:nvSpPr>
        <dsp:cNvPr id="0" name=""/>
        <dsp:cNvSpPr/>
      </dsp:nvSpPr>
      <dsp:spPr>
        <a:xfrm rot="2700000">
          <a:off x="2531401" y="1125717"/>
          <a:ext cx="1986267" cy="1986267"/>
        </a:xfrm>
        <a:prstGeom prst="teardrop">
          <a:avLst>
            <a:gd name="adj" fmla="val 1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C49F8-198C-4C36-BA8D-7F2A241512A9}">
      <dsp:nvSpPr>
        <dsp:cNvPr id="0" name=""/>
        <dsp:cNvSpPr/>
      </dsp:nvSpPr>
      <dsp:spPr>
        <a:xfrm>
          <a:off x="2597853" y="1192080"/>
          <a:ext cx="1854217" cy="1853891"/>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 No additional work required of advertisers </a:t>
          </a:r>
        </a:p>
      </dsp:txBody>
      <dsp:txXfrm>
        <a:off x="2862741" y="1456971"/>
        <a:ext cx="1324440" cy="1324108"/>
      </dsp:txXfrm>
    </dsp:sp>
    <dsp:sp modelId="{A7C36CFD-DBFE-4DBD-8CA1-E6676EC38B30}">
      <dsp:nvSpPr>
        <dsp:cNvPr id="0" name=""/>
        <dsp:cNvSpPr/>
      </dsp:nvSpPr>
      <dsp:spPr>
        <a:xfrm rot="2700000">
          <a:off x="478731" y="1125717"/>
          <a:ext cx="1986267" cy="1986267"/>
        </a:xfrm>
        <a:prstGeom prst="teardrop">
          <a:avLst>
            <a:gd name="adj" fmla="val 1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027D9-289C-4372-B537-F1C11A62BE9B}">
      <dsp:nvSpPr>
        <dsp:cNvPr id="0" name=""/>
        <dsp:cNvSpPr/>
      </dsp:nvSpPr>
      <dsp:spPr>
        <a:xfrm>
          <a:off x="545182" y="1192080"/>
          <a:ext cx="1854217" cy="1853891"/>
        </a:xfrm>
        <a:prstGeom prst="ellips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 Single, one time topic selection. </a:t>
          </a:r>
        </a:p>
      </dsp:txBody>
      <dsp:txXfrm>
        <a:off x="810070" y="1456971"/>
        <a:ext cx="1324440" cy="132410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6.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E8092-1B71-48C5-AEE7-0C7124995EE3}" type="datetimeFigureOut">
              <a:rPr lang="en-US"/>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4E3B0-EC93-4A08-A512-324BB5C661E5}" type="slidenum">
              <a:rPr lang="en-US"/>
              <a:t>‹#›</a:t>
            </a:fld>
            <a:endParaRPr lang="en-US"/>
          </a:p>
        </p:txBody>
      </p:sp>
    </p:spTree>
    <p:extLst>
      <p:ext uri="{BB962C8B-B14F-4D97-AF65-F5344CB8AC3E}">
        <p14:creationId xmlns:p14="http://schemas.microsoft.com/office/powerpoint/2010/main" val="290064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Pulkit</a:t>
            </a:r>
          </a:p>
        </p:txBody>
      </p:sp>
      <p:sp>
        <p:nvSpPr>
          <p:cNvPr id="4" name="Slide Number Placeholder 3"/>
          <p:cNvSpPr>
            <a:spLocks noGrp="1"/>
          </p:cNvSpPr>
          <p:nvPr>
            <p:ph type="sldNum" sz="quarter" idx="5"/>
          </p:nvPr>
        </p:nvSpPr>
        <p:spPr/>
        <p:txBody>
          <a:bodyPr/>
          <a:lstStyle/>
          <a:p>
            <a:fld id="{E8D4E3B0-EC93-4A08-A512-324BB5C661E5}" type="slidenum">
              <a:rPr lang="en-US"/>
              <a:t>1</a:t>
            </a:fld>
            <a:endParaRPr lang="en-US"/>
          </a:p>
        </p:txBody>
      </p:sp>
    </p:spTree>
    <p:extLst>
      <p:ext uri="{BB962C8B-B14F-4D97-AF65-F5344CB8AC3E}">
        <p14:creationId xmlns:p14="http://schemas.microsoft.com/office/powerpoint/2010/main" val="2891754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Esha </a:t>
            </a:r>
          </a:p>
        </p:txBody>
      </p:sp>
      <p:sp>
        <p:nvSpPr>
          <p:cNvPr id="4" name="Slide Number Placeholder 3"/>
          <p:cNvSpPr>
            <a:spLocks noGrp="1"/>
          </p:cNvSpPr>
          <p:nvPr>
            <p:ph type="sldNum" sz="quarter" idx="5"/>
          </p:nvPr>
        </p:nvSpPr>
        <p:spPr/>
        <p:txBody>
          <a:bodyPr/>
          <a:lstStyle/>
          <a:p>
            <a:fld id="{E8D4E3B0-EC93-4A08-A512-324BB5C661E5}" type="slidenum">
              <a:rPr lang="en-US"/>
              <a:t>11</a:t>
            </a:fld>
            <a:endParaRPr lang="en-US"/>
          </a:p>
        </p:txBody>
      </p:sp>
    </p:spTree>
    <p:extLst>
      <p:ext uri="{BB962C8B-B14F-4D97-AF65-F5344CB8AC3E}">
        <p14:creationId xmlns:p14="http://schemas.microsoft.com/office/powerpoint/2010/main" val="3928388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Pulkit</a:t>
            </a:r>
          </a:p>
        </p:txBody>
      </p:sp>
      <p:sp>
        <p:nvSpPr>
          <p:cNvPr id="4" name="Slide Number Placeholder 3"/>
          <p:cNvSpPr>
            <a:spLocks noGrp="1"/>
          </p:cNvSpPr>
          <p:nvPr>
            <p:ph type="sldNum" sz="quarter" idx="5"/>
          </p:nvPr>
        </p:nvSpPr>
        <p:spPr/>
        <p:txBody>
          <a:bodyPr/>
          <a:lstStyle/>
          <a:p>
            <a:fld id="{E8D4E3B0-EC93-4A08-A512-324BB5C661E5}" type="slidenum">
              <a:rPr lang="en-US"/>
              <a:t>2</a:t>
            </a:fld>
            <a:endParaRPr lang="en-US"/>
          </a:p>
        </p:txBody>
      </p:sp>
    </p:spTree>
    <p:extLst>
      <p:ext uri="{BB962C8B-B14F-4D97-AF65-F5344CB8AC3E}">
        <p14:creationId xmlns:p14="http://schemas.microsoft.com/office/powerpoint/2010/main" val="128335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Pulkit</a:t>
            </a:r>
          </a:p>
        </p:txBody>
      </p:sp>
      <p:sp>
        <p:nvSpPr>
          <p:cNvPr id="4" name="Slide Number Placeholder 3"/>
          <p:cNvSpPr>
            <a:spLocks noGrp="1"/>
          </p:cNvSpPr>
          <p:nvPr>
            <p:ph type="sldNum" sz="quarter" idx="5"/>
          </p:nvPr>
        </p:nvSpPr>
        <p:spPr/>
        <p:txBody>
          <a:bodyPr/>
          <a:lstStyle/>
          <a:p>
            <a:fld id="{E8D4E3B0-EC93-4A08-A512-324BB5C661E5}" type="slidenum">
              <a:rPr lang="en-US"/>
              <a:t>3</a:t>
            </a:fld>
            <a:endParaRPr lang="en-US"/>
          </a:p>
        </p:txBody>
      </p:sp>
    </p:spTree>
    <p:extLst>
      <p:ext uri="{BB962C8B-B14F-4D97-AF65-F5344CB8AC3E}">
        <p14:creationId xmlns:p14="http://schemas.microsoft.com/office/powerpoint/2010/main" val="381472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Laura</a:t>
            </a:r>
          </a:p>
        </p:txBody>
      </p:sp>
      <p:sp>
        <p:nvSpPr>
          <p:cNvPr id="4" name="Slide Number Placeholder 3"/>
          <p:cNvSpPr>
            <a:spLocks noGrp="1"/>
          </p:cNvSpPr>
          <p:nvPr>
            <p:ph type="sldNum" sz="quarter" idx="5"/>
          </p:nvPr>
        </p:nvSpPr>
        <p:spPr/>
        <p:txBody>
          <a:bodyPr/>
          <a:lstStyle/>
          <a:p>
            <a:fld id="{E8D4E3B0-EC93-4A08-A512-324BB5C661E5}" type="slidenum">
              <a:rPr lang="en-US"/>
              <a:t>4</a:t>
            </a:fld>
            <a:endParaRPr lang="en-US"/>
          </a:p>
        </p:txBody>
      </p:sp>
    </p:spTree>
    <p:extLst>
      <p:ext uri="{BB962C8B-B14F-4D97-AF65-F5344CB8AC3E}">
        <p14:creationId xmlns:p14="http://schemas.microsoft.com/office/powerpoint/2010/main" val="2264752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Laura</a:t>
            </a:r>
            <a:r>
              <a:rPr lang="en-US"/>
              <a:t> </a:t>
            </a:r>
            <a:endParaRPr lang="en-US">
              <a:cs typeface="Calibri"/>
            </a:endParaRPr>
          </a:p>
        </p:txBody>
      </p:sp>
      <p:sp>
        <p:nvSpPr>
          <p:cNvPr id="4" name="Slide Number Placeholder 3"/>
          <p:cNvSpPr>
            <a:spLocks noGrp="1"/>
          </p:cNvSpPr>
          <p:nvPr>
            <p:ph type="sldNum" sz="quarter" idx="5"/>
          </p:nvPr>
        </p:nvSpPr>
        <p:spPr/>
        <p:txBody>
          <a:bodyPr/>
          <a:lstStyle/>
          <a:p>
            <a:fld id="{E8D4E3B0-EC93-4A08-A512-324BB5C661E5}" type="slidenum">
              <a:rPr lang="en-US"/>
              <a:t>5</a:t>
            </a:fld>
            <a:endParaRPr lang="en-US"/>
          </a:p>
        </p:txBody>
      </p:sp>
    </p:spTree>
    <p:extLst>
      <p:ext uri="{BB962C8B-B14F-4D97-AF65-F5344CB8AC3E}">
        <p14:creationId xmlns:p14="http://schemas.microsoft.com/office/powerpoint/2010/main" val="216851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Laura</a:t>
            </a:r>
          </a:p>
        </p:txBody>
      </p:sp>
      <p:sp>
        <p:nvSpPr>
          <p:cNvPr id="4" name="Slide Number Placeholder 3"/>
          <p:cNvSpPr>
            <a:spLocks noGrp="1"/>
          </p:cNvSpPr>
          <p:nvPr>
            <p:ph type="sldNum" sz="quarter" idx="5"/>
          </p:nvPr>
        </p:nvSpPr>
        <p:spPr/>
        <p:txBody>
          <a:bodyPr/>
          <a:lstStyle/>
          <a:p>
            <a:fld id="{E8D4E3B0-EC93-4A08-A512-324BB5C661E5}" type="slidenum">
              <a:rPr lang="en-US"/>
              <a:t>6</a:t>
            </a:fld>
            <a:endParaRPr lang="en-US"/>
          </a:p>
        </p:txBody>
      </p:sp>
    </p:spTree>
    <p:extLst>
      <p:ext uri="{BB962C8B-B14F-4D97-AF65-F5344CB8AC3E}">
        <p14:creationId xmlns:p14="http://schemas.microsoft.com/office/powerpoint/2010/main" val="328676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D4E3B0-EC93-4A08-A512-324BB5C661E5}" type="slidenum">
              <a:rPr lang="en-US" smtClean="0"/>
              <a:t>8</a:t>
            </a:fld>
            <a:endParaRPr lang="en-US"/>
          </a:p>
        </p:txBody>
      </p:sp>
    </p:spTree>
    <p:extLst>
      <p:ext uri="{BB962C8B-B14F-4D97-AF65-F5344CB8AC3E}">
        <p14:creationId xmlns:p14="http://schemas.microsoft.com/office/powerpoint/2010/main" val="2425412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Thankyou </a:t>
            </a:r>
            <a:r>
              <a:rPr lang="en-US" err="1"/>
              <a:t>Sachin</a:t>
            </a:r>
            <a:r>
              <a:rPr lang="en-US"/>
              <a:t>!</a:t>
            </a:r>
          </a:p>
          <a:p>
            <a:endParaRPr lang="en-US"/>
          </a:p>
          <a:p>
            <a:r>
              <a:rPr lang="en-US"/>
              <a:t>Now that we know what we did, lets see how it benefits </a:t>
            </a:r>
            <a:r>
              <a:rPr lang="en-US" err="1"/>
              <a:t>Craiglists</a:t>
            </a:r>
            <a:r>
              <a:rPr lang="en-US"/>
              <a:t> –</a:t>
            </a:r>
            <a:endParaRPr lang="en-US">
              <a:cs typeface="Calibri"/>
            </a:endParaRPr>
          </a:p>
          <a:p>
            <a:r>
              <a:rPr lang="en-US"/>
              <a:t>Our system effectively addresses the goal of automated 4th-tier classification. Categories are generated based on the currently available ads and assigned to new posts automatically, making it easier for buyers to find their desired product without impacting advertiser’s experience in generating an ad or requiring additional manual labor on behalf of Craigslist’s advertisers nor staff. </a:t>
            </a:r>
            <a:endParaRPr lang="en-US">
              <a:cs typeface="Calibri"/>
            </a:endParaRPr>
          </a:p>
          <a:p>
            <a:r>
              <a:rPr lang="en-US"/>
              <a:t>Based on user experience testing trends we observe that users generally give up because they realize they would have to manually locate the item. Our solution would enhance the user experience and user retention for craigslist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8D4E3B0-EC93-4A08-A512-324BB5C661E5}" type="slidenum">
              <a:rPr lang="en-US"/>
              <a:t>9</a:t>
            </a:fld>
            <a:endParaRPr lang="en-US"/>
          </a:p>
        </p:txBody>
      </p:sp>
    </p:spTree>
    <p:extLst>
      <p:ext uri="{BB962C8B-B14F-4D97-AF65-F5344CB8AC3E}">
        <p14:creationId xmlns:p14="http://schemas.microsoft.com/office/powerpoint/2010/main" val="155587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Overall, we saw how we accomplished our goal of adding a 4th layer using few simple classification algorithm.</a:t>
            </a:r>
          </a:p>
          <a:p>
            <a:endParaRPr lang="en-US"/>
          </a:p>
          <a:p>
            <a:r>
              <a:rPr lang="en-US"/>
              <a:t>We recognize that the task still requires some manual intervention for selecting the best topic but this would be a one time effort and the value add received is huge. More sophisticated models may be able to remove this manual requirement altogether, at the expense of computational power. </a:t>
            </a:r>
            <a:endParaRPr lang="en-US">
              <a:cs typeface="Calibri" panose="020F0502020204030204"/>
            </a:endParaRPr>
          </a:p>
          <a:p>
            <a:endParaRPr lang="en-US"/>
          </a:p>
          <a:p>
            <a:r>
              <a:rPr lang="en-US"/>
              <a:t>While we only demonstrate our models on three categories, the code provided should readily extent to other craigslist categories with similar performance. We recommend using a different LDA and categorization model for different categories, as similar words may have vastly different meanings in different categories. (For example, “Windows” may refer to the Operating System of a PC under “For Sale-Computers”, a service type under “Services – Automotive”, and yet a different kind of item or service under a third category). </a:t>
            </a:r>
            <a:endParaRPr lang="en-US">
              <a:cs typeface="Calibri" panose="020F0502020204030204"/>
            </a:endParaRPr>
          </a:p>
          <a:p>
            <a:endParaRPr lang="en-US"/>
          </a:p>
          <a:p>
            <a:r>
              <a:rPr lang="en-US"/>
              <a:t>Should craigslist receive positive feedback from providing additional levels of categorization, the same steps presented here to create 4-th level categories can be implemented to add 5th or higher levels categories as well. </a:t>
            </a:r>
            <a:endParaRPr lang="en-US">
              <a:cs typeface="Calibri" panose="020F0502020204030204"/>
            </a:endParaRPr>
          </a:p>
          <a:p>
            <a:endParaRPr lang="en-US"/>
          </a:p>
          <a:p>
            <a:r>
              <a:rPr lang="en-US"/>
              <a:t>With that we would like to conclude our presentation. Thankyou for listening &amp; staying curious and we are open to any questions you may have.</a:t>
            </a:r>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E8D4E3B0-EC93-4A08-A512-324BB5C661E5}" type="slidenum">
              <a:rPr lang="en-US"/>
              <a:t>10</a:t>
            </a:fld>
            <a:endParaRPr lang="en-US"/>
          </a:p>
        </p:txBody>
      </p:sp>
    </p:spTree>
    <p:extLst>
      <p:ext uri="{BB962C8B-B14F-4D97-AF65-F5344CB8AC3E}">
        <p14:creationId xmlns:p14="http://schemas.microsoft.com/office/powerpoint/2010/main" val="3591176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4/28/2021</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5289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4/28/2021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111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4/28/2021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4411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4/28/2021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91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4/28/2021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28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4/28/2021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9761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4/28/2021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621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4/28/2021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1737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4/28/2021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449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4/28/2021</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738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4/28/2021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5858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4/28/2021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1860515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diagramLayout" Target="../diagrams/layout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diagramData" Target="../diagrams/data3.xml"/><Relationship Id="rId2" Type="http://schemas.openxmlformats.org/officeDocument/2006/relationships/notesSlide" Target="../notesSlides/notesSlide5.xml"/><Relationship Id="rId16" Type="http://schemas.microsoft.com/office/2007/relationships/diagramDrawing" Target="../diagrams/drawing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png"/><Relationship Id="rId5" Type="http://schemas.openxmlformats.org/officeDocument/2006/relationships/diagramQuickStyle" Target="../diagrams/quickStyle2.xml"/><Relationship Id="rId15" Type="http://schemas.openxmlformats.org/officeDocument/2006/relationships/diagramColors" Target="../diagrams/colors3.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image" Target="../media/image6.png"/><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10.png"/><Relationship Id="rId5" Type="http://schemas.openxmlformats.org/officeDocument/2006/relationships/diagramQuickStyle" Target="../diagrams/quickStyle4.xml"/><Relationship Id="rId10" Type="http://schemas.openxmlformats.org/officeDocument/2006/relationships/image" Target="../media/image2.png"/><Relationship Id="rId4" Type="http://schemas.openxmlformats.org/officeDocument/2006/relationships/diagramLayout" Target="../diagrams/layout4.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png"/><Relationship Id="rId7" Type="http://schemas.openxmlformats.org/officeDocument/2006/relationships/diagramQuickStyle" Target="../diagrams/quickStyle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1.jpeg"/><Relationship Id="rId9" Type="http://schemas.microsoft.com/office/2007/relationships/diagramDrawing" Target="../diagrams/drawing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908332C7-189A-4BBB-A3D8-443A14CFE765}"/>
              </a:ext>
            </a:extLst>
          </p:cNvPr>
          <p:cNvPicPr>
            <a:picLocks noChangeAspect="1"/>
          </p:cNvPicPr>
          <p:nvPr/>
        </p:nvPicPr>
        <p:blipFill rotWithShape="1">
          <a:blip r:embed="rId3"/>
          <a:srcRect t="14181" r="-1" b="6704"/>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ADAEF-4798-40D8-BAB6-3B1D76CB8E35}"/>
              </a:ext>
            </a:extLst>
          </p:cNvPr>
          <p:cNvSpPr>
            <a:spLocks noGrp="1"/>
          </p:cNvSpPr>
          <p:nvPr>
            <p:ph type="ctrTitle"/>
          </p:nvPr>
        </p:nvSpPr>
        <p:spPr>
          <a:xfrm>
            <a:off x="7753739" y="1527981"/>
            <a:ext cx="4118221" cy="3018939"/>
          </a:xfrm>
        </p:spPr>
        <p:txBody>
          <a:bodyPr anchor="b">
            <a:normAutofit fontScale="90000"/>
          </a:bodyPr>
          <a:lstStyle/>
          <a:p>
            <a:r>
              <a:rPr lang="en-US" sz="2400" b="0"/>
              <a:t>MGMT 59000 AUD</a:t>
            </a:r>
            <a:br>
              <a:rPr lang="en-US" sz="4800" b="0"/>
            </a:br>
            <a:br>
              <a:rPr lang="en-US" sz="2000" b="0"/>
            </a:br>
            <a:br>
              <a:rPr lang="en-US" sz="2000"/>
            </a:br>
            <a:br>
              <a:rPr lang="en-US" sz="2000"/>
            </a:br>
            <a:r>
              <a:rPr lang="en-US" sz="4000">
                <a:solidFill>
                  <a:srgbClr val="8885D7"/>
                </a:solidFill>
              </a:rPr>
              <a:t>Craigslist</a:t>
            </a:r>
            <a:r>
              <a:rPr lang="en-US" sz="4000"/>
              <a:t> </a:t>
            </a:r>
            <a:r>
              <a:rPr lang="en-US" sz="4000">
                <a:solidFill>
                  <a:schemeClr val="tx1">
                    <a:lumMod val="95000"/>
                    <a:lumOff val="5000"/>
                  </a:schemeClr>
                </a:solidFill>
              </a:rPr>
              <a:t>Platform Improvement  Project</a:t>
            </a:r>
            <a:br>
              <a:rPr lang="en-US" sz="4000"/>
            </a:br>
            <a:endParaRPr lang="en-US" sz="4000"/>
          </a:p>
        </p:txBody>
      </p:sp>
      <p:sp>
        <p:nvSpPr>
          <p:cNvPr id="3" name="Subtitle 2">
            <a:extLst>
              <a:ext uri="{FF2B5EF4-FFF2-40B4-BE49-F238E27FC236}">
                <a16:creationId xmlns:a16="http://schemas.microsoft.com/office/drawing/2014/main" id="{542337D4-4197-4F1A-8511-2CE291EA6BFA}"/>
              </a:ext>
            </a:extLst>
          </p:cNvPr>
          <p:cNvSpPr>
            <a:spLocks noGrp="1"/>
          </p:cNvSpPr>
          <p:nvPr>
            <p:ph type="subTitle" idx="1"/>
          </p:nvPr>
        </p:nvSpPr>
        <p:spPr>
          <a:xfrm>
            <a:off x="7851648" y="4583496"/>
            <a:ext cx="4023360" cy="2349622"/>
          </a:xfrm>
        </p:spPr>
        <p:txBody>
          <a:bodyPr vert="horz" lIns="91440" tIns="45720" rIns="91440" bIns="45720" rtlCol="0" anchor="t">
            <a:normAutofit fontScale="92500" lnSpcReduction="20000"/>
          </a:bodyPr>
          <a:lstStyle/>
          <a:p>
            <a:r>
              <a:rPr lang="it-IT" sz="1900" b="1"/>
              <a:t>Cluster Centers -</a:t>
            </a:r>
            <a:endParaRPr lang="en-US"/>
          </a:p>
          <a:p>
            <a:pPr marL="342900" indent="-342900">
              <a:buFont typeface="Wingdings" panose="05000000000000000000" pitchFamily="2" charset="2"/>
              <a:buChar char="Ø"/>
            </a:pPr>
            <a:r>
              <a:rPr lang="it-IT" sz="1900" err="1"/>
              <a:t>Pulkit</a:t>
            </a:r>
            <a:r>
              <a:rPr lang="it-IT" sz="1900"/>
              <a:t> </a:t>
            </a:r>
            <a:r>
              <a:rPr lang="it-IT" sz="1900" err="1"/>
              <a:t>Batra</a:t>
            </a:r>
          </a:p>
          <a:p>
            <a:pPr marL="342900" indent="-342900">
              <a:buFont typeface="Wingdings" panose="05000000000000000000" pitchFamily="2" charset="2"/>
              <a:buChar char="Ø"/>
            </a:pPr>
            <a:r>
              <a:rPr lang="it-IT" sz="1900" err="1"/>
              <a:t>Esha</a:t>
            </a:r>
            <a:r>
              <a:rPr lang="it-IT" sz="1900"/>
              <a:t> </a:t>
            </a:r>
            <a:r>
              <a:rPr lang="it-IT" sz="1900" err="1"/>
              <a:t>Kaushal</a:t>
            </a:r>
          </a:p>
          <a:p>
            <a:pPr marL="342900" indent="-342900">
              <a:buFont typeface="Wingdings" panose="05000000000000000000" pitchFamily="2" charset="2"/>
              <a:buChar char="Ø"/>
            </a:pPr>
            <a:r>
              <a:rPr lang="it-IT" sz="1900"/>
              <a:t>Laura Rossi</a:t>
            </a:r>
          </a:p>
          <a:p>
            <a:pPr marL="342900" indent="-342900">
              <a:buFont typeface="Wingdings" panose="05000000000000000000" pitchFamily="2" charset="2"/>
              <a:buChar char="Ø"/>
            </a:pPr>
            <a:r>
              <a:rPr lang="it-IT" sz="1900" err="1"/>
              <a:t>Sachin</a:t>
            </a:r>
            <a:r>
              <a:rPr lang="it-IT" sz="1900"/>
              <a:t> </a:t>
            </a:r>
            <a:r>
              <a:rPr lang="it-IT" sz="1900" err="1"/>
              <a:t>Singhal</a:t>
            </a:r>
          </a:p>
          <a:p>
            <a:pPr marL="342900" indent="-342900">
              <a:buFont typeface="Wingdings" panose="05000000000000000000" pitchFamily="2" charset="2"/>
              <a:buChar char="Ø"/>
            </a:pPr>
            <a:r>
              <a:rPr lang="it-IT" sz="1900" err="1"/>
              <a:t>Abhinav</a:t>
            </a:r>
            <a:r>
              <a:rPr lang="it-IT" sz="1900"/>
              <a:t> </a:t>
            </a:r>
            <a:r>
              <a:rPr lang="it-IT" sz="1900" err="1"/>
              <a:t>Reddy</a:t>
            </a:r>
            <a:r>
              <a:rPr lang="it-IT" sz="1900"/>
              <a:t> Vangala</a:t>
            </a:r>
          </a:p>
          <a:p>
            <a:endParaRPr lang="en-US" sz="1200"/>
          </a:p>
        </p:txBody>
      </p:sp>
      <p:sp>
        <p:nvSpPr>
          <p:cNvPr id="2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A9B9599-3FC1-4E13-BA40-9827C45F3D73}"/>
              </a:ext>
            </a:extLst>
          </p:cNvPr>
          <p:cNvSpPr txBox="1"/>
          <p:nvPr/>
        </p:nvSpPr>
        <p:spPr>
          <a:xfrm>
            <a:off x="10132143" y="93406"/>
            <a:ext cx="20598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haroni" panose="02010803020104030203" pitchFamily="2" charset="-79"/>
                <a:cs typeface="Aharoni" panose="02010803020104030203" pitchFamily="2" charset="-79"/>
              </a:rPr>
              <a:t>Curious | </a:t>
            </a:r>
            <a:r>
              <a:rPr lang="en-US" b="1">
                <a:solidFill>
                  <a:schemeClr val="accent1"/>
                </a:solidFill>
                <a:latin typeface="Aharoni" panose="02010803020104030203" pitchFamily="2" charset="-79"/>
                <a:cs typeface="Aharoni" panose="02010803020104030203" pitchFamily="2" charset="-79"/>
              </a:rPr>
              <a:t>Clusters</a:t>
            </a:r>
          </a:p>
        </p:txBody>
      </p:sp>
      <p:pic>
        <p:nvPicPr>
          <p:cNvPr id="6" name="Picture 14">
            <a:extLst>
              <a:ext uri="{FF2B5EF4-FFF2-40B4-BE49-F238E27FC236}">
                <a16:creationId xmlns:a16="http://schemas.microsoft.com/office/drawing/2014/main" id="{670F20BD-A479-4787-B442-E43C19CDB60E}"/>
              </a:ext>
            </a:extLst>
          </p:cNvPr>
          <p:cNvPicPr>
            <a:picLocks noChangeAspect="1"/>
          </p:cNvPicPr>
          <p:nvPr/>
        </p:nvPicPr>
        <p:blipFill>
          <a:blip r:embed="rId4"/>
          <a:stretch>
            <a:fillRect/>
          </a:stretch>
        </p:blipFill>
        <p:spPr>
          <a:xfrm>
            <a:off x="9839325" y="95531"/>
            <a:ext cx="303680" cy="284070"/>
          </a:xfrm>
          <a:prstGeom prst="rect">
            <a:avLst/>
          </a:prstGeom>
        </p:spPr>
      </p:pic>
    </p:spTree>
    <p:extLst>
      <p:ext uri="{BB962C8B-B14F-4D97-AF65-F5344CB8AC3E}">
        <p14:creationId xmlns:p14="http://schemas.microsoft.com/office/powerpoint/2010/main" val="98726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DF7BFF-A700-4BA3-9A07-62E18EF4D33C}"/>
              </a:ext>
            </a:extLst>
          </p:cNvPr>
          <p:cNvSpPr>
            <a:spLocks noGrp="1"/>
          </p:cNvSpPr>
          <p:nvPr>
            <p:ph type="title"/>
          </p:nvPr>
        </p:nvSpPr>
        <p:spPr>
          <a:xfrm>
            <a:off x="841246" y="978619"/>
            <a:ext cx="5991244" cy="1106424"/>
          </a:xfrm>
        </p:spPr>
        <p:txBody>
          <a:bodyPr>
            <a:normAutofit/>
          </a:bodyPr>
          <a:lstStyle/>
          <a:p>
            <a:r>
              <a:rPr lang="en-US" sz="3200"/>
              <a:t>Conclusion</a:t>
            </a:r>
          </a:p>
        </p:txBody>
      </p:sp>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191B553-33DF-4AB6-B3C3-234176C6CC1A}"/>
              </a:ext>
            </a:extLst>
          </p:cNvPr>
          <p:cNvSpPr>
            <a:spLocks noGrp="1"/>
          </p:cNvSpPr>
          <p:nvPr>
            <p:ph idx="1"/>
          </p:nvPr>
        </p:nvSpPr>
        <p:spPr>
          <a:xfrm>
            <a:off x="1206230" y="2143988"/>
            <a:ext cx="5846683" cy="3735393"/>
          </a:xfrm>
        </p:spPr>
        <p:txBody>
          <a:bodyPr>
            <a:normAutofit fontScale="92500" lnSpcReduction="10000"/>
          </a:bodyPr>
          <a:lstStyle/>
          <a:p>
            <a:pPr marL="0" indent="0">
              <a:buNone/>
            </a:pPr>
            <a:r>
              <a:rPr lang="en-US" sz="2400"/>
              <a:t>Simple algorithm provides easy classification</a:t>
            </a:r>
          </a:p>
          <a:p>
            <a:pPr marL="0" indent="0">
              <a:buNone/>
            </a:pPr>
            <a:endParaRPr lang="en-US" sz="1800"/>
          </a:p>
          <a:p>
            <a:pPr marL="0" indent="0">
              <a:buNone/>
            </a:pPr>
            <a:endParaRPr lang="en-US" sz="1800"/>
          </a:p>
          <a:p>
            <a:pPr marL="0" indent="0">
              <a:buNone/>
            </a:pPr>
            <a:r>
              <a:rPr lang="en-US" sz="2400"/>
              <a:t>Some manual intervention required in selecting best topics</a:t>
            </a:r>
          </a:p>
          <a:p>
            <a:pPr marL="0" indent="0">
              <a:buNone/>
            </a:pPr>
            <a:endParaRPr lang="en-US" sz="2400"/>
          </a:p>
          <a:p>
            <a:pPr marL="0" indent="0">
              <a:buNone/>
            </a:pPr>
            <a:endParaRPr lang="en-US" sz="2400"/>
          </a:p>
          <a:p>
            <a:pPr marL="0" indent="0">
              <a:buNone/>
            </a:pPr>
            <a:r>
              <a:rPr lang="en-US" sz="2400"/>
              <a:t>Room to grow into more categories </a:t>
            </a:r>
          </a:p>
        </p:txBody>
      </p:sp>
      <p:sp>
        <p:nvSpPr>
          <p:cNvPr id="4" name="TextBox 3">
            <a:extLst>
              <a:ext uri="{FF2B5EF4-FFF2-40B4-BE49-F238E27FC236}">
                <a16:creationId xmlns:a16="http://schemas.microsoft.com/office/drawing/2014/main" id="{CE3352D0-353D-4D12-A070-B05D2E2087ED}"/>
              </a:ext>
            </a:extLst>
          </p:cNvPr>
          <p:cNvSpPr txBox="1"/>
          <p:nvPr/>
        </p:nvSpPr>
        <p:spPr>
          <a:xfrm>
            <a:off x="10132143" y="93406"/>
            <a:ext cx="20598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b="1">
                <a:latin typeface="Aharoni" panose="02010803020104030203" pitchFamily="2" charset="-79"/>
                <a:cs typeface="Aharoni" panose="02010803020104030203" pitchFamily="2" charset="-79"/>
              </a:rPr>
              <a:t>Curious | </a:t>
            </a:r>
            <a:r>
              <a:rPr lang="en-US" b="1">
                <a:solidFill>
                  <a:schemeClr val="accent1"/>
                </a:solidFill>
                <a:latin typeface="Aharoni" panose="02010803020104030203" pitchFamily="2" charset="-79"/>
                <a:cs typeface="Aharoni" panose="02010803020104030203" pitchFamily="2" charset="-79"/>
              </a:rPr>
              <a:t>Clusters</a:t>
            </a:r>
          </a:p>
        </p:txBody>
      </p:sp>
      <p:pic>
        <p:nvPicPr>
          <p:cNvPr id="6" name="Picture 14">
            <a:extLst>
              <a:ext uri="{FF2B5EF4-FFF2-40B4-BE49-F238E27FC236}">
                <a16:creationId xmlns:a16="http://schemas.microsoft.com/office/drawing/2014/main" id="{27F6C516-BE6F-4C4B-A257-A4018BAC2795}"/>
              </a:ext>
            </a:extLst>
          </p:cNvPr>
          <p:cNvPicPr>
            <a:picLocks noChangeAspect="1"/>
          </p:cNvPicPr>
          <p:nvPr/>
        </p:nvPicPr>
        <p:blipFill>
          <a:blip r:embed="rId3"/>
          <a:stretch>
            <a:fillRect/>
          </a:stretch>
        </p:blipFill>
        <p:spPr>
          <a:xfrm>
            <a:off x="9839325" y="95531"/>
            <a:ext cx="303680" cy="284070"/>
          </a:xfrm>
          <a:prstGeom prst="rect">
            <a:avLst/>
          </a:prstGeom>
        </p:spPr>
      </p:pic>
      <p:pic>
        <p:nvPicPr>
          <p:cNvPr id="2050" name="Picture 2" descr="Algorithm, learning, machine, network, neural icon - Download on Iconfinder">
            <a:extLst>
              <a:ext uri="{FF2B5EF4-FFF2-40B4-BE49-F238E27FC236}">
                <a16:creationId xmlns:a16="http://schemas.microsoft.com/office/drawing/2014/main" id="{C1C36D7C-DF49-4527-A7A8-7FAB8F432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417" y="2143988"/>
            <a:ext cx="620082" cy="6200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encil flat circle icon Royalty Free Vector Image">
            <a:extLst>
              <a:ext uri="{FF2B5EF4-FFF2-40B4-BE49-F238E27FC236}">
                <a16:creationId xmlns:a16="http://schemas.microsoft.com/office/drawing/2014/main" id="{72215510-7629-4FA8-8C9B-DADB66E49AA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006" t="9772" r="11352" b="17070"/>
          <a:stretch/>
        </p:blipFill>
        <p:spPr bwMode="auto">
          <a:xfrm>
            <a:off x="554144" y="3740117"/>
            <a:ext cx="597619" cy="6081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Growth Icon, Growth Clipart, Growth Icons, Growth PNG and Vector with  Transparent Background for Free Download">
            <a:extLst>
              <a:ext uri="{FF2B5EF4-FFF2-40B4-BE49-F238E27FC236}">
                <a16:creationId xmlns:a16="http://schemas.microsoft.com/office/drawing/2014/main" id="{86845EB5-5810-49DF-864A-6A3BC92DCF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611" y="5347180"/>
            <a:ext cx="597619" cy="59761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B9B495B4-97AB-4041-8A3B-2394D31DDC03}"/>
              </a:ext>
            </a:extLst>
          </p:cNvPr>
          <p:cNvGrpSpPr/>
          <p:nvPr/>
        </p:nvGrpSpPr>
        <p:grpSpPr>
          <a:xfrm>
            <a:off x="7679815" y="1380171"/>
            <a:ext cx="4097657" cy="4097657"/>
            <a:chOff x="7679814" y="1329879"/>
            <a:chExt cx="4097657" cy="4097657"/>
          </a:xfrm>
        </p:grpSpPr>
        <p:pic>
          <p:nvPicPr>
            <p:cNvPr id="7" name="Graphic 6" descr="Graph and note paper pads with pencil">
              <a:extLst>
                <a:ext uri="{FF2B5EF4-FFF2-40B4-BE49-F238E27FC236}">
                  <a16:creationId xmlns:a16="http://schemas.microsoft.com/office/drawing/2014/main" id="{6FDF5095-5601-4F6D-9B6D-CDA89A15B7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79814" y="1329879"/>
              <a:ext cx="4097657" cy="4097657"/>
            </a:xfrm>
            <a:prstGeom prst="rect">
              <a:avLst/>
            </a:prstGeom>
          </p:spPr>
        </p:pic>
        <p:pic>
          <p:nvPicPr>
            <p:cNvPr id="2060" name="Picture 12" descr="Craigslist-icon - Princeton Public Library">
              <a:extLst>
                <a:ext uri="{FF2B5EF4-FFF2-40B4-BE49-F238E27FC236}">
                  <a16:creationId xmlns:a16="http://schemas.microsoft.com/office/drawing/2014/main" id="{0D19A706-DDF3-4835-AE41-E405D4ADF4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1994" y="2418632"/>
              <a:ext cx="1465211" cy="14652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3009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EBF9A-D2CE-4F73-AFC5-D8B8E0280F3D}"/>
              </a:ext>
            </a:extLst>
          </p:cNvPr>
          <p:cNvSpPr txBox="1">
            <a:spLocks/>
          </p:cNvSpPr>
          <p:nvPr/>
        </p:nvSpPr>
        <p:spPr>
          <a:xfrm>
            <a:off x="578651" y="1122363"/>
            <a:ext cx="11034695" cy="31746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spcAft>
                <a:spcPts val="600"/>
              </a:spcAft>
            </a:pPr>
            <a:r>
              <a:rPr lang="en-US" sz="8000" b="0"/>
              <a:t>Thank you</a:t>
            </a:r>
            <a:br>
              <a:rPr lang="en-US" sz="8000"/>
            </a:br>
            <a:endParaRPr lang="en-US" sz="8000"/>
          </a:p>
        </p:txBody>
      </p:sp>
      <p:sp>
        <p:nvSpPr>
          <p:cNvPr id="20" name="Rectangle 1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DB475DCD-3585-4DC0-8C3A-F65B3B36AD10}"/>
              </a:ext>
            </a:extLst>
          </p:cNvPr>
          <p:cNvSpPr txBox="1"/>
          <p:nvPr/>
        </p:nvSpPr>
        <p:spPr>
          <a:xfrm>
            <a:off x="10132143" y="93406"/>
            <a:ext cx="20598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haroni" panose="02010803020104030203" pitchFamily="2" charset="-79"/>
                <a:cs typeface="Aharoni" panose="02010803020104030203" pitchFamily="2" charset="-79"/>
              </a:rPr>
              <a:t>Curious | </a:t>
            </a:r>
            <a:r>
              <a:rPr lang="en-US" b="1">
                <a:solidFill>
                  <a:schemeClr val="accent1"/>
                </a:solidFill>
                <a:latin typeface="Aharoni" panose="02010803020104030203" pitchFamily="2" charset="-79"/>
                <a:cs typeface="Aharoni" panose="02010803020104030203" pitchFamily="2" charset="-79"/>
              </a:rPr>
              <a:t>Clusters</a:t>
            </a:r>
          </a:p>
        </p:txBody>
      </p:sp>
      <p:pic>
        <p:nvPicPr>
          <p:cNvPr id="3" name="Picture 14">
            <a:extLst>
              <a:ext uri="{FF2B5EF4-FFF2-40B4-BE49-F238E27FC236}">
                <a16:creationId xmlns:a16="http://schemas.microsoft.com/office/drawing/2014/main" id="{AD6BD027-B472-4E93-B91C-DA7CDBFF6210}"/>
              </a:ext>
            </a:extLst>
          </p:cNvPr>
          <p:cNvPicPr>
            <a:picLocks noChangeAspect="1"/>
          </p:cNvPicPr>
          <p:nvPr/>
        </p:nvPicPr>
        <p:blipFill>
          <a:blip r:embed="rId3"/>
          <a:stretch>
            <a:fillRect/>
          </a:stretch>
        </p:blipFill>
        <p:spPr>
          <a:xfrm>
            <a:off x="9839325" y="95531"/>
            <a:ext cx="303680" cy="284070"/>
          </a:xfrm>
          <a:prstGeom prst="rect">
            <a:avLst/>
          </a:prstGeom>
        </p:spPr>
      </p:pic>
    </p:spTree>
    <p:extLst>
      <p:ext uri="{BB962C8B-B14F-4D97-AF65-F5344CB8AC3E}">
        <p14:creationId xmlns:p14="http://schemas.microsoft.com/office/powerpoint/2010/main" val="1861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7BFF-A700-4BA3-9A07-62E18EF4D33C}"/>
              </a:ext>
            </a:extLst>
          </p:cNvPr>
          <p:cNvSpPr>
            <a:spLocks noGrp="1"/>
          </p:cNvSpPr>
          <p:nvPr>
            <p:ph type="title"/>
          </p:nvPr>
        </p:nvSpPr>
        <p:spPr/>
        <p:txBody>
          <a:bodyPr/>
          <a:lstStyle/>
          <a:p>
            <a:r>
              <a:rPr lang="en-US"/>
              <a:t>Background</a:t>
            </a:r>
          </a:p>
        </p:txBody>
      </p:sp>
      <p:sp>
        <p:nvSpPr>
          <p:cNvPr id="5" name="TextBox 4">
            <a:extLst>
              <a:ext uri="{FF2B5EF4-FFF2-40B4-BE49-F238E27FC236}">
                <a16:creationId xmlns:a16="http://schemas.microsoft.com/office/drawing/2014/main" id="{B184A080-A5CD-4A00-90D9-C247A6E9462D}"/>
              </a:ext>
            </a:extLst>
          </p:cNvPr>
          <p:cNvSpPr txBox="1"/>
          <p:nvPr/>
        </p:nvSpPr>
        <p:spPr>
          <a:xfrm>
            <a:off x="528779" y="2309964"/>
            <a:ext cx="11134442" cy="390792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1"/>
              <a:t>Craigslist</a:t>
            </a:r>
            <a:r>
              <a:rPr lang="en-US" sz="2400"/>
              <a:t> (stylized as craigslist) is an American </a:t>
            </a:r>
            <a:r>
              <a:rPr lang="en-US" sz="2400" b="1"/>
              <a:t>classified advertisements website</a:t>
            </a:r>
            <a:endParaRPr lang="en-US" sz="2400"/>
          </a:p>
          <a:p>
            <a:pPr marL="342900" indent="-342900">
              <a:lnSpc>
                <a:spcPct val="150000"/>
              </a:lnSpc>
              <a:buFont typeface="Arial" panose="020B0604020202020204" pitchFamily="34" charset="0"/>
              <a:buChar char="•"/>
            </a:pPr>
            <a:r>
              <a:rPr lang="en-US" sz="2400"/>
              <a:t>The craigslist platform is </a:t>
            </a:r>
            <a:r>
              <a:rPr lang="en-US" sz="2400" b="1"/>
              <a:t>advertiser oriented</a:t>
            </a:r>
            <a:r>
              <a:rPr lang="en-US" sz="2400"/>
              <a:t>, providing a simple, </a:t>
            </a:r>
            <a:r>
              <a:rPr lang="en-US" sz="2400" b="1"/>
              <a:t>low-structure </a:t>
            </a:r>
            <a:r>
              <a:rPr lang="en-US" sz="2400"/>
              <a:t>interface where advertisers can create their ads with few constraints. </a:t>
            </a:r>
          </a:p>
          <a:p>
            <a:pPr marL="342900" indent="-342900">
              <a:lnSpc>
                <a:spcPct val="150000"/>
              </a:lnSpc>
              <a:buFont typeface="Arial" panose="020B0604020202020204" pitchFamily="34" charset="0"/>
              <a:buChar char="•"/>
            </a:pPr>
            <a:r>
              <a:rPr lang="en-US" sz="2400"/>
              <a:t>However, this low-structure creates </a:t>
            </a:r>
            <a:r>
              <a:rPr lang="en-US" sz="2400" b="1"/>
              <a:t>additional work for potential buyers </a:t>
            </a:r>
            <a:r>
              <a:rPr lang="en-US" sz="2400"/>
              <a:t>who have to parse through the content to find what they need.</a:t>
            </a:r>
          </a:p>
        </p:txBody>
      </p:sp>
      <p:sp>
        <p:nvSpPr>
          <p:cNvPr id="4" name="TextBox 3">
            <a:extLst>
              <a:ext uri="{FF2B5EF4-FFF2-40B4-BE49-F238E27FC236}">
                <a16:creationId xmlns:a16="http://schemas.microsoft.com/office/drawing/2014/main" id="{FABCA524-B923-43E0-B77D-421730537A9F}"/>
              </a:ext>
            </a:extLst>
          </p:cNvPr>
          <p:cNvSpPr txBox="1"/>
          <p:nvPr/>
        </p:nvSpPr>
        <p:spPr>
          <a:xfrm>
            <a:off x="10132143" y="93406"/>
            <a:ext cx="20598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haroni" panose="02010803020104030203" pitchFamily="2" charset="-79"/>
                <a:cs typeface="Aharoni" panose="02010803020104030203" pitchFamily="2" charset="-79"/>
              </a:rPr>
              <a:t>Curious | </a:t>
            </a:r>
            <a:r>
              <a:rPr lang="en-US" b="1">
                <a:solidFill>
                  <a:schemeClr val="accent1"/>
                </a:solidFill>
                <a:latin typeface="Aharoni" panose="02010803020104030203" pitchFamily="2" charset="-79"/>
                <a:cs typeface="Aharoni" panose="02010803020104030203" pitchFamily="2" charset="-79"/>
              </a:rPr>
              <a:t>Clusters</a:t>
            </a:r>
          </a:p>
        </p:txBody>
      </p:sp>
      <p:pic>
        <p:nvPicPr>
          <p:cNvPr id="3" name="Picture 14">
            <a:extLst>
              <a:ext uri="{FF2B5EF4-FFF2-40B4-BE49-F238E27FC236}">
                <a16:creationId xmlns:a16="http://schemas.microsoft.com/office/drawing/2014/main" id="{615EEB80-ED7A-4B41-8776-07525278D534}"/>
              </a:ext>
            </a:extLst>
          </p:cNvPr>
          <p:cNvPicPr>
            <a:picLocks noChangeAspect="1"/>
          </p:cNvPicPr>
          <p:nvPr/>
        </p:nvPicPr>
        <p:blipFill>
          <a:blip r:embed="rId3"/>
          <a:stretch>
            <a:fillRect/>
          </a:stretch>
        </p:blipFill>
        <p:spPr>
          <a:xfrm>
            <a:off x="9839325" y="95531"/>
            <a:ext cx="303680" cy="284070"/>
          </a:xfrm>
          <a:prstGeom prst="rect">
            <a:avLst/>
          </a:prstGeom>
        </p:spPr>
      </p:pic>
    </p:spTree>
    <p:extLst>
      <p:ext uri="{BB962C8B-B14F-4D97-AF65-F5344CB8AC3E}">
        <p14:creationId xmlns:p14="http://schemas.microsoft.com/office/powerpoint/2010/main" val="402738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7BFF-A700-4BA3-9A07-62E18EF4D33C}"/>
              </a:ext>
            </a:extLst>
          </p:cNvPr>
          <p:cNvSpPr>
            <a:spLocks noGrp="1"/>
          </p:cNvSpPr>
          <p:nvPr>
            <p:ph type="title"/>
          </p:nvPr>
        </p:nvSpPr>
        <p:spPr/>
        <p:txBody>
          <a:bodyPr/>
          <a:lstStyle/>
          <a:p>
            <a:r>
              <a:rPr lang="en-US"/>
              <a:t>Business Analysis</a:t>
            </a:r>
          </a:p>
        </p:txBody>
      </p:sp>
      <p:sp>
        <p:nvSpPr>
          <p:cNvPr id="4" name="Rectangle 2">
            <a:extLst>
              <a:ext uri="{FF2B5EF4-FFF2-40B4-BE49-F238E27FC236}">
                <a16:creationId xmlns:a16="http://schemas.microsoft.com/office/drawing/2014/main" id="{D0EDCB59-DB6C-48CD-A13E-27D5565D4350}"/>
              </a:ext>
            </a:extLst>
          </p:cNvPr>
          <p:cNvSpPr>
            <a:spLocks noChangeArrowheads="1"/>
          </p:cNvSpPr>
          <p:nvPr/>
        </p:nvSpPr>
        <p:spPr bwMode="auto">
          <a:xfrm>
            <a:off x="573671" y="1873674"/>
            <a:ext cx="5792645" cy="125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200" b="1" i="0" u="none" strike="noStrike" cap="none" normalizeH="0" baseline="0">
                <a:ln>
                  <a:noFill/>
                </a:ln>
                <a:solidFill>
                  <a:schemeClr val="accent4">
                    <a:lumMod val="50000"/>
                  </a:schemeClr>
                </a:solidFill>
                <a:effectLst/>
                <a:latin typeface="+mj-lt"/>
                <a:ea typeface="Times New Roman" panose="02020603050405020304" pitchFamily="18" charset="0"/>
                <a:cs typeface="Calibri"/>
              </a:rPr>
              <a:t>Current State</a:t>
            </a:r>
            <a:endParaRPr lang="en-US" altLang="en-US" sz="3600" b="1" i="0" u="none" strike="noStrike" cap="none" normalizeH="0" baseline="0">
              <a:ln>
                <a:noFill/>
              </a:ln>
              <a:solidFill>
                <a:schemeClr val="accent4">
                  <a:lumMod val="50000"/>
                </a:schemeClr>
              </a:solidFill>
              <a:effectLst/>
              <a:latin typeface="+mj-lt"/>
              <a:ea typeface="Times New Roman" panose="02020603050405020304" pitchFamily="18" charset="0"/>
              <a:cs typeface="Calibri"/>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a:ln>
                  <a:noFill/>
                </a:ln>
                <a:effectLst/>
                <a:latin typeface="+mj-lt"/>
                <a:ea typeface="Calibri" panose="020F0502020204030204" pitchFamily="34" charset="0"/>
                <a:cs typeface="Calibri"/>
              </a:rPr>
              <a:t>3 tier classification system </a:t>
            </a:r>
            <a:r>
              <a:rPr kumimoji="0" lang="en-US" altLang="en-US" sz="2400" b="0" i="0" u="none" strike="noStrike" cap="none" normalizeH="0" baseline="0">
                <a:ln>
                  <a:noFill/>
                </a:ln>
                <a:effectLst/>
                <a:latin typeface="+mj-lt"/>
                <a:ea typeface="Calibri" panose="020F0502020204030204" pitchFamily="34" charset="0"/>
                <a:cs typeface="Calibri"/>
              </a:rPr>
              <a:t>:</a:t>
            </a:r>
            <a:endParaRPr lang="en-US" altLang="en-US" sz="1700">
              <a:latin typeface="+mj-lt"/>
            </a:endParaRPr>
          </a:p>
        </p:txBody>
      </p:sp>
      <p:sp>
        <p:nvSpPr>
          <p:cNvPr id="6" name="TextBox 5">
            <a:extLst>
              <a:ext uri="{FF2B5EF4-FFF2-40B4-BE49-F238E27FC236}">
                <a16:creationId xmlns:a16="http://schemas.microsoft.com/office/drawing/2014/main" id="{CEF22787-6C68-4A18-800E-07D43C405C4C}"/>
              </a:ext>
            </a:extLst>
          </p:cNvPr>
          <p:cNvSpPr txBox="1"/>
          <p:nvPr/>
        </p:nvSpPr>
        <p:spPr>
          <a:xfrm>
            <a:off x="6828691" y="2630577"/>
            <a:ext cx="4703636" cy="4348819"/>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a:ln>
                  <a:noFill/>
                </a:ln>
                <a:effectLst/>
                <a:latin typeface="+mj-lt"/>
                <a:ea typeface="Times New Roman" panose="02020603050405020304" pitchFamily="18" charset="0"/>
                <a:cs typeface="Calibri" panose="020F0502020204030204" pitchFamily="34" charset="0"/>
              </a:rPr>
              <a:t>Cons:</a:t>
            </a:r>
            <a:endParaRPr kumimoji="0" lang="en-US" altLang="en-US" sz="2800" b="1" i="0" u="none" strike="noStrike" cap="none" normalizeH="0" baseline="0">
              <a:ln>
                <a:noFill/>
              </a:ln>
              <a:effectLst/>
              <a:latin typeface="+mj-lt"/>
              <a:ea typeface="Times New Roman" panose="02020603050405020304" pitchFamily="18" charset="0"/>
              <a:cs typeface="Calibri" panose="020F0502020204030204" pitchFamily="34" charset="0"/>
            </a:endParaRPr>
          </a:p>
          <a:p>
            <a:pPr marL="285750" marR="0" lvl="0" indent="-285750" algn="l" defTabSz="914400" rtl="0" eaLnBrk="0" fontAlgn="base" latinLnBrk="0" hangingPunct="0">
              <a:lnSpc>
                <a:spcPct val="150000"/>
              </a:lnSpc>
              <a:spcBef>
                <a:spcPct val="0"/>
              </a:spcBef>
              <a:spcAft>
                <a:spcPct val="0"/>
              </a:spcAft>
              <a:buClr>
                <a:srgbClr val="C00000"/>
              </a:buClr>
              <a:buSzTx/>
              <a:buFont typeface="Calibri" panose="020F0502020204030204" pitchFamily="34" charset="0"/>
              <a:buChar char="X"/>
              <a:tabLst/>
            </a:pPr>
            <a:r>
              <a:rPr kumimoji="0" lang="en-US" altLang="en-US" sz="2400" i="0" u="none" strike="noStrike" cap="none" normalizeH="0" baseline="0">
                <a:ln>
                  <a:noFill/>
                </a:ln>
                <a:effectLst/>
                <a:latin typeface="+mj-lt"/>
                <a:ea typeface="Times New Roman" panose="02020603050405020304" pitchFamily="18" charset="0"/>
                <a:cs typeface="Calibri" panose="020F0502020204030204" pitchFamily="34" charset="0"/>
              </a:rPr>
              <a:t>Irrelevant results</a:t>
            </a:r>
          </a:p>
          <a:p>
            <a:pPr marL="285750" marR="0" lvl="0" indent="-285750" algn="l" defTabSz="914400" rtl="0" eaLnBrk="0" fontAlgn="base" latinLnBrk="0" hangingPunct="0">
              <a:lnSpc>
                <a:spcPct val="150000"/>
              </a:lnSpc>
              <a:spcBef>
                <a:spcPct val="0"/>
              </a:spcBef>
              <a:spcAft>
                <a:spcPct val="0"/>
              </a:spcAft>
              <a:buClr>
                <a:srgbClr val="C00000"/>
              </a:buClr>
              <a:buSzTx/>
              <a:buFont typeface="Calibri" panose="020F0502020204030204" pitchFamily="34" charset="0"/>
              <a:buChar char="X"/>
              <a:tabLst/>
            </a:pPr>
            <a:r>
              <a:rPr lang="en-US" altLang="en-US" sz="2400">
                <a:latin typeface="+mj-lt"/>
                <a:ea typeface="Times New Roman" panose="02020603050405020304" pitchFamily="18" charset="0"/>
                <a:cs typeface="Calibri" panose="020F0502020204030204" pitchFamily="34" charset="0"/>
              </a:rPr>
              <a:t>Inability to refine searches</a:t>
            </a:r>
          </a:p>
          <a:p>
            <a:pPr marL="285750" marR="0" lvl="0" indent="-285750" algn="l" defTabSz="914400" rtl="0" eaLnBrk="0" fontAlgn="base" latinLnBrk="0" hangingPunct="0">
              <a:lnSpc>
                <a:spcPct val="150000"/>
              </a:lnSpc>
              <a:spcBef>
                <a:spcPct val="0"/>
              </a:spcBef>
              <a:spcAft>
                <a:spcPct val="0"/>
              </a:spcAft>
              <a:buClr>
                <a:srgbClr val="C00000"/>
              </a:buClr>
              <a:buSzTx/>
              <a:buFont typeface="Calibri" panose="020F0502020204030204" pitchFamily="34" charset="0"/>
              <a:buChar char="X"/>
              <a:tabLst/>
            </a:pPr>
            <a:r>
              <a:rPr lang="en-US" altLang="en-US" sz="2400">
                <a:latin typeface="+mj-lt"/>
                <a:ea typeface="Times New Roman" panose="02020603050405020304" pitchFamily="18" charset="0"/>
                <a:cs typeface="Calibri" panose="020F0502020204030204" pitchFamily="34" charset="0"/>
              </a:rPr>
              <a:t>Not at par with competitors</a:t>
            </a:r>
          </a:p>
          <a:p>
            <a:pPr marL="285750" marR="0" lvl="0" indent="-285750" algn="l" defTabSz="914400" rtl="0" eaLnBrk="0" fontAlgn="base" latinLnBrk="0" hangingPunct="0">
              <a:lnSpc>
                <a:spcPct val="150000"/>
              </a:lnSpc>
              <a:spcBef>
                <a:spcPct val="0"/>
              </a:spcBef>
              <a:spcAft>
                <a:spcPct val="0"/>
              </a:spcAft>
              <a:buClr>
                <a:srgbClr val="C00000"/>
              </a:buClr>
              <a:buSzTx/>
              <a:buFont typeface="Calibri" panose="020F0502020204030204" pitchFamily="34" charset="0"/>
              <a:buChar char="X"/>
              <a:tabLst/>
            </a:pPr>
            <a:endParaRPr lang="en-US" altLang="en-US" sz="2800" b="1">
              <a:latin typeface="Calibri" panose="020F0502020204030204" pitchFamily="34" charset="0"/>
              <a:ea typeface="Times New Roman" panose="02020603050405020304" pitchFamily="18" charset="0"/>
              <a:cs typeface="Calibri" panose="020F0502020204030204" pitchFamily="34" charset="0"/>
            </a:endParaRPr>
          </a:p>
          <a:p>
            <a:pPr marL="285750" marR="0" lvl="0" indent="-285750" algn="l" defTabSz="914400" rtl="0" eaLnBrk="0" fontAlgn="base" latinLnBrk="0" hangingPunct="0">
              <a:lnSpc>
                <a:spcPct val="150000"/>
              </a:lnSpc>
              <a:spcBef>
                <a:spcPct val="0"/>
              </a:spcBef>
              <a:spcAft>
                <a:spcPct val="0"/>
              </a:spcAft>
              <a:buClr>
                <a:srgbClr val="C00000"/>
              </a:buClr>
              <a:buSzTx/>
              <a:buFont typeface="Calibri" panose="020F0502020204030204" pitchFamily="34" charset="0"/>
              <a:buChar char="X"/>
              <a:tabLst/>
            </a:pPr>
            <a:endParaRPr kumimoji="0" lang="en-US" altLang="en-US" sz="2800" b="1" i="0" u="none" strike="noStrike" cap="none" normalizeH="0" baseline="0">
              <a:ln>
                <a:noFill/>
              </a:ln>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pPr>
            <a:endParaRPr lang="en-US" sz="3200"/>
          </a:p>
        </p:txBody>
      </p:sp>
      <p:pic>
        <p:nvPicPr>
          <p:cNvPr id="10" name="Picture 1">
            <a:extLst>
              <a:ext uri="{FF2B5EF4-FFF2-40B4-BE49-F238E27FC236}">
                <a16:creationId xmlns:a16="http://schemas.microsoft.com/office/drawing/2014/main" id="{03EF309C-E31E-4C96-A7CC-2DAAE3DD2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726" y="2167756"/>
            <a:ext cx="5007119" cy="3900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FEF78587-D3ED-458D-B4A8-7562A5F77321}"/>
              </a:ext>
            </a:extLst>
          </p:cNvPr>
          <p:cNvCxnSpPr>
            <a:cxnSpLocks/>
          </p:cNvCxnSpPr>
          <p:nvPr/>
        </p:nvCxnSpPr>
        <p:spPr>
          <a:xfrm>
            <a:off x="6246286" y="3275045"/>
            <a:ext cx="0" cy="31446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6056FF4-6007-47BB-97E1-BA95D3BB2542}"/>
              </a:ext>
            </a:extLst>
          </p:cNvPr>
          <p:cNvSpPr txBox="1"/>
          <p:nvPr/>
        </p:nvSpPr>
        <p:spPr>
          <a:xfrm>
            <a:off x="10132143" y="93406"/>
            <a:ext cx="20598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haroni" panose="02010803020104030203" pitchFamily="2" charset="-79"/>
                <a:cs typeface="Aharoni" panose="02010803020104030203" pitchFamily="2" charset="-79"/>
              </a:rPr>
              <a:t>Curious | </a:t>
            </a:r>
            <a:r>
              <a:rPr lang="en-US" b="1">
                <a:solidFill>
                  <a:schemeClr val="accent1"/>
                </a:solidFill>
                <a:latin typeface="Aharoni" panose="02010803020104030203" pitchFamily="2" charset="-79"/>
                <a:cs typeface="Aharoni" panose="02010803020104030203" pitchFamily="2" charset="-79"/>
              </a:rPr>
              <a:t>Clusters</a:t>
            </a:r>
          </a:p>
        </p:txBody>
      </p:sp>
      <p:pic>
        <p:nvPicPr>
          <p:cNvPr id="3" name="Picture 14">
            <a:extLst>
              <a:ext uri="{FF2B5EF4-FFF2-40B4-BE49-F238E27FC236}">
                <a16:creationId xmlns:a16="http://schemas.microsoft.com/office/drawing/2014/main" id="{5C0D465C-B2DD-4044-A172-191F389B6100}"/>
              </a:ext>
            </a:extLst>
          </p:cNvPr>
          <p:cNvPicPr>
            <a:picLocks noChangeAspect="1"/>
          </p:cNvPicPr>
          <p:nvPr/>
        </p:nvPicPr>
        <p:blipFill>
          <a:blip r:embed="rId4"/>
          <a:stretch>
            <a:fillRect/>
          </a:stretch>
        </p:blipFill>
        <p:spPr>
          <a:xfrm>
            <a:off x="9839325" y="95531"/>
            <a:ext cx="303680" cy="284070"/>
          </a:xfrm>
          <a:prstGeom prst="rect">
            <a:avLst/>
          </a:prstGeom>
        </p:spPr>
      </p:pic>
      <p:graphicFrame>
        <p:nvGraphicFramePr>
          <p:cNvPr id="7" name="Diagram 6">
            <a:extLst>
              <a:ext uri="{FF2B5EF4-FFF2-40B4-BE49-F238E27FC236}">
                <a16:creationId xmlns:a16="http://schemas.microsoft.com/office/drawing/2014/main" id="{1E7941D6-CE3F-40C4-8A59-D61DF2CF3588}"/>
              </a:ext>
            </a:extLst>
          </p:cNvPr>
          <p:cNvGraphicFramePr/>
          <p:nvPr>
            <p:extLst>
              <p:ext uri="{D42A27DB-BD31-4B8C-83A1-F6EECF244321}">
                <p14:modId xmlns:p14="http://schemas.microsoft.com/office/powerpoint/2010/main" val="2741278352"/>
              </p:ext>
            </p:extLst>
          </p:nvPr>
        </p:nvGraphicFramePr>
        <p:xfrm>
          <a:off x="513166" y="3300613"/>
          <a:ext cx="5432544" cy="311904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5875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7BFF-A700-4BA3-9A07-62E18EF4D33C}"/>
              </a:ext>
            </a:extLst>
          </p:cNvPr>
          <p:cNvSpPr>
            <a:spLocks noGrp="1"/>
          </p:cNvSpPr>
          <p:nvPr>
            <p:ph type="title"/>
          </p:nvPr>
        </p:nvSpPr>
        <p:spPr/>
        <p:txBody>
          <a:bodyPr/>
          <a:lstStyle/>
          <a:p>
            <a:r>
              <a:rPr lang="en-US"/>
              <a:t>Business Analysis</a:t>
            </a:r>
          </a:p>
        </p:txBody>
      </p:sp>
      <p:sp>
        <p:nvSpPr>
          <p:cNvPr id="8" name="Rectangle 2">
            <a:extLst>
              <a:ext uri="{FF2B5EF4-FFF2-40B4-BE49-F238E27FC236}">
                <a16:creationId xmlns:a16="http://schemas.microsoft.com/office/drawing/2014/main" id="{1A4B6B72-3085-44EA-80E1-500703480CDA}"/>
              </a:ext>
            </a:extLst>
          </p:cNvPr>
          <p:cNvSpPr>
            <a:spLocks noChangeArrowheads="1"/>
          </p:cNvSpPr>
          <p:nvPr/>
        </p:nvSpPr>
        <p:spPr bwMode="auto">
          <a:xfrm>
            <a:off x="543443" y="2206778"/>
            <a:ext cx="6708695" cy="481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a:solidFill>
                  <a:schemeClr val="accent4">
                    <a:lumMod val="50000"/>
                  </a:schemeClr>
                </a:solidFill>
                <a:latin typeface="+mj-lt"/>
                <a:ea typeface="Times New Roman" panose="02020603050405020304" pitchFamily="18" charset="0"/>
                <a:cs typeface="Calibri" panose="020F0502020204030204" pitchFamily="34" charset="0"/>
              </a:rPr>
              <a:t>Our Solution</a:t>
            </a:r>
            <a:endParaRPr lang="en-US" altLang="en-US" sz="3200">
              <a:solidFill>
                <a:schemeClr val="accent4">
                  <a:lumMod val="50000"/>
                </a:schemeClr>
              </a:solidFill>
              <a:latin typeface="+mj-lt"/>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sz="2000">
              <a:solidFill>
                <a:schemeClr val="accent6">
                  <a:lumMod val="50000"/>
                </a:schemeClr>
              </a:solidFill>
              <a:effectLst/>
              <a:latin typeface="+mj-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sz="2400">
                <a:effectLst/>
                <a:latin typeface="+mj-lt"/>
                <a:ea typeface="Calibri" panose="020F0502020204030204" pitchFamily="34" charset="0"/>
                <a:cs typeface="Times New Roman" panose="02020603050405020304" pitchFamily="18" charset="0"/>
              </a:rPr>
              <a:t>4</a:t>
            </a:r>
            <a:r>
              <a:rPr lang="en-US" sz="2400" baseline="30000">
                <a:effectLst/>
                <a:latin typeface="+mj-lt"/>
                <a:ea typeface="Calibri" panose="020F0502020204030204" pitchFamily="34" charset="0"/>
                <a:cs typeface="Times New Roman" panose="02020603050405020304" pitchFamily="18" charset="0"/>
              </a:rPr>
              <a:t>th</a:t>
            </a:r>
            <a:r>
              <a:rPr lang="en-US" sz="2400">
                <a:effectLst/>
                <a:latin typeface="+mj-lt"/>
                <a:ea typeface="Calibri" panose="020F0502020204030204" pitchFamily="34" charset="0"/>
                <a:cs typeface="Times New Roman" panose="02020603050405020304" pitchFamily="18" charset="0"/>
              </a:rPr>
              <a:t> tier of </a:t>
            </a:r>
            <a:r>
              <a:rPr lang="en-US" sz="2400" b="1">
                <a:effectLst/>
                <a:latin typeface="+mj-lt"/>
                <a:ea typeface="Calibri" panose="020F0502020204030204" pitchFamily="34" charset="0"/>
                <a:cs typeface="Times New Roman" panose="02020603050405020304" pitchFamily="18" charset="0"/>
              </a:rPr>
              <a:t>categorization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400">
                <a:latin typeface="+mj-lt"/>
                <a:ea typeface="Calibri" panose="020F0502020204030204" pitchFamily="34" charset="0"/>
                <a:cs typeface="Times New Roman" panose="02020603050405020304" pitchFamily="18" charset="0"/>
              </a:rPr>
              <a:t>Users can </a:t>
            </a:r>
            <a:r>
              <a:rPr lang="en-US" sz="2400" b="1">
                <a:latin typeface="+mj-lt"/>
                <a:ea typeface="Calibri" panose="020F0502020204030204" pitchFamily="34" charset="0"/>
                <a:cs typeface="Times New Roman" panose="02020603050405020304" pitchFamily="18" charset="0"/>
              </a:rPr>
              <a:t>refine </a:t>
            </a:r>
            <a:r>
              <a:rPr lang="en-US" sz="2400">
                <a:latin typeface="+mj-lt"/>
                <a:ea typeface="Calibri" panose="020F0502020204030204" pitchFamily="34" charset="0"/>
                <a:cs typeface="Times New Roman" panose="02020603050405020304" pitchFamily="18" charset="0"/>
              </a:rPr>
              <a:t>search results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400" b="1">
                <a:effectLst/>
                <a:latin typeface="+mj-lt"/>
                <a:ea typeface="Calibri" panose="020F0502020204030204" pitchFamily="34" charset="0"/>
                <a:cs typeface="Times New Roman" panose="02020603050405020304" pitchFamily="18" charset="0"/>
              </a:rPr>
              <a:t>No additional effort</a:t>
            </a:r>
            <a:r>
              <a:rPr lang="en-US" sz="2400">
                <a:effectLst/>
                <a:latin typeface="+mj-lt"/>
                <a:ea typeface="Calibri" panose="020F0502020204030204" pitchFamily="34" charset="0"/>
                <a:cs typeface="Times New Roman" panose="02020603050405020304" pitchFamily="18" charset="0"/>
              </a:rPr>
              <a:t> on behalf of adverti</a:t>
            </a:r>
            <a:r>
              <a:rPr lang="en-US" sz="2400">
                <a:latin typeface="+mj-lt"/>
                <a:ea typeface="Calibri" panose="020F0502020204030204" pitchFamily="34" charset="0"/>
                <a:cs typeface="Times New Roman" panose="02020603050405020304" pitchFamily="18" charset="0"/>
              </a:rPr>
              <a:t>sers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400">
                <a:effectLst/>
                <a:latin typeface="+mj-lt"/>
                <a:ea typeface="Calibri" panose="020F0502020204030204" pitchFamily="34" charset="0"/>
                <a:cs typeface="Times New Roman" panose="02020603050405020304" pitchFamily="18" charset="0"/>
              </a:rPr>
              <a:t>Categories are always </a:t>
            </a:r>
            <a:r>
              <a:rPr lang="en-US" sz="2400" b="1">
                <a:effectLst/>
                <a:latin typeface="+mj-lt"/>
                <a:ea typeface="Calibri" panose="020F0502020204030204" pitchFamily="34" charset="0"/>
                <a:cs typeface="Times New Roman" panose="02020603050405020304" pitchFamily="18" charset="0"/>
              </a:rPr>
              <a:t>relevant</a:t>
            </a:r>
            <a:r>
              <a:rPr lang="en-US" sz="2400">
                <a:effectLst/>
                <a:latin typeface="+mj-lt"/>
                <a:ea typeface="Calibri" panose="020F0502020204030204" pitchFamily="34" charset="0"/>
                <a:cs typeface="Times New Roman" panose="02020603050405020304" pitchFamily="18" charset="0"/>
              </a:rPr>
              <a:t> to a</a:t>
            </a:r>
            <a:r>
              <a:rPr lang="en-US" sz="2400">
                <a:latin typeface="+mj-lt"/>
                <a:ea typeface="Calibri" panose="020F0502020204030204" pitchFamily="34" charset="0"/>
                <a:cs typeface="Times New Roman" panose="02020603050405020304" pitchFamily="18" charset="0"/>
              </a:rPr>
              <a:t>dvertised products</a:t>
            </a:r>
          </a:p>
          <a:p>
            <a:pPr marR="0" lvl="0" algn="l" defTabSz="914400" rtl="0" eaLnBrk="0" fontAlgn="base" latinLnBrk="0" hangingPunct="0">
              <a:lnSpc>
                <a:spcPct val="150000"/>
              </a:lnSpc>
              <a:spcBef>
                <a:spcPct val="0"/>
              </a:spcBef>
              <a:spcAft>
                <a:spcPct val="0"/>
              </a:spcAft>
              <a:buClrTx/>
              <a:buSzTx/>
              <a:tabLst/>
            </a:pPr>
            <a:endParaRPr lang="en-US" sz="2000">
              <a:effectLst/>
              <a:latin typeface="+mj-lt"/>
              <a:ea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kumimoji="0" lang="en-US" altLang="en-US" sz="1200" b="1" i="0" u="none" strike="noStrike" cap="none" normalizeH="0" baseline="0">
              <a:ln>
                <a:noFill/>
              </a:ln>
              <a:effectLst/>
              <a:latin typeface="+mj-lt"/>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a:ln>
                <a:noFill/>
              </a:ln>
              <a:effectLst/>
              <a:latin typeface="+mj-lt"/>
              <a:ea typeface="Times New Roman" panose="02020603050405020304" pitchFamily="18" charset="0"/>
              <a:cs typeface="Calibri" panose="020F0502020204030204" pitchFamily="34" charset="0"/>
            </a:endParaRPr>
          </a:p>
        </p:txBody>
      </p:sp>
      <p:pic>
        <p:nvPicPr>
          <p:cNvPr id="11" name="Picture 10">
            <a:extLst>
              <a:ext uri="{FF2B5EF4-FFF2-40B4-BE49-F238E27FC236}">
                <a16:creationId xmlns:a16="http://schemas.microsoft.com/office/drawing/2014/main" id="{1819DD16-FC75-44C6-B75E-D2300FF0A3EE}"/>
              </a:ext>
            </a:extLst>
          </p:cNvPr>
          <p:cNvPicPr/>
          <p:nvPr/>
        </p:nvPicPr>
        <p:blipFill>
          <a:blip r:embed="rId3">
            <a:extLst>
              <a:ext uri="{BEBA8EAE-BF5A-486C-A8C5-ECC9F3942E4B}">
                <a14:imgProps xmlns:a14="http://schemas.microsoft.com/office/drawing/2010/main">
                  <a14:imgLayer r:embed="rId4">
                    <a14:imgEffect>
                      <a14:backgroundRemoval t="9596" b="89899" l="214" r="99786">
                        <a14:foregroundMark x1="1070" y1="29545" x2="29947" y2="39141"/>
                        <a14:foregroundMark x1="29947" y1="39141" x2="20963" y2="32828"/>
                        <a14:foregroundMark x1="20963" y1="32828" x2="15615" y2="34596"/>
                        <a14:foregroundMark x1="21283" y1="32071" x2="33797" y2="35859"/>
                        <a14:foregroundMark x1="33797" y1="35859" x2="53690" y2="31313"/>
                        <a14:foregroundMark x1="53690" y1="31313" x2="62888" y2="22222"/>
                        <a14:foregroundMark x1="62888" y1="22222" x2="72941" y2="21212"/>
                        <a14:foregroundMark x1="72941" y1="21212" x2="82460" y2="24242"/>
                        <a14:foregroundMark x1="82460" y1="24242" x2="92620" y2="20960"/>
                        <a14:foregroundMark x1="92620" y1="20960" x2="99786" y2="83838"/>
                        <a14:foregroundMark x1="97287" y1="88384" x2="91872" y2="98232"/>
                        <a14:foregroundMark x1="99786" y1="83838" x2="97287" y2="88384"/>
                        <a14:foregroundMark x1="91872" y1="98232" x2="92727" y2="71212"/>
                        <a14:foregroundMark x1="92727" y1="71212" x2="85241" y2="88636"/>
                        <a14:foregroundMark x1="85241" y1="88636" x2="63529" y2="96212"/>
                        <a14:foregroundMark x1="30916" y1="74935" x2="6631" y2="59091"/>
                        <a14:foregroundMark x1="63529" y1="96212" x2="50652" y2="87811"/>
                        <a14:foregroundMark x1="6631" y1="59091" x2="214" y2="42929"/>
                        <a14:foregroundMark x1="61497" y1="24747" x2="71123" y2="25758"/>
                        <a14:foregroundMark x1="71123" y1="25758" x2="80642" y2="21717"/>
                        <a14:foregroundMark x1="80642" y1="21717" x2="89840" y2="23485"/>
                        <a14:foregroundMark x1="89840" y1="23485" x2="98075" y2="36111"/>
                        <a14:foregroundMark x1="98075" y1="36111" x2="90909" y2="52778"/>
                        <a14:foregroundMark x1="90909" y1="52778" x2="89305" y2="72980"/>
                        <a14:foregroundMark x1="93048" y1="28535" x2="91658" y2="22222"/>
                        <a14:foregroundMark x1="91658" y1="21212" x2="99465" y2="40152"/>
                        <a14:foregroundMark x1="99465" y1="40152" x2="94652" y2="52273"/>
                        <a14:foregroundMark x1="91872" y1="21717" x2="99786" y2="19697"/>
                        <a14:foregroundMark x1="61604" y1="23232" x2="89840" y2="21717"/>
                        <a14:foregroundMark x1="89840" y1="21717" x2="91337" y2="21717"/>
                        <a14:foregroundMark x1="18075" y1="36616" x2="8235" y2="34848"/>
                        <a14:foregroundMark x1="8235" y1="34848" x2="14332" y2="56313"/>
                        <a14:foregroundMark x1="14332" y1="56313" x2="17754" y2="36616"/>
                        <a14:foregroundMark x1="48342" y1="37879" x2="47807" y2="37879"/>
                        <a14:foregroundMark x1="47380" y1="40404" x2="47273" y2="40404"/>
                        <a14:foregroundMark x1="43850" y1="44949" x2="47059" y2="42929"/>
                        <a14:foregroundMark x1="10481" y1="44444" x2="19893" y2="46717"/>
                        <a14:foregroundMark x1="19893" y1="46717" x2="18075" y2="47475"/>
                        <a14:backgroundMark x1="856" y1="79040" x2="22995" y2="82071"/>
                        <a14:backgroundMark x1="22995" y1="82071" x2="42246" y2="75000"/>
                        <a14:backgroundMark x1="42246" y1="75000" x2="51765" y2="76263"/>
                        <a14:backgroundMark x1="51765" y1="76263" x2="45027" y2="95455"/>
                        <a14:backgroundMark x1="45027" y1="95455" x2="15936" y2="99242"/>
                        <a14:backgroundMark x1="15936" y1="99242" x2="7166" y2="92424"/>
                        <a14:backgroundMark x1="7166" y1="92424" x2="321" y2="79293"/>
                        <a14:backgroundMark x1="99465" y1="88384" x2="99465" y2="88384"/>
                        <a14:backgroundMark x1="99465" y1="88384" x2="99465" y2="88384"/>
                        <a14:backgroundMark x1="43743" y1="80808" x2="42781" y2="78030"/>
                        <a14:backgroundMark x1="43209" y1="82323" x2="33797" y2="82576"/>
                        <a14:backgroundMark x1="33797" y1="82576" x2="43316" y2="76768"/>
                        <a14:backgroundMark x1="43316" y1="76768" x2="40107" y2="81313"/>
                        <a14:backgroundMark x1="45775" y1="82323" x2="45989" y2="84343"/>
                        <a14:backgroundMark x1="42246" y1="84848" x2="45455" y2="89394"/>
                      </a14:backgroundRemoval>
                    </a14:imgEffect>
                  </a14:imgLayer>
                </a14:imgProps>
              </a:ext>
            </a:extLst>
          </a:blip>
          <a:stretch>
            <a:fillRect/>
          </a:stretch>
        </p:blipFill>
        <p:spPr>
          <a:xfrm>
            <a:off x="4557612" y="1814118"/>
            <a:ext cx="7090945" cy="2759701"/>
          </a:xfrm>
          <a:prstGeom prst="rect">
            <a:avLst/>
          </a:prstGeom>
          <a:ln>
            <a:noFill/>
          </a:ln>
        </p:spPr>
      </p:pic>
      <p:sp>
        <p:nvSpPr>
          <p:cNvPr id="5" name="TextBox 4">
            <a:extLst>
              <a:ext uri="{FF2B5EF4-FFF2-40B4-BE49-F238E27FC236}">
                <a16:creationId xmlns:a16="http://schemas.microsoft.com/office/drawing/2014/main" id="{0C396BF8-C260-4C01-AA6A-435DB6C25439}"/>
              </a:ext>
            </a:extLst>
          </p:cNvPr>
          <p:cNvSpPr txBox="1"/>
          <p:nvPr/>
        </p:nvSpPr>
        <p:spPr>
          <a:xfrm>
            <a:off x="10132143" y="93406"/>
            <a:ext cx="20598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haroni" panose="02010803020104030203" pitchFamily="2" charset="-79"/>
                <a:cs typeface="Aharoni" panose="02010803020104030203" pitchFamily="2" charset="-79"/>
              </a:rPr>
              <a:t>Curious | </a:t>
            </a:r>
            <a:r>
              <a:rPr lang="en-US" b="1">
                <a:solidFill>
                  <a:schemeClr val="accent1"/>
                </a:solidFill>
                <a:latin typeface="Aharoni" panose="02010803020104030203" pitchFamily="2" charset="-79"/>
                <a:cs typeface="Aharoni" panose="02010803020104030203" pitchFamily="2" charset="-79"/>
              </a:rPr>
              <a:t>Clusters</a:t>
            </a:r>
          </a:p>
        </p:txBody>
      </p:sp>
      <p:pic>
        <p:nvPicPr>
          <p:cNvPr id="3" name="Picture 14">
            <a:extLst>
              <a:ext uri="{FF2B5EF4-FFF2-40B4-BE49-F238E27FC236}">
                <a16:creationId xmlns:a16="http://schemas.microsoft.com/office/drawing/2014/main" id="{D6C717BB-2F1D-41F5-AEDB-5D4485232DD3}"/>
              </a:ext>
            </a:extLst>
          </p:cNvPr>
          <p:cNvPicPr>
            <a:picLocks noChangeAspect="1"/>
          </p:cNvPicPr>
          <p:nvPr/>
        </p:nvPicPr>
        <p:blipFill>
          <a:blip r:embed="rId5"/>
          <a:stretch>
            <a:fillRect/>
          </a:stretch>
        </p:blipFill>
        <p:spPr>
          <a:xfrm>
            <a:off x="9839325" y="95531"/>
            <a:ext cx="303680" cy="284070"/>
          </a:xfrm>
          <a:prstGeom prst="rect">
            <a:avLst/>
          </a:prstGeom>
        </p:spPr>
      </p:pic>
    </p:spTree>
    <p:extLst>
      <p:ext uri="{BB962C8B-B14F-4D97-AF65-F5344CB8AC3E}">
        <p14:creationId xmlns:p14="http://schemas.microsoft.com/office/powerpoint/2010/main" val="399934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7BFF-A700-4BA3-9A07-62E18EF4D33C}"/>
              </a:ext>
            </a:extLst>
          </p:cNvPr>
          <p:cNvSpPr>
            <a:spLocks noGrp="1"/>
          </p:cNvSpPr>
          <p:nvPr>
            <p:ph type="title"/>
          </p:nvPr>
        </p:nvSpPr>
        <p:spPr/>
        <p:txBody>
          <a:bodyPr/>
          <a:lstStyle/>
          <a:p>
            <a:r>
              <a:rPr lang="en-US"/>
              <a:t>Data Analysis</a:t>
            </a:r>
          </a:p>
        </p:txBody>
      </p:sp>
      <p:graphicFrame>
        <p:nvGraphicFramePr>
          <p:cNvPr id="4" name="Diagram 3">
            <a:extLst>
              <a:ext uri="{FF2B5EF4-FFF2-40B4-BE49-F238E27FC236}">
                <a16:creationId xmlns:a16="http://schemas.microsoft.com/office/drawing/2014/main" id="{A7AC4BC6-C5C0-48F8-99CD-9807C0B736BF}"/>
              </a:ext>
            </a:extLst>
          </p:cNvPr>
          <p:cNvGraphicFramePr/>
          <p:nvPr>
            <p:extLst>
              <p:ext uri="{D42A27DB-BD31-4B8C-83A1-F6EECF244321}">
                <p14:modId xmlns:p14="http://schemas.microsoft.com/office/powerpoint/2010/main" val="476406084"/>
              </p:ext>
            </p:extLst>
          </p:nvPr>
        </p:nvGraphicFramePr>
        <p:xfrm>
          <a:off x="469783" y="1728216"/>
          <a:ext cx="10989579" cy="1841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a:extLst>
              <a:ext uri="{FF2B5EF4-FFF2-40B4-BE49-F238E27FC236}">
                <a16:creationId xmlns:a16="http://schemas.microsoft.com/office/drawing/2014/main" id="{A6AFFA8F-2525-4948-9470-FCB523B12D78}"/>
              </a:ext>
            </a:extLst>
          </p:cNvPr>
          <p:cNvGrpSpPr/>
          <p:nvPr/>
        </p:nvGrpSpPr>
        <p:grpSpPr>
          <a:xfrm>
            <a:off x="224452" y="3429000"/>
            <a:ext cx="3730870" cy="3051702"/>
            <a:chOff x="83890" y="3370881"/>
            <a:chExt cx="3736444" cy="2652650"/>
          </a:xfrm>
        </p:grpSpPr>
        <p:pic>
          <p:nvPicPr>
            <p:cNvPr id="1026" name="Picture 2" descr="Develop your first web crawler in Python Scrapy | by Vijay Bhati | Medium">
              <a:extLst>
                <a:ext uri="{FF2B5EF4-FFF2-40B4-BE49-F238E27FC236}">
                  <a16:creationId xmlns:a16="http://schemas.microsoft.com/office/drawing/2014/main" id="{32ADCF3A-059D-4D03-A626-E9985F6C70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90" y="3370881"/>
              <a:ext cx="3736444" cy="26526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C5DD892-4735-41C2-A752-CB67361A4542}"/>
                </a:ext>
              </a:extLst>
            </p:cNvPr>
            <p:cNvPicPr>
              <a:picLocks noChangeAspect="1"/>
            </p:cNvPicPr>
            <p:nvPr/>
          </p:nvPicPr>
          <p:blipFill>
            <a:blip r:embed="rId9"/>
            <a:stretch>
              <a:fillRect/>
            </a:stretch>
          </p:blipFill>
          <p:spPr>
            <a:xfrm>
              <a:off x="3241586" y="4275561"/>
              <a:ext cx="495244" cy="161967"/>
            </a:xfrm>
            <a:prstGeom prst="rect">
              <a:avLst/>
            </a:prstGeom>
          </p:spPr>
        </p:pic>
      </p:grpSp>
      <p:pic>
        <p:nvPicPr>
          <p:cNvPr id="1028" name="Picture 4" descr="Finding Active Expert Users in CQA System | Shikhar Agrawal">
            <a:extLst>
              <a:ext uri="{FF2B5EF4-FFF2-40B4-BE49-F238E27FC236}">
                <a16:creationId xmlns:a16="http://schemas.microsoft.com/office/drawing/2014/main" id="{6CC9FCFA-C953-45B2-B237-11D63CFC1F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77855" y="3883843"/>
            <a:ext cx="3989693" cy="254993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6012A0-56E7-4B40-A260-8ECBD46C147A}"/>
              </a:ext>
            </a:extLst>
          </p:cNvPr>
          <p:cNvSpPr txBox="1"/>
          <p:nvPr/>
        </p:nvSpPr>
        <p:spPr>
          <a:xfrm>
            <a:off x="10132143" y="93406"/>
            <a:ext cx="20598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haroni" panose="02010803020104030203" pitchFamily="2" charset="-79"/>
                <a:cs typeface="Aharoni" panose="02010803020104030203" pitchFamily="2" charset="-79"/>
              </a:rPr>
              <a:t>Curious | </a:t>
            </a:r>
            <a:r>
              <a:rPr lang="en-US" b="1">
                <a:solidFill>
                  <a:schemeClr val="accent1"/>
                </a:solidFill>
                <a:latin typeface="Aharoni" panose="02010803020104030203" pitchFamily="2" charset="-79"/>
                <a:cs typeface="Aharoni" panose="02010803020104030203" pitchFamily="2" charset="-79"/>
              </a:rPr>
              <a:t>Clusters</a:t>
            </a:r>
          </a:p>
        </p:txBody>
      </p:sp>
      <p:pic>
        <p:nvPicPr>
          <p:cNvPr id="14" name="Picture 14">
            <a:extLst>
              <a:ext uri="{FF2B5EF4-FFF2-40B4-BE49-F238E27FC236}">
                <a16:creationId xmlns:a16="http://schemas.microsoft.com/office/drawing/2014/main" id="{A853426D-F58E-4C5E-B1CF-5C647BA2CE57}"/>
              </a:ext>
            </a:extLst>
          </p:cNvPr>
          <p:cNvPicPr>
            <a:picLocks noChangeAspect="1"/>
          </p:cNvPicPr>
          <p:nvPr/>
        </p:nvPicPr>
        <p:blipFill>
          <a:blip r:embed="rId11"/>
          <a:stretch>
            <a:fillRect/>
          </a:stretch>
        </p:blipFill>
        <p:spPr>
          <a:xfrm>
            <a:off x="9839325" y="95531"/>
            <a:ext cx="303680" cy="284070"/>
          </a:xfrm>
          <a:prstGeom prst="rect">
            <a:avLst/>
          </a:prstGeom>
        </p:spPr>
      </p:pic>
      <p:sp>
        <p:nvSpPr>
          <p:cNvPr id="5" name="Oval 4">
            <a:extLst>
              <a:ext uri="{FF2B5EF4-FFF2-40B4-BE49-F238E27FC236}">
                <a16:creationId xmlns:a16="http://schemas.microsoft.com/office/drawing/2014/main" id="{6BD70B4A-6C4F-446F-BD0E-DB2D28D47B61}"/>
              </a:ext>
            </a:extLst>
          </p:cNvPr>
          <p:cNvSpPr/>
          <p:nvPr/>
        </p:nvSpPr>
        <p:spPr>
          <a:xfrm>
            <a:off x="301658" y="2422689"/>
            <a:ext cx="565608" cy="45248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a:t>1</a:t>
            </a:r>
          </a:p>
        </p:txBody>
      </p:sp>
      <p:sp>
        <p:nvSpPr>
          <p:cNvPr id="15" name="Oval 14">
            <a:extLst>
              <a:ext uri="{FF2B5EF4-FFF2-40B4-BE49-F238E27FC236}">
                <a16:creationId xmlns:a16="http://schemas.microsoft.com/office/drawing/2014/main" id="{FBCFA19F-78E4-49BC-A115-08A356AABBF7}"/>
              </a:ext>
            </a:extLst>
          </p:cNvPr>
          <p:cNvSpPr/>
          <p:nvPr/>
        </p:nvSpPr>
        <p:spPr>
          <a:xfrm>
            <a:off x="4093253" y="2422689"/>
            <a:ext cx="565608" cy="45248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a:t>2</a:t>
            </a:r>
          </a:p>
        </p:txBody>
      </p:sp>
      <p:sp>
        <p:nvSpPr>
          <p:cNvPr id="16" name="Oval 15">
            <a:extLst>
              <a:ext uri="{FF2B5EF4-FFF2-40B4-BE49-F238E27FC236}">
                <a16:creationId xmlns:a16="http://schemas.microsoft.com/office/drawing/2014/main" id="{624A33DE-75C7-4686-838E-1BC1F08F7F76}"/>
              </a:ext>
            </a:extLst>
          </p:cNvPr>
          <p:cNvSpPr/>
          <p:nvPr/>
        </p:nvSpPr>
        <p:spPr>
          <a:xfrm>
            <a:off x="7884848" y="2420645"/>
            <a:ext cx="565608" cy="45248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a:t>3</a:t>
            </a:r>
          </a:p>
        </p:txBody>
      </p:sp>
      <p:graphicFrame>
        <p:nvGraphicFramePr>
          <p:cNvPr id="7" name="Diagram 6">
            <a:extLst>
              <a:ext uri="{FF2B5EF4-FFF2-40B4-BE49-F238E27FC236}">
                <a16:creationId xmlns:a16="http://schemas.microsoft.com/office/drawing/2014/main" id="{67B88314-169B-4460-A175-F40260238625}"/>
              </a:ext>
            </a:extLst>
          </p:cNvPr>
          <p:cNvGraphicFramePr/>
          <p:nvPr>
            <p:extLst>
              <p:ext uri="{D42A27DB-BD31-4B8C-83A1-F6EECF244321}">
                <p14:modId xmlns:p14="http://schemas.microsoft.com/office/powerpoint/2010/main" val="178636134"/>
              </p:ext>
            </p:extLst>
          </p:nvPr>
        </p:nvGraphicFramePr>
        <p:xfrm>
          <a:off x="4121468" y="3005800"/>
          <a:ext cx="3585873" cy="348643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53238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7BFF-A700-4BA3-9A07-62E18EF4D33C}"/>
              </a:ext>
            </a:extLst>
          </p:cNvPr>
          <p:cNvSpPr>
            <a:spLocks noGrp="1"/>
          </p:cNvSpPr>
          <p:nvPr>
            <p:ph type="title"/>
          </p:nvPr>
        </p:nvSpPr>
        <p:spPr/>
        <p:txBody>
          <a:bodyPr/>
          <a:lstStyle/>
          <a:p>
            <a:r>
              <a:rPr lang="en-US"/>
              <a:t>Data Analysis</a:t>
            </a:r>
          </a:p>
        </p:txBody>
      </p:sp>
      <p:graphicFrame>
        <p:nvGraphicFramePr>
          <p:cNvPr id="4" name="Diagram 3">
            <a:extLst>
              <a:ext uri="{FF2B5EF4-FFF2-40B4-BE49-F238E27FC236}">
                <a16:creationId xmlns:a16="http://schemas.microsoft.com/office/drawing/2014/main" id="{A7AC4BC6-C5C0-48F8-99CD-9807C0B736BF}"/>
              </a:ext>
            </a:extLst>
          </p:cNvPr>
          <p:cNvGraphicFramePr/>
          <p:nvPr>
            <p:extLst>
              <p:ext uri="{D42A27DB-BD31-4B8C-83A1-F6EECF244321}">
                <p14:modId xmlns:p14="http://schemas.microsoft.com/office/powerpoint/2010/main" val="1009617530"/>
              </p:ext>
            </p:extLst>
          </p:nvPr>
        </p:nvGraphicFramePr>
        <p:xfrm>
          <a:off x="469783" y="1728216"/>
          <a:ext cx="10989579" cy="1841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B50887E5-1318-47AB-8710-394892D40400}"/>
              </a:ext>
            </a:extLst>
          </p:cNvPr>
          <p:cNvSpPr/>
          <p:nvPr/>
        </p:nvSpPr>
        <p:spPr>
          <a:xfrm>
            <a:off x="481087" y="3214875"/>
            <a:ext cx="619926" cy="48937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a:t>T1</a:t>
            </a:r>
            <a:endParaRPr lang="en-US" sz="2000" b="1"/>
          </a:p>
        </p:txBody>
      </p:sp>
      <p:sp>
        <p:nvSpPr>
          <p:cNvPr id="14" name="Rectangle: Rounded Corners 13">
            <a:extLst>
              <a:ext uri="{FF2B5EF4-FFF2-40B4-BE49-F238E27FC236}">
                <a16:creationId xmlns:a16="http://schemas.microsoft.com/office/drawing/2014/main" id="{5527D600-43CA-4227-B756-492D65A14659}"/>
              </a:ext>
            </a:extLst>
          </p:cNvPr>
          <p:cNvSpPr/>
          <p:nvPr/>
        </p:nvSpPr>
        <p:spPr>
          <a:xfrm>
            <a:off x="469783" y="3776748"/>
            <a:ext cx="625151" cy="48519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a:t>T2</a:t>
            </a:r>
            <a:endParaRPr lang="en-US" sz="2000" b="1"/>
          </a:p>
        </p:txBody>
      </p:sp>
      <p:sp>
        <p:nvSpPr>
          <p:cNvPr id="15" name="Rectangle: Rounded Corners 14">
            <a:extLst>
              <a:ext uri="{FF2B5EF4-FFF2-40B4-BE49-F238E27FC236}">
                <a16:creationId xmlns:a16="http://schemas.microsoft.com/office/drawing/2014/main" id="{A2289581-4013-47E8-B8DC-26D94BD416D7}"/>
              </a:ext>
            </a:extLst>
          </p:cNvPr>
          <p:cNvSpPr/>
          <p:nvPr/>
        </p:nvSpPr>
        <p:spPr>
          <a:xfrm>
            <a:off x="478535" y="4338620"/>
            <a:ext cx="625151" cy="48519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a:t>T3</a:t>
            </a:r>
            <a:endParaRPr lang="en-US" sz="2000" b="1"/>
          </a:p>
        </p:txBody>
      </p:sp>
      <p:sp>
        <p:nvSpPr>
          <p:cNvPr id="16" name="Rectangle: Rounded Corners 15">
            <a:extLst>
              <a:ext uri="{FF2B5EF4-FFF2-40B4-BE49-F238E27FC236}">
                <a16:creationId xmlns:a16="http://schemas.microsoft.com/office/drawing/2014/main" id="{F9FE19F5-04D1-4BFC-955E-7C2A2DC097BB}"/>
              </a:ext>
            </a:extLst>
          </p:cNvPr>
          <p:cNvSpPr/>
          <p:nvPr/>
        </p:nvSpPr>
        <p:spPr>
          <a:xfrm>
            <a:off x="469783" y="4896307"/>
            <a:ext cx="625151" cy="48519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a:t>T4</a:t>
            </a:r>
            <a:endParaRPr lang="en-US" sz="2000" b="1"/>
          </a:p>
        </p:txBody>
      </p:sp>
      <p:grpSp>
        <p:nvGrpSpPr>
          <p:cNvPr id="8" name="Group 7">
            <a:extLst>
              <a:ext uri="{FF2B5EF4-FFF2-40B4-BE49-F238E27FC236}">
                <a16:creationId xmlns:a16="http://schemas.microsoft.com/office/drawing/2014/main" id="{4DE187A7-EB5C-46F5-AECD-CB6B3C44445F}"/>
              </a:ext>
            </a:extLst>
          </p:cNvPr>
          <p:cNvGrpSpPr/>
          <p:nvPr/>
        </p:nvGrpSpPr>
        <p:grpSpPr>
          <a:xfrm>
            <a:off x="1202653" y="3214876"/>
            <a:ext cx="2594906" cy="485192"/>
            <a:chOff x="1211984" y="3326843"/>
            <a:chExt cx="2594906" cy="485192"/>
          </a:xfrm>
        </p:grpSpPr>
        <p:sp>
          <p:nvSpPr>
            <p:cNvPr id="17" name="Rectangle: Rounded Corners 16">
              <a:extLst>
                <a:ext uri="{FF2B5EF4-FFF2-40B4-BE49-F238E27FC236}">
                  <a16:creationId xmlns:a16="http://schemas.microsoft.com/office/drawing/2014/main" id="{D822F5C7-E37A-4F87-B7D5-BF48ED28846A}"/>
                </a:ext>
              </a:extLst>
            </p:cNvPr>
            <p:cNvSpPr/>
            <p:nvPr/>
          </p:nvSpPr>
          <p:spPr>
            <a:xfrm>
              <a:off x="1211984" y="3326843"/>
              <a:ext cx="2594906" cy="48519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a:p>
          </p:txBody>
        </p:sp>
        <p:sp>
          <p:nvSpPr>
            <p:cNvPr id="18" name="Rectangle: Rounded Corners 17">
              <a:extLst>
                <a:ext uri="{FF2B5EF4-FFF2-40B4-BE49-F238E27FC236}">
                  <a16:creationId xmlns:a16="http://schemas.microsoft.com/office/drawing/2014/main" id="{10A72116-9E26-4764-9A31-1A9F1AD703BB}"/>
                </a:ext>
              </a:extLst>
            </p:cNvPr>
            <p:cNvSpPr/>
            <p:nvPr/>
          </p:nvSpPr>
          <p:spPr>
            <a:xfrm>
              <a:off x="1267970" y="3396851"/>
              <a:ext cx="467526" cy="34517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t>1</a:t>
              </a:r>
              <a:endParaRPr lang="en-US" sz="2000" b="1"/>
            </a:p>
          </p:txBody>
        </p:sp>
        <p:sp>
          <p:nvSpPr>
            <p:cNvPr id="20" name="Rectangle: Rounded Corners 19">
              <a:extLst>
                <a:ext uri="{FF2B5EF4-FFF2-40B4-BE49-F238E27FC236}">
                  <a16:creationId xmlns:a16="http://schemas.microsoft.com/office/drawing/2014/main" id="{DA16B7EA-32B1-4D35-9814-BD2FCDC604C2}"/>
                </a:ext>
              </a:extLst>
            </p:cNvPr>
            <p:cNvSpPr/>
            <p:nvPr/>
          </p:nvSpPr>
          <p:spPr>
            <a:xfrm>
              <a:off x="1771819" y="3396850"/>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2</a:t>
              </a:r>
              <a:endParaRPr lang="en-US" sz="2000" b="1"/>
            </a:p>
          </p:txBody>
        </p:sp>
        <p:sp>
          <p:nvSpPr>
            <p:cNvPr id="21" name="Rectangle: Rounded Corners 20">
              <a:extLst>
                <a:ext uri="{FF2B5EF4-FFF2-40B4-BE49-F238E27FC236}">
                  <a16:creationId xmlns:a16="http://schemas.microsoft.com/office/drawing/2014/main" id="{ED12E9BD-6F35-4545-9EC4-C181722ED3C6}"/>
                </a:ext>
              </a:extLst>
            </p:cNvPr>
            <p:cNvSpPr/>
            <p:nvPr/>
          </p:nvSpPr>
          <p:spPr>
            <a:xfrm>
              <a:off x="2285001"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3</a:t>
              </a:r>
              <a:endParaRPr lang="en-US" sz="2000" b="1"/>
            </a:p>
          </p:txBody>
        </p:sp>
        <p:sp>
          <p:nvSpPr>
            <p:cNvPr id="22" name="Rectangle: Rounded Corners 21">
              <a:extLst>
                <a:ext uri="{FF2B5EF4-FFF2-40B4-BE49-F238E27FC236}">
                  <a16:creationId xmlns:a16="http://schemas.microsoft.com/office/drawing/2014/main" id="{9CFA336E-89AE-4D88-92EB-B0B107168E65}"/>
                </a:ext>
              </a:extLst>
            </p:cNvPr>
            <p:cNvSpPr/>
            <p:nvPr/>
          </p:nvSpPr>
          <p:spPr>
            <a:xfrm>
              <a:off x="2788860"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4</a:t>
              </a:r>
              <a:endParaRPr lang="en-US" sz="2000" b="1"/>
            </a:p>
          </p:txBody>
        </p:sp>
        <p:sp>
          <p:nvSpPr>
            <p:cNvPr id="23" name="Rectangle: Rounded Corners 22">
              <a:extLst>
                <a:ext uri="{FF2B5EF4-FFF2-40B4-BE49-F238E27FC236}">
                  <a16:creationId xmlns:a16="http://schemas.microsoft.com/office/drawing/2014/main" id="{15E7EB96-31ED-4181-AFC3-2C14D3E29C55}"/>
                </a:ext>
              </a:extLst>
            </p:cNvPr>
            <p:cNvSpPr/>
            <p:nvPr/>
          </p:nvSpPr>
          <p:spPr>
            <a:xfrm>
              <a:off x="3292705"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a:t>
              </a:r>
              <a:endParaRPr lang="en-US" sz="2000" b="1"/>
            </a:p>
          </p:txBody>
        </p:sp>
      </p:grpSp>
      <p:grpSp>
        <p:nvGrpSpPr>
          <p:cNvPr id="24" name="Group 23">
            <a:extLst>
              <a:ext uri="{FF2B5EF4-FFF2-40B4-BE49-F238E27FC236}">
                <a16:creationId xmlns:a16="http://schemas.microsoft.com/office/drawing/2014/main" id="{37AC9CFA-6D8F-47E1-8F58-1B8BFE52D600}"/>
              </a:ext>
            </a:extLst>
          </p:cNvPr>
          <p:cNvGrpSpPr/>
          <p:nvPr/>
        </p:nvGrpSpPr>
        <p:grpSpPr>
          <a:xfrm>
            <a:off x="1215091" y="3777824"/>
            <a:ext cx="2594906" cy="485192"/>
            <a:chOff x="1211984" y="3326843"/>
            <a:chExt cx="2594906" cy="485192"/>
          </a:xfrm>
        </p:grpSpPr>
        <p:sp>
          <p:nvSpPr>
            <p:cNvPr id="25" name="Rectangle: Rounded Corners 24">
              <a:extLst>
                <a:ext uri="{FF2B5EF4-FFF2-40B4-BE49-F238E27FC236}">
                  <a16:creationId xmlns:a16="http://schemas.microsoft.com/office/drawing/2014/main" id="{F616C52D-8B7A-4446-86CE-29BE40DA947D}"/>
                </a:ext>
              </a:extLst>
            </p:cNvPr>
            <p:cNvSpPr/>
            <p:nvPr/>
          </p:nvSpPr>
          <p:spPr>
            <a:xfrm>
              <a:off x="1211984" y="3326843"/>
              <a:ext cx="2594906" cy="48519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a:p>
          </p:txBody>
        </p:sp>
        <p:sp>
          <p:nvSpPr>
            <p:cNvPr id="26" name="Rectangle: Rounded Corners 25">
              <a:extLst>
                <a:ext uri="{FF2B5EF4-FFF2-40B4-BE49-F238E27FC236}">
                  <a16:creationId xmlns:a16="http://schemas.microsoft.com/office/drawing/2014/main" id="{FCAC9A09-7B12-4D83-96AD-9F22AAE4C701}"/>
                </a:ext>
              </a:extLst>
            </p:cNvPr>
            <p:cNvSpPr/>
            <p:nvPr/>
          </p:nvSpPr>
          <p:spPr>
            <a:xfrm>
              <a:off x="1267970" y="3396851"/>
              <a:ext cx="467526" cy="34517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t>1</a:t>
              </a:r>
              <a:endParaRPr lang="en-US" sz="2000" b="1"/>
            </a:p>
          </p:txBody>
        </p:sp>
        <p:sp>
          <p:nvSpPr>
            <p:cNvPr id="27" name="Rectangle: Rounded Corners 26">
              <a:extLst>
                <a:ext uri="{FF2B5EF4-FFF2-40B4-BE49-F238E27FC236}">
                  <a16:creationId xmlns:a16="http://schemas.microsoft.com/office/drawing/2014/main" id="{B4B14AF5-B027-4149-8491-96CBD860F424}"/>
                </a:ext>
              </a:extLst>
            </p:cNvPr>
            <p:cNvSpPr/>
            <p:nvPr/>
          </p:nvSpPr>
          <p:spPr>
            <a:xfrm>
              <a:off x="1771819" y="3396850"/>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2</a:t>
              </a:r>
              <a:endParaRPr lang="en-US" sz="2000" b="1"/>
            </a:p>
          </p:txBody>
        </p:sp>
        <p:sp>
          <p:nvSpPr>
            <p:cNvPr id="28" name="Rectangle: Rounded Corners 27">
              <a:extLst>
                <a:ext uri="{FF2B5EF4-FFF2-40B4-BE49-F238E27FC236}">
                  <a16:creationId xmlns:a16="http://schemas.microsoft.com/office/drawing/2014/main" id="{83FF66C6-71CF-4F9C-83DD-B661BF6A12F9}"/>
                </a:ext>
              </a:extLst>
            </p:cNvPr>
            <p:cNvSpPr/>
            <p:nvPr/>
          </p:nvSpPr>
          <p:spPr>
            <a:xfrm>
              <a:off x="2285001"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3</a:t>
              </a:r>
              <a:endParaRPr lang="en-US" sz="2000" b="1"/>
            </a:p>
          </p:txBody>
        </p:sp>
        <p:sp>
          <p:nvSpPr>
            <p:cNvPr id="29" name="Rectangle: Rounded Corners 28">
              <a:extLst>
                <a:ext uri="{FF2B5EF4-FFF2-40B4-BE49-F238E27FC236}">
                  <a16:creationId xmlns:a16="http://schemas.microsoft.com/office/drawing/2014/main" id="{345B3B83-8F97-4F02-969A-9C80C0835C42}"/>
                </a:ext>
              </a:extLst>
            </p:cNvPr>
            <p:cNvSpPr/>
            <p:nvPr/>
          </p:nvSpPr>
          <p:spPr>
            <a:xfrm>
              <a:off x="2788860"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4</a:t>
              </a:r>
              <a:endParaRPr lang="en-US" sz="2000" b="1"/>
            </a:p>
          </p:txBody>
        </p:sp>
        <p:sp>
          <p:nvSpPr>
            <p:cNvPr id="30" name="Rectangle: Rounded Corners 29">
              <a:extLst>
                <a:ext uri="{FF2B5EF4-FFF2-40B4-BE49-F238E27FC236}">
                  <a16:creationId xmlns:a16="http://schemas.microsoft.com/office/drawing/2014/main" id="{C9E338BE-007C-452F-85AA-04657C3F34DF}"/>
                </a:ext>
              </a:extLst>
            </p:cNvPr>
            <p:cNvSpPr/>
            <p:nvPr/>
          </p:nvSpPr>
          <p:spPr>
            <a:xfrm>
              <a:off x="3292705"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a:t>
              </a:r>
              <a:endParaRPr lang="en-US" sz="2000" b="1"/>
            </a:p>
          </p:txBody>
        </p:sp>
      </p:grpSp>
      <p:grpSp>
        <p:nvGrpSpPr>
          <p:cNvPr id="31" name="Group 30">
            <a:extLst>
              <a:ext uri="{FF2B5EF4-FFF2-40B4-BE49-F238E27FC236}">
                <a16:creationId xmlns:a16="http://schemas.microsoft.com/office/drawing/2014/main" id="{8314768F-6362-4540-BE96-A702E14F899C}"/>
              </a:ext>
            </a:extLst>
          </p:cNvPr>
          <p:cNvGrpSpPr/>
          <p:nvPr/>
        </p:nvGrpSpPr>
        <p:grpSpPr>
          <a:xfrm>
            <a:off x="1215090" y="4337661"/>
            <a:ext cx="2594906" cy="485192"/>
            <a:chOff x="1211984" y="3317512"/>
            <a:chExt cx="2594906" cy="485192"/>
          </a:xfrm>
        </p:grpSpPr>
        <p:sp>
          <p:nvSpPr>
            <p:cNvPr id="32" name="Rectangle: Rounded Corners 31">
              <a:extLst>
                <a:ext uri="{FF2B5EF4-FFF2-40B4-BE49-F238E27FC236}">
                  <a16:creationId xmlns:a16="http://schemas.microsoft.com/office/drawing/2014/main" id="{66971BB8-0B5C-44A0-9FE0-73AC85CBF8F6}"/>
                </a:ext>
              </a:extLst>
            </p:cNvPr>
            <p:cNvSpPr/>
            <p:nvPr/>
          </p:nvSpPr>
          <p:spPr>
            <a:xfrm>
              <a:off x="1211984" y="3317512"/>
              <a:ext cx="2594906" cy="48519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a:p>
          </p:txBody>
        </p:sp>
        <p:sp>
          <p:nvSpPr>
            <p:cNvPr id="33" name="Rectangle: Rounded Corners 32">
              <a:extLst>
                <a:ext uri="{FF2B5EF4-FFF2-40B4-BE49-F238E27FC236}">
                  <a16:creationId xmlns:a16="http://schemas.microsoft.com/office/drawing/2014/main" id="{26595991-4EA3-417E-9E75-F546B311C20D}"/>
                </a:ext>
              </a:extLst>
            </p:cNvPr>
            <p:cNvSpPr/>
            <p:nvPr/>
          </p:nvSpPr>
          <p:spPr>
            <a:xfrm>
              <a:off x="1267970" y="3396851"/>
              <a:ext cx="467526" cy="34517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t>1</a:t>
              </a:r>
              <a:endParaRPr lang="en-US" sz="2000" b="1"/>
            </a:p>
          </p:txBody>
        </p:sp>
        <p:sp>
          <p:nvSpPr>
            <p:cNvPr id="34" name="Rectangle: Rounded Corners 33">
              <a:extLst>
                <a:ext uri="{FF2B5EF4-FFF2-40B4-BE49-F238E27FC236}">
                  <a16:creationId xmlns:a16="http://schemas.microsoft.com/office/drawing/2014/main" id="{7F8430F8-82C3-4968-B9DE-07233500223C}"/>
                </a:ext>
              </a:extLst>
            </p:cNvPr>
            <p:cNvSpPr/>
            <p:nvPr/>
          </p:nvSpPr>
          <p:spPr>
            <a:xfrm>
              <a:off x="1771819" y="3396850"/>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2</a:t>
              </a:r>
              <a:endParaRPr lang="en-US" sz="2000" b="1"/>
            </a:p>
          </p:txBody>
        </p:sp>
        <p:sp>
          <p:nvSpPr>
            <p:cNvPr id="35" name="Rectangle: Rounded Corners 34">
              <a:extLst>
                <a:ext uri="{FF2B5EF4-FFF2-40B4-BE49-F238E27FC236}">
                  <a16:creationId xmlns:a16="http://schemas.microsoft.com/office/drawing/2014/main" id="{A44A1EB8-ECB6-40DC-B7D0-CA6D03757870}"/>
                </a:ext>
              </a:extLst>
            </p:cNvPr>
            <p:cNvSpPr/>
            <p:nvPr/>
          </p:nvSpPr>
          <p:spPr>
            <a:xfrm>
              <a:off x="2285001"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3</a:t>
              </a:r>
              <a:endParaRPr lang="en-US" sz="2000" b="1"/>
            </a:p>
          </p:txBody>
        </p:sp>
        <p:sp>
          <p:nvSpPr>
            <p:cNvPr id="36" name="Rectangle: Rounded Corners 35">
              <a:extLst>
                <a:ext uri="{FF2B5EF4-FFF2-40B4-BE49-F238E27FC236}">
                  <a16:creationId xmlns:a16="http://schemas.microsoft.com/office/drawing/2014/main" id="{067DD65B-3434-42F7-882B-D360811E8169}"/>
                </a:ext>
              </a:extLst>
            </p:cNvPr>
            <p:cNvSpPr/>
            <p:nvPr/>
          </p:nvSpPr>
          <p:spPr>
            <a:xfrm>
              <a:off x="2788860"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4</a:t>
              </a:r>
              <a:endParaRPr lang="en-US" sz="2000" b="1"/>
            </a:p>
          </p:txBody>
        </p:sp>
        <p:sp>
          <p:nvSpPr>
            <p:cNvPr id="37" name="Rectangle: Rounded Corners 36">
              <a:extLst>
                <a:ext uri="{FF2B5EF4-FFF2-40B4-BE49-F238E27FC236}">
                  <a16:creationId xmlns:a16="http://schemas.microsoft.com/office/drawing/2014/main" id="{75D8F112-2BA1-4A04-9FB0-587F72A790C2}"/>
                </a:ext>
              </a:extLst>
            </p:cNvPr>
            <p:cNvSpPr/>
            <p:nvPr/>
          </p:nvSpPr>
          <p:spPr>
            <a:xfrm>
              <a:off x="3292705"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a:t>
              </a:r>
              <a:endParaRPr lang="en-US" sz="2000" b="1"/>
            </a:p>
          </p:txBody>
        </p:sp>
      </p:grpSp>
      <p:grpSp>
        <p:nvGrpSpPr>
          <p:cNvPr id="38" name="Group 37">
            <a:extLst>
              <a:ext uri="{FF2B5EF4-FFF2-40B4-BE49-F238E27FC236}">
                <a16:creationId xmlns:a16="http://schemas.microsoft.com/office/drawing/2014/main" id="{4C92B0A8-64BB-4EBF-8AD8-07D60F8ED071}"/>
              </a:ext>
            </a:extLst>
          </p:cNvPr>
          <p:cNvGrpSpPr/>
          <p:nvPr/>
        </p:nvGrpSpPr>
        <p:grpSpPr>
          <a:xfrm>
            <a:off x="1215090" y="4897505"/>
            <a:ext cx="2594906" cy="485192"/>
            <a:chOff x="1211984" y="3326843"/>
            <a:chExt cx="2594906" cy="485192"/>
          </a:xfrm>
        </p:grpSpPr>
        <p:sp>
          <p:nvSpPr>
            <p:cNvPr id="39" name="Rectangle: Rounded Corners 38">
              <a:extLst>
                <a:ext uri="{FF2B5EF4-FFF2-40B4-BE49-F238E27FC236}">
                  <a16:creationId xmlns:a16="http://schemas.microsoft.com/office/drawing/2014/main" id="{CE8A32E0-A944-4AF9-A542-75B8939336BE}"/>
                </a:ext>
              </a:extLst>
            </p:cNvPr>
            <p:cNvSpPr/>
            <p:nvPr/>
          </p:nvSpPr>
          <p:spPr>
            <a:xfrm>
              <a:off x="1211984" y="3326843"/>
              <a:ext cx="2594906" cy="48519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a:p>
          </p:txBody>
        </p:sp>
        <p:sp>
          <p:nvSpPr>
            <p:cNvPr id="40" name="Rectangle: Rounded Corners 39">
              <a:extLst>
                <a:ext uri="{FF2B5EF4-FFF2-40B4-BE49-F238E27FC236}">
                  <a16:creationId xmlns:a16="http://schemas.microsoft.com/office/drawing/2014/main" id="{01B42B8F-7976-4E34-AD3E-4400CA924016}"/>
                </a:ext>
              </a:extLst>
            </p:cNvPr>
            <p:cNvSpPr/>
            <p:nvPr/>
          </p:nvSpPr>
          <p:spPr>
            <a:xfrm>
              <a:off x="1267970" y="3396851"/>
              <a:ext cx="467526" cy="34517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t>1</a:t>
              </a:r>
              <a:endParaRPr lang="en-US" sz="2000" b="1"/>
            </a:p>
          </p:txBody>
        </p:sp>
        <p:sp>
          <p:nvSpPr>
            <p:cNvPr id="41" name="Rectangle: Rounded Corners 40">
              <a:extLst>
                <a:ext uri="{FF2B5EF4-FFF2-40B4-BE49-F238E27FC236}">
                  <a16:creationId xmlns:a16="http://schemas.microsoft.com/office/drawing/2014/main" id="{4BB1DD94-CC90-46B9-8D85-B93D1AC5F272}"/>
                </a:ext>
              </a:extLst>
            </p:cNvPr>
            <p:cNvSpPr/>
            <p:nvPr/>
          </p:nvSpPr>
          <p:spPr>
            <a:xfrm>
              <a:off x="1771819" y="3396850"/>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2</a:t>
              </a:r>
              <a:endParaRPr lang="en-US" sz="2000" b="1"/>
            </a:p>
          </p:txBody>
        </p:sp>
        <p:sp>
          <p:nvSpPr>
            <p:cNvPr id="42" name="Rectangle: Rounded Corners 41">
              <a:extLst>
                <a:ext uri="{FF2B5EF4-FFF2-40B4-BE49-F238E27FC236}">
                  <a16:creationId xmlns:a16="http://schemas.microsoft.com/office/drawing/2014/main" id="{81FD8AC9-9764-426E-A793-9EE41822C9DB}"/>
                </a:ext>
              </a:extLst>
            </p:cNvPr>
            <p:cNvSpPr/>
            <p:nvPr/>
          </p:nvSpPr>
          <p:spPr>
            <a:xfrm>
              <a:off x="2285001"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3</a:t>
              </a:r>
              <a:endParaRPr lang="en-US" sz="2000" b="1"/>
            </a:p>
          </p:txBody>
        </p:sp>
        <p:sp>
          <p:nvSpPr>
            <p:cNvPr id="43" name="Rectangle: Rounded Corners 42">
              <a:extLst>
                <a:ext uri="{FF2B5EF4-FFF2-40B4-BE49-F238E27FC236}">
                  <a16:creationId xmlns:a16="http://schemas.microsoft.com/office/drawing/2014/main" id="{66ABAB34-A3F7-46A7-8684-50B6F8CEC362}"/>
                </a:ext>
              </a:extLst>
            </p:cNvPr>
            <p:cNvSpPr/>
            <p:nvPr/>
          </p:nvSpPr>
          <p:spPr>
            <a:xfrm>
              <a:off x="2788860"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4</a:t>
              </a:r>
              <a:endParaRPr lang="en-US" sz="2000" b="1"/>
            </a:p>
          </p:txBody>
        </p:sp>
        <p:sp>
          <p:nvSpPr>
            <p:cNvPr id="44" name="Rectangle: Rounded Corners 43">
              <a:extLst>
                <a:ext uri="{FF2B5EF4-FFF2-40B4-BE49-F238E27FC236}">
                  <a16:creationId xmlns:a16="http://schemas.microsoft.com/office/drawing/2014/main" id="{A7C6C910-7D73-4E8F-BC6F-A4ED7F76D032}"/>
                </a:ext>
              </a:extLst>
            </p:cNvPr>
            <p:cNvSpPr/>
            <p:nvPr/>
          </p:nvSpPr>
          <p:spPr>
            <a:xfrm>
              <a:off x="3292705"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a:t>
              </a:r>
              <a:endParaRPr lang="en-US" sz="2000" b="1"/>
            </a:p>
          </p:txBody>
        </p:sp>
      </p:grpSp>
      <p:pic>
        <p:nvPicPr>
          <p:cNvPr id="46" name="Picture 45">
            <a:extLst>
              <a:ext uri="{FF2B5EF4-FFF2-40B4-BE49-F238E27FC236}">
                <a16:creationId xmlns:a16="http://schemas.microsoft.com/office/drawing/2014/main" id="{ED57054F-7473-4A38-9FE5-D3A3C60B1CBB}"/>
              </a:ext>
            </a:extLst>
          </p:cNvPr>
          <p:cNvPicPr/>
          <p:nvPr/>
        </p:nvPicPr>
        <p:blipFill>
          <a:blip r:embed="rId8"/>
          <a:stretch>
            <a:fillRect/>
          </a:stretch>
        </p:blipFill>
        <p:spPr>
          <a:xfrm>
            <a:off x="7806291" y="3623875"/>
            <a:ext cx="4111398" cy="1841222"/>
          </a:xfrm>
          <a:prstGeom prst="rect">
            <a:avLst/>
          </a:prstGeom>
          <a:ln>
            <a:noFill/>
          </a:ln>
        </p:spPr>
      </p:pic>
      <p:sp>
        <p:nvSpPr>
          <p:cNvPr id="45" name="Rectangle: Rounded Corners 44">
            <a:extLst>
              <a:ext uri="{FF2B5EF4-FFF2-40B4-BE49-F238E27FC236}">
                <a16:creationId xmlns:a16="http://schemas.microsoft.com/office/drawing/2014/main" id="{991DA24C-77CD-42BB-AE63-CDD079DB9499}"/>
              </a:ext>
            </a:extLst>
          </p:cNvPr>
          <p:cNvSpPr/>
          <p:nvPr/>
        </p:nvSpPr>
        <p:spPr>
          <a:xfrm>
            <a:off x="493524" y="5465097"/>
            <a:ext cx="619926" cy="48937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a:t>T5</a:t>
            </a:r>
            <a:endParaRPr lang="en-US" sz="2000" b="1"/>
          </a:p>
        </p:txBody>
      </p:sp>
      <p:grpSp>
        <p:nvGrpSpPr>
          <p:cNvPr id="47" name="Group 46">
            <a:extLst>
              <a:ext uri="{FF2B5EF4-FFF2-40B4-BE49-F238E27FC236}">
                <a16:creationId xmlns:a16="http://schemas.microsoft.com/office/drawing/2014/main" id="{F3E79FA9-2A82-47C6-8516-155525969A74}"/>
              </a:ext>
            </a:extLst>
          </p:cNvPr>
          <p:cNvGrpSpPr/>
          <p:nvPr/>
        </p:nvGrpSpPr>
        <p:grpSpPr>
          <a:xfrm>
            <a:off x="1215090" y="5465098"/>
            <a:ext cx="2594906" cy="485192"/>
            <a:chOff x="1211984" y="3326843"/>
            <a:chExt cx="2594906" cy="485192"/>
          </a:xfrm>
        </p:grpSpPr>
        <p:sp>
          <p:nvSpPr>
            <p:cNvPr id="48" name="Rectangle: Rounded Corners 47">
              <a:extLst>
                <a:ext uri="{FF2B5EF4-FFF2-40B4-BE49-F238E27FC236}">
                  <a16:creationId xmlns:a16="http://schemas.microsoft.com/office/drawing/2014/main" id="{52B73574-814D-4A83-8D93-F1E119888F4C}"/>
                </a:ext>
              </a:extLst>
            </p:cNvPr>
            <p:cNvSpPr/>
            <p:nvPr/>
          </p:nvSpPr>
          <p:spPr>
            <a:xfrm>
              <a:off x="1211984" y="3326843"/>
              <a:ext cx="2594906" cy="48519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a:p>
          </p:txBody>
        </p:sp>
        <p:sp>
          <p:nvSpPr>
            <p:cNvPr id="49" name="Rectangle: Rounded Corners 48">
              <a:extLst>
                <a:ext uri="{FF2B5EF4-FFF2-40B4-BE49-F238E27FC236}">
                  <a16:creationId xmlns:a16="http://schemas.microsoft.com/office/drawing/2014/main" id="{32AF33D8-AC0E-48CD-81F7-F7A996AA2BAE}"/>
                </a:ext>
              </a:extLst>
            </p:cNvPr>
            <p:cNvSpPr/>
            <p:nvPr/>
          </p:nvSpPr>
          <p:spPr>
            <a:xfrm>
              <a:off x="1267970" y="3396851"/>
              <a:ext cx="467526" cy="34517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t>1</a:t>
              </a:r>
              <a:endParaRPr lang="en-US" sz="2000" b="1"/>
            </a:p>
          </p:txBody>
        </p:sp>
        <p:sp>
          <p:nvSpPr>
            <p:cNvPr id="50" name="Rectangle: Rounded Corners 49">
              <a:extLst>
                <a:ext uri="{FF2B5EF4-FFF2-40B4-BE49-F238E27FC236}">
                  <a16:creationId xmlns:a16="http://schemas.microsoft.com/office/drawing/2014/main" id="{489A49EC-D0B4-4903-9F9E-E74E41B1B54B}"/>
                </a:ext>
              </a:extLst>
            </p:cNvPr>
            <p:cNvSpPr/>
            <p:nvPr/>
          </p:nvSpPr>
          <p:spPr>
            <a:xfrm>
              <a:off x="1771819" y="3396850"/>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2</a:t>
              </a:r>
              <a:endParaRPr lang="en-US" sz="2000" b="1"/>
            </a:p>
          </p:txBody>
        </p:sp>
        <p:sp>
          <p:nvSpPr>
            <p:cNvPr id="51" name="Rectangle: Rounded Corners 50">
              <a:extLst>
                <a:ext uri="{FF2B5EF4-FFF2-40B4-BE49-F238E27FC236}">
                  <a16:creationId xmlns:a16="http://schemas.microsoft.com/office/drawing/2014/main" id="{931D8B6F-C22F-441B-B47E-FE9360C058AC}"/>
                </a:ext>
              </a:extLst>
            </p:cNvPr>
            <p:cNvSpPr/>
            <p:nvPr/>
          </p:nvSpPr>
          <p:spPr>
            <a:xfrm>
              <a:off x="2285001"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3</a:t>
              </a:r>
              <a:endParaRPr lang="en-US" sz="2000" b="1"/>
            </a:p>
          </p:txBody>
        </p:sp>
        <p:sp>
          <p:nvSpPr>
            <p:cNvPr id="52" name="Rectangle: Rounded Corners 51">
              <a:extLst>
                <a:ext uri="{FF2B5EF4-FFF2-40B4-BE49-F238E27FC236}">
                  <a16:creationId xmlns:a16="http://schemas.microsoft.com/office/drawing/2014/main" id="{D9FBBD07-FB1E-44CA-B95F-5E2427028807}"/>
                </a:ext>
              </a:extLst>
            </p:cNvPr>
            <p:cNvSpPr/>
            <p:nvPr/>
          </p:nvSpPr>
          <p:spPr>
            <a:xfrm>
              <a:off x="2788860"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4</a:t>
              </a:r>
              <a:endParaRPr lang="en-US" sz="2000" b="1"/>
            </a:p>
          </p:txBody>
        </p:sp>
        <p:sp>
          <p:nvSpPr>
            <p:cNvPr id="53" name="Rectangle: Rounded Corners 52">
              <a:extLst>
                <a:ext uri="{FF2B5EF4-FFF2-40B4-BE49-F238E27FC236}">
                  <a16:creationId xmlns:a16="http://schemas.microsoft.com/office/drawing/2014/main" id="{72B52866-6194-4AE7-985C-177CEEEA6AD3}"/>
                </a:ext>
              </a:extLst>
            </p:cNvPr>
            <p:cNvSpPr/>
            <p:nvPr/>
          </p:nvSpPr>
          <p:spPr>
            <a:xfrm>
              <a:off x="3292705"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a:t>
              </a:r>
              <a:endParaRPr lang="en-US" sz="2000" b="1"/>
            </a:p>
          </p:txBody>
        </p:sp>
      </p:grpSp>
      <p:sp>
        <p:nvSpPr>
          <p:cNvPr id="54" name="Rectangle: Rounded Corners 53">
            <a:extLst>
              <a:ext uri="{FF2B5EF4-FFF2-40B4-BE49-F238E27FC236}">
                <a16:creationId xmlns:a16="http://schemas.microsoft.com/office/drawing/2014/main" id="{DD88F84D-58B2-4E47-BDC3-86EE957A736E}"/>
              </a:ext>
            </a:extLst>
          </p:cNvPr>
          <p:cNvSpPr/>
          <p:nvPr/>
        </p:nvSpPr>
        <p:spPr>
          <a:xfrm>
            <a:off x="493524" y="6046505"/>
            <a:ext cx="619926" cy="489377"/>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a:t>T6</a:t>
            </a:r>
            <a:endParaRPr lang="en-US" sz="2000" b="1"/>
          </a:p>
        </p:txBody>
      </p:sp>
      <p:grpSp>
        <p:nvGrpSpPr>
          <p:cNvPr id="55" name="Group 54">
            <a:extLst>
              <a:ext uri="{FF2B5EF4-FFF2-40B4-BE49-F238E27FC236}">
                <a16:creationId xmlns:a16="http://schemas.microsoft.com/office/drawing/2014/main" id="{FD37B4C4-67C3-4F49-948D-0980B1562BDA}"/>
              </a:ext>
            </a:extLst>
          </p:cNvPr>
          <p:cNvGrpSpPr/>
          <p:nvPr/>
        </p:nvGrpSpPr>
        <p:grpSpPr>
          <a:xfrm>
            <a:off x="1215090" y="6046506"/>
            <a:ext cx="2594906" cy="485192"/>
            <a:chOff x="1211984" y="3326843"/>
            <a:chExt cx="2594906" cy="485192"/>
          </a:xfrm>
        </p:grpSpPr>
        <p:sp>
          <p:nvSpPr>
            <p:cNvPr id="56" name="Rectangle: Rounded Corners 55">
              <a:extLst>
                <a:ext uri="{FF2B5EF4-FFF2-40B4-BE49-F238E27FC236}">
                  <a16:creationId xmlns:a16="http://schemas.microsoft.com/office/drawing/2014/main" id="{73102691-416D-409A-8C51-1789EE8214F8}"/>
                </a:ext>
              </a:extLst>
            </p:cNvPr>
            <p:cNvSpPr/>
            <p:nvPr/>
          </p:nvSpPr>
          <p:spPr>
            <a:xfrm>
              <a:off x="1211984" y="3326843"/>
              <a:ext cx="2594906" cy="48519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a:p>
          </p:txBody>
        </p:sp>
        <p:sp>
          <p:nvSpPr>
            <p:cNvPr id="57" name="Rectangle: Rounded Corners 56">
              <a:extLst>
                <a:ext uri="{FF2B5EF4-FFF2-40B4-BE49-F238E27FC236}">
                  <a16:creationId xmlns:a16="http://schemas.microsoft.com/office/drawing/2014/main" id="{64C5C23A-02F0-46A6-B496-321A8662F820}"/>
                </a:ext>
              </a:extLst>
            </p:cNvPr>
            <p:cNvSpPr/>
            <p:nvPr/>
          </p:nvSpPr>
          <p:spPr>
            <a:xfrm>
              <a:off x="1267970" y="3396851"/>
              <a:ext cx="467526" cy="34517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a:t>1</a:t>
              </a:r>
              <a:endParaRPr lang="en-US" sz="2000" b="1"/>
            </a:p>
          </p:txBody>
        </p:sp>
        <p:sp>
          <p:nvSpPr>
            <p:cNvPr id="58" name="Rectangle: Rounded Corners 57">
              <a:extLst>
                <a:ext uri="{FF2B5EF4-FFF2-40B4-BE49-F238E27FC236}">
                  <a16:creationId xmlns:a16="http://schemas.microsoft.com/office/drawing/2014/main" id="{082D16F9-1092-437C-A36D-CEBDA91FDF00}"/>
                </a:ext>
              </a:extLst>
            </p:cNvPr>
            <p:cNvSpPr/>
            <p:nvPr/>
          </p:nvSpPr>
          <p:spPr>
            <a:xfrm>
              <a:off x="1771819" y="3396850"/>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2</a:t>
              </a:r>
              <a:endParaRPr lang="en-US" sz="2000" b="1"/>
            </a:p>
          </p:txBody>
        </p:sp>
        <p:sp>
          <p:nvSpPr>
            <p:cNvPr id="59" name="Rectangle: Rounded Corners 58">
              <a:extLst>
                <a:ext uri="{FF2B5EF4-FFF2-40B4-BE49-F238E27FC236}">
                  <a16:creationId xmlns:a16="http://schemas.microsoft.com/office/drawing/2014/main" id="{9B0B0F0D-809A-4901-9411-EE65145AE71D}"/>
                </a:ext>
              </a:extLst>
            </p:cNvPr>
            <p:cNvSpPr/>
            <p:nvPr/>
          </p:nvSpPr>
          <p:spPr>
            <a:xfrm>
              <a:off x="2285001"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3</a:t>
              </a:r>
              <a:endParaRPr lang="en-US" sz="2000" b="1"/>
            </a:p>
          </p:txBody>
        </p:sp>
        <p:sp>
          <p:nvSpPr>
            <p:cNvPr id="60" name="Rectangle: Rounded Corners 59">
              <a:extLst>
                <a:ext uri="{FF2B5EF4-FFF2-40B4-BE49-F238E27FC236}">
                  <a16:creationId xmlns:a16="http://schemas.microsoft.com/office/drawing/2014/main" id="{24A97E9B-B615-4737-A41A-BC2659FF6AB7}"/>
                </a:ext>
              </a:extLst>
            </p:cNvPr>
            <p:cNvSpPr/>
            <p:nvPr/>
          </p:nvSpPr>
          <p:spPr>
            <a:xfrm>
              <a:off x="2788860"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4</a:t>
              </a:r>
              <a:endParaRPr lang="en-US" sz="2000" b="1"/>
            </a:p>
          </p:txBody>
        </p:sp>
        <p:sp>
          <p:nvSpPr>
            <p:cNvPr id="61" name="Rectangle: Rounded Corners 60">
              <a:extLst>
                <a:ext uri="{FF2B5EF4-FFF2-40B4-BE49-F238E27FC236}">
                  <a16:creationId xmlns:a16="http://schemas.microsoft.com/office/drawing/2014/main" id="{1780D02D-63BA-401D-A547-AE91217A4F59}"/>
                </a:ext>
              </a:extLst>
            </p:cNvPr>
            <p:cNvSpPr/>
            <p:nvPr/>
          </p:nvSpPr>
          <p:spPr>
            <a:xfrm>
              <a:off x="3292705" y="3396851"/>
              <a:ext cx="467526" cy="34517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a:t>
              </a:r>
              <a:endParaRPr lang="en-US" sz="2000" b="1"/>
            </a:p>
          </p:txBody>
        </p:sp>
      </p:grpSp>
      <p:pic>
        <p:nvPicPr>
          <p:cNvPr id="1026" name="Picture 2" descr="How I build a classification model with R | by Martin Decombarieu | Towards  Data Science">
            <a:extLst>
              <a:ext uri="{FF2B5EF4-FFF2-40B4-BE49-F238E27FC236}">
                <a16:creationId xmlns:a16="http://schemas.microsoft.com/office/drawing/2014/main" id="{3A329DBB-AF63-4386-AC45-F34F5D8C52C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5982" y="3196364"/>
            <a:ext cx="2594907" cy="1946181"/>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7EF3E5B2-F2CD-4209-9971-A6BE9D01D000}"/>
              </a:ext>
            </a:extLst>
          </p:cNvPr>
          <p:cNvSpPr txBox="1"/>
          <p:nvPr/>
        </p:nvSpPr>
        <p:spPr>
          <a:xfrm>
            <a:off x="10132143" y="93406"/>
            <a:ext cx="20598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haroni" panose="02010803020104030203" pitchFamily="2" charset="-79"/>
                <a:cs typeface="Aharoni" panose="02010803020104030203" pitchFamily="2" charset="-79"/>
              </a:rPr>
              <a:t>Curious | </a:t>
            </a:r>
            <a:r>
              <a:rPr lang="en-US" b="1">
                <a:solidFill>
                  <a:schemeClr val="accent1"/>
                </a:solidFill>
                <a:latin typeface="Aharoni" panose="02010803020104030203" pitchFamily="2" charset="-79"/>
                <a:cs typeface="Aharoni" panose="02010803020104030203" pitchFamily="2" charset="-79"/>
              </a:rPr>
              <a:t>Clusters</a:t>
            </a:r>
          </a:p>
        </p:txBody>
      </p:sp>
      <p:pic>
        <p:nvPicPr>
          <p:cNvPr id="12" name="Picture 14">
            <a:extLst>
              <a:ext uri="{FF2B5EF4-FFF2-40B4-BE49-F238E27FC236}">
                <a16:creationId xmlns:a16="http://schemas.microsoft.com/office/drawing/2014/main" id="{78CAA453-D24A-42DB-8693-060FE8D9996B}"/>
              </a:ext>
            </a:extLst>
          </p:cNvPr>
          <p:cNvPicPr>
            <a:picLocks noChangeAspect="1"/>
          </p:cNvPicPr>
          <p:nvPr/>
        </p:nvPicPr>
        <p:blipFill>
          <a:blip r:embed="rId10"/>
          <a:stretch>
            <a:fillRect/>
          </a:stretch>
        </p:blipFill>
        <p:spPr>
          <a:xfrm>
            <a:off x="9839325" y="95531"/>
            <a:ext cx="303680" cy="284070"/>
          </a:xfrm>
          <a:prstGeom prst="rect">
            <a:avLst/>
          </a:prstGeom>
        </p:spPr>
      </p:pic>
      <p:sp>
        <p:nvSpPr>
          <p:cNvPr id="64" name="Oval 63">
            <a:extLst>
              <a:ext uri="{FF2B5EF4-FFF2-40B4-BE49-F238E27FC236}">
                <a16:creationId xmlns:a16="http://schemas.microsoft.com/office/drawing/2014/main" id="{7C7104B9-25D0-4BDE-9FB2-E7695A3FCEE5}"/>
              </a:ext>
            </a:extLst>
          </p:cNvPr>
          <p:cNvSpPr/>
          <p:nvPr/>
        </p:nvSpPr>
        <p:spPr>
          <a:xfrm>
            <a:off x="237879" y="2432492"/>
            <a:ext cx="565608" cy="45248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a:t>4</a:t>
            </a:r>
          </a:p>
        </p:txBody>
      </p:sp>
      <p:sp>
        <p:nvSpPr>
          <p:cNvPr id="65" name="Oval 64">
            <a:extLst>
              <a:ext uri="{FF2B5EF4-FFF2-40B4-BE49-F238E27FC236}">
                <a16:creationId xmlns:a16="http://schemas.microsoft.com/office/drawing/2014/main" id="{925F0AA6-C3C1-4BF5-B137-EE650DA1A6FC}"/>
              </a:ext>
            </a:extLst>
          </p:cNvPr>
          <p:cNvSpPr/>
          <p:nvPr/>
        </p:nvSpPr>
        <p:spPr>
          <a:xfrm>
            <a:off x="4093253" y="2422689"/>
            <a:ext cx="565608" cy="45248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a:t>5</a:t>
            </a:r>
          </a:p>
        </p:txBody>
      </p:sp>
      <p:sp>
        <p:nvSpPr>
          <p:cNvPr id="66" name="Oval 65">
            <a:extLst>
              <a:ext uri="{FF2B5EF4-FFF2-40B4-BE49-F238E27FC236}">
                <a16:creationId xmlns:a16="http://schemas.microsoft.com/office/drawing/2014/main" id="{1A78C4B5-64A2-4246-9DCE-E68F4C387FE0}"/>
              </a:ext>
            </a:extLst>
          </p:cNvPr>
          <p:cNvSpPr/>
          <p:nvPr/>
        </p:nvSpPr>
        <p:spPr>
          <a:xfrm>
            <a:off x="7948627" y="2429798"/>
            <a:ext cx="565608" cy="45248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a:t>6</a:t>
            </a:r>
          </a:p>
        </p:txBody>
      </p:sp>
      <p:pic>
        <p:nvPicPr>
          <p:cNvPr id="6" name="Picture 2" descr="Python visual decision tree [Matplotlib/Graphviz]">
            <a:extLst>
              <a:ext uri="{FF2B5EF4-FFF2-40B4-BE49-F238E27FC236}">
                <a16:creationId xmlns:a16="http://schemas.microsoft.com/office/drawing/2014/main" id="{D9BB5DE2-4567-4388-8643-57581AA2B05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4600" y="4665422"/>
            <a:ext cx="2192578" cy="219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46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DF7BFF-A700-4BA3-9A07-62E18EF4D33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Classification Process</a:t>
            </a:r>
          </a:p>
        </p:txBody>
      </p:sp>
      <p:sp>
        <p:nvSpPr>
          <p:cNvPr id="2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aphicFrame>
        <p:nvGraphicFramePr>
          <p:cNvPr id="12" name="Table 4">
            <a:extLst>
              <a:ext uri="{FF2B5EF4-FFF2-40B4-BE49-F238E27FC236}">
                <a16:creationId xmlns:a16="http://schemas.microsoft.com/office/drawing/2014/main" id="{366928D6-A1B7-4E85-8E78-731D6747357D}"/>
              </a:ext>
            </a:extLst>
          </p:cNvPr>
          <p:cNvGraphicFramePr>
            <a:graphicFrameLocks noGrp="1"/>
          </p:cNvGraphicFramePr>
          <p:nvPr>
            <p:extLst>
              <p:ext uri="{D42A27DB-BD31-4B8C-83A1-F6EECF244321}">
                <p14:modId xmlns:p14="http://schemas.microsoft.com/office/powerpoint/2010/main" val="3860819188"/>
              </p:ext>
            </p:extLst>
          </p:nvPr>
        </p:nvGraphicFramePr>
        <p:xfrm>
          <a:off x="272953" y="2977972"/>
          <a:ext cx="2587822" cy="2678102"/>
        </p:xfrm>
        <a:graphic>
          <a:graphicData uri="http://schemas.openxmlformats.org/drawingml/2006/table">
            <a:tbl>
              <a:tblPr firstRow="1" bandRow="1">
                <a:tableStyleId>{5C22544A-7EE6-4342-B048-85BDC9FD1C3A}</a:tableStyleId>
              </a:tblPr>
              <a:tblGrid>
                <a:gridCol w="729684">
                  <a:extLst>
                    <a:ext uri="{9D8B030D-6E8A-4147-A177-3AD203B41FA5}">
                      <a16:colId xmlns:a16="http://schemas.microsoft.com/office/drawing/2014/main" val="1155690820"/>
                    </a:ext>
                  </a:extLst>
                </a:gridCol>
                <a:gridCol w="1858138">
                  <a:extLst>
                    <a:ext uri="{9D8B030D-6E8A-4147-A177-3AD203B41FA5}">
                      <a16:colId xmlns:a16="http://schemas.microsoft.com/office/drawing/2014/main" val="1367875740"/>
                    </a:ext>
                  </a:extLst>
                </a:gridCol>
              </a:tblGrid>
              <a:tr h="374273">
                <a:tc>
                  <a:txBody>
                    <a:bodyPr/>
                    <a:lstStyle/>
                    <a:p>
                      <a:r>
                        <a:rPr lang="en-US" sz="1000" err="1"/>
                        <a:t>S.No</a:t>
                      </a:r>
                      <a:endParaRPr lang="en-US" sz="1000"/>
                    </a:p>
                  </a:txBody>
                  <a:tcPr/>
                </a:tc>
                <a:tc>
                  <a:txBody>
                    <a:bodyPr/>
                    <a:lstStyle/>
                    <a:p>
                      <a:r>
                        <a:rPr lang="en-US" sz="1200"/>
                        <a:t>Title</a:t>
                      </a:r>
                    </a:p>
                  </a:txBody>
                  <a:tcPr/>
                </a:tc>
                <a:extLst>
                  <a:ext uri="{0D108BD9-81ED-4DB2-BD59-A6C34878D82A}">
                    <a16:rowId xmlns:a16="http://schemas.microsoft.com/office/drawing/2014/main" val="295186007"/>
                  </a:ext>
                </a:extLst>
              </a:tr>
              <a:tr h="374273">
                <a:tc>
                  <a:txBody>
                    <a:bodyPr/>
                    <a:lstStyle/>
                    <a:p>
                      <a:r>
                        <a:rPr lang="en-US" sz="1200"/>
                        <a:t>1</a:t>
                      </a:r>
                    </a:p>
                  </a:txBody>
                  <a:tcPr/>
                </a:tc>
                <a:tc>
                  <a:txBody>
                    <a:bodyPr/>
                    <a:lstStyle/>
                    <a:p>
                      <a:r>
                        <a:rPr lang="en-US" sz="1200"/>
                        <a:t>Two Cutter &amp; Buck </a:t>
                      </a:r>
                      <a:r>
                        <a:rPr lang="en-US" sz="1200" err="1"/>
                        <a:t>menâ</a:t>
                      </a:r>
                      <a:r>
                        <a:rPr lang="en-US" sz="1200"/>
                        <a:t>€™s shirts, size XL…..</a:t>
                      </a:r>
                    </a:p>
                  </a:txBody>
                  <a:tcPr/>
                </a:tc>
                <a:extLst>
                  <a:ext uri="{0D108BD9-81ED-4DB2-BD59-A6C34878D82A}">
                    <a16:rowId xmlns:a16="http://schemas.microsoft.com/office/drawing/2014/main" val="1795526504"/>
                  </a:ext>
                </a:extLst>
              </a:tr>
              <a:tr h="374273">
                <a:tc>
                  <a:txBody>
                    <a:bodyPr/>
                    <a:lstStyle/>
                    <a:p>
                      <a:r>
                        <a:rPr lang="en-US" sz="1200"/>
                        <a:t>2</a:t>
                      </a:r>
                    </a:p>
                  </a:txBody>
                  <a:tcPr/>
                </a:tc>
                <a:tc>
                  <a:txBody>
                    <a:bodyPr/>
                    <a:lstStyle/>
                    <a:p>
                      <a:r>
                        <a:rPr lang="en-US" sz="1200"/>
                        <a:t>Men's Wool Suit Pin Stripes, 33 </a:t>
                      </a:r>
                      <a:r>
                        <a:rPr lang="en-US" sz="1200" err="1"/>
                        <a:t>wai</a:t>
                      </a:r>
                      <a:r>
                        <a:rPr lang="en-US" sz="1200"/>
                        <a:t>….</a:t>
                      </a:r>
                    </a:p>
                  </a:txBody>
                  <a:tcPr/>
                </a:tc>
                <a:extLst>
                  <a:ext uri="{0D108BD9-81ED-4DB2-BD59-A6C34878D82A}">
                    <a16:rowId xmlns:a16="http://schemas.microsoft.com/office/drawing/2014/main" val="3008059577"/>
                  </a:ext>
                </a:extLst>
              </a:tr>
              <a:tr h="237403">
                <a:tc>
                  <a:txBody>
                    <a:bodyPr/>
                    <a:lstStyle/>
                    <a:p>
                      <a:r>
                        <a:rPr lang="en-US" sz="1200"/>
                        <a:t>3</a:t>
                      </a:r>
                    </a:p>
                  </a:txBody>
                  <a:tcPr/>
                </a:tc>
                <a:tc>
                  <a:txBody>
                    <a:bodyPr/>
                    <a:lstStyle/>
                    <a:p>
                      <a:r>
                        <a:rPr lang="en-US" sz="1200"/>
                        <a:t>Selling a pair of shoes that….</a:t>
                      </a:r>
                    </a:p>
                  </a:txBody>
                  <a:tcPr/>
                </a:tc>
                <a:extLst>
                  <a:ext uri="{0D108BD9-81ED-4DB2-BD59-A6C34878D82A}">
                    <a16:rowId xmlns:a16="http://schemas.microsoft.com/office/drawing/2014/main" val="3551693248"/>
                  </a:ext>
                </a:extLst>
              </a:tr>
              <a:tr h="374273">
                <a:tc>
                  <a:txBody>
                    <a:bodyPr/>
                    <a:lstStyle/>
                    <a:p>
                      <a:r>
                        <a:rPr lang="en-US" sz="1200"/>
                        <a:t>4</a:t>
                      </a:r>
                    </a:p>
                  </a:txBody>
                  <a:tcPr/>
                </a:tc>
                <a:tc>
                  <a:txBody>
                    <a:bodyPr/>
                    <a:lstStyle/>
                    <a:p>
                      <a:r>
                        <a:rPr lang="en-US" sz="1200"/>
                        <a:t>3 </a:t>
                      </a:r>
                      <a:r>
                        <a:rPr lang="en-US" sz="1200" err="1"/>
                        <a:t>Menâ</a:t>
                      </a:r>
                      <a:r>
                        <a:rPr lang="en-US" sz="1200"/>
                        <a:t>€™s size 15 1/2 short sleeve……</a:t>
                      </a:r>
                    </a:p>
                  </a:txBody>
                  <a:tcPr/>
                </a:tc>
                <a:extLst>
                  <a:ext uri="{0D108BD9-81ED-4DB2-BD59-A6C34878D82A}">
                    <a16:rowId xmlns:a16="http://schemas.microsoft.com/office/drawing/2014/main" val="2279436969"/>
                  </a:ext>
                </a:extLst>
              </a:tr>
              <a:tr h="292149">
                <a:tc>
                  <a:txBody>
                    <a:bodyPr/>
                    <a:lstStyle/>
                    <a:p>
                      <a:r>
                        <a:rPr lang="en-US" sz="1200"/>
                        <a:t>5</a:t>
                      </a:r>
                    </a:p>
                  </a:txBody>
                  <a:tcPr/>
                </a:tc>
                <a:tc>
                  <a:txBody>
                    <a:bodyPr/>
                    <a:lstStyle/>
                    <a:p>
                      <a:r>
                        <a:rPr lang="en-US" sz="1200"/>
                        <a:t>Real snake Sandals…….</a:t>
                      </a:r>
                    </a:p>
                  </a:txBody>
                  <a:tcPr/>
                </a:tc>
                <a:extLst>
                  <a:ext uri="{0D108BD9-81ED-4DB2-BD59-A6C34878D82A}">
                    <a16:rowId xmlns:a16="http://schemas.microsoft.com/office/drawing/2014/main" val="2272238882"/>
                  </a:ext>
                </a:extLst>
              </a:tr>
            </a:tbl>
          </a:graphicData>
        </a:graphic>
      </p:graphicFrame>
      <p:sp>
        <p:nvSpPr>
          <p:cNvPr id="15" name="Arrow: Right 14">
            <a:extLst>
              <a:ext uri="{FF2B5EF4-FFF2-40B4-BE49-F238E27FC236}">
                <a16:creationId xmlns:a16="http://schemas.microsoft.com/office/drawing/2014/main" id="{E093CF25-B55C-4CF6-BFC1-99910F891F28}"/>
              </a:ext>
            </a:extLst>
          </p:cNvPr>
          <p:cNvSpPr/>
          <p:nvPr/>
        </p:nvSpPr>
        <p:spPr>
          <a:xfrm>
            <a:off x="6615893" y="4112837"/>
            <a:ext cx="1927508" cy="408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3B9D978-EA34-4DF5-9C64-E2F80BE42BB7}"/>
              </a:ext>
            </a:extLst>
          </p:cNvPr>
          <p:cNvSpPr/>
          <p:nvPr/>
        </p:nvSpPr>
        <p:spPr>
          <a:xfrm>
            <a:off x="2931562" y="4112837"/>
            <a:ext cx="1753834" cy="408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9390D43-29B0-43F4-95A8-A5C711A9CDD5}"/>
              </a:ext>
            </a:extLst>
          </p:cNvPr>
          <p:cNvSpPr txBox="1"/>
          <p:nvPr/>
        </p:nvSpPr>
        <p:spPr>
          <a:xfrm>
            <a:off x="3094807" y="3680094"/>
            <a:ext cx="1213282" cy="369332"/>
          </a:xfrm>
          <a:prstGeom prst="rect">
            <a:avLst/>
          </a:prstGeom>
          <a:noFill/>
        </p:spPr>
        <p:txBody>
          <a:bodyPr wrap="square" rtlCol="0">
            <a:spAutoFit/>
          </a:bodyPr>
          <a:lstStyle/>
          <a:p>
            <a:pPr algn="ctr"/>
            <a:r>
              <a:rPr lang="en-US" b="1"/>
              <a:t>LDA</a:t>
            </a:r>
          </a:p>
        </p:txBody>
      </p:sp>
      <p:sp>
        <p:nvSpPr>
          <p:cNvPr id="20" name="TextBox 19">
            <a:extLst>
              <a:ext uri="{FF2B5EF4-FFF2-40B4-BE49-F238E27FC236}">
                <a16:creationId xmlns:a16="http://schemas.microsoft.com/office/drawing/2014/main" id="{86AE3E51-B4B0-40DE-9B60-2CF1809C7064}"/>
              </a:ext>
            </a:extLst>
          </p:cNvPr>
          <p:cNvSpPr txBox="1"/>
          <p:nvPr/>
        </p:nvSpPr>
        <p:spPr>
          <a:xfrm>
            <a:off x="6383609" y="3381979"/>
            <a:ext cx="2009561" cy="430887"/>
          </a:xfrm>
          <a:prstGeom prst="rect">
            <a:avLst/>
          </a:prstGeom>
          <a:noFill/>
        </p:spPr>
        <p:txBody>
          <a:bodyPr wrap="square" rtlCol="0">
            <a:spAutoFit/>
          </a:bodyPr>
          <a:lstStyle/>
          <a:p>
            <a:pPr algn="ctr"/>
            <a:r>
              <a:rPr lang="en-US" sz="1100" b="1"/>
              <a:t>Manual intervention to merge similar topics </a:t>
            </a:r>
          </a:p>
        </p:txBody>
      </p:sp>
      <p:grpSp>
        <p:nvGrpSpPr>
          <p:cNvPr id="7" name="Group 6">
            <a:extLst>
              <a:ext uri="{FF2B5EF4-FFF2-40B4-BE49-F238E27FC236}">
                <a16:creationId xmlns:a16="http://schemas.microsoft.com/office/drawing/2014/main" id="{508C5006-6BCA-4E20-B675-D9DD7829303B}"/>
              </a:ext>
            </a:extLst>
          </p:cNvPr>
          <p:cNvGrpSpPr/>
          <p:nvPr/>
        </p:nvGrpSpPr>
        <p:grpSpPr>
          <a:xfrm>
            <a:off x="3530085" y="3404686"/>
            <a:ext cx="3123600" cy="1824674"/>
            <a:chOff x="5682696" y="1766022"/>
            <a:chExt cx="3123600" cy="1824674"/>
          </a:xfrm>
        </p:grpSpPr>
        <p:sp>
          <p:nvSpPr>
            <p:cNvPr id="13" name="TextBox 12">
              <a:extLst>
                <a:ext uri="{FF2B5EF4-FFF2-40B4-BE49-F238E27FC236}">
                  <a16:creationId xmlns:a16="http://schemas.microsoft.com/office/drawing/2014/main" id="{2A918381-DE97-4DF4-A0BE-7292EA63E22D}"/>
                </a:ext>
              </a:extLst>
            </p:cNvPr>
            <p:cNvSpPr txBox="1"/>
            <p:nvPr/>
          </p:nvSpPr>
          <p:spPr>
            <a:xfrm>
              <a:off x="7056279" y="2113368"/>
              <a:ext cx="1012054" cy="1477328"/>
            </a:xfrm>
            <a:prstGeom prst="rect">
              <a:avLst/>
            </a:prstGeom>
            <a:noFill/>
          </p:spPr>
          <p:txBody>
            <a:bodyPr wrap="square" rtlCol="0">
              <a:spAutoFit/>
            </a:bodyPr>
            <a:lstStyle/>
            <a:p>
              <a:r>
                <a:rPr lang="en-US"/>
                <a:t>Shirt</a:t>
              </a:r>
            </a:p>
            <a:p>
              <a:r>
                <a:rPr lang="en-US"/>
                <a:t>Suit</a:t>
              </a:r>
            </a:p>
            <a:p>
              <a:r>
                <a:rPr lang="en-US"/>
                <a:t>Sleeve</a:t>
              </a:r>
            </a:p>
            <a:p>
              <a:r>
                <a:rPr lang="en-US"/>
                <a:t>Shoe</a:t>
              </a:r>
            </a:p>
            <a:p>
              <a:r>
                <a:rPr lang="en-US"/>
                <a:t>Sandal</a:t>
              </a:r>
            </a:p>
          </p:txBody>
        </p:sp>
        <p:sp>
          <p:nvSpPr>
            <p:cNvPr id="17" name="TextBox 16">
              <a:extLst>
                <a:ext uri="{FF2B5EF4-FFF2-40B4-BE49-F238E27FC236}">
                  <a16:creationId xmlns:a16="http://schemas.microsoft.com/office/drawing/2014/main" id="{C5B0386D-9ACC-4396-A76F-CD2921CA2A1E}"/>
                </a:ext>
              </a:extLst>
            </p:cNvPr>
            <p:cNvSpPr txBox="1"/>
            <p:nvPr/>
          </p:nvSpPr>
          <p:spPr>
            <a:xfrm>
              <a:off x="5682696" y="3027931"/>
              <a:ext cx="1213282" cy="369332"/>
            </a:xfrm>
            <a:prstGeom prst="rect">
              <a:avLst/>
            </a:prstGeom>
            <a:noFill/>
          </p:spPr>
          <p:txBody>
            <a:bodyPr wrap="square" rtlCol="0">
              <a:spAutoFit/>
            </a:bodyPr>
            <a:lstStyle/>
            <a:p>
              <a:pPr algn="ctr"/>
              <a:r>
                <a:rPr lang="en-US">
                  <a:solidFill>
                    <a:schemeClr val="accent4"/>
                  </a:solidFill>
                </a:rPr>
                <a:t>Footwear</a:t>
              </a:r>
            </a:p>
          </p:txBody>
        </p:sp>
        <p:sp>
          <p:nvSpPr>
            <p:cNvPr id="22" name="Left Brace 21">
              <a:extLst>
                <a:ext uri="{FF2B5EF4-FFF2-40B4-BE49-F238E27FC236}">
                  <a16:creationId xmlns:a16="http://schemas.microsoft.com/office/drawing/2014/main" id="{F3955263-8436-402E-9240-2F8A781B7278}"/>
                </a:ext>
              </a:extLst>
            </p:cNvPr>
            <p:cNvSpPr/>
            <p:nvPr/>
          </p:nvSpPr>
          <p:spPr>
            <a:xfrm rot="10800000">
              <a:off x="7758586" y="2567137"/>
              <a:ext cx="275212" cy="2490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106C57B8-8C49-4268-BFA4-DB602FD24F63}"/>
                </a:ext>
              </a:extLst>
            </p:cNvPr>
            <p:cNvSpPr/>
            <p:nvPr/>
          </p:nvSpPr>
          <p:spPr>
            <a:xfrm>
              <a:off x="6836533" y="3119797"/>
              <a:ext cx="275212" cy="2490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D8CB33B6-08B8-487A-A08D-D8544C2C1ABC}"/>
                </a:ext>
              </a:extLst>
            </p:cNvPr>
            <p:cNvSpPr txBox="1"/>
            <p:nvPr/>
          </p:nvSpPr>
          <p:spPr>
            <a:xfrm>
              <a:off x="6797582" y="1766022"/>
              <a:ext cx="1213282" cy="369332"/>
            </a:xfrm>
            <a:prstGeom prst="rect">
              <a:avLst/>
            </a:prstGeom>
            <a:noFill/>
          </p:spPr>
          <p:txBody>
            <a:bodyPr wrap="square" rtlCol="0">
              <a:spAutoFit/>
            </a:bodyPr>
            <a:lstStyle/>
            <a:p>
              <a:pPr algn="ctr"/>
              <a:r>
                <a:rPr lang="en-US" b="1"/>
                <a:t>Topics</a:t>
              </a:r>
            </a:p>
          </p:txBody>
        </p:sp>
        <p:sp>
          <p:nvSpPr>
            <p:cNvPr id="30" name="TextBox 29">
              <a:extLst>
                <a:ext uri="{FF2B5EF4-FFF2-40B4-BE49-F238E27FC236}">
                  <a16:creationId xmlns:a16="http://schemas.microsoft.com/office/drawing/2014/main" id="{81F88C80-715D-4E54-8122-51BA1E113A6A}"/>
                </a:ext>
              </a:extLst>
            </p:cNvPr>
            <p:cNvSpPr txBox="1"/>
            <p:nvPr/>
          </p:nvSpPr>
          <p:spPr>
            <a:xfrm>
              <a:off x="8008819" y="2493693"/>
              <a:ext cx="797477" cy="369332"/>
            </a:xfrm>
            <a:prstGeom prst="rect">
              <a:avLst/>
            </a:prstGeom>
            <a:noFill/>
          </p:spPr>
          <p:txBody>
            <a:bodyPr wrap="square" rtlCol="0">
              <a:spAutoFit/>
            </a:bodyPr>
            <a:lstStyle/>
            <a:p>
              <a:pPr algn="ctr"/>
              <a:r>
                <a:rPr lang="en-US">
                  <a:solidFill>
                    <a:schemeClr val="accent4"/>
                  </a:solidFill>
                </a:rPr>
                <a:t>Dress</a:t>
              </a:r>
            </a:p>
          </p:txBody>
        </p:sp>
      </p:grpSp>
      <p:graphicFrame>
        <p:nvGraphicFramePr>
          <p:cNvPr id="31" name="Table 4">
            <a:extLst>
              <a:ext uri="{FF2B5EF4-FFF2-40B4-BE49-F238E27FC236}">
                <a16:creationId xmlns:a16="http://schemas.microsoft.com/office/drawing/2014/main" id="{5EA4A1B8-0B40-4670-B338-D32369AEB09E}"/>
              </a:ext>
            </a:extLst>
          </p:cNvPr>
          <p:cNvGraphicFramePr>
            <a:graphicFrameLocks noGrp="1"/>
          </p:cNvGraphicFramePr>
          <p:nvPr>
            <p:extLst>
              <p:ext uri="{D42A27DB-BD31-4B8C-83A1-F6EECF244321}">
                <p14:modId xmlns:p14="http://schemas.microsoft.com/office/powerpoint/2010/main" val="318426779"/>
              </p:ext>
            </p:extLst>
          </p:nvPr>
        </p:nvGraphicFramePr>
        <p:xfrm>
          <a:off x="8634128" y="2945423"/>
          <a:ext cx="3308514" cy="2743200"/>
        </p:xfrm>
        <a:graphic>
          <a:graphicData uri="http://schemas.openxmlformats.org/drawingml/2006/table">
            <a:tbl>
              <a:tblPr firstRow="1" bandRow="1">
                <a:tableStyleId>{5C22544A-7EE6-4342-B048-85BDC9FD1C3A}</a:tableStyleId>
              </a:tblPr>
              <a:tblGrid>
                <a:gridCol w="476400">
                  <a:extLst>
                    <a:ext uri="{9D8B030D-6E8A-4147-A177-3AD203B41FA5}">
                      <a16:colId xmlns:a16="http://schemas.microsoft.com/office/drawing/2014/main" val="1155690820"/>
                    </a:ext>
                  </a:extLst>
                </a:gridCol>
                <a:gridCol w="2211274">
                  <a:extLst>
                    <a:ext uri="{9D8B030D-6E8A-4147-A177-3AD203B41FA5}">
                      <a16:colId xmlns:a16="http://schemas.microsoft.com/office/drawing/2014/main" val="1367875740"/>
                    </a:ext>
                  </a:extLst>
                </a:gridCol>
                <a:gridCol w="620840">
                  <a:extLst>
                    <a:ext uri="{9D8B030D-6E8A-4147-A177-3AD203B41FA5}">
                      <a16:colId xmlns:a16="http://schemas.microsoft.com/office/drawing/2014/main" val="433341808"/>
                    </a:ext>
                  </a:extLst>
                </a:gridCol>
              </a:tblGrid>
              <a:tr h="447918">
                <a:tc>
                  <a:txBody>
                    <a:bodyPr/>
                    <a:lstStyle/>
                    <a:p>
                      <a:r>
                        <a:rPr lang="en-US" sz="1200" err="1"/>
                        <a:t>S.No</a:t>
                      </a:r>
                      <a:endParaRPr lang="en-US" sz="1200"/>
                    </a:p>
                  </a:txBody>
                  <a:tcPr/>
                </a:tc>
                <a:tc>
                  <a:txBody>
                    <a:bodyPr/>
                    <a:lstStyle/>
                    <a:p>
                      <a:r>
                        <a:rPr lang="en-US" sz="1200"/>
                        <a:t>Title</a:t>
                      </a:r>
                    </a:p>
                  </a:txBody>
                  <a:tcPr/>
                </a:tc>
                <a:tc>
                  <a:txBody>
                    <a:bodyPr/>
                    <a:lstStyle/>
                    <a:p>
                      <a:r>
                        <a:rPr lang="en-US" sz="1200"/>
                        <a:t>Label</a:t>
                      </a:r>
                    </a:p>
                  </a:txBody>
                  <a:tcPr/>
                </a:tc>
                <a:extLst>
                  <a:ext uri="{0D108BD9-81ED-4DB2-BD59-A6C34878D82A}">
                    <a16:rowId xmlns:a16="http://schemas.microsoft.com/office/drawing/2014/main" val="295186007"/>
                  </a:ext>
                </a:extLst>
              </a:tr>
              <a:tr h="447918">
                <a:tc>
                  <a:txBody>
                    <a:bodyPr/>
                    <a:lstStyle/>
                    <a:p>
                      <a:r>
                        <a:rPr lang="en-US" sz="1200"/>
                        <a:t>1</a:t>
                      </a:r>
                    </a:p>
                  </a:txBody>
                  <a:tcPr/>
                </a:tc>
                <a:tc>
                  <a:txBody>
                    <a:bodyPr/>
                    <a:lstStyle/>
                    <a:p>
                      <a:r>
                        <a:rPr lang="en-US" sz="1200"/>
                        <a:t>Two Cutter &amp; Buck </a:t>
                      </a:r>
                      <a:r>
                        <a:rPr lang="en-US" sz="1200" err="1"/>
                        <a:t>menâ</a:t>
                      </a:r>
                      <a:r>
                        <a:rPr lang="en-US" sz="1200"/>
                        <a:t>€™s shirts, size XL…..</a:t>
                      </a:r>
                    </a:p>
                  </a:txBody>
                  <a:tcPr/>
                </a:tc>
                <a:tc>
                  <a:txBody>
                    <a:bodyPr/>
                    <a:lstStyle/>
                    <a:p>
                      <a:r>
                        <a:rPr lang="en-US" sz="1200"/>
                        <a:t>Shirt</a:t>
                      </a:r>
                    </a:p>
                  </a:txBody>
                  <a:tcPr/>
                </a:tc>
                <a:extLst>
                  <a:ext uri="{0D108BD9-81ED-4DB2-BD59-A6C34878D82A}">
                    <a16:rowId xmlns:a16="http://schemas.microsoft.com/office/drawing/2014/main" val="1795526504"/>
                  </a:ext>
                </a:extLst>
              </a:tr>
              <a:tr h="447918">
                <a:tc>
                  <a:txBody>
                    <a:bodyPr/>
                    <a:lstStyle/>
                    <a:p>
                      <a:r>
                        <a:rPr lang="en-US" sz="1200"/>
                        <a:t>2</a:t>
                      </a:r>
                    </a:p>
                  </a:txBody>
                  <a:tcPr/>
                </a:tc>
                <a:tc>
                  <a:txBody>
                    <a:bodyPr/>
                    <a:lstStyle/>
                    <a:p>
                      <a:r>
                        <a:rPr lang="en-US" sz="1200"/>
                        <a:t>Men's Wool Dress Suit Pin Stripes, 33 </a:t>
                      </a:r>
                      <a:r>
                        <a:rPr lang="en-US" sz="1200" err="1"/>
                        <a:t>wai</a:t>
                      </a:r>
                      <a:r>
                        <a:rPr lang="en-US" sz="1200"/>
                        <a:t>….</a:t>
                      </a:r>
                    </a:p>
                  </a:txBody>
                  <a:tcPr/>
                </a:tc>
                <a:tc>
                  <a:txBody>
                    <a:bodyPr/>
                    <a:lstStyle/>
                    <a:p>
                      <a:r>
                        <a:rPr lang="en-US" sz="1200"/>
                        <a:t>Dress</a:t>
                      </a:r>
                    </a:p>
                  </a:txBody>
                  <a:tcPr/>
                </a:tc>
                <a:extLst>
                  <a:ext uri="{0D108BD9-81ED-4DB2-BD59-A6C34878D82A}">
                    <a16:rowId xmlns:a16="http://schemas.microsoft.com/office/drawing/2014/main" val="3008059577"/>
                  </a:ext>
                </a:extLst>
              </a:tr>
              <a:tr h="447918">
                <a:tc>
                  <a:txBody>
                    <a:bodyPr/>
                    <a:lstStyle/>
                    <a:p>
                      <a:r>
                        <a:rPr lang="en-US" sz="1200"/>
                        <a:t>3</a:t>
                      </a:r>
                    </a:p>
                  </a:txBody>
                  <a:tcPr/>
                </a:tc>
                <a:tc>
                  <a:txBody>
                    <a:bodyPr/>
                    <a:lstStyle/>
                    <a:p>
                      <a:r>
                        <a:rPr lang="en-US" sz="1200"/>
                        <a:t>Selling a pair of shoes that….</a:t>
                      </a:r>
                    </a:p>
                  </a:txBody>
                  <a:tcPr/>
                </a:tc>
                <a:tc>
                  <a:txBody>
                    <a:bodyPr/>
                    <a:lstStyle/>
                    <a:p>
                      <a:r>
                        <a:rPr lang="en-US" sz="1200"/>
                        <a:t>Footwear</a:t>
                      </a:r>
                    </a:p>
                  </a:txBody>
                  <a:tcPr/>
                </a:tc>
                <a:extLst>
                  <a:ext uri="{0D108BD9-81ED-4DB2-BD59-A6C34878D82A}">
                    <a16:rowId xmlns:a16="http://schemas.microsoft.com/office/drawing/2014/main" val="3551693248"/>
                  </a:ext>
                </a:extLst>
              </a:tr>
              <a:tr h="438513">
                <a:tc>
                  <a:txBody>
                    <a:bodyPr/>
                    <a:lstStyle/>
                    <a:p>
                      <a:r>
                        <a:rPr lang="en-US" sz="1200"/>
                        <a:t>4</a:t>
                      </a:r>
                    </a:p>
                  </a:txBody>
                  <a:tcPr/>
                </a:tc>
                <a:tc>
                  <a:txBody>
                    <a:bodyPr/>
                    <a:lstStyle/>
                    <a:p>
                      <a:r>
                        <a:rPr lang="en-US" sz="1200"/>
                        <a:t>3 </a:t>
                      </a:r>
                      <a:r>
                        <a:rPr lang="en-US" sz="1200" err="1"/>
                        <a:t>Menâ</a:t>
                      </a:r>
                      <a:r>
                        <a:rPr lang="en-US" sz="1200"/>
                        <a:t>€™s size 15 1/2 short sleeve……</a:t>
                      </a:r>
                    </a:p>
                  </a:txBody>
                  <a:tcPr/>
                </a:tc>
                <a:tc>
                  <a:txBody>
                    <a:bodyPr/>
                    <a:lstStyle/>
                    <a:p>
                      <a:r>
                        <a:rPr lang="en-US" sz="1200"/>
                        <a:t>Dress</a:t>
                      </a:r>
                    </a:p>
                  </a:txBody>
                  <a:tcPr/>
                </a:tc>
                <a:extLst>
                  <a:ext uri="{0D108BD9-81ED-4DB2-BD59-A6C34878D82A}">
                    <a16:rowId xmlns:a16="http://schemas.microsoft.com/office/drawing/2014/main" val="2279436969"/>
                  </a:ext>
                </a:extLst>
              </a:tr>
              <a:tr h="447918">
                <a:tc>
                  <a:txBody>
                    <a:bodyPr/>
                    <a:lstStyle/>
                    <a:p>
                      <a:r>
                        <a:rPr lang="en-US" sz="1200"/>
                        <a:t>5</a:t>
                      </a:r>
                    </a:p>
                  </a:txBody>
                  <a:tcPr/>
                </a:tc>
                <a:tc>
                  <a:txBody>
                    <a:bodyPr/>
                    <a:lstStyle/>
                    <a:p>
                      <a:r>
                        <a:rPr lang="en-US" sz="1200"/>
                        <a:t>Real snake Sandals…….</a:t>
                      </a:r>
                    </a:p>
                  </a:txBody>
                  <a:tcPr/>
                </a:tc>
                <a:tc>
                  <a:txBody>
                    <a:bodyPr/>
                    <a:lstStyle/>
                    <a:p>
                      <a:r>
                        <a:rPr lang="en-US" sz="1200"/>
                        <a:t>Footwear</a:t>
                      </a:r>
                    </a:p>
                  </a:txBody>
                  <a:tcPr/>
                </a:tc>
                <a:extLst>
                  <a:ext uri="{0D108BD9-81ED-4DB2-BD59-A6C34878D82A}">
                    <a16:rowId xmlns:a16="http://schemas.microsoft.com/office/drawing/2014/main" val="2272238882"/>
                  </a:ext>
                </a:extLst>
              </a:tr>
            </a:tbl>
          </a:graphicData>
        </a:graphic>
      </p:graphicFrame>
      <p:sp>
        <p:nvSpPr>
          <p:cNvPr id="32" name="TextBox 31">
            <a:extLst>
              <a:ext uri="{FF2B5EF4-FFF2-40B4-BE49-F238E27FC236}">
                <a16:creationId xmlns:a16="http://schemas.microsoft.com/office/drawing/2014/main" id="{AB2AED04-F8F0-40BC-BE3C-387608A03906}"/>
              </a:ext>
            </a:extLst>
          </p:cNvPr>
          <p:cNvSpPr txBox="1"/>
          <p:nvPr/>
        </p:nvSpPr>
        <p:spPr>
          <a:xfrm>
            <a:off x="8757557" y="2442075"/>
            <a:ext cx="3061656" cy="369332"/>
          </a:xfrm>
          <a:prstGeom prst="rect">
            <a:avLst/>
          </a:prstGeom>
          <a:noFill/>
        </p:spPr>
        <p:txBody>
          <a:bodyPr wrap="square" rtlCol="0">
            <a:spAutoFit/>
          </a:bodyPr>
          <a:lstStyle/>
          <a:p>
            <a:r>
              <a:rPr lang="en-US" b="1"/>
              <a:t>Final Labelled Dataset</a:t>
            </a:r>
          </a:p>
        </p:txBody>
      </p:sp>
      <p:sp>
        <p:nvSpPr>
          <p:cNvPr id="33" name="TextBox 32">
            <a:extLst>
              <a:ext uri="{FF2B5EF4-FFF2-40B4-BE49-F238E27FC236}">
                <a16:creationId xmlns:a16="http://schemas.microsoft.com/office/drawing/2014/main" id="{FB0A1D16-351E-456F-BE70-3E4320C1BA54}"/>
              </a:ext>
            </a:extLst>
          </p:cNvPr>
          <p:cNvSpPr txBox="1"/>
          <p:nvPr/>
        </p:nvSpPr>
        <p:spPr>
          <a:xfrm>
            <a:off x="272953" y="2444498"/>
            <a:ext cx="3308514" cy="369332"/>
          </a:xfrm>
          <a:prstGeom prst="rect">
            <a:avLst/>
          </a:prstGeom>
          <a:noFill/>
        </p:spPr>
        <p:txBody>
          <a:bodyPr wrap="square" rtlCol="0">
            <a:spAutoFit/>
          </a:bodyPr>
          <a:lstStyle/>
          <a:p>
            <a:r>
              <a:rPr lang="en-US" b="1"/>
              <a:t>Craigslist Ads title dataset</a:t>
            </a:r>
          </a:p>
        </p:txBody>
      </p:sp>
      <p:sp>
        <p:nvSpPr>
          <p:cNvPr id="34" name="TextBox 33">
            <a:extLst>
              <a:ext uri="{FF2B5EF4-FFF2-40B4-BE49-F238E27FC236}">
                <a16:creationId xmlns:a16="http://schemas.microsoft.com/office/drawing/2014/main" id="{4C9F03D8-42D5-4832-9668-BE51A571623C}"/>
              </a:ext>
            </a:extLst>
          </p:cNvPr>
          <p:cNvSpPr txBox="1"/>
          <p:nvPr/>
        </p:nvSpPr>
        <p:spPr>
          <a:xfrm>
            <a:off x="10132143" y="93406"/>
            <a:ext cx="20598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haroni" panose="02010803020104030203" pitchFamily="2" charset="-79"/>
                <a:cs typeface="Aharoni" panose="02010803020104030203" pitchFamily="2" charset="-79"/>
              </a:rPr>
              <a:t>Curious | </a:t>
            </a:r>
            <a:r>
              <a:rPr lang="en-US" b="1">
                <a:solidFill>
                  <a:schemeClr val="accent1"/>
                </a:solidFill>
                <a:latin typeface="Aharoni" panose="02010803020104030203" pitchFamily="2" charset="-79"/>
                <a:cs typeface="Aharoni" panose="02010803020104030203" pitchFamily="2" charset="-79"/>
              </a:rPr>
              <a:t>Clusters</a:t>
            </a:r>
          </a:p>
        </p:txBody>
      </p:sp>
      <p:pic>
        <p:nvPicPr>
          <p:cNvPr id="3" name="Picture 14">
            <a:extLst>
              <a:ext uri="{FF2B5EF4-FFF2-40B4-BE49-F238E27FC236}">
                <a16:creationId xmlns:a16="http://schemas.microsoft.com/office/drawing/2014/main" id="{20E03FD5-9B77-484D-BD12-CE7B8D345214}"/>
              </a:ext>
            </a:extLst>
          </p:cNvPr>
          <p:cNvPicPr>
            <a:picLocks noChangeAspect="1"/>
          </p:cNvPicPr>
          <p:nvPr/>
        </p:nvPicPr>
        <p:blipFill>
          <a:blip r:embed="rId2"/>
          <a:stretch>
            <a:fillRect/>
          </a:stretch>
        </p:blipFill>
        <p:spPr>
          <a:xfrm>
            <a:off x="9839325" y="95531"/>
            <a:ext cx="303680" cy="284070"/>
          </a:xfrm>
          <a:prstGeom prst="rect">
            <a:avLst/>
          </a:prstGeom>
        </p:spPr>
      </p:pic>
    </p:spTree>
    <p:extLst>
      <p:ext uri="{BB962C8B-B14F-4D97-AF65-F5344CB8AC3E}">
        <p14:creationId xmlns:p14="http://schemas.microsoft.com/office/powerpoint/2010/main" val="165794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Rectangle 11">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DF7BFF-A700-4BA3-9A07-62E18EF4D33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Validation</a:t>
            </a:r>
          </a:p>
        </p:txBody>
      </p:sp>
      <p:sp>
        <p:nvSpPr>
          <p:cNvPr id="42"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aphicFrame>
        <p:nvGraphicFramePr>
          <p:cNvPr id="3" name="Table 2">
            <a:extLst>
              <a:ext uri="{FF2B5EF4-FFF2-40B4-BE49-F238E27FC236}">
                <a16:creationId xmlns:a16="http://schemas.microsoft.com/office/drawing/2014/main" id="{E9B53105-F853-4907-93CC-A9A8CD36945A}"/>
              </a:ext>
            </a:extLst>
          </p:cNvPr>
          <p:cNvGraphicFramePr>
            <a:graphicFrameLocks noGrp="1"/>
          </p:cNvGraphicFramePr>
          <p:nvPr>
            <p:extLst>
              <p:ext uri="{D42A27DB-BD31-4B8C-83A1-F6EECF244321}">
                <p14:modId xmlns:p14="http://schemas.microsoft.com/office/powerpoint/2010/main" val="213578969"/>
              </p:ext>
            </p:extLst>
          </p:nvPr>
        </p:nvGraphicFramePr>
        <p:xfrm>
          <a:off x="412467" y="2280919"/>
          <a:ext cx="6207738" cy="2796300"/>
        </p:xfrm>
        <a:graphic>
          <a:graphicData uri="http://schemas.openxmlformats.org/drawingml/2006/table">
            <a:tbl>
              <a:tblPr/>
              <a:tblGrid>
                <a:gridCol w="1557789">
                  <a:extLst>
                    <a:ext uri="{9D8B030D-6E8A-4147-A177-3AD203B41FA5}">
                      <a16:colId xmlns:a16="http://schemas.microsoft.com/office/drawing/2014/main" val="2641018352"/>
                    </a:ext>
                  </a:extLst>
                </a:gridCol>
                <a:gridCol w="1560663">
                  <a:extLst>
                    <a:ext uri="{9D8B030D-6E8A-4147-A177-3AD203B41FA5}">
                      <a16:colId xmlns:a16="http://schemas.microsoft.com/office/drawing/2014/main" val="3407782772"/>
                    </a:ext>
                  </a:extLst>
                </a:gridCol>
                <a:gridCol w="1560663">
                  <a:extLst>
                    <a:ext uri="{9D8B030D-6E8A-4147-A177-3AD203B41FA5}">
                      <a16:colId xmlns:a16="http://schemas.microsoft.com/office/drawing/2014/main" val="51979410"/>
                    </a:ext>
                  </a:extLst>
                </a:gridCol>
                <a:gridCol w="1528623">
                  <a:extLst>
                    <a:ext uri="{9D8B030D-6E8A-4147-A177-3AD203B41FA5}">
                      <a16:colId xmlns:a16="http://schemas.microsoft.com/office/drawing/2014/main" val="2845957977"/>
                    </a:ext>
                  </a:extLst>
                </a:gridCol>
              </a:tblGrid>
              <a:tr h="764759">
                <a:tc>
                  <a:txBody>
                    <a:bodyPr/>
                    <a:lstStyle/>
                    <a:p>
                      <a:pPr algn="l" rtl="0" fontAlgn="base"/>
                      <a:endParaRPr lang="en-US" sz="1400" b="1" i="0">
                        <a:effectLst/>
                        <a:latin typeface="Times New Roman"/>
                      </a:endParaRP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1" i="0">
                          <a:effectLst/>
                          <a:latin typeface="Times New Roman"/>
                        </a:rPr>
                        <a:t>Furniture Classification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1" i="0">
                          <a:effectLst/>
                          <a:latin typeface="Times New Roman"/>
                        </a:rPr>
                        <a:t>Appliances Classification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1" i="0">
                          <a:effectLst/>
                          <a:latin typeface="Times New Roman"/>
                        </a:rPr>
                        <a:t>Clothing and Accessories classification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26503558"/>
                  </a:ext>
                </a:extLst>
              </a:tr>
              <a:tr h="349618">
                <a:tc>
                  <a:txBody>
                    <a:bodyPr/>
                    <a:lstStyle/>
                    <a:p>
                      <a:pPr algn="l" rtl="0" fontAlgn="base"/>
                      <a:r>
                        <a:rPr lang="en-US" sz="1400" b="1" i="0">
                          <a:effectLst/>
                          <a:latin typeface="Times New Roman"/>
                        </a:rPr>
                        <a:t>SVM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98.48%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99.62%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 99.9%</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062042812"/>
                  </a:ext>
                </a:extLst>
              </a:tr>
              <a:tr h="557188">
                <a:tc>
                  <a:txBody>
                    <a:bodyPr/>
                    <a:lstStyle/>
                    <a:p>
                      <a:pPr algn="l" rtl="0" fontAlgn="base"/>
                      <a:r>
                        <a:rPr lang="en-US" sz="1400" b="1" i="0">
                          <a:effectLst/>
                          <a:latin typeface="Times New Roman"/>
                        </a:rPr>
                        <a:t>Logistic Regression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96.88%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98.60%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 99.04%</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549369697"/>
                  </a:ext>
                </a:extLst>
              </a:tr>
              <a:tr h="349618">
                <a:tc>
                  <a:txBody>
                    <a:bodyPr/>
                    <a:lstStyle/>
                    <a:p>
                      <a:pPr algn="l" rtl="0" fontAlgn="base"/>
                      <a:r>
                        <a:rPr lang="en-US" sz="1400" b="1" i="0">
                          <a:effectLst/>
                          <a:latin typeface="Times New Roman"/>
                        </a:rPr>
                        <a:t>Decision Tree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94.48%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97.96%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 95.49%</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184518134"/>
                  </a:ext>
                </a:extLst>
              </a:tr>
              <a:tr h="349618">
                <a:tc>
                  <a:txBody>
                    <a:bodyPr/>
                    <a:lstStyle/>
                    <a:p>
                      <a:pPr algn="l" rtl="0" fontAlgn="base"/>
                      <a:r>
                        <a:rPr lang="en-US" sz="1400" b="1" i="0">
                          <a:effectLst/>
                          <a:latin typeface="Times New Roman"/>
                        </a:rPr>
                        <a:t>Naïve Bayes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79.17%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90.57%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 87.52%</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470303020"/>
                  </a:ext>
                </a:extLst>
              </a:tr>
              <a:tr h="349618">
                <a:tc>
                  <a:txBody>
                    <a:bodyPr/>
                    <a:lstStyle/>
                    <a:p>
                      <a:pPr algn="l" rtl="0" fontAlgn="base"/>
                      <a:r>
                        <a:rPr lang="en-US" sz="1400" b="1" i="0">
                          <a:effectLst/>
                          <a:latin typeface="Times New Roman"/>
                        </a:rPr>
                        <a:t>Random Forest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66.69%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81.53% </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tc>
                  <a:txBody>
                    <a:bodyPr/>
                    <a:lstStyle/>
                    <a:p>
                      <a:pPr algn="l" rtl="0" fontAlgn="base"/>
                      <a:r>
                        <a:rPr lang="en-US" sz="1400" b="0" i="0">
                          <a:effectLst/>
                          <a:latin typeface="Times New Roman"/>
                        </a:rPr>
                        <a:t> 80.33%</a:t>
                      </a:r>
                    </a:p>
                  </a:txBody>
                  <a:tcPr marL="146010" marR="146010" marT="73005" marB="73005">
                    <a:lnL>
                      <a:noFill/>
                    </a:lnL>
                    <a:lnR>
                      <a:noFill/>
                    </a:lnR>
                    <a:lnT w="7620" cap="flat" cmpd="sng" algn="ctr">
                      <a:solidFill>
                        <a:srgbClr val="7F7F7F"/>
                      </a:solidFill>
                      <a:prstDash val="solid"/>
                      <a:round/>
                      <a:headEnd type="none" w="med" len="med"/>
                      <a:tailEnd type="none" w="med" len="med"/>
                    </a:lnT>
                    <a:lnB w="762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640573107"/>
                  </a:ext>
                </a:extLst>
              </a:tr>
            </a:tbl>
          </a:graphicData>
        </a:graphic>
      </p:graphicFrame>
      <p:sp>
        <p:nvSpPr>
          <p:cNvPr id="10" name="TextBox 9">
            <a:extLst>
              <a:ext uri="{FF2B5EF4-FFF2-40B4-BE49-F238E27FC236}">
                <a16:creationId xmlns:a16="http://schemas.microsoft.com/office/drawing/2014/main" id="{A5C3CD24-BF87-4062-BE5B-433C327F99DB}"/>
              </a:ext>
            </a:extLst>
          </p:cNvPr>
          <p:cNvSpPr txBox="1"/>
          <p:nvPr/>
        </p:nvSpPr>
        <p:spPr>
          <a:xfrm>
            <a:off x="10132143" y="93406"/>
            <a:ext cx="20598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haroni" panose="02010803020104030203" pitchFamily="2" charset="-79"/>
                <a:cs typeface="Aharoni" panose="02010803020104030203" pitchFamily="2" charset="-79"/>
              </a:rPr>
              <a:t>Curious | </a:t>
            </a:r>
            <a:r>
              <a:rPr lang="en-US" b="1">
                <a:solidFill>
                  <a:schemeClr val="accent1"/>
                </a:solidFill>
                <a:latin typeface="Aharoni" panose="02010803020104030203" pitchFamily="2" charset="-79"/>
                <a:cs typeface="Aharoni" panose="02010803020104030203" pitchFamily="2" charset="-79"/>
              </a:rPr>
              <a:t>Clusters</a:t>
            </a:r>
          </a:p>
        </p:txBody>
      </p:sp>
      <p:pic>
        <p:nvPicPr>
          <p:cNvPr id="4" name="Picture 14">
            <a:extLst>
              <a:ext uri="{FF2B5EF4-FFF2-40B4-BE49-F238E27FC236}">
                <a16:creationId xmlns:a16="http://schemas.microsoft.com/office/drawing/2014/main" id="{542C4CC8-250C-47A3-B32E-D39B8DDDCEF5}"/>
              </a:ext>
            </a:extLst>
          </p:cNvPr>
          <p:cNvPicPr>
            <a:picLocks noChangeAspect="1"/>
          </p:cNvPicPr>
          <p:nvPr/>
        </p:nvPicPr>
        <p:blipFill>
          <a:blip r:embed="rId3"/>
          <a:stretch>
            <a:fillRect/>
          </a:stretch>
        </p:blipFill>
        <p:spPr>
          <a:xfrm>
            <a:off x="9839325" y="95531"/>
            <a:ext cx="303680" cy="284070"/>
          </a:xfrm>
          <a:prstGeom prst="rect">
            <a:avLst/>
          </a:prstGeom>
        </p:spPr>
      </p:pic>
      <p:graphicFrame>
        <p:nvGraphicFramePr>
          <p:cNvPr id="6" name="Diagram 5">
            <a:extLst>
              <a:ext uri="{FF2B5EF4-FFF2-40B4-BE49-F238E27FC236}">
                <a16:creationId xmlns:a16="http://schemas.microsoft.com/office/drawing/2014/main" id="{561E2F14-9B7A-440C-B89A-D058B5082936}"/>
              </a:ext>
            </a:extLst>
          </p:cNvPr>
          <p:cNvGraphicFramePr/>
          <p:nvPr>
            <p:extLst>
              <p:ext uri="{D42A27DB-BD31-4B8C-83A1-F6EECF244321}">
                <p14:modId xmlns:p14="http://schemas.microsoft.com/office/powerpoint/2010/main" val="1408231039"/>
              </p:ext>
            </p:extLst>
          </p:nvPr>
        </p:nvGraphicFramePr>
        <p:xfrm>
          <a:off x="6511691" y="2175641"/>
          <a:ext cx="5846494" cy="42399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1440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4B6A-1A28-441C-999F-8E4918638115}"/>
              </a:ext>
            </a:extLst>
          </p:cNvPr>
          <p:cNvSpPr>
            <a:spLocks noGrp="1"/>
          </p:cNvSpPr>
          <p:nvPr>
            <p:ph type="title"/>
          </p:nvPr>
        </p:nvSpPr>
        <p:spPr/>
        <p:txBody>
          <a:bodyPr/>
          <a:lstStyle/>
          <a:p>
            <a:r>
              <a:rPr lang="en-US"/>
              <a:t>Value add for Business</a:t>
            </a:r>
          </a:p>
        </p:txBody>
      </p:sp>
      <p:sp>
        <p:nvSpPr>
          <p:cNvPr id="4" name="TextBox 3">
            <a:extLst>
              <a:ext uri="{FF2B5EF4-FFF2-40B4-BE49-F238E27FC236}">
                <a16:creationId xmlns:a16="http://schemas.microsoft.com/office/drawing/2014/main" id="{CA0EF9D0-7FAE-4B30-8FE5-241E690513AB}"/>
              </a:ext>
            </a:extLst>
          </p:cNvPr>
          <p:cNvSpPr txBox="1"/>
          <p:nvPr/>
        </p:nvSpPr>
        <p:spPr>
          <a:xfrm>
            <a:off x="10132143" y="93406"/>
            <a:ext cx="20598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haroni" panose="02010803020104030203" pitchFamily="2" charset="-79"/>
                <a:cs typeface="Aharoni" panose="02010803020104030203" pitchFamily="2" charset="-79"/>
              </a:rPr>
              <a:t>Curious | </a:t>
            </a:r>
            <a:r>
              <a:rPr lang="en-US" b="1">
                <a:solidFill>
                  <a:schemeClr val="accent1"/>
                </a:solidFill>
                <a:latin typeface="Aharoni" panose="02010803020104030203" pitchFamily="2" charset="-79"/>
                <a:cs typeface="Aharoni" panose="02010803020104030203" pitchFamily="2" charset="-79"/>
              </a:rPr>
              <a:t>Clusters</a:t>
            </a:r>
          </a:p>
        </p:txBody>
      </p:sp>
      <p:pic>
        <p:nvPicPr>
          <p:cNvPr id="6" name="Picture 14">
            <a:extLst>
              <a:ext uri="{FF2B5EF4-FFF2-40B4-BE49-F238E27FC236}">
                <a16:creationId xmlns:a16="http://schemas.microsoft.com/office/drawing/2014/main" id="{AED29486-9A5A-4D08-821C-9CC184F48CA8}"/>
              </a:ext>
            </a:extLst>
          </p:cNvPr>
          <p:cNvPicPr>
            <a:picLocks noChangeAspect="1"/>
          </p:cNvPicPr>
          <p:nvPr/>
        </p:nvPicPr>
        <p:blipFill>
          <a:blip r:embed="rId3"/>
          <a:stretch>
            <a:fillRect/>
          </a:stretch>
        </p:blipFill>
        <p:spPr>
          <a:xfrm>
            <a:off x="9839325" y="95531"/>
            <a:ext cx="303680" cy="284070"/>
          </a:xfrm>
          <a:prstGeom prst="rect">
            <a:avLst/>
          </a:prstGeom>
        </p:spPr>
      </p:pic>
      <p:pic>
        <p:nvPicPr>
          <p:cNvPr id="1030" name="Picture 6" descr="Person silhouette with question mark Royalty Free Vector">
            <a:extLst>
              <a:ext uri="{FF2B5EF4-FFF2-40B4-BE49-F238E27FC236}">
                <a16:creationId xmlns:a16="http://schemas.microsoft.com/office/drawing/2014/main" id="{8EE1EF14-0244-487C-856F-D22FF58E03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010" b="8679"/>
          <a:stretch/>
        </p:blipFill>
        <p:spPr bwMode="auto">
          <a:xfrm>
            <a:off x="9111820" y="2968327"/>
            <a:ext cx="2812588" cy="3485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9" name="Diagram 48">
            <a:extLst>
              <a:ext uri="{FF2B5EF4-FFF2-40B4-BE49-F238E27FC236}">
                <a16:creationId xmlns:a16="http://schemas.microsoft.com/office/drawing/2014/main" id="{E4A64235-0039-4AFA-AFEE-D2FB2ED90AC7}"/>
              </a:ext>
            </a:extLst>
          </p:cNvPr>
          <p:cNvGraphicFramePr/>
          <p:nvPr>
            <p:extLst>
              <p:ext uri="{D42A27DB-BD31-4B8C-83A1-F6EECF244321}">
                <p14:modId xmlns:p14="http://schemas.microsoft.com/office/powerpoint/2010/main" val="979582239"/>
              </p:ext>
            </p:extLst>
          </p:nvPr>
        </p:nvGraphicFramePr>
        <p:xfrm>
          <a:off x="126459" y="2071657"/>
          <a:ext cx="8690356" cy="42377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70843132"/>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AccentBoxVTI</vt:lpstr>
      <vt:lpstr>MGMT 59000 AUD    Craigslist Platform Improvement  Project </vt:lpstr>
      <vt:lpstr>Background</vt:lpstr>
      <vt:lpstr>Business Analysis</vt:lpstr>
      <vt:lpstr>Business Analysis</vt:lpstr>
      <vt:lpstr>Data Analysis</vt:lpstr>
      <vt:lpstr>Data Analysis</vt:lpstr>
      <vt:lpstr>Classification Process</vt:lpstr>
      <vt:lpstr>Validation</vt:lpstr>
      <vt:lpstr>Value add for Business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59000 AUD    Craigslist Platform Improvement  Project </dc:title>
  <dc:creator>Rossi, Laura Agustina</dc:creator>
  <cp:revision>1</cp:revision>
  <dcterms:created xsi:type="dcterms:W3CDTF">2021-04-19T22:06:26Z</dcterms:created>
  <dcterms:modified xsi:type="dcterms:W3CDTF">2021-04-28T15:37:56Z</dcterms:modified>
</cp:coreProperties>
</file>