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sldIdLst>
    <p:sldId id="278" r:id="rId2"/>
    <p:sldId id="256" r:id="rId3"/>
    <p:sldId id="282" r:id="rId4"/>
    <p:sldId id="258" r:id="rId5"/>
    <p:sldId id="259" r:id="rId6"/>
    <p:sldId id="269" r:id="rId7"/>
    <p:sldId id="270" r:id="rId8"/>
    <p:sldId id="260" r:id="rId9"/>
    <p:sldId id="285" r:id="rId10"/>
    <p:sldId id="287" r:id="rId11"/>
    <p:sldId id="286" r:id="rId12"/>
    <p:sldId id="261" r:id="rId13"/>
    <p:sldId id="265" r:id="rId14"/>
    <p:sldId id="272" r:id="rId15"/>
    <p:sldId id="284" r:id="rId16"/>
    <p:sldId id="275" r:id="rId17"/>
    <p:sldId id="263" r:id="rId18"/>
    <p:sldId id="283" r:id="rId19"/>
    <p:sldId id="28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5E5E6-DDE0-411F-B312-C3E4A61CF426}" v="717" dt="2021-02-26T22:44:45.202"/>
    <p1510:client id="{058DE153-C5E4-42BF-AF9A-414F30369BC2}" v="115" dt="2021-03-03T22:28:18.727"/>
    <p1510:client id="{23B66CC9-F02D-4C68-A4A3-C31A6A621F31}" v="546" dt="2021-03-02T04:01:15.935"/>
    <p1510:client id="{24BA5710-453F-4A91-A8A5-6093D7C39DEB}" v="45" dt="2021-03-01T00:47:57.281"/>
    <p1510:client id="{256C8416-40B5-4911-9C9D-1777A7A0C526}" v="77" dt="2021-03-02T17:47:37.265"/>
    <p1510:client id="{2B0F9198-9BFA-4E36-B285-BCDAFAAD7C32}" v="553" dt="2021-03-01T21:30:04.545"/>
    <p1510:client id="{2F1D5875-DA32-46DA-8775-F1A7753FEDE1}" v="11" dt="2021-03-03T22:45:23.262"/>
    <p1510:client id="{37DFB09F-009B-B000-BDC1-31452BDB5EB9}" v="37" dt="2021-03-04T05:57:01.433"/>
    <p1510:client id="{3A1F7719-A87E-008A-4E88-74CDA8D2B20D}" v="378" dt="2021-03-01T18:27:00.845"/>
    <p1510:client id="{3B7FB09F-40D4-B000-BDC1-3138FD27B97D}" v="6" dt="2021-03-03T01:50:34.551"/>
    <p1510:client id="{3F038B3B-AD1C-F72E-7416-C8DB76448DF5}" v="35" dt="2021-03-03T00:18:42.307"/>
    <p1510:client id="{3F94B342-D149-4E49-97AC-9C90B00951A2}" v="4" dt="2021-03-03T22:32:40.053"/>
    <p1510:client id="{4AA3B7CB-1CC5-49BD-8E1F-2E14713B7A58}" v="102" dt="2021-03-03T20:01:42.402"/>
    <p1510:client id="{4C36976F-1491-4836-A75F-34601187CAE2}" v="50" dt="2021-02-28T23:43:14.715"/>
    <p1510:client id="{5015CDC8-C890-480E-B58F-4F4DE86404A9}" v="143" dt="2021-03-02T19:41:18.754"/>
    <p1510:client id="{563827A0-9A5A-49AB-B5A6-F972C1F5EE96}" v="415" dt="2021-03-03T23:32:06.791"/>
    <p1510:client id="{5CF2B288-83F1-34A9-3927-3AE2AF575B8C}" v="228" dt="2021-03-03T16:39:27.003"/>
    <p1510:client id="{5FBFD411-8A1E-4001-A8CA-D5E74D0725EC}" v="268" dt="2021-03-03T01:56:38.142"/>
    <p1510:client id="{63DB6B29-DDB5-4D20-A0C6-8BECCC88FEB5}" v="3" dt="2021-03-04T05:41:47.522"/>
    <p1510:client id="{66C7B09F-D0C4-B000-D39D-C00E706C3F49}" v="292" dt="2021-03-04T00:18:33.373"/>
    <p1510:client id="{6A47C035-82E2-404D-90AF-25FB6BF86ABC}" v="61" dt="2021-03-04T15:12:25.201"/>
    <p1510:client id="{6B466190-5AA5-4ED3-B473-EE15B43DFD9D}" v="1338" dt="2021-03-02T19:09:44.542"/>
    <p1510:client id="{6C49DC2C-7FD6-408F-BAA8-779B96A8A817}" v="20" dt="2021-02-28T17:31:12.200"/>
    <p1510:client id="{82D0165D-9FA8-45E2-A094-10D041AB3C61}" v="11" dt="2021-03-04T00:03:53.615"/>
    <p1510:client id="{83A62B09-C3A1-48C0-A1C1-52C757F9D0A6}" v="13" dt="2021-03-02T01:47:54.631"/>
    <p1510:client id="{8F61F7E7-66F7-40BB-923C-DEDCD871768E}" v="1432" dt="2021-03-03T23:44:21.141"/>
    <p1510:client id="{90C4B09F-4070-B000-BB19-0A2AD0DDBB2A}" v="1146" dt="2021-03-03T23:15:37.657"/>
    <p1510:client id="{92B7D70F-7DEA-9A2F-A3EE-CF7F520D5411}" v="4" dt="2021-03-04T14:17:52.994"/>
    <p1510:client id="{95B445C7-0FB5-4CDC-8A37-DF3C8EF6DBD9}" v="224" dt="2021-03-01T23:12:30.091"/>
    <p1510:client id="{98C62937-709F-4FA1-ABA9-5CBEDF99C707}" v="67" dt="2021-02-28T23:40:18.704"/>
    <p1510:client id="{9BABFA31-0B8B-4C91-9D77-39065942E05A}" v="23" dt="2021-03-04T05:54:13.878"/>
    <p1510:client id="{9DF262BF-F0B6-4714-9683-58979719B90F}" v="124" dt="2021-03-04T00:06:23.198"/>
    <p1510:client id="{9ECCB09F-D04C-B000-BDC1-361862F54B07}" v="24" dt="2021-03-04T00:49:25.457"/>
    <p1510:client id="{A646668E-54FB-40F5-AAB7-F4DB7445F4C8}" v="437" dt="2021-03-02T20:03:39.440"/>
    <p1510:client id="{ACF7CB6A-5812-F97B-E1BB-76EF74730A62}" v="8" dt="2021-03-04T14:40:00.208"/>
    <p1510:client id="{B841EE77-65F0-4619-8403-DEAB2F0BCF6D}" v="16" dt="2021-02-28T21:05:09.516"/>
    <p1510:client id="{BCF1B3B0-B9DE-453A-A648-94D25A14D7EC}" v="1" dt="2021-03-03T22:38:24.440"/>
    <p1510:client id="{BDEF73FC-3030-4032-BB30-1105FC676BAC}" v="278" dt="2021-03-03T23:18:21.044"/>
    <p1510:client id="{C5EBFEAA-9CCF-4D49-A164-5EC2FE13769C}" v="151" dt="2021-03-03T23:40:33.271"/>
    <p1510:client id="{C62D7A14-77AA-4508-99EE-454278E31DA9}" v="1778" dt="2021-03-02T17:41:30.620"/>
    <p1510:client id="{C68A6A1A-65B8-4B82-A268-0AAF352B4091}" v="106" dt="2021-03-04T00:02:59.694"/>
    <p1510:client id="{CE9A09A3-A00B-D7C1-0F29-9E7B8AA5A209}" v="66" dt="2021-03-04T15:22:00.847"/>
    <p1510:client id="{DD2B9395-1E97-4435-B437-F6CCC5F6C7A6}" v="34" dt="2021-03-04T00:21:25.970"/>
    <p1510:client id="{DD8953E1-706D-84F7-AE7A-993C0D8F4FF7}" v="7" dt="2021-03-04T04:48:15.422"/>
    <p1510:client id="{E19331C1-5800-4B2F-BA8B-CE09C49BDD4E}" v="2" dt="2021-03-04T14:17:42.441"/>
    <p1510:client id="{E596B6D5-FB48-4CEB-B656-27DC9A6B7999}" v="46" dt="2021-03-01T00:42:37.372"/>
    <p1510:client id="{E7F7700C-FB91-4C33-A31B-CFC612F1A147}" v="147" dt="2021-02-28T20:59:42.642"/>
    <p1510:client id="{E97A5F10-7904-4159-800C-C458C26970DC}" v="55" dt="2021-03-02T22:36:57.351"/>
    <p1510:client id="{EB7FB09F-6050-B000-BB19-0815D8473EC3}" v="27" dt="2021-03-03T02:09:50.150"/>
    <p1510:client id="{EFE79575-7D0F-4058-87B7-AF31AC19EB83}" v="581" dt="2021-02-28T19:57:05.244"/>
    <p1510:client id="{F8A06435-83F4-5FBD-AC69-6F3083D298A9}" v="1912" dt="2021-03-04T00:31:02.750"/>
    <p1510:client id="{F9707F24-8B45-4606-ABAD-878C856C00F1}" v="355" dt="2021-02-28T20:51:37.084"/>
    <p1510:client id="{FBF7FA41-B10F-4F3A-88EB-205605ABCC3E}" v="55" dt="2021-03-03T22:43:50.730"/>
    <p1510:client id="{FDD7C369-4B29-4961-B782-FE7109A9BED9}" v="21" dt="2021-03-04T02:55:19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, Niuying" userId="S::cao373@purdue.edu::6d8dd6b2-d382-4930-aa7e-3fd70378cc2a" providerId="AD" clId="Web-{90C4B09F-4070-B000-BB19-0A2AD0DDBB2A}"/>
    <pc:docChg chg="modSld">
      <pc:chgData name="Cao, Niuying" userId="S::cao373@purdue.edu::6d8dd6b2-d382-4930-aa7e-3fd70378cc2a" providerId="AD" clId="Web-{90C4B09F-4070-B000-BB19-0A2AD0DDBB2A}" dt="2021-03-03T23:15:37.657" v="569" actId="20577"/>
      <pc:docMkLst>
        <pc:docMk/>
      </pc:docMkLst>
      <pc:sldChg chg="addSp modSp">
        <pc:chgData name="Cao, Niuying" userId="S::cao373@purdue.edu::6d8dd6b2-d382-4930-aa7e-3fd70378cc2a" providerId="AD" clId="Web-{90C4B09F-4070-B000-BB19-0A2AD0DDBB2A}" dt="2021-03-03T23:15:37.657" v="569" actId="20577"/>
        <pc:sldMkLst>
          <pc:docMk/>
          <pc:sldMk cId="3944770392" sldId="275"/>
        </pc:sldMkLst>
        <pc:spChg chg="add mod">
          <ac:chgData name="Cao, Niuying" userId="S::cao373@purdue.edu::6d8dd6b2-d382-4930-aa7e-3fd70378cc2a" providerId="AD" clId="Web-{90C4B09F-4070-B000-BB19-0A2AD0DDBB2A}" dt="2021-03-03T22:44:29.593" v="18" actId="20577"/>
          <ac:spMkLst>
            <pc:docMk/>
            <pc:sldMk cId="3944770392" sldId="275"/>
            <ac:spMk id="2" creationId="{726C8F00-72F8-495F-9D03-3F1D95610D6B}"/>
          </ac:spMkLst>
        </pc:spChg>
        <pc:spChg chg="mod">
          <ac:chgData name="Cao, Niuying" userId="S::cao373@purdue.edu::6d8dd6b2-d382-4930-aa7e-3fd70378cc2a" providerId="AD" clId="Web-{90C4B09F-4070-B000-BB19-0A2AD0DDBB2A}" dt="2021-03-03T23:15:37.657" v="569" actId="20577"/>
          <ac:spMkLst>
            <pc:docMk/>
            <pc:sldMk cId="3944770392" sldId="275"/>
            <ac:spMk id="3" creationId="{00000000-0000-0000-0000-000000000000}"/>
          </ac:spMkLst>
        </pc:spChg>
      </pc:sldChg>
    </pc:docChg>
  </pc:docChgLst>
  <pc:docChgLst>
    <pc:chgData name="Gawande, Surbhi Vasant" userId="S::sgawande@purdue.edu::011356a0-1e46-4e34-8d78-f9fad2689503" providerId="AD" clId="Web-{6B466190-5AA5-4ED3-B473-EE15B43DFD9D}"/>
    <pc:docChg chg="addSld modSld">
      <pc:chgData name="Gawande, Surbhi Vasant" userId="S::sgawande@purdue.edu::011356a0-1e46-4e34-8d78-f9fad2689503" providerId="AD" clId="Web-{6B466190-5AA5-4ED3-B473-EE15B43DFD9D}" dt="2021-03-02T19:09:44.542" v="1337"/>
      <pc:docMkLst>
        <pc:docMk/>
      </pc:docMkLst>
      <pc:sldChg chg="modSp">
        <pc:chgData name="Gawande, Surbhi Vasant" userId="S::sgawande@purdue.edu::011356a0-1e46-4e34-8d78-f9fad2689503" providerId="AD" clId="Web-{6B466190-5AA5-4ED3-B473-EE15B43DFD9D}" dt="2021-03-02T18:47:47.787" v="1006" actId="20577"/>
        <pc:sldMkLst>
          <pc:docMk/>
          <pc:sldMk cId="2635327" sldId="260"/>
        </pc:sldMkLst>
        <pc:spChg chg="mod">
          <ac:chgData name="Gawande, Surbhi Vasant" userId="S::sgawande@purdue.edu::011356a0-1e46-4e34-8d78-f9fad2689503" providerId="AD" clId="Web-{6B466190-5AA5-4ED3-B473-EE15B43DFD9D}" dt="2021-03-02T18:47:45.380" v="1004" actId="20577"/>
          <ac:spMkLst>
            <pc:docMk/>
            <pc:sldMk cId="2635327" sldId="260"/>
            <ac:spMk id="9" creationId="{06EE35AA-1E42-4DD9-B9C0-3A16F442532A}"/>
          </ac:spMkLst>
        </pc:spChg>
        <pc:spChg chg="mod">
          <ac:chgData name="Gawande, Surbhi Vasant" userId="S::sgawande@purdue.edu::011356a0-1e46-4e34-8d78-f9fad2689503" providerId="AD" clId="Web-{6B466190-5AA5-4ED3-B473-EE15B43DFD9D}" dt="2021-03-02T18:47:47.787" v="1006" actId="20577"/>
          <ac:spMkLst>
            <pc:docMk/>
            <pc:sldMk cId="2635327" sldId="260"/>
            <ac:spMk id="19" creationId="{EA68D091-4841-4C6B-BB37-99B9629A9E4E}"/>
          </ac:spMkLst>
        </pc:spChg>
      </pc:sldChg>
      <pc:sldChg chg="addSp delSp modSp">
        <pc:chgData name="Gawande, Surbhi Vasant" userId="S::sgawande@purdue.edu::011356a0-1e46-4e34-8d78-f9fad2689503" providerId="AD" clId="Web-{6B466190-5AA5-4ED3-B473-EE15B43DFD9D}" dt="2021-03-02T19:09:44.542" v="1337"/>
        <pc:sldMkLst>
          <pc:docMk/>
          <pc:sldMk cId="899229245" sldId="261"/>
        </pc:sldMkLst>
        <pc:spChg chg="del mod">
          <ac:chgData name="Gawande, Surbhi Vasant" userId="S::sgawande@purdue.edu::011356a0-1e46-4e34-8d78-f9fad2689503" providerId="AD" clId="Web-{6B466190-5AA5-4ED3-B473-EE15B43DFD9D}" dt="2021-03-02T19:09:39.401" v="1335"/>
          <ac:spMkLst>
            <pc:docMk/>
            <pc:sldMk cId="899229245" sldId="261"/>
            <ac:spMk id="3" creationId="{00000000-0000-0000-0000-000000000000}"/>
          </ac:spMkLst>
        </pc:spChg>
        <pc:spChg chg="add del mod">
          <ac:chgData name="Gawande, Surbhi Vasant" userId="S::sgawande@purdue.edu::011356a0-1e46-4e34-8d78-f9fad2689503" providerId="AD" clId="Web-{6B466190-5AA5-4ED3-B473-EE15B43DFD9D}" dt="2021-03-02T19:09:44.542" v="1337"/>
          <ac:spMkLst>
            <pc:docMk/>
            <pc:sldMk cId="899229245" sldId="261"/>
            <ac:spMk id="2589" creationId="{AC351399-3C1E-47B6-A7BD-6BA2275B22CA}"/>
          </ac:spMkLst>
        </pc:spChg>
        <pc:graphicFrameChg chg="add del mod modGraphic">
          <ac:chgData name="Gawande, Surbhi Vasant" userId="S::sgawande@purdue.edu::011356a0-1e46-4e34-8d78-f9fad2689503" providerId="AD" clId="Web-{6B466190-5AA5-4ED3-B473-EE15B43DFD9D}" dt="2021-03-02T18:56:08.711" v="1306"/>
          <ac:graphicFrameMkLst>
            <pc:docMk/>
            <pc:sldMk cId="899229245" sldId="261"/>
            <ac:graphicFrameMk id="2" creationId="{78C38BA7-E4F6-42EA-9864-CE738C8D15DE}"/>
          </ac:graphicFrameMkLst>
        </pc:graphicFrameChg>
        <pc:graphicFrameChg chg="add del mod modGraphic">
          <ac:chgData name="Gawande, Surbhi Vasant" userId="S::sgawande@purdue.edu::011356a0-1e46-4e34-8d78-f9fad2689503" providerId="AD" clId="Web-{6B466190-5AA5-4ED3-B473-EE15B43DFD9D}" dt="2021-03-02T19:02:18.400" v="1322"/>
          <ac:graphicFrameMkLst>
            <pc:docMk/>
            <pc:sldMk cId="899229245" sldId="261"/>
            <ac:graphicFrameMk id="750" creationId="{0853D7C0-64C4-4945-B9D9-FE76991823C1}"/>
          </ac:graphicFrameMkLst>
        </pc:graphicFrameChg>
        <pc:picChg chg="add del mod">
          <ac:chgData name="Gawande, Surbhi Vasant" userId="S::sgawande@purdue.edu::011356a0-1e46-4e34-8d78-f9fad2689503" providerId="AD" clId="Web-{6B466190-5AA5-4ED3-B473-EE15B43DFD9D}" dt="2021-03-02T19:02:46.275" v="1328"/>
          <ac:picMkLst>
            <pc:docMk/>
            <pc:sldMk cId="899229245" sldId="261"/>
            <ac:picMk id="2586" creationId="{BB61D77C-3A10-4E61-966B-6D551BB6AE8A}"/>
          </ac:picMkLst>
        </pc:picChg>
        <pc:picChg chg="add mod">
          <ac:chgData name="Gawande, Surbhi Vasant" userId="S::sgawande@purdue.edu::011356a0-1e46-4e34-8d78-f9fad2689503" providerId="AD" clId="Web-{6B466190-5AA5-4ED3-B473-EE15B43DFD9D}" dt="2021-03-02T19:03:25.306" v="1333" actId="1076"/>
          <ac:picMkLst>
            <pc:docMk/>
            <pc:sldMk cId="899229245" sldId="261"/>
            <ac:picMk id="2587" creationId="{DD287B5A-9E03-40A4-8C1E-43C2B605EAD6}"/>
          </ac:picMkLst>
        </pc:picChg>
      </pc:sldChg>
      <pc:sldChg chg="addSp delSp modSp mod setBg">
        <pc:chgData name="Gawande, Surbhi Vasant" userId="S::sgawande@purdue.edu::011356a0-1e46-4e34-8d78-f9fad2689503" providerId="AD" clId="Web-{6B466190-5AA5-4ED3-B473-EE15B43DFD9D}" dt="2021-03-02T18:44:23.880" v="1002"/>
        <pc:sldMkLst>
          <pc:docMk/>
          <pc:sldMk cId="2007931304" sldId="264"/>
        </pc:sldMkLst>
        <pc:spChg chg="mod">
          <ac:chgData name="Gawande, Surbhi Vasant" userId="S::sgawande@purdue.edu::011356a0-1e46-4e34-8d78-f9fad2689503" providerId="AD" clId="Web-{6B466190-5AA5-4ED3-B473-EE15B43DFD9D}" dt="2021-03-02T18:44:04.192" v="1000"/>
          <ac:spMkLst>
            <pc:docMk/>
            <pc:sldMk cId="2007931304" sldId="264"/>
            <ac:spMk id="2" creationId="{00000000-0000-0000-0000-000000000000}"/>
          </ac:spMkLst>
        </pc:spChg>
        <pc:spChg chg="del">
          <ac:chgData name="Gawande, Surbhi Vasant" userId="S::sgawande@purdue.edu::011356a0-1e46-4e34-8d78-f9fad2689503" providerId="AD" clId="Web-{6B466190-5AA5-4ED3-B473-EE15B43DFD9D}" dt="2021-03-02T18:39:21.706" v="56"/>
          <ac:spMkLst>
            <pc:docMk/>
            <pc:sldMk cId="2007931304" sldId="264"/>
            <ac:spMk id="3" creationId="{00000000-0000-0000-0000-000000000000}"/>
          </ac:spMkLst>
        </pc:spChg>
        <pc:spChg chg="add">
          <ac:chgData name="Gawande, Surbhi Vasant" userId="S::sgawande@purdue.edu::011356a0-1e46-4e34-8d78-f9fad2689503" providerId="AD" clId="Web-{6B466190-5AA5-4ED3-B473-EE15B43DFD9D}" dt="2021-03-02T18:44:04.192" v="1000"/>
          <ac:spMkLst>
            <pc:docMk/>
            <pc:sldMk cId="2007931304" sldId="264"/>
            <ac:spMk id="9" creationId="{D4771268-CB57-404A-9271-370EB28F6090}"/>
          </ac:spMkLst>
        </pc:spChg>
        <pc:graphicFrameChg chg="add mod ord modGraphic">
          <ac:chgData name="Gawande, Surbhi Vasant" userId="S::sgawande@purdue.edu::011356a0-1e46-4e34-8d78-f9fad2689503" providerId="AD" clId="Web-{6B466190-5AA5-4ED3-B473-EE15B43DFD9D}" dt="2021-03-02T18:44:23.880" v="1002"/>
          <ac:graphicFrameMkLst>
            <pc:docMk/>
            <pc:sldMk cId="2007931304" sldId="264"/>
            <ac:graphicFrameMk id="4" creationId="{D4FEC6E7-BFED-4396-90F5-CFB6A873AC5B}"/>
          </ac:graphicFrameMkLst>
        </pc:graphicFrameChg>
      </pc:sldChg>
      <pc:sldChg chg="addSp delSp modSp mod setBg">
        <pc:chgData name="Gawande, Surbhi Vasant" userId="S::sgawande@purdue.edu::011356a0-1e46-4e34-8d78-f9fad2689503" providerId="AD" clId="Web-{6B466190-5AA5-4ED3-B473-EE15B43DFD9D}" dt="2021-03-02T18:37:24.893" v="37" actId="14100"/>
        <pc:sldMkLst>
          <pc:docMk/>
          <pc:sldMk cId="2101727797" sldId="265"/>
        </pc:sldMkLst>
        <pc:spChg chg="del">
          <ac:chgData name="Gawande, Surbhi Vasant" userId="S::sgawande@purdue.edu::011356a0-1e46-4e34-8d78-f9fad2689503" providerId="AD" clId="Web-{6B466190-5AA5-4ED3-B473-EE15B43DFD9D}" dt="2021-03-02T18:35:32.112" v="31"/>
          <ac:spMkLst>
            <pc:docMk/>
            <pc:sldMk cId="2101727797" sldId="265"/>
            <ac:spMk id="2" creationId="{512CB26C-B68D-4FEC-BA25-61112B64889D}"/>
          </ac:spMkLst>
        </pc:spChg>
        <pc:spChg chg="del">
          <ac:chgData name="Gawande, Surbhi Vasant" userId="S::sgawande@purdue.edu::011356a0-1e46-4e34-8d78-f9fad2689503" providerId="AD" clId="Web-{6B466190-5AA5-4ED3-B473-EE15B43DFD9D}" dt="2021-03-02T18:32:55.705" v="0"/>
          <ac:spMkLst>
            <pc:docMk/>
            <pc:sldMk cId="2101727797" sldId="265"/>
            <ac:spMk id="3" creationId="{ED702442-9219-44F0-BEF2-A8828E4300A4}"/>
          </ac:spMkLst>
        </pc:spChg>
        <pc:spChg chg="add del mod">
          <ac:chgData name="Gawande, Surbhi Vasant" userId="S::sgawande@purdue.edu::011356a0-1e46-4e34-8d78-f9fad2689503" providerId="AD" clId="Web-{6B466190-5AA5-4ED3-B473-EE15B43DFD9D}" dt="2021-03-02T18:35:38.987" v="32"/>
          <ac:spMkLst>
            <pc:docMk/>
            <pc:sldMk cId="2101727797" sldId="265"/>
            <ac:spMk id="8" creationId="{7307ADB4-8181-46A0-814E-710AB3FBAC25}"/>
          </ac:spMkLst>
        </pc:spChg>
        <pc:spChg chg="add">
          <ac:chgData name="Gawande, Surbhi Vasant" userId="S::sgawande@purdue.edu::011356a0-1e46-4e34-8d78-f9fad2689503" providerId="AD" clId="Web-{6B466190-5AA5-4ED3-B473-EE15B43DFD9D}" dt="2021-03-02T18:37:10.925" v="34"/>
          <ac:spMkLst>
            <pc:docMk/>
            <pc:sldMk cId="2101727797" sldId="265"/>
            <ac:spMk id="9" creationId="{0B761509-3B9A-49A6-A84B-C3D86811697D}"/>
          </ac:spMkLst>
        </pc:spChg>
        <pc:spChg chg="add">
          <ac:chgData name="Gawande, Surbhi Vasant" userId="S::sgawande@purdue.edu::011356a0-1e46-4e34-8d78-f9fad2689503" providerId="AD" clId="Web-{6B466190-5AA5-4ED3-B473-EE15B43DFD9D}" dt="2021-03-02T18:37:10.925" v="34"/>
          <ac:spMkLst>
            <pc:docMk/>
            <pc:sldMk cId="2101727797" sldId="265"/>
            <ac:spMk id="11" creationId="{91DE43FD-EB47-414A-B0AB-169B0FFFA527}"/>
          </ac:spMkLst>
        </pc:spChg>
        <pc:grpChg chg="add">
          <ac:chgData name="Gawande, Surbhi Vasant" userId="S::sgawande@purdue.edu::011356a0-1e46-4e34-8d78-f9fad2689503" providerId="AD" clId="Web-{6B466190-5AA5-4ED3-B473-EE15B43DFD9D}" dt="2021-03-02T18:37:10.925" v="34"/>
          <ac:grpSpMkLst>
            <pc:docMk/>
            <pc:sldMk cId="2101727797" sldId="265"/>
            <ac:grpSpMk id="13" creationId="{58495BCC-CE77-4CC2-952E-846F41119FD5}"/>
          </ac:grpSpMkLst>
        </pc:grpChg>
        <pc:picChg chg="add mod ord">
          <ac:chgData name="Gawande, Surbhi Vasant" userId="S::sgawande@purdue.edu::011356a0-1e46-4e34-8d78-f9fad2689503" providerId="AD" clId="Web-{6B466190-5AA5-4ED3-B473-EE15B43DFD9D}" dt="2021-03-02T18:37:24.893" v="37" actId="14100"/>
          <ac:picMkLst>
            <pc:docMk/>
            <pc:sldMk cId="2101727797" sldId="265"/>
            <ac:picMk id="4" creationId="{E24C447D-ED4F-43FB-8D28-F38DDAC73C83}"/>
          </ac:picMkLst>
        </pc:picChg>
        <pc:picChg chg="add del mod">
          <ac:chgData name="Gawande, Surbhi Vasant" userId="S::sgawande@purdue.edu::011356a0-1e46-4e34-8d78-f9fad2689503" providerId="AD" clId="Web-{6B466190-5AA5-4ED3-B473-EE15B43DFD9D}" dt="2021-03-02T18:34:47.158" v="26"/>
          <ac:picMkLst>
            <pc:docMk/>
            <pc:sldMk cId="2101727797" sldId="265"/>
            <ac:picMk id="5" creationId="{B3029756-7F0E-41EB-9C4F-D685BF733818}"/>
          </ac:picMkLst>
        </pc:picChg>
        <pc:picChg chg="add del mod">
          <ac:chgData name="Gawande, Surbhi Vasant" userId="S::sgawande@purdue.edu::011356a0-1e46-4e34-8d78-f9fad2689503" providerId="AD" clId="Web-{6B466190-5AA5-4ED3-B473-EE15B43DFD9D}" dt="2021-03-02T18:34:50.830" v="27"/>
          <ac:picMkLst>
            <pc:docMk/>
            <pc:sldMk cId="2101727797" sldId="265"/>
            <ac:picMk id="6" creationId="{88922B81-D5F2-4BF5-BD68-06A4CFD56912}"/>
          </ac:picMkLst>
        </pc:picChg>
      </pc:sldChg>
      <pc:sldChg chg="addSp delSp modSp add mod replId setBg">
        <pc:chgData name="Gawande, Surbhi Vasant" userId="S::sgawande@purdue.edu::011356a0-1e46-4e34-8d78-f9fad2689503" providerId="AD" clId="Web-{6B466190-5AA5-4ED3-B473-EE15B43DFD9D}" dt="2021-03-02T18:39:07.316" v="55" actId="1076"/>
        <pc:sldMkLst>
          <pc:docMk/>
          <pc:sldMk cId="2800786326" sldId="272"/>
        </pc:sldMkLst>
        <pc:spChg chg="del mod ord">
          <ac:chgData name="Gawande, Surbhi Vasant" userId="S::sgawande@purdue.edu::011356a0-1e46-4e34-8d78-f9fad2689503" providerId="AD" clId="Web-{6B466190-5AA5-4ED3-B473-EE15B43DFD9D}" dt="2021-03-02T18:34:18.986" v="22"/>
          <ac:spMkLst>
            <pc:docMk/>
            <pc:sldMk cId="2800786326" sldId="272"/>
            <ac:spMk id="2" creationId="{512CB26C-B68D-4FEC-BA25-61112B64889D}"/>
          </ac:spMkLst>
        </pc:spChg>
        <pc:spChg chg="add del mod">
          <ac:chgData name="Gawande, Surbhi Vasant" userId="S::sgawande@purdue.edu::011356a0-1e46-4e34-8d78-f9fad2689503" providerId="AD" clId="Web-{6B466190-5AA5-4ED3-B473-EE15B43DFD9D}" dt="2021-03-02T18:33:29.236" v="7"/>
          <ac:spMkLst>
            <pc:docMk/>
            <pc:sldMk cId="2800786326" sldId="272"/>
            <ac:spMk id="7" creationId="{1EB7C7DC-10E1-45DD-976C-1749C19644FA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4:07.565" v="19"/>
          <ac:spMkLst>
            <pc:docMk/>
            <pc:sldMk cId="2800786326" sldId="272"/>
            <ac:spMk id="8" creationId="{70BDD0CE-06A4-404B-8A13-580229C1C923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4:13.440" v="21"/>
          <ac:spMkLst>
            <pc:docMk/>
            <pc:sldMk cId="2800786326" sldId="272"/>
            <ac:spMk id="9" creationId="{73DE2CFE-42F2-48F0-8706-5264E012B10C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7:53.331" v="40"/>
          <ac:spMkLst>
            <pc:docMk/>
            <pc:sldMk cId="2800786326" sldId="272"/>
            <ac:spMk id="10" creationId="{5F9CFCE6-877F-4858-B8BD-2C52CA8AFBC4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3:58.205" v="17"/>
          <ac:spMkLst>
            <pc:docMk/>
            <pc:sldMk cId="2800786326" sldId="272"/>
            <ac:spMk id="11" creationId="{73DE2CFE-42F2-48F0-8706-5264E012B10C}"/>
          </ac:spMkLst>
        </pc:spChg>
        <pc:spChg chg="add del mod">
          <ac:chgData name="Gawande, Surbhi Vasant" userId="S::sgawande@purdue.edu::011356a0-1e46-4e34-8d78-f9fad2689503" providerId="AD" clId="Web-{6B466190-5AA5-4ED3-B473-EE15B43DFD9D}" dt="2021-03-02T18:37:34.159" v="38"/>
          <ac:spMkLst>
            <pc:docMk/>
            <pc:sldMk cId="2800786326" sldId="272"/>
            <ac:spMk id="12" creationId="{8FEEFBF8-9A47-4C7A-8B56-43D5A40177C6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4:07.565" v="19"/>
          <ac:spMkLst>
            <pc:docMk/>
            <pc:sldMk cId="2800786326" sldId="272"/>
            <ac:spMk id="13" creationId="{EE9899FA-8881-472C-AA59-D08A89CA8AEF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7:53.331" v="40"/>
          <ac:spMkLst>
            <pc:docMk/>
            <pc:sldMk cId="2800786326" sldId="272"/>
            <ac:spMk id="14" creationId="{8213F8A0-12AE-4514-8372-0DD766EC28EE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4:07.565" v="19"/>
          <ac:spMkLst>
            <pc:docMk/>
            <pc:sldMk cId="2800786326" sldId="272"/>
            <ac:spMk id="15" creationId="{080B7D90-3DF1-4514-B26D-616BE35553C9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7:53.331" v="40"/>
          <ac:spMkLst>
            <pc:docMk/>
            <pc:sldMk cId="2800786326" sldId="272"/>
            <ac:spMk id="16" creationId="{9EFF17D4-9A8C-4CE5-B096-D8CCD4400437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8:45.441" v="51"/>
          <ac:spMkLst>
            <pc:docMk/>
            <pc:sldMk cId="2800786326" sldId="272"/>
            <ac:spMk id="17" creationId="{E97C36FC-DEAA-4DCA-B0AB-7F9357FA4016}"/>
          </ac:spMkLst>
        </pc:spChg>
        <pc:spChg chg="add del">
          <ac:chgData name="Gawande, Surbhi Vasant" userId="S::sgawande@purdue.edu::011356a0-1e46-4e34-8d78-f9fad2689503" providerId="AD" clId="Web-{6B466190-5AA5-4ED3-B473-EE15B43DFD9D}" dt="2021-03-02T18:38:45.441" v="51"/>
          <ac:spMkLst>
            <pc:docMk/>
            <pc:sldMk cId="2800786326" sldId="272"/>
            <ac:spMk id="18" creationId="{278C38CD-A630-49FF-8417-6792A2B13FCA}"/>
          </ac:spMkLst>
        </pc:spChg>
        <pc:picChg chg="del">
          <ac:chgData name="Gawande, Surbhi Vasant" userId="S::sgawande@purdue.edu::011356a0-1e46-4e34-8d78-f9fad2689503" providerId="AD" clId="Web-{6B466190-5AA5-4ED3-B473-EE15B43DFD9D}" dt="2021-03-02T18:33:13.955" v="4"/>
          <ac:picMkLst>
            <pc:docMk/>
            <pc:sldMk cId="2800786326" sldId="272"/>
            <ac:picMk id="4" creationId="{E24C447D-ED4F-43FB-8D28-F38DDAC73C83}"/>
          </ac:picMkLst>
        </pc:picChg>
        <pc:picChg chg="mod">
          <ac:chgData name="Gawande, Surbhi Vasant" userId="S::sgawande@purdue.edu::011356a0-1e46-4e34-8d78-f9fad2689503" providerId="AD" clId="Web-{6B466190-5AA5-4ED3-B473-EE15B43DFD9D}" dt="2021-03-02T18:38:55.925" v="52" actId="1076"/>
          <ac:picMkLst>
            <pc:docMk/>
            <pc:sldMk cId="2800786326" sldId="272"/>
            <ac:picMk id="5" creationId="{B3029756-7F0E-41EB-9C4F-D685BF733818}"/>
          </ac:picMkLst>
        </pc:picChg>
        <pc:picChg chg="mod">
          <ac:chgData name="Gawande, Surbhi Vasant" userId="S::sgawande@purdue.edu::011356a0-1e46-4e34-8d78-f9fad2689503" providerId="AD" clId="Web-{6B466190-5AA5-4ED3-B473-EE15B43DFD9D}" dt="2021-03-02T18:39:07.316" v="55" actId="1076"/>
          <ac:picMkLst>
            <pc:docMk/>
            <pc:sldMk cId="2800786326" sldId="272"/>
            <ac:picMk id="6" creationId="{88922B81-D5F2-4BF5-BD68-06A4CFD56912}"/>
          </ac:picMkLst>
        </pc:picChg>
      </pc:sldChg>
    </pc:docChg>
  </pc:docChgLst>
  <pc:docChgLst>
    <pc:chgData name="Zinnia Arshad" userId="S::zarshad@purdue.edu::ec69baab-bb00-4b26-9097-8158c7148382" providerId="AD" clId="Web-{98C62937-709F-4FA1-ABA9-5CBEDF99C707}"/>
    <pc:docChg chg="addSld modSld sldOrd">
      <pc:chgData name="Zinnia Arshad" userId="S::zarshad@purdue.edu::ec69baab-bb00-4b26-9097-8158c7148382" providerId="AD" clId="Web-{98C62937-709F-4FA1-ABA9-5CBEDF99C707}" dt="2021-02-28T23:40:18.704" v="35" actId="1076"/>
      <pc:docMkLst>
        <pc:docMk/>
      </pc:docMkLst>
      <pc:sldChg chg="addSp modSp new ord">
        <pc:chgData name="Zinnia Arshad" userId="S::zarshad@purdue.edu::ec69baab-bb00-4b26-9097-8158c7148382" providerId="AD" clId="Web-{98C62937-709F-4FA1-ABA9-5CBEDF99C707}" dt="2021-02-28T23:40:18.704" v="35" actId="1076"/>
        <pc:sldMkLst>
          <pc:docMk/>
          <pc:sldMk cId="1349181657" sldId="267"/>
        </pc:sldMkLst>
        <pc:spChg chg="mod">
          <ac:chgData name="Zinnia Arshad" userId="S::zarshad@purdue.edu::ec69baab-bb00-4b26-9097-8158c7148382" providerId="AD" clId="Web-{98C62937-709F-4FA1-ABA9-5CBEDF99C707}" dt="2021-02-28T23:39:52.829" v="13" actId="1076"/>
          <ac:spMkLst>
            <pc:docMk/>
            <pc:sldMk cId="1349181657" sldId="267"/>
            <ac:spMk id="2" creationId="{F81B366D-EDEE-4C19-B6A6-D2F3083340E9}"/>
          </ac:spMkLst>
        </pc:spChg>
        <pc:spChg chg="mod">
          <ac:chgData name="Zinnia Arshad" userId="S::zarshad@purdue.edu::ec69baab-bb00-4b26-9097-8158c7148382" providerId="AD" clId="Web-{98C62937-709F-4FA1-ABA9-5CBEDF99C707}" dt="2021-02-28T23:40:18.704" v="35" actId="1076"/>
          <ac:spMkLst>
            <pc:docMk/>
            <pc:sldMk cId="1349181657" sldId="267"/>
            <ac:spMk id="3" creationId="{25BA1D60-D347-4A4E-A5AA-DB71A473B5CA}"/>
          </ac:spMkLst>
        </pc:spChg>
        <pc:picChg chg="add mod">
          <ac:chgData name="Zinnia Arshad" userId="S::zarshad@purdue.edu::ec69baab-bb00-4b26-9097-8158c7148382" providerId="AD" clId="Web-{98C62937-709F-4FA1-ABA9-5CBEDF99C707}" dt="2021-02-28T23:40:15.595" v="34" actId="1076"/>
          <ac:picMkLst>
            <pc:docMk/>
            <pc:sldMk cId="1349181657" sldId="267"/>
            <ac:picMk id="4" creationId="{A1FF3453-D362-4EF1-AB2F-366FD717A6F6}"/>
          </ac:picMkLst>
        </pc:picChg>
      </pc:sldChg>
    </pc:docChg>
  </pc:docChgLst>
  <pc:docChgLst>
    <pc:chgData name="Cao, Niuying" userId="S::cao373@purdue.edu::6d8dd6b2-d382-4930-aa7e-3fd70378cc2a" providerId="AD" clId="Web-{04B5E5E6-DDE0-411F-B312-C3E4A61CF426}"/>
    <pc:docChg chg="modSld">
      <pc:chgData name="Cao, Niuying" userId="S::cao373@purdue.edu::6d8dd6b2-d382-4930-aa7e-3fd70378cc2a" providerId="AD" clId="Web-{04B5E5E6-DDE0-411F-B312-C3E4A61CF426}" dt="2021-02-26T22:44:45.202" v="348" actId="20577"/>
      <pc:docMkLst>
        <pc:docMk/>
      </pc:docMkLst>
      <pc:sldChg chg="modSp">
        <pc:chgData name="Cao, Niuying" userId="S::cao373@purdue.edu::6d8dd6b2-d382-4930-aa7e-3fd70378cc2a" providerId="AD" clId="Web-{04B5E5E6-DDE0-411F-B312-C3E4A61CF426}" dt="2021-02-26T22:44:45.202" v="348" actId="20577"/>
        <pc:sldMkLst>
          <pc:docMk/>
          <pc:sldMk cId="1307589028" sldId="257"/>
        </pc:sldMkLst>
        <pc:spChg chg="mod">
          <ac:chgData name="Cao, Niuying" userId="S::cao373@purdue.edu::6d8dd6b2-d382-4930-aa7e-3fd70378cc2a" providerId="AD" clId="Web-{04B5E5E6-DDE0-411F-B312-C3E4A61CF426}" dt="2021-02-26T22:44:45.202" v="348" actId="20577"/>
          <ac:spMkLst>
            <pc:docMk/>
            <pc:sldMk cId="1307589028" sldId="257"/>
            <ac:spMk id="3" creationId="{00000000-0000-0000-0000-000000000000}"/>
          </ac:spMkLst>
        </pc:spChg>
      </pc:sldChg>
      <pc:sldChg chg="modSp">
        <pc:chgData name="Cao, Niuying" userId="S::cao373@purdue.edu::6d8dd6b2-d382-4930-aa7e-3fd70378cc2a" providerId="AD" clId="Web-{04B5E5E6-DDE0-411F-B312-C3E4A61CF426}" dt="2021-02-26T22:25:57.484" v="162" actId="20577"/>
        <pc:sldMkLst>
          <pc:docMk/>
          <pc:sldMk cId="645217684" sldId="259"/>
        </pc:sldMkLst>
        <pc:spChg chg="mod">
          <ac:chgData name="Cao, Niuying" userId="S::cao373@purdue.edu::6d8dd6b2-d382-4930-aa7e-3fd70378cc2a" providerId="AD" clId="Web-{04B5E5E6-DDE0-411F-B312-C3E4A61CF426}" dt="2021-02-26T22:25:57.484" v="162" actId="20577"/>
          <ac:spMkLst>
            <pc:docMk/>
            <pc:sldMk cId="645217684" sldId="259"/>
            <ac:spMk id="3" creationId="{00000000-0000-0000-0000-000000000000}"/>
          </ac:spMkLst>
        </pc:spChg>
      </pc:sldChg>
    </pc:docChg>
  </pc:docChgLst>
  <pc:docChgLst>
    <pc:chgData name="Zinnia Arshad" userId="S::zarshad@purdue.edu::ec69baab-bb00-4b26-9097-8158c7148382" providerId="AD" clId="Web-{EB7FB09F-6050-B000-BB19-0815D8473EC3}"/>
    <pc:docChg chg="modSld sldOrd">
      <pc:chgData name="Zinnia Arshad" userId="S::zarshad@purdue.edu::ec69baab-bb00-4b26-9097-8158c7148382" providerId="AD" clId="Web-{EB7FB09F-6050-B000-BB19-0815D8473EC3}" dt="2021-03-03T02:09:47.541" v="12" actId="20577"/>
      <pc:docMkLst>
        <pc:docMk/>
      </pc:docMkLst>
      <pc:sldChg chg="modSp">
        <pc:chgData name="Zinnia Arshad" userId="S::zarshad@purdue.edu::ec69baab-bb00-4b26-9097-8158c7148382" providerId="AD" clId="Web-{EB7FB09F-6050-B000-BB19-0815D8473EC3}" dt="2021-03-03T02:07:30.603" v="6" actId="20577"/>
        <pc:sldMkLst>
          <pc:docMk/>
          <pc:sldMk cId="645217684" sldId="259"/>
        </pc:sldMkLst>
        <pc:spChg chg="mod">
          <ac:chgData name="Zinnia Arshad" userId="S::zarshad@purdue.edu::ec69baab-bb00-4b26-9097-8158c7148382" providerId="AD" clId="Web-{EB7FB09F-6050-B000-BB19-0815D8473EC3}" dt="2021-03-03T02:07:30.603" v="6" actId="20577"/>
          <ac:spMkLst>
            <pc:docMk/>
            <pc:sldMk cId="645217684" sldId="259"/>
            <ac:spMk id="3" creationId="{00000000-0000-0000-0000-000000000000}"/>
          </ac:spMkLst>
        </pc:spChg>
      </pc:sldChg>
      <pc:sldChg chg="modSp">
        <pc:chgData name="Zinnia Arshad" userId="S::zarshad@purdue.edu::ec69baab-bb00-4b26-9097-8158c7148382" providerId="AD" clId="Web-{EB7FB09F-6050-B000-BB19-0815D8473EC3}" dt="2021-03-03T02:09:47.541" v="12" actId="20577"/>
        <pc:sldMkLst>
          <pc:docMk/>
          <pc:sldMk cId="624754537" sldId="263"/>
        </pc:sldMkLst>
        <pc:spChg chg="mod">
          <ac:chgData name="Zinnia Arshad" userId="S::zarshad@purdue.edu::ec69baab-bb00-4b26-9097-8158c7148382" providerId="AD" clId="Web-{EB7FB09F-6050-B000-BB19-0815D8473EC3}" dt="2021-03-03T02:09:47.541" v="12" actId="20577"/>
          <ac:spMkLst>
            <pc:docMk/>
            <pc:sldMk cId="624754537" sldId="263"/>
            <ac:spMk id="7" creationId="{2C199855-ECB4-4A22-84F1-9A0E9F7D928C}"/>
          </ac:spMkLst>
        </pc:spChg>
      </pc:sldChg>
      <pc:sldChg chg="ord">
        <pc:chgData name="Zinnia Arshad" userId="S::zarshad@purdue.edu::ec69baab-bb00-4b26-9097-8158c7148382" providerId="AD" clId="Web-{EB7FB09F-6050-B000-BB19-0815D8473EC3}" dt="2021-03-03T02:03:11.351" v="0"/>
        <pc:sldMkLst>
          <pc:docMk/>
          <pc:sldMk cId="2800786326" sldId="272"/>
        </pc:sldMkLst>
      </pc:sldChg>
    </pc:docChg>
  </pc:docChgLst>
  <pc:docChgLst>
    <pc:chgData name="Gawande, Surbhi Vasant" userId="S::sgawande@purdue.edu::011356a0-1e46-4e34-8d78-f9fad2689503" providerId="AD" clId="Web-{C62D7A14-77AA-4508-99EE-454278E31DA9}"/>
    <pc:docChg chg="addSld modSld">
      <pc:chgData name="Gawande, Surbhi Vasant" userId="S::sgawande@purdue.edu::011356a0-1e46-4e34-8d78-f9fad2689503" providerId="AD" clId="Web-{C62D7A14-77AA-4508-99EE-454278E31DA9}" dt="2021-03-02T17:41:30.620" v="1242" actId="14100"/>
      <pc:docMkLst>
        <pc:docMk/>
      </pc:docMkLst>
      <pc:sldChg chg="modSp">
        <pc:chgData name="Gawande, Surbhi Vasant" userId="S::sgawande@purdue.edu::011356a0-1e46-4e34-8d78-f9fad2689503" providerId="AD" clId="Web-{C62D7A14-77AA-4508-99EE-454278E31DA9}" dt="2021-03-02T16:26:18.517" v="65"/>
        <pc:sldMkLst>
          <pc:docMk/>
          <pc:sldMk cId="234350788" sldId="258"/>
        </pc:sldMkLst>
        <pc:graphicFrameChg chg="modGraphic">
          <ac:chgData name="Gawande, Surbhi Vasant" userId="S::sgawande@purdue.edu::011356a0-1e46-4e34-8d78-f9fad2689503" providerId="AD" clId="Web-{C62D7A14-77AA-4508-99EE-454278E31DA9}" dt="2021-03-02T16:26:18.517" v="65"/>
          <ac:graphicFrameMkLst>
            <pc:docMk/>
            <pc:sldMk cId="234350788" sldId="258"/>
            <ac:graphicFrameMk id="31" creationId="{C59BD415-1CA1-4586-8827-1FDAA683EBE8}"/>
          </ac:graphicFrameMkLst>
        </pc:graphicFrameChg>
      </pc:sldChg>
      <pc:sldChg chg="modSp">
        <pc:chgData name="Gawande, Surbhi Vasant" userId="S::sgawande@purdue.edu::011356a0-1e46-4e34-8d78-f9fad2689503" providerId="AD" clId="Web-{C62D7A14-77AA-4508-99EE-454278E31DA9}" dt="2021-03-02T17:11:54.248" v="876" actId="20577"/>
        <pc:sldMkLst>
          <pc:docMk/>
          <pc:sldMk cId="645217684" sldId="259"/>
        </pc:sldMkLst>
        <pc:spChg chg="mod">
          <ac:chgData name="Gawande, Surbhi Vasant" userId="S::sgawande@purdue.edu::011356a0-1e46-4e34-8d78-f9fad2689503" providerId="AD" clId="Web-{C62D7A14-77AA-4508-99EE-454278E31DA9}" dt="2021-03-02T17:11:54.248" v="876" actId="20577"/>
          <ac:spMkLst>
            <pc:docMk/>
            <pc:sldMk cId="645217684" sldId="259"/>
            <ac:spMk id="3" creationId="{00000000-0000-0000-0000-000000000000}"/>
          </ac:spMkLst>
        </pc:spChg>
      </pc:sldChg>
      <pc:sldChg chg="addSp delSp modSp">
        <pc:chgData name="Gawande, Surbhi Vasant" userId="S::sgawande@purdue.edu::011356a0-1e46-4e34-8d78-f9fad2689503" providerId="AD" clId="Web-{C62D7A14-77AA-4508-99EE-454278E31DA9}" dt="2021-03-02T17:37:59.867" v="1212" actId="14100"/>
        <pc:sldMkLst>
          <pc:docMk/>
          <pc:sldMk cId="2635327" sldId="260"/>
        </pc:sldMkLst>
        <pc:spChg chg="mod">
          <ac:chgData name="Gawande, Surbhi Vasant" userId="S::sgawande@purdue.edu::011356a0-1e46-4e34-8d78-f9fad2689503" providerId="AD" clId="Web-{C62D7A14-77AA-4508-99EE-454278E31DA9}" dt="2021-03-02T17:27:21.325" v="1048" actId="1076"/>
          <ac:spMkLst>
            <pc:docMk/>
            <pc:sldMk cId="2635327" sldId="260"/>
            <ac:spMk id="2" creationId="{00000000-0000-0000-0000-000000000000}"/>
          </ac:spMkLst>
        </pc:spChg>
        <pc:spChg chg="mod">
          <ac:chgData name="Gawande, Surbhi Vasant" userId="S::sgawande@purdue.edu::011356a0-1e46-4e34-8d78-f9fad2689503" providerId="AD" clId="Web-{C62D7A14-77AA-4508-99EE-454278E31DA9}" dt="2021-03-02T17:36:26.115" v="1196" actId="1076"/>
          <ac:spMkLst>
            <pc:docMk/>
            <pc:sldMk cId="2635327" sldId="260"/>
            <ac:spMk id="3" creationId="{A70248FC-8037-4823-8F3E-884BE74F554E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26:22.215" v="1038"/>
          <ac:spMkLst>
            <pc:docMk/>
            <pc:sldMk cId="2635327" sldId="260"/>
            <ac:spMk id="7" creationId="{AB08518B-F328-420A-A7A9-DABF795AA53F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36:23.069" v="1190" actId="1076"/>
          <ac:spMkLst>
            <pc:docMk/>
            <pc:sldMk cId="2635327" sldId="260"/>
            <ac:spMk id="9" creationId="{06EE35AA-1E42-4DD9-B9C0-3A16F442532A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36:23.131" v="1192" actId="1076"/>
          <ac:spMkLst>
            <pc:docMk/>
            <pc:sldMk cId="2635327" sldId="260"/>
            <ac:spMk id="10" creationId="{F0A4B0F4-A2B3-4C66-8F6A-6F4AD770FB7D}"/>
          </ac:spMkLst>
        </pc:spChg>
        <pc:spChg chg="add mod ord">
          <ac:chgData name="Gawande, Surbhi Vasant" userId="S::sgawande@purdue.edu::011356a0-1e46-4e34-8d78-f9fad2689503" providerId="AD" clId="Web-{C62D7A14-77AA-4508-99EE-454278E31DA9}" dt="2021-03-02T17:26:22.184" v="1037"/>
          <ac:spMkLst>
            <pc:docMk/>
            <pc:sldMk cId="2635327" sldId="260"/>
            <ac:spMk id="13" creationId="{E92192D0-CB12-41D1-9363-5AC24B7D6634}"/>
          </ac:spMkLst>
        </pc:spChg>
        <pc:spChg chg="add mod ord">
          <ac:chgData name="Gawande, Surbhi Vasant" userId="S::sgawande@purdue.edu::011356a0-1e46-4e34-8d78-f9fad2689503" providerId="AD" clId="Web-{C62D7A14-77AA-4508-99EE-454278E31DA9}" dt="2021-03-02T17:26:22.153" v="1036"/>
          <ac:spMkLst>
            <pc:docMk/>
            <pc:sldMk cId="2635327" sldId="260"/>
            <ac:spMk id="14" creationId="{A7B5A1D9-3A74-41F8-99D3-8941BC7D66A1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7:28:37.561" v="1056"/>
          <ac:spMkLst>
            <pc:docMk/>
            <pc:sldMk cId="2635327" sldId="260"/>
            <ac:spMk id="17" creationId="{A6AD4C2E-D725-4618-9591-398B6733105E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7:28:47.389" v="1059"/>
          <ac:spMkLst>
            <pc:docMk/>
            <pc:sldMk cId="2635327" sldId="260"/>
            <ac:spMk id="18" creationId="{A6AD4C2E-D725-4618-9591-398B6733105E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36:23.100" v="1191" actId="1076"/>
          <ac:spMkLst>
            <pc:docMk/>
            <pc:sldMk cId="2635327" sldId="260"/>
            <ac:spMk id="19" creationId="{EA68D091-4841-4C6B-BB37-99B9629A9E4E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36:23.162" v="1193" actId="1076"/>
          <ac:spMkLst>
            <pc:docMk/>
            <pc:sldMk cId="2635327" sldId="260"/>
            <ac:spMk id="21" creationId="{9D1BB068-E7B1-4F3E-9FFD-62AF795547DE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36:23.194" v="1194" actId="1076"/>
          <ac:spMkLst>
            <pc:docMk/>
            <pc:sldMk cId="2635327" sldId="260"/>
            <ac:spMk id="22" creationId="{6F6DDF44-ABFB-43A4-9EBC-F3FE0C32E12F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36:23.225" v="1195" actId="1076"/>
          <ac:spMkLst>
            <pc:docMk/>
            <pc:sldMk cId="2635327" sldId="260"/>
            <ac:spMk id="23" creationId="{15A1F81B-3D48-42DA-9287-03171DCDE1A7}"/>
          </ac:spMkLst>
        </pc:spChg>
        <pc:grpChg chg="add mod">
          <ac:chgData name="Gawande, Surbhi Vasant" userId="S::sgawande@purdue.edu::011356a0-1e46-4e34-8d78-f9fad2689503" providerId="AD" clId="Web-{C62D7A14-77AA-4508-99EE-454278E31DA9}" dt="2021-03-02T17:26:58.200" v="1043" actId="1076"/>
          <ac:grpSpMkLst>
            <pc:docMk/>
            <pc:sldMk cId="2635327" sldId="260"/>
            <ac:grpSpMk id="8" creationId="{791ED4E0-1A59-4A84-B1EF-6C99578F9AD0}"/>
          </ac:grpSpMkLst>
        </pc:grpChg>
        <pc:grpChg chg="del">
          <ac:chgData name="Gawande, Surbhi Vasant" userId="S::sgawande@purdue.edu::011356a0-1e46-4e34-8d78-f9fad2689503" providerId="AD" clId="Web-{C62D7A14-77AA-4508-99EE-454278E31DA9}" dt="2021-03-02T17:26:54.216" v="1042"/>
          <ac:grpSpMkLst>
            <pc:docMk/>
            <pc:sldMk cId="2635327" sldId="260"/>
            <ac:grpSpMk id="32" creationId="{35EE815E-1BD3-4777-B652-6D98825BF66B}"/>
          </ac:grpSpMkLst>
        </pc:grpChg>
        <pc:graphicFrameChg chg="mod modGraphic">
          <ac:chgData name="Gawande, Surbhi Vasant" userId="S::sgawande@purdue.edu::011356a0-1e46-4e34-8d78-f9fad2689503" providerId="AD" clId="Web-{C62D7A14-77AA-4508-99EE-454278E31DA9}" dt="2021-03-02T17:18:36.880" v="915"/>
          <ac:graphicFrameMkLst>
            <pc:docMk/>
            <pc:sldMk cId="2635327" sldId="260"/>
            <ac:graphicFrameMk id="4" creationId="{066CF388-12AA-4193-8A7D-CA92159E3A1F}"/>
          </ac:graphicFrameMkLst>
        </pc:graphicFrameChg>
        <pc:picChg chg="add del mod">
          <ac:chgData name="Gawande, Surbhi Vasant" userId="S::sgawande@purdue.edu::011356a0-1e46-4e34-8d78-f9fad2689503" providerId="AD" clId="Web-{C62D7A14-77AA-4508-99EE-454278E31DA9}" dt="2021-03-02T17:19:43.662" v="919"/>
          <ac:picMkLst>
            <pc:docMk/>
            <pc:sldMk cId="2635327" sldId="260"/>
            <ac:picMk id="5" creationId="{A927E62A-3AE5-44CD-B4A9-2175F47F9D3E}"/>
          </ac:picMkLst>
        </pc:picChg>
        <pc:picChg chg="add del mod">
          <ac:chgData name="Gawande, Surbhi Vasant" userId="S::sgawande@purdue.edu::011356a0-1e46-4e34-8d78-f9fad2689503" providerId="AD" clId="Web-{C62D7A14-77AA-4508-99EE-454278E31DA9}" dt="2021-03-02T17:21:04.194" v="923"/>
          <ac:picMkLst>
            <pc:docMk/>
            <pc:sldMk cId="2635327" sldId="260"/>
            <ac:picMk id="6" creationId="{3F3E65EE-CAC8-4846-9064-4698945FD0C5}"/>
          </ac:picMkLst>
        </pc:picChg>
        <pc:cxnChg chg="add mod">
          <ac:chgData name="Gawande, Surbhi Vasant" userId="S::sgawande@purdue.edu::011356a0-1e46-4e34-8d78-f9fad2689503" providerId="AD" clId="Web-{C62D7A14-77AA-4508-99EE-454278E31DA9}" dt="2021-03-02T17:37:49.945" v="1211" actId="14100"/>
          <ac:cxnSpMkLst>
            <pc:docMk/>
            <pc:sldMk cId="2635327" sldId="260"/>
            <ac:cxnSpMk id="11" creationId="{AC366A1F-6933-450A-A253-C791D6414C60}"/>
          </ac:cxnSpMkLst>
        </pc:cxnChg>
        <pc:cxnChg chg="add mod">
          <ac:chgData name="Gawande, Surbhi Vasant" userId="S::sgawande@purdue.edu::011356a0-1e46-4e34-8d78-f9fad2689503" providerId="AD" clId="Web-{C62D7A14-77AA-4508-99EE-454278E31DA9}" dt="2021-03-02T17:37:59.867" v="1212" actId="14100"/>
          <ac:cxnSpMkLst>
            <pc:docMk/>
            <pc:sldMk cId="2635327" sldId="260"/>
            <ac:cxnSpMk id="25" creationId="{447FD839-741D-45D5-ABAA-28E97C9217D4}"/>
          </ac:cxnSpMkLst>
        </pc:cxnChg>
      </pc:sldChg>
      <pc:sldChg chg="modSp mod modShow">
        <pc:chgData name="Gawande, Surbhi Vasant" userId="S::sgawande@purdue.edu::011356a0-1e46-4e34-8d78-f9fad2689503" providerId="AD" clId="Web-{C62D7A14-77AA-4508-99EE-454278E31DA9}" dt="2021-03-02T17:10:14.387" v="822"/>
        <pc:sldMkLst>
          <pc:docMk/>
          <pc:sldMk cId="2316973296" sldId="268"/>
        </pc:sldMkLst>
        <pc:spChg chg="mod">
          <ac:chgData name="Gawande, Surbhi Vasant" userId="S::sgawande@purdue.edu::011356a0-1e46-4e34-8d78-f9fad2689503" providerId="AD" clId="Web-{C62D7A14-77AA-4508-99EE-454278E31DA9}" dt="2021-03-02T16:21:03.856" v="0" actId="1076"/>
          <ac:spMkLst>
            <pc:docMk/>
            <pc:sldMk cId="2316973296" sldId="268"/>
            <ac:spMk id="5" creationId="{74882A19-E479-4DC8-A5DB-BF1D75D912B6}"/>
          </ac:spMkLst>
        </pc:spChg>
      </pc:sldChg>
      <pc:sldChg chg="addSp delSp modSp">
        <pc:chgData name="Gawande, Surbhi Vasant" userId="S::sgawande@purdue.edu::011356a0-1e46-4e34-8d78-f9fad2689503" providerId="AD" clId="Web-{C62D7A14-77AA-4508-99EE-454278E31DA9}" dt="2021-03-02T17:41:30.620" v="1242" actId="14100"/>
        <pc:sldMkLst>
          <pc:docMk/>
          <pc:sldMk cId="4228041997" sldId="269"/>
        </pc:sldMkLst>
        <pc:spChg chg="add mod">
          <ac:chgData name="Gawande, Surbhi Vasant" userId="S::sgawande@purdue.edu::011356a0-1e46-4e34-8d78-f9fad2689503" providerId="AD" clId="Web-{C62D7A14-77AA-4508-99EE-454278E31DA9}" dt="2021-03-02T17:41:30.620" v="1242" actId="14100"/>
          <ac:spMkLst>
            <pc:docMk/>
            <pc:sldMk cId="4228041997" sldId="269"/>
            <ac:spMk id="7" creationId="{617282C3-7B9A-4A63-A72B-C91794902AD8}"/>
          </ac:spMkLst>
        </pc:spChg>
        <pc:spChg chg="mod">
          <ac:chgData name="Gawande, Surbhi Vasant" userId="S::sgawande@purdue.edu::011356a0-1e46-4e34-8d78-f9fad2689503" providerId="AD" clId="Web-{C62D7A14-77AA-4508-99EE-454278E31DA9}" dt="2021-03-02T17:39:23.571" v="1218" actId="14100"/>
          <ac:spMkLst>
            <pc:docMk/>
            <pc:sldMk cId="4228041997" sldId="269"/>
            <ac:spMk id="34" creationId="{36E463F5-B257-4D5F-A9CB-3638687D88F9}"/>
          </ac:spMkLst>
        </pc:spChg>
        <pc:spChg chg="mod">
          <ac:chgData name="Gawande, Surbhi Vasant" userId="S::sgawande@purdue.edu::011356a0-1e46-4e34-8d78-f9fad2689503" providerId="AD" clId="Web-{C62D7A14-77AA-4508-99EE-454278E31DA9}" dt="2021-03-02T17:12:19.717" v="882" actId="20577"/>
          <ac:spMkLst>
            <pc:docMk/>
            <pc:sldMk cId="4228041997" sldId="269"/>
            <ac:spMk id="35" creationId="{746E2D91-70B9-4948-8FA6-12C6A06C14EB}"/>
          </ac:spMkLst>
        </pc:spChg>
        <pc:spChg chg="mod">
          <ac:chgData name="Gawande, Surbhi Vasant" userId="S::sgawande@purdue.edu::011356a0-1e46-4e34-8d78-f9fad2689503" providerId="AD" clId="Web-{C62D7A14-77AA-4508-99EE-454278E31DA9}" dt="2021-03-02T17:39:47.962" v="1221" actId="1076"/>
          <ac:spMkLst>
            <pc:docMk/>
            <pc:sldMk cId="4228041997" sldId="269"/>
            <ac:spMk id="36" creationId="{D02772DE-C245-4B6D-AAB1-8AAD9B2925E1}"/>
          </ac:spMkLst>
        </pc:spChg>
        <pc:spChg chg="mod">
          <ac:chgData name="Gawande, Surbhi Vasant" userId="S::sgawande@purdue.edu::011356a0-1e46-4e34-8d78-f9fad2689503" providerId="AD" clId="Web-{C62D7A14-77AA-4508-99EE-454278E31DA9}" dt="2021-03-02T17:39:26.431" v="1219" actId="14100"/>
          <ac:spMkLst>
            <pc:docMk/>
            <pc:sldMk cId="4228041997" sldId="269"/>
            <ac:spMk id="37" creationId="{EDBF0E78-82CC-4720-9F12-3690AA016981}"/>
          </ac:spMkLst>
        </pc:spChg>
        <pc:spChg chg="mod">
          <ac:chgData name="Gawande, Surbhi Vasant" userId="S::sgawande@purdue.edu::011356a0-1e46-4e34-8d78-f9fad2689503" providerId="AD" clId="Web-{C62D7A14-77AA-4508-99EE-454278E31DA9}" dt="2021-03-02T17:40:00.041" v="1224" actId="1076"/>
          <ac:spMkLst>
            <pc:docMk/>
            <pc:sldMk cId="4228041997" sldId="269"/>
            <ac:spMk id="38" creationId="{65B1210D-0F83-46D9-8B03-711DED34B930}"/>
          </ac:spMkLst>
        </pc:spChg>
        <pc:grpChg chg="mod">
          <ac:chgData name="Gawande, Surbhi Vasant" userId="S::sgawande@purdue.edu::011356a0-1e46-4e34-8d78-f9fad2689503" providerId="AD" clId="Web-{C62D7A14-77AA-4508-99EE-454278E31DA9}" dt="2021-03-02T17:39:47.931" v="1220" actId="1076"/>
          <ac:grpSpMkLst>
            <pc:docMk/>
            <pc:sldMk cId="4228041997" sldId="269"/>
            <ac:grpSpMk id="18" creationId="{30430A8C-44DE-47A5-BDEB-947AC52FF4E9}"/>
          </ac:grpSpMkLst>
        </pc:grpChg>
        <pc:cxnChg chg="add del">
          <ac:chgData name="Gawande, Surbhi Vasant" userId="S::sgawande@purdue.edu::011356a0-1e46-4e34-8d78-f9fad2689503" providerId="AD" clId="Web-{C62D7A14-77AA-4508-99EE-454278E31DA9}" dt="2021-03-02T17:40:29.869" v="1226"/>
          <ac:cxnSpMkLst>
            <pc:docMk/>
            <pc:sldMk cId="4228041997" sldId="269"/>
            <ac:cxnSpMk id="4" creationId="{E02E0B9A-884F-4DE8-B9C3-FAC97A8D5803}"/>
          </ac:cxnSpMkLst>
        </pc:cxnChg>
        <pc:cxnChg chg="add del mod">
          <ac:chgData name="Gawande, Surbhi Vasant" userId="S::sgawande@purdue.edu::011356a0-1e46-4e34-8d78-f9fad2689503" providerId="AD" clId="Web-{C62D7A14-77AA-4508-99EE-454278E31DA9}" dt="2021-03-02T17:40:57.276" v="1233"/>
          <ac:cxnSpMkLst>
            <pc:docMk/>
            <pc:sldMk cId="4228041997" sldId="269"/>
            <ac:cxnSpMk id="6" creationId="{1D067FC0-174B-4D7A-AA3E-B6728AC6FF93}"/>
          </ac:cxnSpMkLst>
        </pc:cxnChg>
      </pc:sldChg>
      <pc:sldChg chg="addSp delSp modSp add replId">
        <pc:chgData name="Gawande, Surbhi Vasant" userId="S::sgawande@purdue.edu::011356a0-1e46-4e34-8d78-f9fad2689503" providerId="AD" clId="Web-{C62D7A14-77AA-4508-99EE-454278E31DA9}" dt="2021-03-02T17:10:03.356" v="821" actId="1076"/>
        <pc:sldMkLst>
          <pc:docMk/>
          <pc:sldMk cId="2530174329" sldId="270"/>
        </pc:sldMkLst>
        <pc:spChg chg="add mod ord">
          <ac:chgData name="Gawande, Surbhi Vasant" userId="S::sgawande@purdue.edu::011356a0-1e46-4e34-8d78-f9fad2689503" providerId="AD" clId="Web-{C62D7A14-77AA-4508-99EE-454278E31DA9}" dt="2021-03-02T17:07:54.275" v="751" actId="1076"/>
          <ac:spMkLst>
            <pc:docMk/>
            <pc:sldMk cId="2530174329" sldId="270"/>
            <ac:spMk id="2" creationId="{753AB724-0456-4E4D-9A7D-93BAEA94808F}"/>
          </ac:spMkLst>
        </pc:spChg>
        <pc:spChg chg="del mod">
          <ac:chgData name="Gawande, Surbhi Vasant" userId="S::sgawande@purdue.edu::011356a0-1e46-4e34-8d78-f9fad2689503" providerId="AD" clId="Web-{C62D7A14-77AA-4508-99EE-454278E31DA9}" dt="2021-03-02T16:29:34.895" v="217"/>
          <ac:spMkLst>
            <pc:docMk/>
            <pc:sldMk cId="2530174329" sldId="270"/>
            <ac:spMk id="5" creationId="{74882A19-E479-4DC8-A5DB-BF1D75D912B6}"/>
          </ac:spMkLst>
        </pc:spChg>
        <pc:spChg chg="del mod">
          <ac:chgData name="Gawande, Surbhi Vasant" userId="S::sgawande@purdue.edu::011356a0-1e46-4e34-8d78-f9fad2689503" providerId="AD" clId="Web-{C62D7A14-77AA-4508-99EE-454278E31DA9}" dt="2021-03-02T16:30:33.505" v="227"/>
          <ac:spMkLst>
            <pc:docMk/>
            <pc:sldMk cId="2530174329" sldId="270"/>
            <ac:spMk id="6" creationId="{4BD1A9EF-0129-4581-B38A-7CD2D5D0D539}"/>
          </ac:spMkLst>
        </pc:spChg>
        <pc:spChg chg="del mod">
          <ac:chgData name="Gawande, Surbhi Vasant" userId="S::sgawande@purdue.edu::011356a0-1e46-4e34-8d78-f9fad2689503" providerId="AD" clId="Web-{C62D7A14-77AA-4508-99EE-454278E31DA9}" dt="2021-03-02T16:23:02.545" v="40"/>
          <ac:spMkLst>
            <pc:docMk/>
            <pc:sldMk cId="2530174329" sldId="270"/>
            <ac:spMk id="7" creationId="{B4F7595F-1FAC-47C6-851C-F1A2E31317D3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10:03.356" v="821" actId="1076"/>
          <ac:spMkLst>
            <pc:docMk/>
            <pc:sldMk cId="2530174329" sldId="270"/>
            <ac:spMk id="640" creationId="{CAFC45BF-2A85-4248-B391-6358ACBF312E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6:32:35.148" v="250"/>
          <ac:spMkLst>
            <pc:docMk/>
            <pc:sldMk cId="2530174329" sldId="270"/>
            <ac:spMk id="651" creationId="{50FFD78E-E73F-44BC-9A1E-E71336916C52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6:42:11.797" v="289"/>
          <ac:spMkLst>
            <pc:docMk/>
            <pc:sldMk cId="2530174329" sldId="270"/>
            <ac:spMk id="652" creationId="{5CC8F76A-2BC1-4F63-912E-F2030CD7641E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6:34:17.180" v="263"/>
          <ac:spMkLst>
            <pc:docMk/>
            <pc:sldMk cId="2530174329" sldId="270"/>
            <ac:spMk id="658" creationId="{608FFCB9-BDDA-466E-9718-DE9BAAC43A94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6:37:53.090" v="284"/>
          <ac:spMkLst>
            <pc:docMk/>
            <pc:sldMk cId="2530174329" sldId="270"/>
            <ac:spMk id="659" creationId="{5335FCB7-FC3D-4CB9-8862-6F6D95206C68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6:39:08.622" v="288"/>
          <ac:spMkLst>
            <pc:docMk/>
            <pc:sldMk cId="2530174329" sldId="270"/>
            <ac:spMk id="665" creationId="{A481C1CB-2E34-4696-AE64-141D8B6FD23E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088" v="754" actId="1076"/>
          <ac:spMkLst>
            <pc:docMk/>
            <pc:sldMk cId="2530174329" sldId="270"/>
            <ac:spMk id="675" creationId="{6DD68CE4-B495-4DF9-9009-AAFB25F67004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119" v="755" actId="1076"/>
          <ac:spMkLst>
            <pc:docMk/>
            <pc:sldMk cId="2530174329" sldId="270"/>
            <ac:spMk id="676" creationId="{EA5FAB01-9F44-4A71-961B-B26042A36AD5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151" v="756" actId="1076"/>
          <ac:spMkLst>
            <pc:docMk/>
            <pc:sldMk cId="2530174329" sldId="270"/>
            <ac:spMk id="677" creationId="{198E42A4-E505-49B3-929A-4A967DE9ACD4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166" v="757" actId="1076"/>
          <ac:spMkLst>
            <pc:docMk/>
            <pc:sldMk cId="2530174329" sldId="270"/>
            <ac:spMk id="678" creationId="{B5F5A78C-6E33-43E3-BA4C-A9FA67D6664B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198" v="758" actId="1076"/>
          <ac:spMkLst>
            <pc:docMk/>
            <pc:sldMk cId="2530174329" sldId="270"/>
            <ac:spMk id="679" creationId="{CB9416E3-DF7D-476D-8718-F9378BE6C921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213" v="759" actId="1076"/>
          <ac:spMkLst>
            <pc:docMk/>
            <pc:sldMk cId="2530174329" sldId="270"/>
            <ac:spMk id="680" creationId="{C1927E05-BE0A-41F7-B195-5CEC751F3D4E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244" v="760" actId="1076"/>
          <ac:spMkLst>
            <pc:docMk/>
            <pc:sldMk cId="2530174329" sldId="270"/>
            <ac:spMk id="681" creationId="{618E05EB-567E-4B7B-B795-69F68B92E460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6:51:47.463" v="487"/>
          <ac:spMkLst>
            <pc:docMk/>
            <pc:sldMk cId="2530174329" sldId="270"/>
            <ac:spMk id="683" creationId="{B34B06E5-942D-4359-8B6C-82D5AD68BC26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276" v="761" actId="1076"/>
          <ac:spMkLst>
            <pc:docMk/>
            <pc:sldMk cId="2530174329" sldId="270"/>
            <ac:spMk id="770" creationId="{F3657FB5-4BA4-466B-960B-4FE2570D26C6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4:28.788" v="636" actId="20577"/>
          <ac:spMkLst>
            <pc:docMk/>
            <pc:sldMk cId="2530174329" sldId="270"/>
            <ac:spMk id="771" creationId="{0128CA5A-F2AF-41D1-98A6-1B227CBFB355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291" v="762" actId="1076"/>
          <ac:spMkLst>
            <pc:docMk/>
            <pc:sldMk cId="2530174329" sldId="270"/>
            <ac:spMk id="772" creationId="{DFEEEDE8-59EF-4FC9-BC38-9D5932146204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8:14.323" v="763" actId="1076"/>
          <ac:spMkLst>
            <pc:docMk/>
            <pc:sldMk cId="2530174329" sldId="270"/>
            <ac:spMk id="776" creationId="{31ED10FF-DC0A-49B2-950E-AB99B7A7CB1C}"/>
          </ac:spMkLst>
        </pc:spChg>
        <pc:spChg chg="add del mod">
          <ac:chgData name="Gawande, Surbhi Vasant" userId="S::sgawande@purdue.edu::011356a0-1e46-4e34-8d78-f9fad2689503" providerId="AD" clId="Web-{C62D7A14-77AA-4508-99EE-454278E31DA9}" dt="2021-03-02T17:07:47.353" v="750"/>
          <ac:spMkLst>
            <pc:docMk/>
            <pc:sldMk cId="2530174329" sldId="270"/>
            <ac:spMk id="778" creationId="{A40CA974-C1A0-4A48-A38F-D5E7A1CE9C62}"/>
          </ac:spMkLst>
        </pc:spChg>
        <pc:spChg chg="add mod">
          <ac:chgData name="Gawande, Surbhi Vasant" userId="S::sgawande@purdue.edu::011356a0-1e46-4e34-8d78-f9fad2689503" providerId="AD" clId="Web-{C62D7A14-77AA-4508-99EE-454278E31DA9}" dt="2021-03-02T17:09:58.121" v="819" actId="1076"/>
          <ac:spMkLst>
            <pc:docMk/>
            <pc:sldMk cId="2530174329" sldId="270"/>
            <ac:spMk id="806" creationId="{1A7F9C42-D60D-4886-9561-557F5742DA72}"/>
          </ac:spMkLst>
        </pc:spChg>
        <pc:grpChg chg="add mod">
          <ac:chgData name="Gawande, Surbhi Vasant" userId="S::sgawande@purdue.edu::011356a0-1e46-4e34-8d78-f9fad2689503" providerId="AD" clId="Web-{C62D7A14-77AA-4508-99EE-454278E31DA9}" dt="2021-03-02T17:08:28.354" v="765" actId="1076"/>
          <ac:grpSpMkLst>
            <pc:docMk/>
            <pc:sldMk cId="2530174329" sldId="270"/>
            <ac:grpSpMk id="794" creationId="{1585E70C-122A-43B5-A271-1BF4C42CBA68}"/>
          </ac:grpSpMkLst>
        </pc:grpChg>
        <pc:graphicFrameChg chg="add mod modGraphic">
          <ac:chgData name="Gawande, Surbhi Vasant" userId="S::sgawande@purdue.edu::011356a0-1e46-4e34-8d78-f9fad2689503" providerId="AD" clId="Web-{C62D7A14-77AA-4508-99EE-454278E31DA9}" dt="2021-03-02T17:08:36.292" v="767" actId="1076"/>
          <ac:graphicFrameMkLst>
            <pc:docMk/>
            <pc:sldMk cId="2530174329" sldId="270"/>
            <ac:graphicFrameMk id="3" creationId="{429EBD14-2B32-4FBD-83D8-06258F4A6431}"/>
          </ac:graphicFrameMkLst>
        </pc:graphicFrameChg>
        <pc:picChg chg="del mod ord">
          <ac:chgData name="Gawande, Surbhi Vasant" userId="S::sgawande@purdue.edu::011356a0-1e46-4e34-8d78-f9fad2689503" providerId="AD" clId="Web-{C62D7A14-77AA-4508-99EE-454278E31DA9}" dt="2021-03-02T16:51:40.885" v="485"/>
          <ac:picMkLst>
            <pc:docMk/>
            <pc:sldMk cId="2530174329" sldId="270"/>
            <ac:picMk id="4" creationId="{5A6A8DF8-A53D-4528-8DB4-63D8A5F3DA76}"/>
          </ac:picMkLst>
        </pc:picChg>
        <pc:picChg chg="add del mod">
          <ac:chgData name="Gawande, Surbhi Vasant" userId="S::sgawande@purdue.edu::011356a0-1e46-4e34-8d78-f9fad2689503" providerId="AD" clId="Web-{C62D7A14-77AA-4508-99EE-454278E31DA9}" dt="2021-03-02T16:42:32.813" v="295"/>
          <ac:picMkLst>
            <pc:docMk/>
            <pc:sldMk cId="2530174329" sldId="270"/>
            <ac:picMk id="666" creationId="{CDFCF022-459C-4D78-AB87-27EFCE861FAA}"/>
          </ac:picMkLst>
        </pc:picChg>
        <pc:picChg chg="add del mod">
          <ac:chgData name="Gawande, Surbhi Vasant" userId="S::sgawande@purdue.edu::011356a0-1e46-4e34-8d78-f9fad2689503" providerId="AD" clId="Web-{C62D7A14-77AA-4508-99EE-454278E31DA9}" dt="2021-03-02T16:43:24.955" v="297"/>
          <ac:picMkLst>
            <pc:docMk/>
            <pc:sldMk cId="2530174329" sldId="270"/>
            <ac:picMk id="667" creationId="{1FC06576-E75E-4F37-95E5-1B17C1BA099F}"/>
          </ac:picMkLst>
        </pc:picChg>
        <pc:picChg chg="add mod">
          <ac:chgData name="Gawande, Surbhi Vasant" userId="S::sgawande@purdue.edu::011356a0-1e46-4e34-8d78-f9fad2689503" providerId="AD" clId="Web-{C62D7A14-77AA-4508-99EE-454278E31DA9}" dt="2021-03-02T17:08:14.041" v="752" actId="1076"/>
          <ac:picMkLst>
            <pc:docMk/>
            <pc:sldMk cId="2530174329" sldId="270"/>
            <ac:picMk id="673" creationId="{437CAC38-27F3-4B58-A2F1-CEA1245283D0}"/>
          </ac:picMkLst>
        </pc:picChg>
        <pc:picChg chg="add mod">
          <ac:chgData name="Gawande, Surbhi Vasant" userId="S::sgawande@purdue.edu::011356a0-1e46-4e34-8d78-f9fad2689503" providerId="AD" clId="Web-{C62D7A14-77AA-4508-99EE-454278E31DA9}" dt="2021-03-02T17:08:14.073" v="753" actId="1076"/>
          <ac:picMkLst>
            <pc:docMk/>
            <pc:sldMk cId="2530174329" sldId="270"/>
            <ac:picMk id="674" creationId="{A1079EEE-040C-40E6-9C92-89928B617590}"/>
          </ac:picMkLst>
        </pc:picChg>
        <pc:picChg chg="add del mod">
          <ac:chgData name="Gawande, Surbhi Vasant" userId="S::sgawande@purdue.edu::011356a0-1e46-4e34-8d78-f9fad2689503" providerId="AD" clId="Web-{C62D7A14-77AA-4508-99EE-454278E31DA9}" dt="2021-03-02T17:07:19.837" v="727"/>
          <ac:picMkLst>
            <pc:docMk/>
            <pc:sldMk cId="2530174329" sldId="270"/>
            <ac:picMk id="774" creationId="{7F87DE84-67D0-460D-9662-7EE1660CF916}"/>
          </ac:picMkLst>
        </pc:picChg>
        <pc:cxnChg chg="add mod">
          <ac:chgData name="Gawande, Surbhi Vasant" userId="S::sgawande@purdue.edu::011356a0-1e46-4e34-8d78-f9fad2689503" providerId="AD" clId="Web-{C62D7A14-77AA-4508-99EE-454278E31DA9}" dt="2021-03-02T16:57:57.875" v="530" actId="14100"/>
          <ac:cxnSpMkLst>
            <pc:docMk/>
            <pc:sldMk cId="2530174329" sldId="270"/>
            <ac:cxnSpMk id="744" creationId="{81E80B08-7FE2-4F67-BEB2-B97DDC115167}"/>
          </ac:cxnSpMkLst>
        </pc:cxnChg>
      </pc:sldChg>
    </pc:docChg>
  </pc:docChgLst>
  <pc:docChgLst>
    <pc:chgData name="Chou, Sheng Yang" userId="S::chou101@purdue.edu::c04050c3-4677-4a2d-a189-a0c9662ca8ab" providerId="AD" clId="Web-{C5EBFEAA-9CCF-4D49-A164-5EC2FE13769C}"/>
    <pc:docChg chg="modSld">
      <pc:chgData name="Chou, Sheng Yang" userId="S::chou101@purdue.edu::c04050c3-4677-4a2d-a189-a0c9662ca8ab" providerId="AD" clId="Web-{C5EBFEAA-9CCF-4D49-A164-5EC2FE13769C}" dt="2021-03-03T23:34:54.931" v="77" actId="20577"/>
      <pc:docMkLst>
        <pc:docMk/>
      </pc:docMkLst>
      <pc:sldChg chg="modSp">
        <pc:chgData name="Chou, Sheng Yang" userId="S::chou101@purdue.edu::c04050c3-4677-4a2d-a189-a0c9662ca8ab" providerId="AD" clId="Web-{C5EBFEAA-9CCF-4D49-A164-5EC2FE13769C}" dt="2021-03-03T23:34:54.931" v="77" actId="20577"/>
        <pc:sldMkLst>
          <pc:docMk/>
          <pc:sldMk cId="2422750295" sldId="283"/>
        </pc:sldMkLst>
        <pc:spChg chg="mod">
          <ac:chgData name="Chou, Sheng Yang" userId="S::chou101@purdue.edu::c04050c3-4677-4a2d-a189-a0c9662ca8ab" providerId="AD" clId="Web-{C5EBFEAA-9CCF-4D49-A164-5EC2FE13769C}" dt="2021-03-03T23:34:54.931" v="77" actId="20577"/>
          <ac:spMkLst>
            <pc:docMk/>
            <pc:sldMk cId="2422750295" sldId="283"/>
            <ac:spMk id="4" creationId="{AED7C073-8CA5-4EB4-8E85-F4C9A56867F9}"/>
          </ac:spMkLst>
        </pc:spChg>
      </pc:sldChg>
    </pc:docChg>
  </pc:docChgLst>
  <pc:docChgLst>
    <pc:chgData name="Gawande, Surbhi Vasant" userId="S::sgawande@purdue.edu::011356a0-1e46-4e34-8d78-f9fad2689503" providerId="AD" clId="Web-{23B66CC9-F02D-4C68-A4A3-C31A6A621F31}"/>
    <pc:docChg chg="addSld modSld">
      <pc:chgData name="Gawande, Surbhi Vasant" userId="S::sgawande@purdue.edu::011356a0-1e46-4e34-8d78-f9fad2689503" providerId="AD" clId="Web-{23B66CC9-F02D-4C68-A4A3-C31A6A621F31}" dt="2021-03-02T04:01:15.935" v="480"/>
      <pc:docMkLst>
        <pc:docMk/>
      </pc:docMkLst>
      <pc:sldChg chg="modSp mod modShow">
        <pc:chgData name="Gawande, Surbhi Vasant" userId="S::sgawande@purdue.edu::011356a0-1e46-4e34-8d78-f9fad2689503" providerId="AD" clId="Web-{23B66CC9-F02D-4C68-A4A3-C31A6A621F31}" dt="2021-03-02T04:01:15.935" v="480"/>
        <pc:sldMkLst>
          <pc:docMk/>
          <pc:sldMk cId="1307589028" sldId="257"/>
        </pc:sldMkLst>
        <pc:spChg chg="mod">
          <ac:chgData name="Gawande, Surbhi Vasant" userId="S::sgawande@purdue.edu::011356a0-1e46-4e34-8d78-f9fad2689503" providerId="AD" clId="Web-{23B66CC9-F02D-4C68-A4A3-C31A6A621F31}" dt="2021-03-02T03:54:06.971" v="452" actId="20577"/>
          <ac:spMkLst>
            <pc:docMk/>
            <pc:sldMk cId="1307589028" sldId="257"/>
            <ac:spMk id="9" creationId="{5E1C3E88-B3D0-42C1-99D1-390C75FC99CB}"/>
          </ac:spMkLst>
        </pc:spChg>
      </pc:sldChg>
      <pc:sldChg chg="addSp delSp modSp">
        <pc:chgData name="Gawande, Surbhi Vasant" userId="S::sgawande@purdue.edu::011356a0-1e46-4e34-8d78-f9fad2689503" providerId="AD" clId="Web-{23B66CC9-F02D-4C68-A4A3-C31A6A621F31}" dt="2021-03-02T03:56:48.569" v="472" actId="14100"/>
        <pc:sldMkLst>
          <pc:docMk/>
          <pc:sldMk cId="234350788" sldId="258"/>
        </pc:sldMkLst>
        <pc:spChg chg="mod">
          <ac:chgData name="Gawande, Surbhi Vasant" userId="S::sgawande@purdue.edu::011356a0-1e46-4e34-8d78-f9fad2689503" providerId="AD" clId="Web-{23B66CC9-F02D-4C68-A4A3-C31A6A621F31}" dt="2021-03-02T03:56:48.569" v="472" actId="14100"/>
          <ac:spMkLst>
            <pc:docMk/>
            <pc:sldMk cId="234350788" sldId="258"/>
            <ac:spMk id="2" creationId="{00000000-0000-0000-0000-000000000000}"/>
          </ac:spMkLst>
        </pc:spChg>
        <pc:spChg chg="add del">
          <ac:chgData name="Gawande, Surbhi Vasant" userId="S::sgawande@purdue.edu::011356a0-1e46-4e34-8d78-f9fad2689503" providerId="AD" clId="Web-{23B66CC9-F02D-4C68-A4A3-C31A6A621F31}" dt="2021-03-02T02:49:12.211" v="1"/>
          <ac:spMkLst>
            <pc:docMk/>
            <pc:sldMk cId="234350788" sldId="258"/>
            <ac:spMk id="3" creationId="{3174B2D9-9051-4BF4-BD71-AE648968FC98}"/>
          </ac:spMkLst>
        </pc:spChg>
        <pc:spChg chg="del mod">
          <ac:chgData name="Gawande, Surbhi Vasant" userId="S::sgawande@purdue.edu::011356a0-1e46-4e34-8d78-f9fad2689503" providerId="AD" clId="Web-{23B66CC9-F02D-4C68-A4A3-C31A6A621F31}" dt="2021-03-02T02:51:49.513" v="54"/>
          <ac:spMkLst>
            <pc:docMk/>
            <pc:sldMk cId="234350788" sldId="258"/>
            <ac:spMk id="30" creationId="{00000000-0000-0000-0000-000000000000}"/>
          </ac:spMkLst>
        </pc:spChg>
        <pc:spChg chg="del">
          <ac:chgData name="Gawande, Surbhi Vasant" userId="S::sgawande@purdue.edu::011356a0-1e46-4e34-8d78-f9fad2689503" providerId="AD" clId="Web-{23B66CC9-F02D-4C68-A4A3-C31A6A621F31}" dt="2021-03-02T02:51:34.138" v="45"/>
          <ac:spMkLst>
            <pc:docMk/>
            <pc:sldMk cId="234350788" sldId="258"/>
            <ac:spMk id="32" creationId="{00000000-0000-0000-0000-000000000000}"/>
          </ac:spMkLst>
        </pc:spChg>
        <pc:spChg chg="del">
          <ac:chgData name="Gawande, Surbhi Vasant" userId="S::sgawande@purdue.edu::011356a0-1e46-4e34-8d78-f9fad2689503" providerId="AD" clId="Web-{23B66CC9-F02D-4C68-A4A3-C31A6A621F31}" dt="2021-03-02T02:51:37.153" v="46"/>
          <ac:spMkLst>
            <pc:docMk/>
            <pc:sldMk cId="234350788" sldId="258"/>
            <ac:spMk id="33" creationId="{00000000-0000-0000-0000-000000000000}"/>
          </ac:spMkLst>
        </pc:spChg>
        <pc:spChg chg="del mod">
          <ac:chgData name="Gawande, Surbhi Vasant" userId="S::sgawande@purdue.edu::011356a0-1e46-4e34-8d78-f9fad2689503" providerId="AD" clId="Web-{23B66CC9-F02D-4C68-A4A3-C31A6A621F31}" dt="2021-03-02T02:51:41.404" v="49"/>
          <ac:spMkLst>
            <pc:docMk/>
            <pc:sldMk cId="234350788" sldId="258"/>
            <ac:spMk id="34" creationId="{00000000-0000-0000-0000-000000000000}"/>
          </ac:spMkLst>
        </pc:spChg>
        <pc:spChg chg="del mod">
          <ac:chgData name="Gawande, Surbhi Vasant" userId="S::sgawande@purdue.edu::011356a0-1e46-4e34-8d78-f9fad2689503" providerId="AD" clId="Web-{23B66CC9-F02D-4C68-A4A3-C31A6A621F31}" dt="2021-03-02T02:51:44.466" v="52"/>
          <ac:spMkLst>
            <pc:docMk/>
            <pc:sldMk cId="234350788" sldId="258"/>
            <ac:spMk id="35" creationId="{00000000-0000-0000-0000-000000000000}"/>
          </ac:spMkLst>
        </pc:spChg>
        <pc:graphicFrameChg chg="add mod modGraphic">
          <ac:chgData name="Gawande, Surbhi Vasant" userId="S::sgawande@purdue.edu::011356a0-1e46-4e34-8d78-f9fad2689503" providerId="AD" clId="Web-{23B66CC9-F02D-4C68-A4A3-C31A6A621F31}" dt="2021-03-02T02:53:19.485" v="70"/>
          <ac:graphicFrameMkLst>
            <pc:docMk/>
            <pc:sldMk cId="234350788" sldId="258"/>
            <ac:graphicFrameMk id="31" creationId="{C59BD415-1CA1-4586-8827-1FDAA683EBE8}"/>
          </ac:graphicFrameMkLst>
        </pc:graphicFrameChg>
      </pc:sldChg>
      <pc:sldChg chg="modSp">
        <pc:chgData name="Gawande, Surbhi Vasant" userId="S::sgawande@purdue.edu::011356a0-1e46-4e34-8d78-f9fad2689503" providerId="AD" clId="Web-{23B66CC9-F02D-4C68-A4A3-C31A6A621F31}" dt="2021-03-02T02:59:54.107" v="71" actId="1076"/>
        <pc:sldMkLst>
          <pc:docMk/>
          <pc:sldMk cId="2316973296" sldId="268"/>
        </pc:sldMkLst>
        <pc:picChg chg="mod">
          <ac:chgData name="Gawande, Surbhi Vasant" userId="S::sgawande@purdue.edu::011356a0-1e46-4e34-8d78-f9fad2689503" providerId="AD" clId="Web-{23B66CC9-F02D-4C68-A4A3-C31A6A621F31}" dt="2021-03-02T02:59:54.107" v="71" actId="1076"/>
          <ac:picMkLst>
            <pc:docMk/>
            <pc:sldMk cId="2316973296" sldId="268"/>
            <ac:picMk id="4" creationId="{5A6A8DF8-A53D-4528-8DB4-63D8A5F3DA76}"/>
          </ac:picMkLst>
        </pc:picChg>
      </pc:sldChg>
      <pc:sldChg chg="addSp delSp modSp add replId">
        <pc:chgData name="Gawande, Surbhi Vasant" userId="S::sgawande@purdue.edu::011356a0-1e46-4e34-8d78-f9fad2689503" providerId="AD" clId="Web-{23B66CC9-F02D-4C68-A4A3-C31A6A621F31}" dt="2021-03-02T03:57:32.758" v="479" actId="1076"/>
        <pc:sldMkLst>
          <pc:docMk/>
          <pc:sldMk cId="4228041997" sldId="269"/>
        </pc:sldMkLst>
        <pc:spChg chg="mod">
          <ac:chgData name="Gawande, Surbhi Vasant" userId="S::sgawande@purdue.edu::011356a0-1e46-4e34-8d78-f9fad2689503" providerId="AD" clId="Web-{23B66CC9-F02D-4C68-A4A3-C31A6A621F31}" dt="2021-03-02T03:57:04.491" v="473" actId="14100"/>
          <ac:spMkLst>
            <pc:docMk/>
            <pc:sldMk cId="4228041997" sldId="269"/>
            <ac:spMk id="2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28:55.788" v="200"/>
          <ac:spMkLst>
            <pc:docMk/>
            <pc:sldMk cId="4228041997" sldId="269"/>
            <ac:spMk id="3" creationId="{FB57ACED-994A-4984-9BD9-1CED6D91ABAB}"/>
          </ac:spMkLst>
        </pc:spChg>
        <pc:spChg chg="del mod">
          <ac:chgData name="Gawande, Surbhi Vasant" userId="S::sgawande@purdue.edu::011356a0-1e46-4e34-8d78-f9fad2689503" providerId="AD" clId="Web-{23B66CC9-F02D-4C68-A4A3-C31A6A621F31}" dt="2021-03-02T03:20:37.525" v="82"/>
          <ac:spMkLst>
            <pc:docMk/>
            <pc:sldMk cId="4228041997" sldId="269"/>
            <ac:spMk id="7" creationId="{8B3C2AE7-F2E8-4A1C-98B6-37F7312B9354}"/>
          </ac:spMkLst>
        </pc:spChg>
        <pc:spChg chg="del mod">
          <ac:chgData name="Gawande, Surbhi Vasant" userId="S::sgawande@purdue.edu::011356a0-1e46-4e34-8d78-f9fad2689503" providerId="AD" clId="Web-{23B66CC9-F02D-4C68-A4A3-C31A6A621F31}" dt="2021-03-02T03:20:27.791" v="75"/>
          <ac:spMkLst>
            <pc:docMk/>
            <pc:sldMk cId="4228041997" sldId="269"/>
            <ac:spMk id="9" creationId="{5E1C3E88-B3D0-42C1-99D1-390C75FC99CB}"/>
          </ac:spMkLst>
        </pc:spChg>
        <pc:spChg chg="del mod">
          <ac:chgData name="Gawande, Surbhi Vasant" userId="S::sgawande@purdue.edu::011356a0-1e46-4e34-8d78-f9fad2689503" providerId="AD" clId="Web-{23B66CC9-F02D-4C68-A4A3-C31A6A621F31}" dt="2021-03-02T03:20:30.088" v="77"/>
          <ac:spMkLst>
            <pc:docMk/>
            <pc:sldMk cId="4228041997" sldId="269"/>
            <ac:spMk id="10" creationId="{25BE8C46-AFE5-4948-AD12-AD480009E257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29:28.195" v="219" actId="20577"/>
          <ac:spMkLst>
            <pc:docMk/>
            <pc:sldMk cId="4228041997" sldId="269"/>
            <ac:spMk id="11" creationId="{DB8C1714-222D-4DB3-B80E-15FCFB36554E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29:32.117" v="221" actId="20577"/>
          <ac:spMkLst>
            <pc:docMk/>
            <pc:sldMk cId="4228041997" sldId="269"/>
            <ac:spMk id="12" creationId="{A752C5B3-872B-4E3E-9BFE-475998E021D6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25:37.642" v="170"/>
          <ac:spMkLst>
            <pc:docMk/>
            <pc:sldMk cId="4228041997" sldId="269"/>
            <ac:spMk id="14" creationId="{267F7A93-24E7-48FB-8BA6-A2C42DC3B1E9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25:37.642" v="171"/>
          <ac:spMkLst>
            <pc:docMk/>
            <pc:sldMk cId="4228041997" sldId="269"/>
            <ac:spMk id="15" creationId="{F868435A-2569-412B-8B21-2C275981AADA}"/>
          </ac:spMkLst>
        </pc:spChg>
        <pc:spChg chg="add del mod">
          <ac:chgData name="Gawande, Surbhi Vasant" userId="S::sgawande@purdue.edu::011356a0-1e46-4e34-8d78-f9fad2689503" providerId="AD" clId="Web-{23B66CC9-F02D-4C68-A4A3-C31A6A621F31}" dt="2021-03-02T03:25:11.689" v="155"/>
          <ac:spMkLst>
            <pc:docMk/>
            <pc:sldMk cId="4228041997" sldId="269"/>
            <ac:spMk id="17" creationId="{7D340146-4988-4122-926E-CD9B817F1499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40:30.806" v="342"/>
          <ac:spMkLst>
            <pc:docMk/>
            <pc:sldMk cId="4228041997" sldId="269"/>
            <ac:spMk id="19" creationId="{D4124EEC-6D07-464F-A6C8-D4BF29F8FBFF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38:55.428" v="316" actId="20577"/>
          <ac:spMkLst>
            <pc:docMk/>
            <pc:sldMk cId="4228041997" sldId="269"/>
            <ac:spMk id="20" creationId="{3F0BA25B-C6E6-43C8-88D8-0F1CA4B55FD5}"/>
          </ac:spMkLst>
        </pc:spChg>
        <pc:spChg chg="add del">
          <ac:chgData name="Gawande, Surbhi Vasant" userId="S::sgawande@purdue.edu::011356a0-1e46-4e34-8d78-f9fad2689503" providerId="AD" clId="Web-{23B66CC9-F02D-4C68-A4A3-C31A6A621F31}" dt="2021-03-02T03:31:48.668" v="239"/>
          <ac:spMkLst>
            <pc:docMk/>
            <pc:sldMk cId="4228041997" sldId="269"/>
            <ac:spMk id="21" creationId="{FC586962-7DC6-4909-9A93-08216DAA33B6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38:59.679" v="318" actId="20577"/>
          <ac:spMkLst>
            <pc:docMk/>
            <pc:sldMk cId="4228041997" sldId="269"/>
            <ac:spMk id="22" creationId="{C4941225-C3BF-423C-BB22-DE3F2167F3CB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39:09.710" v="321" actId="20577"/>
          <ac:spMkLst>
            <pc:docMk/>
            <pc:sldMk cId="4228041997" sldId="269"/>
            <ac:spMk id="23" creationId="{7D74745A-8A24-4425-91F2-E8331187B994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39:11.913" v="322" actId="20577"/>
          <ac:spMkLst>
            <pc:docMk/>
            <pc:sldMk cId="4228041997" sldId="269"/>
            <ac:spMk id="24" creationId="{D7A118B2-A2C9-46BE-8BDF-E5F2A15CF0F3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40:42.447" v="346" actId="20577"/>
          <ac:spMkLst>
            <pc:docMk/>
            <pc:sldMk cId="4228041997" sldId="269"/>
            <ac:spMk id="25" creationId="{B97D23D2-1AA9-46AF-9DA0-161C7A1E4041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39:34.039" v="337" actId="20577"/>
          <ac:spMkLst>
            <pc:docMk/>
            <pc:sldMk cId="4228041997" sldId="269"/>
            <ac:spMk id="26" creationId="{F9206825-26CD-4816-94B9-EBE472EB115C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57:32.742" v="478" actId="1076"/>
          <ac:spMkLst>
            <pc:docMk/>
            <pc:sldMk cId="4228041997" sldId="269"/>
            <ac:spMk id="34" creationId="{36E463F5-B257-4D5F-A9CB-3638687D88F9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57:25.148" v="475" actId="1076"/>
          <ac:spMkLst>
            <pc:docMk/>
            <pc:sldMk cId="4228041997" sldId="269"/>
            <ac:spMk id="35" creationId="{746E2D91-70B9-4948-8FA6-12C6A06C14EB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55:07.004" v="464" actId="1076"/>
          <ac:spMkLst>
            <pc:docMk/>
            <pc:sldMk cId="4228041997" sldId="269"/>
            <ac:spMk id="36" creationId="{D02772DE-C245-4B6D-AAB1-8AAD9B2925E1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57:32.758" v="479" actId="1076"/>
          <ac:spMkLst>
            <pc:docMk/>
            <pc:sldMk cId="4228041997" sldId="269"/>
            <ac:spMk id="37" creationId="{EDBF0E78-82CC-4720-9F12-3690AA016981}"/>
          </ac:spMkLst>
        </pc:spChg>
        <pc:spChg chg="add mod">
          <ac:chgData name="Gawande, Surbhi Vasant" userId="S::sgawande@purdue.edu::011356a0-1e46-4e34-8d78-f9fad2689503" providerId="AD" clId="Web-{23B66CC9-F02D-4C68-A4A3-C31A6A621F31}" dt="2021-03-02T03:55:25.114" v="467" actId="20577"/>
          <ac:spMkLst>
            <pc:docMk/>
            <pc:sldMk cId="4228041997" sldId="269"/>
            <ac:spMk id="38" creationId="{65B1210D-0F83-46D9-8B03-711DED34B930}"/>
          </ac:spMkLst>
        </pc:spChg>
        <pc:grpChg chg="add mod">
          <ac:chgData name="Gawande, Surbhi Vasant" userId="S::sgawande@purdue.edu::011356a0-1e46-4e34-8d78-f9fad2689503" providerId="AD" clId="Web-{23B66CC9-F02D-4C68-A4A3-C31A6A621F31}" dt="2021-03-02T03:55:03.004" v="463" actId="1076"/>
          <ac:grpSpMkLst>
            <pc:docMk/>
            <pc:sldMk cId="4228041997" sldId="269"/>
            <ac:grpSpMk id="18" creationId="{30430A8C-44DE-47A5-BDEB-947AC52FF4E9}"/>
          </ac:grpSpMkLst>
        </pc:grpChg>
        <pc:grpChg chg="add mod">
          <ac:chgData name="Gawande, Surbhi Vasant" userId="S::sgawande@purdue.edu::011356a0-1e46-4e34-8d78-f9fad2689503" providerId="AD" clId="Web-{23B66CC9-F02D-4C68-A4A3-C31A6A621F31}" dt="2021-03-02T03:57:25.132" v="474" actId="1076"/>
          <ac:grpSpMkLst>
            <pc:docMk/>
            <pc:sldMk cId="4228041997" sldId="269"/>
            <ac:grpSpMk id="33" creationId="{12963F9E-B9F4-40CF-8396-38530CEB80C4}"/>
          </ac:grpSpMkLst>
        </pc:grpChg>
        <pc:picChg chg="del mod">
          <ac:chgData name="Gawande, Surbhi Vasant" userId="S::sgawande@purdue.edu::011356a0-1e46-4e34-8d78-f9fad2689503" providerId="AD" clId="Web-{23B66CC9-F02D-4C68-A4A3-C31A6A621F31}" dt="2021-03-02T03:25:08.188" v="153"/>
          <ac:picMkLst>
            <pc:docMk/>
            <pc:sldMk cId="4228041997" sldId="269"/>
            <ac:picMk id="4" creationId="{35D55584-7AB1-4E63-BD3A-19B5F97DC060}"/>
          </ac:picMkLst>
        </pc:picChg>
        <pc:picChg chg="del mod">
          <ac:chgData name="Gawande, Surbhi Vasant" userId="S::sgawande@purdue.edu::011356a0-1e46-4e34-8d78-f9fad2689503" providerId="AD" clId="Web-{23B66CC9-F02D-4C68-A4A3-C31A6A621F31}" dt="2021-03-02T03:20:34.338" v="80"/>
          <ac:picMkLst>
            <pc:docMk/>
            <pc:sldMk cId="4228041997" sldId="269"/>
            <ac:picMk id="6" creationId="{E82B0D65-2762-43D8-A873-76DBFF8D5CEB}"/>
          </ac:picMkLst>
        </pc:picChg>
        <pc:cxnChg chg="add mod">
          <ac:chgData name="Gawande, Surbhi Vasant" userId="S::sgawande@purdue.edu::011356a0-1e46-4e34-8d78-f9fad2689503" providerId="AD" clId="Web-{23B66CC9-F02D-4C68-A4A3-C31A6A621F31}" dt="2021-03-02T03:26:24.128" v="184"/>
          <ac:cxnSpMkLst>
            <pc:docMk/>
            <pc:sldMk cId="4228041997" sldId="269"/>
            <ac:cxnSpMk id="8" creationId="{F8F4B3AC-8DF1-4717-8738-510DD93F6ED0}"/>
          </ac:cxnSpMkLst>
        </pc:cxnChg>
        <pc:cxnChg chg="add mod">
          <ac:chgData name="Gawande, Surbhi Vasant" userId="S::sgawande@purdue.edu::011356a0-1e46-4e34-8d78-f9fad2689503" providerId="AD" clId="Web-{23B66CC9-F02D-4C68-A4A3-C31A6A621F31}" dt="2021-03-02T03:26:24.128" v="185"/>
          <ac:cxnSpMkLst>
            <pc:docMk/>
            <pc:sldMk cId="4228041997" sldId="269"/>
            <ac:cxnSpMk id="13" creationId="{B60AB11B-5FEE-413B-BD80-A6DB80FAF40B}"/>
          </ac:cxnSpMkLst>
        </pc:cxnChg>
        <pc:cxnChg chg="add mod">
          <ac:chgData name="Gawande, Surbhi Vasant" userId="S::sgawande@purdue.edu::011356a0-1e46-4e34-8d78-f9fad2689503" providerId="AD" clId="Web-{23B66CC9-F02D-4C68-A4A3-C31A6A621F31}" dt="2021-03-02T03:35:06.188" v="282"/>
          <ac:cxnSpMkLst>
            <pc:docMk/>
            <pc:sldMk cId="4228041997" sldId="269"/>
            <ac:cxnSpMk id="27" creationId="{60A0A385-28A2-44BB-BA01-C461456A8453}"/>
          </ac:cxnSpMkLst>
        </pc:cxnChg>
        <pc:cxnChg chg="add mod">
          <ac:chgData name="Gawande, Surbhi Vasant" userId="S::sgawande@purdue.edu::011356a0-1e46-4e34-8d78-f9fad2689503" providerId="AD" clId="Web-{23B66CC9-F02D-4C68-A4A3-C31A6A621F31}" dt="2021-03-02T03:35:35.361" v="285"/>
          <ac:cxnSpMkLst>
            <pc:docMk/>
            <pc:sldMk cId="4228041997" sldId="269"/>
            <ac:cxnSpMk id="28" creationId="{5289E4C6-7ECB-4180-8C1F-7A4E5580A492}"/>
          </ac:cxnSpMkLst>
        </pc:cxnChg>
        <pc:cxnChg chg="add mod">
          <ac:chgData name="Gawande, Surbhi Vasant" userId="S::sgawande@purdue.edu::011356a0-1e46-4e34-8d78-f9fad2689503" providerId="AD" clId="Web-{23B66CC9-F02D-4C68-A4A3-C31A6A621F31}" dt="2021-03-02T03:36:13.096" v="292"/>
          <ac:cxnSpMkLst>
            <pc:docMk/>
            <pc:sldMk cId="4228041997" sldId="269"/>
            <ac:cxnSpMk id="29" creationId="{744B0E71-A2CD-49B3-81A9-C3885C9130F2}"/>
          </ac:cxnSpMkLst>
        </pc:cxnChg>
        <pc:cxnChg chg="add mod">
          <ac:chgData name="Gawande, Surbhi Vasant" userId="S::sgawande@purdue.edu::011356a0-1e46-4e34-8d78-f9fad2689503" providerId="AD" clId="Web-{23B66CC9-F02D-4C68-A4A3-C31A6A621F31}" dt="2021-03-02T03:36:34.206" v="296" actId="1076"/>
          <ac:cxnSpMkLst>
            <pc:docMk/>
            <pc:sldMk cId="4228041997" sldId="269"/>
            <ac:cxnSpMk id="30" creationId="{C69CBDFC-C1D5-4222-B301-864724589A87}"/>
          </ac:cxnSpMkLst>
        </pc:cxnChg>
        <pc:cxnChg chg="add mod">
          <ac:chgData name="Gawande, Surbhi Vasant" userId="S::sgawande@purdue.edu::011356a0-1e46-4e34-8d78-f9fad2689503" providerId="AD" clId="Web-{23B66CC9-F02D-4C68-A4A3-C31A6A621F31}" dt="2021-03-02T03:37:54.880" v="313"/>
          <ac:cxnSpMkLst>
            <pc:docMk/>
            <pc:sldMk cId="4228041997" sldId="269"/>
            <ac:cxnSpMk id="31" creationId="{4E978E55-C476-4538-BC37-2896C6F7C033}"/>
          </ac:cxnSpMkLst>
        </pc:cxnChg>
        <pc:cxnChg chg="add mod">
          <ac:chgData name="Gawande, Surbhi Vasant" userId="S::sgawande@purdue.edu::011356a0-1e46-4e34-8d78-f9fad2689503" providerId="AD" clId="Web-{23B66CC9-F02D-4C68-A4A3-C31A6A621F31}" dt="2021-03-02T03:37:54.880" v="314"/>
          <ac:cxnSpMkLst>
            <pc:docMk/>
            <pc:sldMk cId="4228041997" sldId="269"/>
            <ac:cxnSpMk id="32" creationId="{6850578D-8D5C-4059-ABA6-B0E17FD4B4C3}"/>
          </ac:cxnSpMkLst>
        </pc:cxnChg>
      </pc:sldChg>
    </pc:docChg>
  </pc:docChgLst>
  <pc:docChgLst>
    <pc:chgData name="Cao, Niuying" userId="S::cao373@purdue.edu::6d8dd6b2-d382-4930-aa7e-3fd70378cc2a" providerId="AD" clId="Web-{37DFB09F-009B-B000-BDC1-31452BDB5EB9}"/>
    <pc:docChg chg="modSld">
      <pc:chgData name="Cao, Niuying" userId="S::cao373@purdue.edu::6d8dd6b2-d382-4930-aa7e-3fd70378cc2a" providerId="AD" clId="Web-{37DFB09F-009B-B000-BDC1-31452BDB5EB9}" dt="2021-03-04T05:57:01.433" v="29"/>
      <pc:docMkLst>
        <pc:docMk/>
      </pc:docMkLst>
      <pc:sldChg chg="addSp delSp modSp">
        <pc:chgData name="Cao, Niuying" userId="S::cao373@purdue.edu::6d8dd6b2-d382-4930-aa7e-3fd70378cc2a" providerId="AD" clId="Web-{37DFB09F-009B-B000-BDC1-31452BDB5EB9}" dt="2021-03-04T05:57:01.433" v="29"/>
        <pc:sldMkLst>
          <pc:docMk/>
          <pc:sldMk cId="3814427410" sldId="282"/>
        </pc:sldMkLst>
        <pc:spChg chg="add mod">
          <ac:chgData name="Cao, Niuying" userId="S::cao373@purdue.edu::6d8dd6b2-d382-4930-aa7e-3fd70378cc2a" providerId="AD" clId="Web-{37DFB09F-009B-B000-BDC1-31452BDB5EB9}" dt="2021-03-04T05:57:01.433" v="29"/>
          <ac:spMkLst>
            <pc:docMk/>
            <pc:sldMk cId="3814427410" sldId="282"/>
            <ac:spMk id="20" creationId="{0CE0F1E2-6297-4EC3-BD44-6A11FE72383B}"/>
          </ac:spMkLst>
        </pc:spChg>
        <pc:picChg chg="add del mod">
          <ac:chgData name="Cao, Niuying" userId="S::cao373@purdue.edu::6d8dd6b2-d382-4930-aa7e-3fd70378cc2a" providerId="AD" clId="Web-{37DFB09F-009B-B000-BDC1-31452BDB5EB9}" dt="2021-03-04T05:51:42.698" v="3"/>
          <ac:picMkLst>
            <pc:docMk/>
            <pc:sldMk cId="3814427410" sldId="282"/>
            <ac:picMk id="5" creationId="{8B77AFE0-1140-4A21-B382-E8F22A58170A}"/>
          </ac:picMkLst>
        </pc:picChg>
        <pc:picChg chg="add mod">
          <ac:chgData name="Cao, Niuying" userId="S::cao373@purdue.edu::6d8dd6b2-d382-4930-aa7e-3fd70378cc2a" providerId="AD" clId="Web-{37DFB09F-009B-B000-BDC1-31452BDB5EB9}" dt="2021-03-04T05:56:45.840" v="25" actId="1076"/>
          <ac:picMkLst>
            <pc:docMk/>
            <pc:sldMk cId="3814427410" sldId="282"/>
            <ac:picMk id="6" creationId="{F8755751-3DA2-4ACD-BF4D-8AFA04497DF5}"/>
          </ac:picMkLst>
        </pc:picChg>
        <pc:picChg chg="add del mod modCrop">
          <ac:chgData name="Cao, Niuying" userId="S::cao373@purdue.edu::6d8dd6b2-d382-4930-aa7e-3fd70378cc2a" providerId="AD" clId="Web-{37DFB09F-009B-B000-BDC1-31452BDB5EB9}" dt="2021-03-04T05:56:15.918" v="16"/>
          <ac:picMkLst>
            <pc:docMk/>
            <pc:sldMk cId="3814427410" sldId="282"/>
            <ac:picMk id="18" creationId="{1F9FD70D-DC9A-42BF-94CA-15030C200770}"/>
          </ac:picMkLst>
        </pc:picChg>
      </pc:sldChg>
    </pc:docChg>
  </pc:docChgLst>
  <pc:docChgLst>
    <pc:chgData name="Lathi, Saumya" userId="S::slathi@purdue.edu::b26182d4-7e83-4faa-827d-d23eafeea8f1" providerId="AD" clId="Web-{66C7B09F-D0C4-B000-D39D-C00E706C3F49}"/>
    <pc:docChg chg="modSld">
      <pc:chgData name="Lathi, Saumya" userId="S::slathi@purdue.edu::b26182d4-7e83-4faa-827d-d23eafeea8f1" providerId="AD" clId="Web-{66C7B09F-D0C4-B000-D39D-C00E706C3F49}" dt="2021-03-04T00:18:32.482" v="145"/>
      <pc:docMkLst>
        <pc:docMk/>
      </pc:docMkLst>
      <pc:sldChg chg="addSp delSp modSp">
        <pc:chgData name="Lathi, Saumya" userId="S::slathi@purdue.edu::b26182d4-7e83-4faa-827d-d23eafeea8f1" providerId="AD" clId="Web-{66C7B09F-D0C4-B000-D39D-C00E706C3F49}" dt="2021-03-04T00:03:50.315" v="134" actId="1076"/>
        <pc:sldMkLst>
          <pc:docMk/>
          <pc:sldMk cId="3814427410" sldId="282"/>
        </pc:sldMkLst>
        <pc:picChg chg="add mod">
          <ac:chgData name="Lathi, Saumya" userId="S::slathi@purdue.edu::b26182d4-7e83-4faa-827d-d23eafeea8f1" providerId="AD" clId="Web-{66C7B09F-D0C4-B000-D39D-C00E706C3F49}" dt="2021-03-03T22:51:48.904" v="2" actId="1076"/>
          <ac:picMkLst>
            <pc:docMk/>
            <pc:sldMk cId="3814427410" sldId="282"/>
            <ac:picMk id="4" creationId="{4C31FEB0-E07F-41E9-A554-7AE54CFD1AD6}"/>
          </ac:picMkLst>
        </pc:picChg>
        <pc:picChg chg="mod">
          <ac:chgData name="Lathi, Saumya" userId="S::slathi@purdue.edu::b26182d4-7e83-4faa-827d-d23eafeea8f1" providerId="AD" clId="Web-{66C7B09F-D0C4-B000-D39D-C00E706C3F49}" dt="2021-03-04T00:03:50.315" v="134" actId="1076"/>
          <ac:picMkLst>
            <pc:docMk/>
            <pc:sldMk cId="3814427410" sldId="282"/>
            <ac:picMk id="4" creationId="{FD8A29EB-3211-45B6-B614-97875CE29BE9}"/>
          </ac:picMkLst>
        </pc:picChg>
        <pc:picChg chg="del">
          <ac:chgData name="Lathi, Saumya" userId="S::slathi@purdue.edu::b26182d4-7e83-4faa-827d-d23eafeea8f1" providerId="AD" clId="Web-{66C7B09F-D0C4-B000-D39D-C00E706C3F49}" dt="2021-03-03T22:52:57.779" v="3"/>
          <ac:picMkLst>
            <pc:docMk/>
            <pc:sldMk cId="3814427410" sldId="282"/>
            <ac:picMk id="37" creationId="{766A362B-A86A-46C0-934F-2A0A999F784F}"/>
          </ac:picMkLst>
        </pc:picChg>
        <pc:picChg chg="del">
          <ac:chgData name="Lathi, Saumya" userId="S::slathi@purdue.edu::b26182d4-7e83-4faa-827d-d23eafeea8f1" providerId="AD" clId="Web-{66C7B09F-D0C4-B000-D39D-C00E706C3F49}" dt="2021-03-03T23:08:36.103" v="4"/>
          <ac:picMkLst>
            <pc:docMk/>
            <pc:sldMk cId="3814427410" sldId="282"/>
            <ac:picMk id="39" creationId="{7DD0FB66-4A46-4C4D-A9F9-5C6947D8833C}"/>
          </ac:picMkLst>
        </pc:picChg>
      </pc:sldChg>
      <pc:sldChg chg="addSp delSp modSp mod setBg">
        <pc:chgData name="Lathi, Saumya" userId="S::slathi@purdue.edu::b26182d4-7e83-4faa-827d-d23eafeea8f1" providerId="AD" clId="Web-{66C7B09F-D0C4-B000-D39D-C00E706C3F49}" dt="2021-03-03T23:45:58.911" v="133"/>
        <pc:sldMkLst>
          <pc:docMk/>
          <pc:sldMk cId="2422750295" sldId="283"/>
        </pc:sldMkLst>
        <pc:spChg chg="del mod">
          <ac:chgData name="Lathi, Saumya" userId="S::slathi@purdue.edu::b26182d4-7e83-4faa-827d-d23eafeea8f1" providerId="AD" clId="Web-{66C7B09F-D0C4-B000-D39D-C00E706C3F49}" dt="2021-03-03T23:45:58.911" v="133"/>
          <ac:spMkLst>
            <pc:docMk/>
            <pc:sldMk cId="2422750295" sldId="283"/>
            <ac:spMk id="4" creationId="{AED7C073-8CA5-4EB4-8E85-F4C9A56867F9}"/>
          </ac:spMkLst>
        </pc:spChg>
        <pc:spChg chg="mod">
          <ac:chgData name="Lathi, Saumya" userId="S::slathi@purdue.edu::b26182d4-7e83-4faa-827d-d23eafeea8f1" providerId="AD" clId="Web-{66C7B09F-D0C4-B000-D39D-C00E706C3F49}" dt="2021-03-03T23:45:58.911" v="133"/>
          <ac:spMkLst>
            <pc:docMk/>
            <pc:sldMk cId="2422750295" sldId="283"/>
            <ac:spMk id="6" creationId="{8E62941D-02DD-4D70-89CA-ABD8A75E3B4C}"/>
          </ac:spMkLst>
        </pc:spChg>
        <pc:spChg chg="ord">
          <ac:chgData name="Lathi, Saumya" userId="S::slathi@purdue.edu::b26182d4-7e83-4faa-827d-d23eafeea8f1" providerId="AD" clId="Web-{66C7B09F-D0C4-B000-D39D-C00E706C3F49}" dt="2021-03-03T23:45:58.911" v="133"/>
          <ac:spMkLst>
            <pc:docMk/>
            <pc:sldMk cId="2422750295" sldId="283"/>
            <ac:spMk id="8" creationId="{A5992392-D522-4378-995A-0696408CADE4}"/>
          </ac:spMkLst>
        </pc:spChg>
        <pc:spChg chg="mod">
          <ac:chgData name="Lathi, Saumya" userId="S::slathi@purdue.edu::b26182d4-7e83-4faa-827d-d23eafeea8f1" providerId="AD" clId="Web-{66C7B09F-D0C4-B000-D39D-C00E706C3F49}" dt="2021-03-03T23:45:58.911" v="133"/>
          <ac:spMkLst>
            <pc:docMk/>
            <pc:sldMk cId="2422750295" sldId="283"/>
            <ac:spMk id="9" creationId="{7D7FE852-61C8-4BC9-AEF0-0F2F4E1CC8FC}"/>
          </ac:spMkLst>
        </pc:spChg>
        <pc:spChg chg="add">
          <ac:chgData name="Lathi, Saumya" userId="S::slathi@purdue.edu::b26182d4-7e83-4faa-827d-d23eafeea8f1" providerId="AD" clId="Web-{66C7B09F-D0C4-B000-D39D-C00E706C3F49}" dt="2021-03-03T23:45:58.911" v="133"/>
          <ac:spMkLst>
            <pc:docMk/>
            <pc:sldMk cId="2422750295" sldId="283"/>
            <ac:spMk id="15" creationId="{68575C10-8187-4AC4-AD72-C754EAFD2867}"/>
          </ac:spMkLst>
        </pc:spChg>
        <pc:graphicFrameChg chg="add">
          <ac:chgData name="Lathi, Saumya" userId="S::slathi@purdue.edu::b26182d4-7e83-4faa-827d-d23eafeea8f1" providerId="AD" clId="Web-{66C7B09F-D0C4-B000-D39D-C00E706C3F49}" dt="2021-03-03T23:45:58.911" v="133"/>
          <ac:graphicFrameMkLst>
            <pc:docMk/>
            <pc:sldMk cId="2422750295" sldId="283"/>
            <ac:graphicFrameMk id="11" creationId="{63119830-5B98-485E-8969-50BB196F27DF}"/>
          </ac:graphicFrameMkLst>
        </pc:graphicFrameChg>
        <pc:cxnChg chg="add">
          <ac:chgData name="Lathi, Saumya" userId="S::slathi@purdue.edu::b26182d4-7e83-4faa-827d-d23eafeea8f1" providerId="AD" clId="Web-{66C7B09F-D0C4-B000-D39D-C00E706C3F49}" dt="2021-03-03T23:45:58.911" v="133"/>
          <ac:cxnSpMkLst>
            <pc:docMk/>
            <pc:sldMk cId="2422750295" sldId="283"/>
            <ac:cxnSpMk id="17" creationId="{74E776C9-ED67-41B7-B3A3-4DF76EF3ACEE}"/>
          </ac:cxnSpMkLst>
        </pc:cxnChg>
      </pc:sldChg>
      <pc:sldChg chg="modSp">
        <pc:chgData name="Lathi, Saumya" userId="S::slathi@purdue.edu::b26182d4-7e83-4faa-827d-d23eafeea8f1" providerId="AD" clId="Web-{66C7B09F-D0C4-B000-D39D-C00E706C3F49}" dt="2021-03-04T00:18:32.482" v="145"/>
        <pc:sldMkLst>
          <pc:docMk/>
          <pc:sldMk cId="2999647056" sldId="284"/>
        </pc:sldMkLst>
        <pc:graphicFrameChg chg="modGraphic">
          <ac:chgData name="Lathi, Saumya" userId="S::slathi@purdue.edu::b26182d4-7e83-4faa-827d-d23eafeea8f1" providerId="AD" clId="Web-{66C7B09F-D0C4-B000-D39D-C00E706C3F49}" dt="2021-03-04T00:05:46.722" v="136"/>
          <ac:graphicFrameMkLst>
            <pc:docMk/>
            <pc:sldMk cId="2999647056" sldId="284"/>
            <ac:graphicFrameMk id="18" creationId="{B635D2AA-31D7-4515-B4CE-540E6A5CD72C}"/>
          </ac:graphicFrameMkLst>
        </pc:graphicFrameChg>
        <pc:graphicFrameChg chg="mod modGraphic">
          <ac:chgData name="Lathi, Saumya" userId="S::slathi@purdue.edu::b26182d4-7e83-4faa-827d-d23eafeea8f1" providerId="AD" clId="Web-{66C7B09F-D0C4-B000-D39D-C00E706C3F49}" dt="2021-03-04T00:18:32.482" v="145"/>
          <ac:graphicFrameMkLst>
            <pc:docMk/>
            <pc:sldMk cId="2999647056" sldId="284"/>
            <ac:graphicFrameMk id="29" creationId="{25C7ADA5-F688-44EF-AF51-41593670F78F}"/>
          </ac:graphicFrameMkLst>
        </pc:graphicFrameChg>
        <pc:graphicFrameChg chg="modGraphic">
          <ac:chgData name="Lathi, Saumya" userId="S::slathi@purdue.edu::b26182d4-7e83-4faa-827d-d23eafeea8f1" providerId="AD" clId="Web-{66C7B09F-D0C4-B000-D39D-C00E706C3F49}" dt="2021-03-04T00:05:55.160" v="137"/>
          <ac:graphicFrameMkLst>
            <pc:docMk/>
            <pc:sldMk cId="2999647056" sldId="284"/>
            <ac:graphicFrameMk id="31" creationId="{49046C97-0A36-4E15-AB02-87E23FCD3020}"/>
          </ac:graphicFrameMkLst>
        </pc:graphicFrameChg>
      </pc:sldChg>
    </pc:docChg>
  </pc:docChgLst>
  <pc:docChgLst>
    <pc:chgData name="Gawande, Surbhi Vasant" userId="S::sgawande@purdue.edu::011356a0-1e46-4e34-8d78-f9fad2689503" providerId="AD" clId="Web-{4AA3B7CB-1CC5-49BD-8E1F-2E14713B7A58}"/>
    <pc:docChg chg="addSld modSld sldOrd">
      <pc:chgData name="Gawande, Surbhi Vasant" userId="S::sgawande@purdue.edu::011356a0-1e46-4e34-8d78-f9fad2689503" providerId="AD" clId="Web-{4AA3B7CB-1CC5-49BD-8E1F-2E14713B7A58}" dt="2021-03-03T20:01:42.402" v="78"/>
      <pc:docMkLst>
        <pc:docMk/>
      </pc:docMkLst>
      <pc:sldChg chg="addSp delSp modSp">
        <pc:chgData name="Gawande, Surbhi Vasant" userId="S::sgawande@purdue.edu::011356a0-1e46-4e34-8d78-f9fad2689503" providerId="AD" clId="Web-{4AA3B7CB-1CC5-49BD-8E1F-2E14713B7A58}" dt="2021-03-03T19:41:58.761" v="6" actId="1076"/>
        <pc:sldMkLst>
          <pc:docMk/>
          <pc:sldMk cId="234350788" sldId="258"/>
        </pc:sldMkLst>
        <pc:graphicFrameChg chg="del mod">
          <ac:chgData name="Gawande, Surbhi Vasant" userId="S::sgawande@purdue.edu::011356a0-1e46-4e34-8d78-f9fad2689503" providerId="AD" clId="Web-{4AA3B7CB-1CC5-49BD-8E1F-2E14713B7A58}" dt="2021-03-03T19:41:39.745" v="1"/>
          <ac:graphicFrameMkLst>
            <pc:docMk/>
            <pc:sldMk cId="234350788" sldId="258"/>
            <ac:graphicFrameMk id="31" creationId="{C59BD415-1CA1-4586-8827-1FDAA683EBE8}"/>
          </ac:graphicFrameMkLst>
        </pc:graphicFrameChg>
        <pc:picChg chg="add mod">
          <ac:chgData name="Gawande, Surbhi Vasant" userId="S::sgawande@purdue.edu::011356a0-1e46-4e34-8d78-f9fad2689503" providerId="AD" clId="Web-{4AA3B7CB-1CC5-49BD-8E1F-2E14713B7A58}" dt="2021-03-03T19:41:58.761" v="6" actId="1076"/>
          <ac:picMkLst>
            <pc:docMk/>
            <pc:sldMk cId="234350788" sldId="258"/>
            <ac:picMk id="48" creationId="{7DAA186E-21BB-465A-80B6-7033A3556AD1}"/>
          </ac:picMkLst>
        </pc:picChg>
      </pc:sldChg>
      <pc:sldChg chg="addSp delSp modSp">
        <pc:chgData name="Gawande, Surbhi Vasant" userId="S::sgawande@purdue.edu::011356a0-1e46-4e34-8d78-f9fad2689503" providerId="AD" clId="Web-{4AA3B7CB-1CC5-49BD-8E1F-2E14713B7A58}" dt="2021-03-03T19:50:26.980" v="52" actId="1076"/>
        <pc:sldMkLst>
          <pc:docMk/>
          <pc:sldMk cId="645217684" sldId="259"/>
        </pc:sldMkLst>
        <pc:spChg chg="del mod">
          <ac:chgData name="Gawande, Surbhi Vasant" userId="S::sgawande@purdue.edu::011356a0-1e46-4e34-8d78-f9fad2689503" providerId="AD" clId="Web-{4AA3B7CB-1CC5-49BD-8E1F-2E14713B7A58}" dt="2021-03-03T19:42:18.542" v="8"/>
          <ac:spMkLst>
            <pc:docMk/>
            <pc:sldMk cId="645217684" sldId="259"/>
            <ac:spMk id="2" creationId="{00000000-0000-0000-0000-000000000000}"/>
          </ac:spMkLst>
        </pc:spChg>
        <pc:spChg chg="mod">
          <ac:chgData name="Gawande, Surbhi Vasant" userId="S::sgawande@purdue.edu::011356a0-1e46-4e34-8d78-f9fad2689503" providerId="AD" clId="Web-{4AA3B7CB-1CC5-49BD-8E1F-2E14713B7A58}" dt="2021-03-03T19:48:07.386" v="30" actId="14100"/>
          <ac:spMkLst>
            <pc:docMk/>
            <pc:sldMk cId="645217684" sldId="259"/>
            <ac:spMk id="3" creationId="{00000000-0000-0000-0000-000000000000}"/>
          </ac:spMkLst>
        </pc:spChg>
        <pc:spChg chg="add del mod">
          <ac:chgData name="Gawande, Surbhi Vasant" userId="S::sgawande@purdue.edu::011356a0-1e46-4e34-8d78-f9fad2689503" providerId="AD" clId="Web-{4AA3B7CB-1CC5-49BD-8E1F-2E14713B7A58}" dt="2021-03-03T19:42:22.980" v="11"/>
          <ac:spMkLst>
            <pc:docMk/>
            <pc:sldMk cId="645217684" sldId="259"/>
            <ac:spMk id="5" creationId="{AB6B83B4-AB31-401E-A8EC-1331B9DBC79F}"/>
          </ac:spMkLst>
        </pc:spChg>
        <pc:spChg chg="add">
          <ac:chgData name="Gawande, Surbhi Vasant" userId="S::sgawande@purdue.edu::011356a0-1e46-4e34-8d78-f9fad2689503" providerId="AD" clId="Web-{4AA3B7CB-1CC5-49BD-8E1F-2E14713B7A58}" dt="2021-03-03T19:42:19.386" v="9"/>
          <ac:spMkLst>
            <pc:docMk/>
            <pc:sldMk cId="645217684" sldId="259"/>
            <ac:spMk id="7" creationId="{05B70207-931E-4F00-B624-4989E61A3B8B}"/>
          </ac:spMkLst>
        </pc:spChg>
        <pc:spChg chg="add del mod">
          <ac:chgData name="Gawande, Surbhi Vasant" userId="S::sgawande@purdue.edu::011356a0-1e46-4e34-8d78-f9fad2689503" providerId="AD" clId="Web-{4AA3B7CB-1CC5-49BD-8E1F-2E14713B7A58}" dt="2021-03-03T19:47:20.261" v="21"/>
          <ac:spMkLst>
            <pc:docMk/>
            <pc:sldMk cId="645217684" sldId="259"/>
            <ac:spMk id="8" creationId="{1C0A1E88-008D-48D2-9A23-BE384881B78C}"/>
          </ac:spMkLst>
        </pc:spChg>
        <pc:spChg chg="add mod">
          <ac:chgData name="Gawande, Surbhi Vasant" userId="S::sgawande@purdue.edu::011356a0-1e46-4e34-8d78-f9fad2689503" providerId="AD" clId="Web-{4AA3B7CB-1CC5-49BD-8E1F-2E14713B7A58}" dt="2021-03-03T19:50:17.792" v="51" actId="1076"/>
          <ac:spMkLst>
            <pc:docMk/>
            <pc:sldMk cId="645217684" sldId="259"/>
            <ac:spMk id="10" creationId="{BF1EF9A7-66F2-4D01-B35A-9AD7E3D3B45B}"/>
          </ac:spMkLst>
        </pc:spChg>
        <pc:picChg chg="add mod modCrop">
          <ac:chgData name="Gawande, Surbhi Vasant" userId="S::sgawande@purdue.edu::011356a0-1e46-4e34-8d78-f9fad2689503" providerId="AD" clId="Web-{4AA3B7CB-1CC5-49BD-8E1F-2E14713B7A58}" dt="2021-03-03T19:50:26.980" v="52" actId="1076"/>
          <ac:picMkLst>
            <pc:docMk/>
            <pc:sldMk cId="645217684" sldId="259"/>
            <ac:picMk id="9" creationId="{74581BBB-C7F3-4868-8997-4F252B1DA1A8}"/>
          </ac:picMkLst>
        </pc:picChg>
      </pc:sldChg>
      <pc:sldChg chg="ord">
        <pc:chgData name="Gawande, Surbhi Vasant" userId="S::sgawande@purdue.edu::011356a0-1e46-4e34-8d78-f9fad2689503" providerId="AD" clId="Web-{4AA3B7CB-1CC5-49BD-8E1F-2E14713B7A58}" dt="2021-03-03T20:01:42.402" v="78"/>
        <pc:sldMkLst>
          <pc:docMk/>
          <pc:sldMk cId="2101727797" sldId="265"/>
        </pc:sldMkLst>
      </pc:sldChg>
      <pc:sldChg chg="addSp delSp modSp add replId">
        <pc:chgData name="Gawande, Surbhi Vasant" userId="S::sgawande@purdue.edu::011356a0-1e46-4e34-8d78-f9fad2689503" providerId="AD" clId="Web-{4AA3B7CB-1CC5-49BD-8E1F-2E14713B7A58}" dt="2021-03-03T20:00:23.839" v="77"/>
        <pc:sldMkLst>
          <pc:docMk/>
          <pc:sldMk cId="2510067903" sldId="278"/>
        </pc:sldMkLst>
        <pc:spChg chg="del mod">
          <ac:chgData name="Gawande, Surbhi Vasant" userId="S::sgawande@purdue.edu::011356a0-1e46-4e34-8d78-f9fad2689503" providerId="AD" clId="Web-{4AA3B7CB-1CC5-49BD-8E1F-2E14713B7A58}" dt="2021-03-03T19:59:13.714" v="56"/>
          <ac:spMkLst>
            <pc:docMk/>
            <pc:sldMk cId="2510067903" sldId="278"/>
            <ac:spMk id="3" creationId="{00000000-0000-0000-0000-000000000000}"/>
          </ac:spMkLst>
        </pc:spChg>
        <pc:spChg chg="add del mod">
          <ac:chgData name="Gawande, Surbhi Vasant" userId="S::sgawande@purdue.edu::011356a0-1e46-4e34-8d78-f9fad2689503" providerId="AD" clId="Web-{4AA3B7CB-1CC5-49BD-8E1F-2E14713B7A58}" dt="2021-03-03T19:59:20.464" v="58"/>
          <ac:spMkLst>
            <pc:docMk/>
            <pc:sldMk cId="2510067903" sldId="278"/>
            <ac:spMk id="4" creationId="{8ED81B5C-C727-454F-9720-9F6AAF6C34CD}"/>
          </ac:spMkLst>
        </pc:spChg>
        <pc:spChg chg="add">
          <ac:chgData name="Gawande, Surbhi Vasant" userId="S::sgawande@purdue.edu::011356a0-1e46-4e34-8d78-f9fad2689503" providerId="AD" clId="Web-{4AA3B7CB-1CC5-49BD-8E1F-2E14713B7A58}" dt="2021-03-03T20:00:23.839" v="77"/>
          <ac:spMkLst>
            <pc:docMk/>
            <pc:sldMk cId="2510067903" sldId="278"/>
            <ac:spMk id="6" creationId="{0E8E3E70-6533-4643-9902-B8CB27BB6FB3}"/>
          </ac:spMkLst>
        </pc:spChg>
        <pc:spChg chg="mod">
          <ac:chgData name="Gawande, Surbhi Vasant" userId="S::sgawande@purdue.edu::011356a0-1e46-4e34-8d78-f9fad2689503" providerId="AD" clId="Web-{4AA3B7CB-1CC5-49BD-8E1F-2E14713B7A58}" dt="2021-03-03T20:00:14.589" v="76" actId="20577"/>
          <ac:spMkLst>
            <pc:docMk/>
            <pc:sldMk cId="2510067903" sldId="278"/>
            <ac:spMk id="7" creationId="{05B70207-931E-4F00-B624-4989E61A3B8B}"/>
          </ac:spMkLst>
        </pc:spChg>
        <pc:spChg chg="del mod">
          <ac:chgData name="Gawande, Surbhi Vasant" userId="S::sgawande@purdue.edu::011356a0-1e46-4e34-8d78-f9fad2689503" providerId="AD" clId="Web-{4AA3B7CB-1CC5-49BD-8E1F-2E14713B7A58}" dt="2021-03-03T19:59:32.292" v="63"/>
          <ac:spMkLst>
            <pc:docMk/>
            <pc:sldMk cId="2510067903" sldId="278"/>
            <ac:spMk id="10" creationId="{BF1EF9A7-66F2-4D01-B35A-9AD7E3D3B45B}"/>
          </ac:spMkLst>
        </pc:spChg>
        <pc:picChg chg="add mod">
          <ac:chgData name="Gawande, Surbhi Vasant" userId="S::sgawande@purdue.edu::011356a0-1e46-4e34-8d78-f9fad2689503" providerId="AD" clId="Web-{4AA3B7CB-1CC5-49BD-8E1F-2E14713B7A58}" dt="2021-03-03T19:59:49.417" v="70" actId="1076"/>
          <ac:picMkLst>
            <pc:docMk/>
            <pc:sldMk cId="2510067903" sldId="278"/>
            <ac:picMk id="5" creationId="{5B5A0637-C8B4-447D-86E1-32EC2D0C68D6}"/>
          </ac:picMkLst>
        </pc:picChg>
        <pc:picChg chg="del mod">
          <ac:chgData name="Gawande, Surbhi Vasant" userId="S::sgawande@purdue.edu::011356a0-1e46-4e34-8d78-f9fad2689503" providerId="AD" clId="Web-{4AA3B7CB-1CC5-49BD-8E1F-2E14713B7A58}" dt="2021-03-03T19:59:25.480" v="60"/>
          <ac:picMkLst>
            <pc:docMk/>
            <pc:sldMk cId="2510067903" sldId="278"/>
            <ac:picMk id="9" creationId="{74581BBB-C7F3-4868-8997-4F252B1DA1A8}"/>
          </ac:picMkLst>
        </pc:picChg>
      </pc:sldChg>
    </pc:docChg>
  </pc:docChgLst>
  <pc:docChgLst>
    <pc:chgData name="Robyn E Campbell" userId="S::campb170@purdue.edu::88d6ddd0-d00e-459d-8c1e-053260600238" providerId="AD" clId="Web-{82D0165D-9FA8-45E2-A094-10D041AB3C61}"/>
    <pc:docChg chg="modSld">
      <pc:chgData name="Robyn E Campbell" userId="S::campb170@purdue.edu::88d6ddd0-d00e-459d-8c1e-053260600238" providerId="AD" clId="Web-{82D0165D-9FA8-45E2-A094-10D041AB3C61}" dt="2021-03-04T00:03:49.990" v="1"/>
      <pc:docMkLst>
        <pc:docMk/>
      </pc:docMkLst>
      <pc:sldChg chg="modSp">
        <pc:chgData name="Robyn E Campbell" userId="S::campb170@purdue.edu::88d6ddd0-d00e-459d-8c1e-053260600238" providerId="AD" clId="Web-{82D0165D-9FA8-45E2-A094-10D041AB3C61}" dt="2021-03-04T00:03:49.990" v="1"/>
        <pc:sldMkLst>
          <pc:docMk/>
          <pc:sldMk cId="2999647056" sldId="284"/>
        </pc:sldMkLst>
        <pc:graphicFrameChg chg="mod modGraphic">
          <ac:chgData name="Robyn E Campbell" userId="S::campb170@purdue.edu::88d6ddd0-d00e-459d-8c1e-053260600238" providerId="AD" clId="Web-{82D0165D-9FA8-45E2-A094-10D041AB3C61}" dt="2021-03-04T00:03:49.990" v="1"/>
          <ac:graphicFrameMkLst>
            <pc:docMk/>
            <pc:sldMk cId="2999647056" sldId="284"/>
            <ac:graphicFrameMk id="31" creationId="{49046C97-0A36-4E15-AB02-87E23FCD3020}"/>
          </ac:graphicFrameMkLst>
        </pc:graphicFrameChg>
      </pc:sldChg>
    </pc:docChg>
  </pc:docChgLst>
  <pc:docChgLst>
    <pc:chgData name="Chou, Sheng Yang" userId="S::chou101@purdue.edu::c04050c3-4677-4a2d-a189-a0c9662ca8ab" providerId="AD" clId="Web-{C76B19E2-1683-48A0-8144-81F38E2D5348}"/>
    <pc:docChg chg="modSld">
      <pc:chgData name="Chou, Sheng Yang" userId="S::chou101@purdue.edu::c04050c3-4677-4a2d-a189-a0c9662ca8ab" providerId="AD" clId="Web-{C76B19E2-1683-48A0-8144-81F38E2D5348}" dt="2021-03-03T02:12:55.032" v="0" actId="1076"/>
      <pc:docMkLst>
        <pc:docMk/>
      </pc:docMkLst>
      <pc:sldChg chg="modSp">
        <pc:chgData name="Chou, Sheng Yang" userId="S::chou101@purdue.edu::c04050c3-4677-4a2d-a189-a0c9662ca8ab" providerId="AD" clId="Web-{C76B19E2-1683-48A0-8144-81F38E2D5348}" dt="2021-03-03T02:12:55.032" v="0" actId="1076"/>
        <pc:sldMkLst>
          <pc:docMk/>
          <pc:sldMk cId="2007931304" sldId="264"/>
        </pc:sldMkLst>
        <pc:graphicFrameChg chg="mod">
          <ac:chgData name="Chou, Sheng Yang" userId="S::chou101@purdue.edu::c04050c3-4677-4a2d-a189-a0c9662ca8ab" providerId="AD" clId="Web-{C76B19E2-1683-48A0-8144-81F38E2D5348}" dt="2021-03-03T02:12:55.032" v="0" actId="1076"/>
          <ac:graphicFrameMkLst>
            <pc:docMk/>
            <pc:sldMk cId="2007931304" sldId="264"/>
            <ac:graphicFrameMk id="3" creationId="{5CB2DB64-82B2-4648-B12B-DC18EFD8B3FD}"/>
          </ac:graphicFrameMkLst>
        </pc:graphicFrameChg>
      </pc:sldChg>
    </pc:docChg>
  </pc:docChgLst>
  <pc:docChgLst>
    <pc:chgData name="Cao, Niuying" userId="S::cao373@purdue.edu::6d8dd6b2-d382-4930-aa7e-3fd70378cc2a" providerId="AD" clId="Web-{ACF7CB6A-5812-F97B-E1BB-76EF74730A62}"/>
    <pc:docChg chg="modSld">
      <pc:chgData name="Cao, Niuying" userId="S::cao373@purdue.edu::6d8dd6b2-d382-4930-aa7e-3fd70378cc2a" providerId="AD" clId="Web-{ACF7CB6A-5812-F97B-E1BB-76EF74730A62}" dt="2021-03-04T14:40:01.676" v="7"/>
      <pc:docMkLst>
        <pc:docMk/>
      </pc:docMkLst>
      <pc:sldChg chg="addSp delSp modSp">
        <pc:chgData name="Cao, Niuying" userId="S::cao373@purdue.edu::6d8dd6b2-d382-4930-aa7e-3fd70378cc2a" providerId="AD" clId="Web-{ACF7CB6A-5812-F97B-E1BB-76EF74730A62}" dt="2021-03-04T14:40:01.676" v="7"/>
        <pc:sldMkLst>
          <pc:docMk/>
          <pc:sldMk cId="2205394143" sldId="287"/>
        </pc:sldMkLst>
        <pc:spChg chg="ord">
          <ac:chgData name="Cao, Niuying" userId="S::cao373@purdue.edu::6d8dd6b2-d382-4930-aa7e-3fd70378cc2a" providerId="AD" clId="Web-{ACF7CB6A-5812-F97B-E1BB-76EF74730A62}" dt="2021-03-04T14:40:01.676" v="7"/>
          <ac:spMkLst>
            <pc:docMk/>
            <pc:sldMk cId="2205394143" sldId="287"/>
            <ac:spMk id="4" creationId="{884E80C6-3961-468F-9DD5-079B5F639756}"/>
          </ac:spMkLst>
        </pc:spChg>
        <pc:spChg chg="add del mod">
          <ac:chgData name="Cao, Niuying" userId="S::cao373@purdue.edu::6d8dd6b2-d382-4930-aa7e-3fd70378cc2a" providerId="AD" clId="Web-{ACF7CB6A-5812-F97B-E1BB-76EF74730A62}" dt="2021-03-04T14:30:44.197" v="1"/>
          <ac:spMkLst>
            <pc:docMk/>
            <pc:sldMk cId="2205394143" sldId="287"/>
            <ac:spMk id="5" creationId="{2210A039-2CDF-48EA-B9FA-6D2EFAA2B6ED}"/>
          </ac:spMkLst>
        </pc:spChg>
        <pc:spChg chg="del">
          <ac:chgData name="Cao, Niuying" userId="S::cao373@purdue.edu::6d8dd6b2-d382-4930-aa7e-3fd70378cc2a" providerId="AD" clId="Web-{ACF7CB6A-5812-F97B-E1BB-76EF74730A62}" dt="2021-03-04T14:30:48.197" v="3"/>
          <ac:spMkLst>
            <pc:docMk/>
            <pc:sldMk cId="2205394143" sldId="287"/>
            <ac:spMk id="25" creationId="{823AC064-BC96-4F32-8AE1-B2FD38754823}"/>
          </ac:spMkLst>
        </pc:spChg>
        <pc:spChg chg="add del">
          <ac:chgData name="Cao, Niuying" userId="S::cao373@purdue.edu::6d8dd6b2-d382-4930-aa7e-3fd70378cc2a" providerId="AD" clId="Web-{ACF7CB6A-5812-F97B-E1BB-76EF74730A62}" dt="2021-03-04T14:40:01.676" v="7"/>
          <ac:spMkLst>
            <pc:docMk/>
            <pc:sldMk cId="2205394143" sldId="287"/>
            <ac:spMk id="34" creationId="{823AC064-BC96-4F32-8AE1-B2FD38754823}"/>
          </ac:spMkLst>
        </pc:spChg>
        <pc:spChg chg="add">
          <ac:chgData name="Cao, Niuying" userId="S::cao373@purdue.edu::6d8dd6b2-d382-4930-aa7e-3fd70378cc2a" providerId="AD" clId="Web-{ACF7CB6A-5812-F97B-E1BB-76EF74730A62}" dt="2021-03-04T14:40:01.676" v="7"/>
          <ac:spMkLst>
            <pc:docMk/>
            <pc:sldMk cId="2205394143" sldId="287"/>
            <ac:spMk id="43" creationId="{823AC064-BC96-4F32-8AE1-B2FD38754823}"/>
          </ac:spMkLst>
        </pc:spChg>
        <pc:picChg chg="add mod ord">
          <ac:chgData name="Cao, Niuying" userId="S::cao373@purdue.edu::6d8dd6b2-d382-4930-aa7e-3fd70378cc2a" providerId="AD" clId="Web-{ACF7CB6A-5812-F97B-E1BB-76EF74730A62}" dt="2021-03-04T14:30:48.197" v="3"/>
          <ac:picMkLst>
            <pc:docMk/>
            <pc:sldMk cId="2205394143" sldId="287"/>
            <ac:picMk id="6" creationId="{E58C3C6A-8F54-405D-8ABD-5B41AE25EB0B}"/>
          </ac:picMkLst>
        </pc:picChg>
        <pc:picChg chg="add mod">
          <ac:chgData name="Cao, Niuying" userId="S::cao373@purdue.edu::6d8dd6b2-d382-4930-aa7e-3fd70378cc2a" providerId="AD" clId="Web-{ACF7CB6A-5812-F97B-E1BB-76EF74730A62}" dt="2021-03-04T14:40:01.676" v="7"/>
          <ac:picMkLst>
            <pc:docMk/>
            <pc:sldMk cId="2205394143" sldId="287"/>
            <ac:picMk id="7" creationId="{A96FEC2A-84A0-4141-BB19-CB533B86D288}"/>
          </ac:picMkLst>
        </pc:picChg>
        <pc:picChg chg="del">
          <ac:chgData name="Cao, Niuying" userId="S::cao373@purdue.edu::6d8dd6b2-d382-4930-aa7e-3fd70378cc2a" providerId="AD" clId="Web-{ACF7CB6A-5812-F97B-E1BB-76EF74730A62}" dt="2021-03-04T14:30:43.478" v="0"/>
          <ac:picMkLst>
            <pc:docMk/>
            <pc:sldMk cId="2205394143" sldId="287"/>
            <ac:picMk id="8" creationId="{E09ACA87-72EC-4320-9894-400FF8B8F582}"/>
          </ac:picMkLst>
        </pc:picChg>
        <pc:picChg chg="del mod">
          <ac:chgData name="Cao, Niuying" userId="S::cao373@purdue.edu::6d8dd6b2-d382-4930-aa7e-3fd70378cc2a" providerId="AD" clId="Web-{ACF7CB6A-5812-F97B-E1BB-76EF74730A62}" dt="2021-03-04T14:39:57.864" v="4"/>
          <ac:picMkLst>
            <pc:docMk/>
            <pc:sldMk cId="2205394143" sldId="287"/>
            <ac:picMk id="9" creationId="{07379A90-2B13-4561-933F-6C47D16E6493}"/>
          </ac:picMkLst>
        </pc:picChg>
        <pc:cxnChg chg="del">
          <ac:chgData name="Cao, Niuying" userId="S::cao373@purdue.edu::6d8dd6b2-d382-4930-aa7e-3fd70378cc2a" providerId="AD" clId="Web-{ACF7CB6A-5812-F97B-E1BB-76EF74730A62}" dt="2021-03-04T14:30:48.197" v="3"/>
          <ac:cxnSpMkLst>
            <pc:docMk/>
            <pc:sldMk cId="2205394143" sldId="287"/>
            <ac:cxnSpMk id="27" creationId="{7E7C77BC-7138-40B1-A15B-20F57A494629}"/>
          </ac:cxnSpMkLst>
        </pc:cxnChg>
        <pc:cxnChg chg="del">
          <ac:chgData name="Cao, Niuying" userId="S::cao373@purdue.edu::6d8dd6b2-d382-4930-aa7e-3fd70378cc2a" providerId="AD" clId="Web-{ACF7CB6A-5812-F97B-E1BB-76EF74730A62}" dt="2021-03-04T14:30:48.197" v="3"/>
          <ac:cxnSpMkLst>
            <pc:docMk/>
            <pc:sldMk cId="2205394143" sldId="287"/>
            <ac:cxnSpMk id="29" creationId="{DB146403-F3D6-484B-B2ED-97F9565D0370}"/>
          </ac:cxnSpMkLst>
        </pc:cxnChg>
        <pc:cxnChg chg="add del">
          <ac:chgData name="Cao, Niuying" userId="S::cao373@purdue.edu::6d8dd6b2-d382-4930-aa7e-3fd70378cc2a" providerId="AD" clId="Web-{ACF7CB6A-5812-F97B-E1BB-76EF74730A62}" dt="2021-03-04T14:40:01.676" v="7"/>
          <ac:cxnSpMkLst>
            <pc:docMk/>
            <pc:sldMk cId="2205394143" sldId="287"/>
            <ac:cxnSpMk id="36" creationId="{7E7C77BC-7138-40B1-A15B-20F57A494629}"/>
          </ac:cxnSpMkLst>
        </pc:cxnChg>
        <pc:cxnChg chg="add del">
          <ac:chgData name="Cao, Niuying" userId="S::cao373@purdue.edu::6d8dd6b2-d382-4930-aa7e-3fd70378cc2a" providerId="AD" clId="Web-{ACF7CB6A-5812-F97B-E1BB-76EF74730A62}" dt="2021-03-04T14:40:01.676" v="7"/>
          <ac:cxnSpMkLst>
            <pc:docMk/>
            <pc:sldMk cId="2205394143" sldId="287"/>
            <ac:cxnSpMk id="38" creationId="{DB146403-F3D6-484B-B2ED-97F9565D0370}"/>
          </ac:cxnSpMkLst>
        </pc:cxnChg>
        <pc:cxnChg chg="add">
          <ac:chgData name="Cao, Niuying" userId="S::cao373@purdue.edu::6d8dd6b2-d382-4930-aa7e-3fd70378cc2a" providerId="AD" clId="Web-{ACF7CB6A-5812-F97B-E1BB-76EF74730A62}" dt="2021-03-04T14:40:01.676" v="7"/>
          <ac:cxnSpMkLst>
            <pc:docMk/>
            <pc:sldMk cId="2205394143" sldId="287"/>
            <ac:cxnSpMk id="45" creationId="{7E7C77BC-7138-40B1-A15B-20F57A494629}"/>
          </ac:cxnSpMkLst>
        </pc:cxnChg>
        <pc:cxnChg chg="add">
          <ac:chgData name="Cao, Niuying" userId="S::cao373@purdue.edu::6d8dd6b2-d382-4930-aa7e-3fd70378cc2a" providerId="AD" clId="Web-{ACF7CB6A-5812-F97B-E1BB-76EF74730A62}" dt="2021-03-04T14:40:01.676" v="7"/>
          <ac:cxnSpMkLst>
            <pc:docMk/>
            <pc:sldMk cId="2205394143" sldId="287"/>
            <ac:cxnSpMk id="47" creationId="{DB146403-F3D6-484B-B2ED-97F9565D0370}"/>
          </ac:cxnSpMkLst>
        </pc:cxnChg>
      </pc:sldChg>
    </pc:docChg>
  </pc:docChgLst>
  <pc:docChgLst>
    <pc:chgData name="Minocha, Nipurn" userId="S::nminocha@purdue.edu::0dc1ea04-9d8c-4fac-8868-c48161bbf0a3" providerId="AD" clId="Web-{24BA5710-453F-4A91-A8A5-6093D7C39DEB}"/>
    <pc:docChg chg="modSld">
      <pc:chgData name="Minocha, Nipurn" userId="S::nminocha@purdue.edu::0dc1ea04-9d8c-4fac-8868-c48161bbf0a3" providerId="AD" clId="Web-{24BA5710-453F-4A91-A8A5-6093D7C39DEB}" dt="2021-03-01T00:47:56.922" v="25" actId="1076"/>
      <pc:docMkLst>
        <pc:docMk/>
      </pc:docMkLst>
      <pc:sldChg chg="addSp modSp">
        <pc:chgData name="Minocha, Nipurn" userId="S::nminocha@purdue.edu::0dc1ea04-9d8c-4fac-8868-c48161bbf0a3" providerId="AD" clId="Web-{24BA5710-453F-4A91-A8A5-6093D7C39DEB}" dt="2021-03-01T00:47:56.922" v="25" actId="1076"/>
        <pc:sldMkLst>
          <pc:docMk/>
          <pc:sldMk cId="1349181657" sldId="267"/>
        </pc:sldMkLst>
        <pc:spChg chg="add mod">
          <ac:chgData name="Minocha, Nipurn" userId="S::nminocha@purdue.edu::0dc1ea04-9d8c-4fac-8868-c48161bbf0a3" providerId="AD" clId="Web-{24BA5710-453F-4A91-A8A5-6093D7C39DEB}" dt="2021-03-01T00:47:56.922" v="25" actId="1076"/>
          <ac:spMkLst>
            <pc:docMk/>
            <pc:sldMk cId="1349181657" sldId="267"/>
            <ac:spMk id="6" creationId="{5493AD91-E481-4C59-AAA0-E38AB544F974}"/>
          </ac:spMkLst>
        </pc:spChg>
        <pc:picChg chg="add mod">
          <ac:chgData name="Minocha, Nipurn" userId="S::nminocha@purdue.edu::0dc1ea04-9d8c-4fac-8868-c48161bbf0a3" providerId="AD" clId="Web-{24BA5710-453F-4A91-A8A5-6093D7C39DEB}" dt="2021-03-01T00:46:38.797" v="6" actId="14100"/>
          <ac:picMkLst>
            <pc:docMk/>
            <pc:sldMk cId="1349181657" sldId="267"/>
            <ac:picMk id="5" creationId="{36642A53-7041-4A53-922E-347F00F0B06F}"/>
          </ac:picMkLst>
        </pc:picChg>
      </pc:sldChg>
    </pc:docChg>
  </pc:docChgLst>
  <pc:docChgLst>
    <pc:chgData name="Gawande, Surbhi Vasant" userId="S::sgawande@purdue.edu::011356a0-1e46-4e34-8d78-f9fad2689503" providerId="AD" clId="Web-{5015CDC8-C890-480E-B58F-4F4DE86404A9}"/>
    <pc:docChg chg="modSld">
      <pc:chgData name="Gawande, Surbhi Vasant" userId="S::sgawande@purdue.edu::011356a0-1e46-4e34-8d78-f9fad2689503" providerId="AD" clId="Web-{5015CDC8-C890-480E-B58F-4F4DE86404A9}" dt="2021-03-02T19:41:18.754" v="97" actId="1076"/>
      <pc:docMkLst>
        <pc:docMk/>
      </pc:docMkLst>
      <pc:sldChg chg="modSp">
        <pc:chgData name="Gawande, Surbhi Vasant" userId="S::sgawande@purdue.edu::011356a0-1e46-4e34-8d78-f9fad2689503" providerId="AD" clId="Web-{5015CDC8-C890-480E-B58F-4F4DE86404A9}" dt="2021-03-02T19:20:55.321" v="85"/>
        <pc:sldMkLst>
          <pc:docMk/>
          <pc:sldMk cId="2635327" sldId="260"/>
        </pc:sldMkLst>
        <pc:spChg chg="mod">
          <ac:chgData name="Gawande, Surbhi Vasant" userId="S::sgawande@purdue.edu::011356a0-1e46-4e34-8d78-f9fad2689503" providerId="AD" clId="Web-{5015CDC8-C890-480E-B58F-4F4DE86404A9}" dt="2021-03-02T19:20:55.321" v="85"/>
          <ac:spMkLst>
            <pc:docMk/>
            <pc:sldMk cId="2635327" sldId="260"/>
            <ac:spMk id="5" creationId="{FAE3DEA6-9C45-4148-B7FA-AB3C382D6A82}"/>
          </ac:spMkLst>
        </pc:spChg>
      </pc:sldChg>
      <pc:sldChg chg="addSp delSp modSp">
        <pc:chgData name="Gawande, Surbhi Vasant" userId="S::sgawande@purdue.edu::011356a0-1e46-4e34-8d78-f9fad2689503" providerId="AD" clId="Web-{5015CDC8-C890-480E-B58F-4F4DE86404A9}" dt="2021-03-02T19:20:47.289" v="84"/>
        <pc:sldMkLst>
          <pc:docMk/>
          <pc:sldMk cId="899229245" sldId="261"/>
        </pc:sldMkLst>
        <pc:spChg chg="add mod">
          <ac:chgData name="Gawande, Surbhi Vasant" userId="S::sgawande@purdue.edu::011356a0-1e46-4e34-8d78-f9fad2689503" providerId="AD" clId="Web-{5015CDC8-C890-480E-B58F-4F4DE86404A9}" dt="2021-03-02T19:18:48.023" v="49" actId="1076"/>
          <ac:spMkLst>
            <pc:docMk/>
            <pc:sldMk cId="899229245" sldId="261"/>
            <ac:spMk id="8" creationId="{34F7F43F-7AE3-40A9-B3DC-B98785637BD1}"/>
          </ac:spMkLst>
        </pc:spChg>
        <pc:spChg chg="add mod">
          <ac:chgData name="Gawande, Surbhi Vasant" userId="S::sgawande@purdue.edu::011356a0-1e46-4e34-8d78-f9fad2689503" providerId="AD" clId="Web-{5015CDC8-C890-480E-B58F-4F4DE86404A9}" dt="2021-03-02T19:19:59.992" v="71" actId="20577"/>
          <ac:spMkLst>
            <pc:docMk/>
            <pc:sldMk cId="899229245" sldId="261"/>
            <ac:spMk id="10" creationId="{1782CFAC-46CE-4401-8A48-3BB8F7A017A9}"/>
          </ac:spMkLst>
        </pc:spChg>
        <pc:spChg chg="add mod">
          <ac:chgData name="Gawande, Surbhi Vasant" userId="S::sgawande@purdue.edu::011356a0-1e46-4e34-8d78-f9fad2689503" providerId="AD" clId="Web-{5015CDC8-C890-480E-B58F-4F4DE86404A9}" dt="2021-03-02T19:19:08.273" v="55" actId="20577"/>
          <ac:spMkLst>
            <pc:docMk/>
            <pc:sldMk cId="899229245" sldId="261"/>
            <ac:spMk id="11" creationId="{41C4E5EA-99EE-4C59-AE63-2B6CFD4D2791}"/>
          </ac:spMkLst>
        </pc:spChg>
        <pc:spChg chg="add mod">
          <ac:chgData name="Gawande, Surbhi Vasant" userId="S::sgawande@purdue.edu::011356a0-1e46-4e34-8d78-f9fad2689503" providerId="AD" clId="Web-{5015CDC8-C890-480E-B58F-4F4DE86404A9}" dt="2021-03-02T19:20:47.289" v="84"/>
          <ac:spMkLst>
            <pc:docMk/>
            <pc:sldMk cId="899229245" sldId="261"/>
            <ac:spMk id="13" creationId="{38362EB4-04E5-4C11-AD11-DB6CDC879691}"/>
          </ac:spMkLst>
        </pc:spChg>
        <pc:spChg chg="add mod">
          <ac:chgData name="Gawande, Surbhi Vasant" userId="S::sgawande@purdue.edu::011356a0-1e46-4e34-8d78-f9fad2689503" providerId="AD" clId="Web-{5015CDC8-C890-480E-B58F-4F4DE86404A9}" dt="2021-03-02T19:20:26.867" v="81" actId="20577"/>
          <ac:spMkLst>
            <pc:docMk/>
            <pc:sldMk cId="899229245" sldId="261"/>
            <ac:spMk id="14" creationId="{A640C031-39D2-437B-B305-0CB67722FE56}"/>
          </ac:spMkLst>
        </pc:spChg>
        <pc:grpChg chg="add mod">
          <ac:chgData name="Gawande, Surbhi Vasant" userId="S::sgawande@purdue.edu::011356a0-1e46-4e34-8d78-f9fad2689503" providerId="AD" clId="Web-{5015CDC8-C890-480E-B58F-4F4DE86404A9}" dt="2021-03-02T19:17:09.428" v="39" actId="1076"/>
          <ac:grpSpMkLst>
            <pc:docMk/>
            <pc:sldMk cId="899229245" sldId="261"/>
            <ac:grpSpMk id="6" creationId="{D8116A63-A807-4A4B-B084-14043658EF9A}"/>
          </ac:grpSpMkLst>
        </pc:grpChg>
        <pc:picChg chg="add del mod">
          <ac:chgData name="Gawande, Surbhi Vasant" userId="S::sgawande@purdue.edu::011356a0-1e46-4e34-8d78-f9fad2689503" providerId="AD" clId="Web-{5015CDC8-C890-480E-B58F-4F4DE86404A9}" dt="2021-03-02T19:14:25.349" v="9"/>
          <ac:picMkLst>
            <pc:docMk/>
            <pc:sldMk cId="899229245" sldId="261"/>
            <ac:picMk id="2" creationId="{1AFD3B6E-8640-4596-B1B3-DC70FAFE16BA}"/>
          </ac:picMkLst>
        </pc:picChg>
        <pc:picChg chg="add del mod">
          <ac:chgData name="Gawande, Surbhi Vasant" userId="S::sgawande@purdue.edu::011356a0-1e46-4e34-8d78-f9fad2689503" providerId="AD" clId="Web-{5015CDC8-C890-480E-B58F-4F4DE86404A9}" dt="2021-03-02T19:14:28.380" v="11"/>
          <ac:picMkLst>
            <pc:docMk/>
            <pc:sldMk cId="899229245" sldId="261"/>
            <ac:picMk id="3" creationId="{9DDB0FCE-1D57-47FD-A6D4-D9C003E64E12}"/>
          </ac:picMkLst>
        </pc:picChg>
        <pc:picChg chg="add mod">
          <ac:chgData name="Gawande, Surbhi Vasant" userId="S::sgawande@purdue.edu::011356a0-1e46-4e34-8d78-f9fad2689503" providerId="AD" clId="Web-{5015CDC8-C890-480E-B58F-4F4DE86404A9}" dt="2021-03-02T19:16:25.459" v="29" actId="14100"/>
          <ac:picMkLst>
            <pc:docMk/>
            <pc:sldMk cId="899229245" sldId="261"/>
            <ac:picMk id="4" creationId="{56E00F65-809F-4615-A781-BF8FFAAD951A}"/>
          </ac:picMkLst>
        </pc:picChg>
        <pc:picChg chg="add mod">
          <ac:chgData name="Gawande, Surbhi Vasant" userId="S::sgawande@purdue.edu::011356a0-1e46-4e34-8d78-f9fad2689503" providerId="AD" clId="Web-{5015CDC8-C890-480E-B58F-4F4DE86404A9}" dt="2021-03-02T19:16:25.537" v="30" actId="14100"/>
          <ac:picMkLst>
            <pc:docMk/>
            <pc:sldMk cId="899229245" sldId="261"/>
            <ac:picMk id="5" creationId="{B4A36316-6CBD-4770-A309-74A4FD80F27E}"/>
          </ac:picMkLst>
        </pc:picChg>
        <pc:picChg chg="add del mod">
          <ac:chgData name="Gawande, Surbhi Vasant" userId="S::sgawande@purdue.edu::011356a0-1e46-4e34-8d78-f9fad2689503" providerId="AD" clId="Web-{5015CDC8-C890-480E-B58F-4F4DE86404A9}" dt="2021-03-02T19:18:53.913" v="51"/>
          <ac:picMkLst>
            <pc:docMk/>
            <pc:sldMk cId="899229245" sldId="261"/>
            <ac:picMk id="9" creationId="{1A517D92-EF6C-439F-95EC-A0CA74E5A28B}"/>
          </ac:picMkLst>
        </pc:picChg>
        <pc:picChg chg="del">
          <ac:chgData name="Gawande, Surbhi Vasant" userId="S::sgawande@purdue.edu::011356a0-1e46-4e34-8d78-f9fad2689503" providerId="AD" clId="Web-{5015CDC8-C890-480E-B58F-4F4DE86404A9}" dt="2021-03-02T19:15:39.162" v="14"/>
          <ac:picMkLst>
            <pc:docMk/>
            <pc:sldMk cId="899229245" sldId="261"/>
            <ac:picMk id="2587" creationId="{DD287B5A-9E03-40A4-8C1E-43C2B605EAD6}"/>
          </ac:picMkLst>
        </pc:picChg>
      </pc:sldChg>
      <pc:sldChg chg="addSp delSp modSp">
        <pc:chgData name="Gawande, Surbhi Vasant" userId="S::sgawande@purdue.edu::011356a0-1e46-4e34-8d78-f9fad2689503" providerId="AD" clId="Web-{5015CDC8-C890-480E-B58F-4F4DE86404A9}" dt="2021-03-02T19:41:18.754" v="97" actId="1076"/>
        <pc:sldMkLst>
          <pc:docMk/>
          <pc:sldMk cId="2101727797" sldId="265"/>
        </pc:sldMkLst>
        <pc:spChg chg="add mod">
          <ac:chgData name="Gawande, Surbhi Vasant" userId="S::sgawande@purdue.edu::011356a0-1e46-4e34-8d78-f9fad2689503" providerId="AD" clId="Web-{5015CDC8-C890-480E-B58F-4F4DE86404A9}" dt="2021-03-02T19:41:07.691" v="95" actId="20577"/>
          <ac:spMkLst>
            <pc:docMk/>
            <pc:sldMk cId="2101727797" sldId="265"/>
            <ac:spMk id="2" creationId="{281A58B8-6472-494B-8A78-A57584EE518E}"/>
          </ac:spMkLst>
        </pc:spChg>
        <pc:spChg chg="del">
          <ac:chgData name="Gawande, Surbhi Vasant" userId="S::sgawande@purdue.edu::011356a0-1e46-4e34-8d78-f9fad2689503" providerId="AD" clId="Web-{5015CDC8-C890-480E-B58F-4F4DE86404A9}" dt="2021-03-02T19:40:03.878" v="89"/>
          <ac:spMkLst>
            <pc:docMk/>
            <pc:sldMk cId="2101727797" sldId="265"/>
            <ac:spMk id="9" creationId="{0B761509-3B9A-49A6-A84B-C3D86811697D}"/>
          </ac:spMkLst>
        </pc:spChg>
        <pc:spChg chg="del">
          <ac:chgData name="Gawande, Surbhi Vasant" userId="S::sgawande@purdue.edu::011356a0-1e46-4e34-8d78-f9fad2689503" providerId="AD" clId="Web-{5015CDC8-C890-480E-B58F-4F4DE86404A9}" dt="2021-03-02T19:40:03.878" v="89"/>
          <ac:spMkLst>
            <pc:docMk/>
            <pc:sldMk cId="2101727797" sldId="265"/>
            <ac:spMk id="11" creationId="{91DE43FD-EB47-414A-B0AB-169B0FFFA527}"/>
          </ac:spMkLst>
        </pc:spChg>
        <pc:grpChg chg="del">
          <ac:chgData name="Gawande, Surbhi Vasant" userId="S::sgawande@purdue.edu::011356a0-1e46-4e34-8d78-f9fad2689503" providerId="AD" clId="Web-{5015CDC8-C890-480E-B58F-4F4DE86404A9}" dt="2021-03-02T19:40:03.878" v="89"/>
          <ac:grpSpMkLst>
            <pc:docMk/>
            <pc:sldMk cId="2101727797" sldId="265"/>
            <ac:grpSpMk id="13" creationId="{58495BCC-CE77-4CC2-952E-846F41119FD5}"/>
          </ac:grpSpMkLst>
        </pc:grpChg>
        <pc:picChg chg="mod">
          <ac:chgData name="Gawande, Surbhi Vasant" userId="S::sgawande@purdue.edu::011356a0-1e46-4e34-8d78-f9fad2689503" providerId="AD" clId="Web-{5015CDC8-C890-480E-B58F-4F4DE86404A9}" dt="2021-03-02T19:41:18.754" v="97" actId="1076"/>
          <ac:picMkLst>
            <pc:docMk/>
            <pc:sldMk cId="2101727797" sldId="265"/>
            <ac:picMk id="4" creationId="{E24C447D-ED4F-43FB-8D28-F38DDAC73C83}"/>
          </ac:picMkLst>
        </pc:picChg>
      </pc:sldChg>
      <pc:sldChg chg="modSp">
        <pc:chgData name="Gawande, Surbhi Vasant" userId="S::sgawande@purdue.edu::011356a0-1e46-4e34-8d78-f9fad2689503" providerId="AD" clId="Web-{5015CDC8-C890-480E-B58F-4F4DE86404A9}" dt="2021-03-02T19:21:09.743" v="87"/>
        <pc:sldMkLst>
          <pc:docMk/>
          <pc:sldMk cId="4228041997" sldId="269"/>
        </pc:sldMkLst>
        <pc:spChg chg="mod">
          <ac:chgData name="Gawande, Surbhi Vasant" userId="S::sgawande@purdue.edu::011356a0-1e46-4e34-8d78-f9fad2689503" providerId="AD" clId="Web-{5015CDC8-C890-480E-B58F-4F4DE86404A9}" dt="2021-03-02T19:21:09.743" v="87"/>
          <ac:spMkLst>
            <pc:docMk/>
            <pc:sldMk cId="4228041997" sldId="269"/>
            <ac:spMk id="7" creationId="{617282C3-7B9A-4A63-A72B-C91794902AD8}"/>
          </ac:spMkLst>
        </pc:spChg>
      </pc:sldChg>
      <pc:sldChg chg="modSp">
        <pc:chgData name="Gawande, Surbhi Vasant" userId="S::sgawande@purdue.edu::011356a0-1e46-4e34-8d78-f9fad2689503" providerId="AD" clId="Web-{5015CDC8-C890-480E-B58F-4F4DE86404A9}" dt="2021-03-02T19:21:01.961" v="86"/>
        <pc:sldMkLst>
          <pc:docMk/>
          <pc:sldMk cId="2530174329" sldId="270"/>
        </pc:sldMkLst>
        <pc:spChg chg="mod">
          <ac:chgData name="Gawande, Surbhi Vasant" userId="S::sgawande@purdue.edu::011356a0-1e46-4e34-8d78-f9fad2689503" providerId="AD" clId="Web-{5015CDC8-C890-480E-B58F-4F4DE86404A9}" dt="2021-03-02T19:21:01.961" v="86"/>
          <ac:spMkLst>
            <pc:docMk/>
            <pc:sldMk cId="2530174329" sldId="270"/>
            <ac:spMk id="14" creationId="{3DF92451-B18A-4E76-888E-A2B03465230F}"/>
          </ac:spMkLst>
        </pc:spChg>
      </pc:sldChg>
      <pc:sldChg chg="mod modShow">
        <pc:chgData name="Gawande, Surbhi Vasant" userId="S::sgawande@purdue.edu::011356a0-1e46-4e34-8d78-f9fad2689503" providerId="AD" clId="Web-{5015CDC8-C890-480E-B58F-4F4DE86404A9}" dt="2021-03-02T19:21:28.712" v="88"/>
        <pc:sldMkLst>
          <pc:docMk/>
          <pc:sldMk cId="67301660" sldId="271"/>
        </pc:sldMkLst>
      </pc:sldChg>
    </pc:docChg>
  </pc:docChgLst>
  <pc:docChgLst>
    <pc:chgData name="Robyn E Campbell" userId="S::campb170@purdue.edu::88d6ddd0-d00e-459d-8c1e-053260600238" providerId="AD" clId="Web-{C68A6A1A-65B8-4B82-A268-0AAF352B4091}"/>
    <pc:docChg chg="modSld">
      <pc:chgData name="Robyn E Campbell" userId="S::campb170@purdue.edu::88d6ddd0-d00e-459d-8c1e-053260600238" providerId="AD" clId="Web-{C68A6A1A-65B8-4B82-A268-0AAF352B4091}" dt="2021-03-04T00:02:54.413" v="79"/>
      <pc:docMkLst>
        <pc:docMk/>
      </pc:docMkLst>
      <pc:sldChg chg="modSp">
        <pc:chgData name="Robyn E Campbell" userId="S::campb170@purdue.edu::88d6ddd0-d00e-459d-8c1e-053260600238" providerId="AD" clId="Web-{C68A6A1A-65B8-4B82-A268-0AAF352B4091}" dt="2021-03-04T00:02:54.413" v="79"/>
        <pc:sldMkLst>
          <pc:docMk/>
          <pc:sldMk cId="2999647056" sldId="284"/>
        </pc:sldMkLst>
        <pc:graphicFrameChg chg="mod modGraphic">
          <ac:chgData name="Robyn E Campbell" userId="S::campb170@purdue.edu::88d6ddd0-d00e-459d-8c1e-053260600238" providerId="AD" clId="Web-{C68A6A1A-65B8-4B82-A268-0AAF352B4091}" dt="2021-03-04T00:02:39.632" v="63"/>
          <ac:graphicFrameMkLst>
            <pc:docMk/>
            <pc:sldMk cId="2999647056" sldId="284"/>
            <ac:graphicFrameMk id="18" creationId="{B635D2AA-31D7-4515-B4CE-540E6A5CD72C}"/>
          </ac:graphicFrameMkLst>
        </pc:graphicFrameChg>
        <pc:graphicFrameChg chg="mod modGraphic">
          <ac:chgData name="Robyn E Campbell" userId="S::campb170@purdue.edu::88d6ddd0-d00e-459d-8c1e-053260600238" providerId="AD" clId="Web-{C68A6A1A-65B8-4B82-A268-0AAF352B4091}" dt="2021-03-04T00:02:23.382" v="45"/>
          <ac:graphicFrameMkLst>
            <pc:docMk/>
            <pc:sldMk cId="2999647056" sldId="284"/>
            <ac:graphicFrameMk id="29" creationId="{25C7ADA5-F688-44EF-AF51-41593670F78F}"/>
          </ac:graphicFrameMkLst>
        </pc:graphicFrameChg>
        <pc:graphicFrameChg chg="mod modGraphic">
          <ac:chgData name="Robyn E Campbell" userId="S::campb170@purdue.edu::88d6ddd0-d00e-459d-8c1e-053260600238" providerId="AD" clId="Web-{C68A6A1A-65B8-4B82-A268-0AAF352B4091}" dt="2021-03-04T00:02:54.413" v="79"/>
          <ac:graphicFrameMkLst>
            <pc:docMk/>
            <pc:sldMk cId="2999647056" sldId="284"/>
            <ac:graphicFrameMk id="31" creationId="{49046C97-0A36-4E15-AB02-87E23FCD3020}"/>
          </ac:graphicFrameMkLst>
        </pc:graphicFrameChg>
      </pc:sldChg>
    </pc:docChg>
  </pc:docChgLst>
  <pc:docChgLst>
    <pc:chgData name="Gawande, Surbhi Vasant" userId="S::sgawande@purdue.edu::011356a0-1e46-4e34-8d78-f9fad2689503" providerId="AD" clId="Web-{A646668E-54FB-40F5-AAB7-F4DB7445F4C8}"/>
    <pc:docChg chg="modSld">
      <pc:chgData name="Gawande, Surbhi Vasant" userId="S::sgawande@purdue.edu::011356a0-1e46-4e34-8d78-f9fad2689503" providerId="AD" clId="Web-{A646668E-54FB-40F5-AAB7-F4DB7445F4C8}" dt="2021-03-02T20:03:52.862" v="277"/>
      <pc:docMkLst>
        <pc:docMk/>
      </pc:docMkLst>
      <pc:sldChg chg="addSp delSp modSp">
        <pc:chgData name="Gawande, Surbhi Vasant" userId="S::sgawande@purdue.edu::011356a0-1e46-4e34-8d78-f9fad2689503" providerId="AD" clId="Web-{A646668E-54FB-40F5-AAB7-F4DB7445F4C8}" dt="2021-03-02T20:01:50.358" v="253" actId="1076"/>
        <pc:sldMkLst>
          <pc:docMk/>
          <pc:sldMk cId="2101727797" sldId="265"/>
        </pc:sldMkLst>
        <pc:spChg chg="mod">
          <ac:chgData name="Gawande, Surbhi Vasant" userId="S::sgawande@purdue.edu::011356a0-1e46-4e34-8d78-f9fad2689503" providerId="AD" clId="Web-{A646668E-54FB-40F5-AAB7-F4DB7445F4C8}" dt="2021-03-02T19:56:20.677" v="183" actId="20577"/>
          <ac:spMkLst>
            <pc:docMk/>
            <pc:sldMk cId="2101727797" sldId="265"/>
            <ac:spMk id="2" creationId="{281A58B8-6472-494B-8A78-A57584EE518E}"/>
          </ac:spMkLst>
        </pc:spChg>
        <pc:spChg chg="add mod">
          <ac:chgData name="Gawande, Surbhi Vasant" userId="S::sgawande@purdue.edu::011356a0-1e46-4e34-8d78-f9fad2689503" providerId="AD" clId="Web-{A646668E-54FB-40F5-AAB7-F4DB7445F4C8}" dt="2021-03-02T19:47:08.286" v="75" actId="1076"/>
          <ac:spMkLst>
            <pc:docMk/>
            <pc:sldMk cId="2101727797" sldId="265"/>
            <ac:spMk id="3" creationId="{75E1A142-C245-4068-B2A4-647A2B091725}"/>
          </ac:spMkLst>
        </pc:spChg>
        <pc:spChg chg="add mod">
          <ac:chgData name="Gawande, Surbhi Vasant" userId="S::sgawande@purdue.edu::011356a0-1e46-4e34-8d78-f9fad2689503" providerId="AD" clId="Web-{A646668E-54FB-40F5-AAB7-F4DB7445F4C8}" dt="2021-03-02T19:57:31.663" v="201" actId="1076"/>
          <ac:spMkLst>
            <pc:docMk/>
            <pc:sldMk cId="2101727797" sldId="265"/>
            <ac:spMk id="6" creationId="{9B2A3DE3-F2A7-4ACB-9AA0-F87D70CD16FE}"/>
          </ac:spMkLst>
        </pc:spChg>
        <pc:spChg chg="add del mod">
          <ac:chgData name="Gawande, Surbhi Vasant" userId="S::sgawande@purdue.edu::011356a0-1e46-4e34-8d78-f9fad2689503" providerId="AD" clId="Web-{A646668E-54FB-40F5-AAB7-F4DB7445F4C8}" dt="2021-03-02T19:51:22.778" v="175"/>
          <ac:spMkLst>
            <pc:docMk/>
            <pc:sldMk cId="2101727797" sldId="265"/>
            <ac:spMk id="7" creationId="{598894CD-F27C-4CC2-AFC1-38150A146659}"/>
          </ac:spMkLst>
        </pc:spChg>
        <pc:picChg chg="mod">
          <ac:chgData name="Gawande, Surbhi Vasant" userId="S::sgawande@purdue.edu::011356a0-1e46-4e34-8d78-f9fad2689503" providerId="AD" clId="Web-{A646668E-54FB-40F5-AAB7-F4DB7445F4C8}" dt="2021-03-02T19:46:34.863" v="74"/>
          <ac:picMkLst>
            <pc:docMk/>
            <pc:sldMk cId="2101727797" sldId="265"/>
            <ac:picMk id="4" creationId="{E24C447D-ED4F-43FB-8D28-F38DDAC73C83}"/>
          </ac:picMkLst>
        </pc:picChg>
        <pc:picChg chg="add del mod">
          <ac:chgData name="Gawande, Surbhi Vasant" userId="S::sgawande@purdue.edu::011356a0-1e46-4e34-8d78-f9fad2689503" providerId="AD" clId="Web-{A646668E-54FB-40F5-AAB7-F4DB7445F4C8}" dt="2021-03-02T19:57:59.570" v="202"/>
          <ac:picMkLst>
            <pc:docMk/>
            <pc:sldMk cId="2101727797" sldId="265"/>
            <ac:picMk id="8" creationId="{F9ACA934-8690-4F19-A373-52B0AF200EF8}"/>
          </ac:picMkLst>
        </pc:picChg>
        <pc:picChg chg="add del mod">
          <ac:chgData name="Gawande, Surbhi Vasant" userId="S::sgawande@purdue.edu::011356a0-1e46-4e34-8d78-f9fad2689503" providerId="AD" clId="Web-{A646668E-54FB-40F5-AAB7-F4DB7445F4C8}" dt="2021-03-02T20:01:11.357" v="247"/>
          <ac:picMkLst>
            <pc:docMk/>
            <pc:sldMk cId="2101727797" sldId="265"/>
            <ac:picMk id="9" creationId="{ADAE7E2E-8DBE-420C-A2D5-E68823E019CB}"/>
          </ac:picMkLst>
        </pc:picChg>
        <pc:picChg chg="add del mod">
          <ac:chgData name="Gawande, Surbhi Vasant" userId="S::sgawande@purdue.edu::011356a0-1e46-4e34-8d78-f9fad2689503" providerId="AD" clId="Web-{A646668E-54FB-40F5-AAB7-F4DB7445F4C8}" dt="2021-03-02T20:00:46.669" v="243"/>
          <ac:picMkLst>
            <pc:docMk/>
            <pc:sldMk cId="2101727797" sldId="265"/>
            <ac:picMk id="10" creationId="{C21B1AB8-C3C7-45F3-AA19-6D46DFDC26EB}"/>
          </ac:picMkLst>
        </pc:picChg>
        <pc:picChg chg="add del mod">
          <ac:chgData name="Gawande, Surbhi Vasant" userId="S::sgawande@purdue.edu::011356a0-1e46-4e34-8d78-f9fad2689503" providerId="AD" clId="Web-{A646668E-54FB-40F5-AAB7-F4DB7445F4C8}" dt="2021-03-02T20:00:26.090" v="236"/>
          <ac:picMkLst>
            <pc:docMk/>
            <pc:sldMk cId="2101727797" sldId="265"/>
            <ac:picMk id="11" creationId="{5B78912B-FAEE-414E-8496-E568DF7C5DAE}"/>
          </ac:picMkLst>
        </pc:picChg>
        <pc:picChg chg="add del mod">
          <ac:chgData name="Gawande, Surbhi Vasant" userId="S::sgawande@purdue.edu::011356a0-1e46-4e34-8d78-f9fad2689503" providerId="AD" clId="Web-{A646668E-54FB-40F5-AAB7-F4DB7445F4C8}" dt="2021-03-02T20:00:22.372" v="233"/>
          <ac:picMkLst>
            <pc:docMk/>
            <pc:sldMk cId="2101727797" sldId="265"/>
            <ac:picMk id="12" creationId="{0F402503-90DD-4274-A07D-5F57CA8899E3}"/>
          </ac:picMkLst>
        </pc:picChg>
        <pc:picChg chg="add mod">
          <ac:chgData name="Gawande, Surbhi Vasant" userId="S::sgawande@purdue.edu::011356a0-1e46-4e34-8d78-f9fad2689503" providerId="AD" clId="Web-{A646668E-54FB-40F5-AAB7-F4DB7445F4C8}" dt="2021-03-02T20:01:50.358" v="253" actId="1076"/>
          <ac:picMkLst>
            <pc:docMk/>
            <pc:sldMk cId="2101727797" sldId="265"/>
            <ac:picMk id="13" creationId="{C37D0950-C6EC-4B50-8B82-FAECA0C0060E}"/>
          </ac:picMkLst>
        </pc:picChg>
      </pc:sldChg>
      <pc:sldChg chg="addSp modSp mod setClrOvrMap">
        <pc:chgData name="Gawande, Surbhi Vasant" userId="S::sgawande@purdue.edu::011356a0-1e46-4e34-8d78-f9fad2689503" providerId="AD" clId="Web-{A646668E-54FB-40F5-AAB7-F4DB7445F4C8}" dt="2021-03-02T20:03:52.862" v="277"/>
        <pc:sldMkLst>
          <pc:docMk/>
          <pc:sldMk cId="2800786326" sldId="272"/>
        </pc:sldMkLst>
        <pc:spChg chg="add mod ord">
          <ac:chgData name="Gawande, Surbhi Vasant" userId="S::sgawande@purdue.edu::011356a0-1e46-4e34-8d78-f9fad2689503" providerId="AD" clId="Web-{A646668E-54FB-40F5-AAB7-F4DB7445F4C8}" dt="2021-03-02T20:03:52.862" v="277"/>
          <ac:spMkLst>
            <pc:docMk/>
            <pc:sldMk cId="2800786326" sldId="272"/>
            <ac:spMk id="2" creationId="{67DAA6A6-7C70-41DD-A6C0-C2291CF4D076}"/>
          </ac:spMkLst>
        </pc:spChg>
        <pc:spChg chg="add">
          <ac:chgData name="Gawande, Surbhi Vasant" userId="S::sgawande@purdue.edu::011356a0-1e46-4e34-8d78-f9fad2689503" providerId="AD" clId="Web-{A646668E-54FB-40F5-AAB7-F4DB7445F4C8}" dt="2021-03-02T20:03:52.862" v="277"/>
          <ac:spMkLst>
            <pc:docMk/>
            <pc:sldMk cId="2800786326" sldId="272"/>
            <ac:spMk id="19" creationId="{0DE6A193-4755-479A-BC6F-A7EBCA73BE1A}"/>
          </ac:spMkLst>
        </pc:spChg>
        <pc:spChg chg="add">
          <ac:chgData name="Gawande, Surbhi Vasant" userId="S::sgawande@purdue.edu::011356a0-1e46-4e34-8d78-f9fad2689503" providerId="AD" clId="Web-{A646668E-54FB-40F5-AAB7-F4DB7445F4C8}" dt="2021-03-02T20:03:52.862" v="277"/>
          <ac:spMkLst>
            <pc:docMk/>
            <pc:sldMk cId="2800786326" sldId="272"/>
            <ac:spMk id="20" creationId="{5A55B759-31A7-423C-9BC2-A8BC09FE98B9}"/>
          </ac:spMkLst>
        </pc:spChg>
        <pc:spChg chg="add">
          <ac:chgData name="Gawande, Surbhi Vasant" userId="S::sgawande@purdue.edu::011356a0-1e46-4e34-8d78-f9fad2689503" providerId="AD" clId="Web-{A646668E-54FB-40F5-AAB7-F4DB7445F4C8}" dt="2021-03-02T20:03:52.862" v="277"/>
          <ac:spMkLst>
            <pc:docMk/>
            <pc:sldMk cId="2800786326" sldId="272"/>
            <ac:spMk id="21" creationId="{F78796AF-79A0-47AC-BEFD-BFFC00F968C4}"/>
          </ac:spMkLst>
        </pc:spChg>
        <pc:picChg chg="mod">
          <ac:chgData name="Gawande, Surbhi Vasant" userId="S::sgawande@purdue.edu::011356a0-1e46-4e34-8d78-f9fad2689503" providerId="AD" clId="Web-{A646668E-54FB-40F5-AAB7-F4DB7445F4C8}" dt="2021-03-02T20:03:52.862" v="277"/>
          <ac:picMkLst>
            <pc:docMk/>
            <pc:sldMk cId="2800786326" sldId="272"/>
            <ac:picMk id="5" creationId="{B3029756-7F0E-41EB-9C4F-D685BF733818}"/>
          </ac:picMkLst>
        </pc:picChg>
        <pc:picChg chg="mod">
          <ac:chgData name="Gawande, Surbhi Vasant" userId="S::sgawande@purdue.edu::011356a0-1e46-4e34-8d78-f9fad2689503" providerId="AD" clId="Web-{A646668E-54FB-40F5-AAB7-F4DB7445F4C8}" dt="2021-03-02T20:03:52.862" v="277"/>
          <ac:picMkLst>
            <pc:docMk/>
            <pc:sldMk cId="2800786326" sldId="272"/>
            <ac:picMk id="6" creationId="{88922B81-D5F2-4BF5-BD68-06A4CFD56912}"/>
          </ac:picMkLst>
        </pc:picChg>
      </pc:sldChg>
    </pc:docChg>
  </pc:docChgLst>
  <pc:docChgLst>
    <pc:chgData name="Gawande, Surbhi Vasant" userId="S::sgawande@purdue.edu::011356a0-1e46-4e34-8d78-f9fad2689503" providerId="AD" clId="Web-{FDD7C369-4B29-4961-B782-FE7109A9BED9}"/>
    <pc:docChg chg="modSld">
      <pc:chgData name="Gawande, Surbhi Vasant" userId="S::sgawande@purdue.edu::011356a0-1e46-4e34-8d78-f9fad2689503" providerId="AD" clId="Web-{FDD7C369-4B29-4961-B782-FE7109A9BED9}" dt="2021-03-04T02:55:19.261" v="20" actId="1076"/>
      <pc:docMkLst>
        <pc:docMk/>
      </pc:docMkLst>
      <pc:sldChg chg="modSp">
        <pc:chgData name="Gawande, Surbhi Vasant" userId="S::sgawande@purdue.edu::011356a0-1e46-4e34-8d78-f9fad2689503" providerId="AD" clId="Web-{FDD7C369-4B29-4961-B782-FE7109A9BED9}" dt="2021-03-04T00:39:46.123" v="6"/>
        <pc:sldMkLst>
          <pc:docMk/>
          <pc:sldMk cId="645217684" sldId="259"/>
        </pc:sldMkLst>
        <pc:spChg chg="mod">
          <ac:chgData name="Gawande, Surbhi Vasant" userId="S::sgawande@purdue.edu::011356a0-1e46-4e34-8d78-f9fad2689503" providerId="AD" clId="Web-{FDD7C369-4B29-4961-B782-FE7109A9BED9}" dt="2021-03-04T00:39:46.123" v="6"/>
          <ac:spMkLst>
            <pc:docMk/>
            <pc:sldMk cId="645217684" sldId="259"/>
            <ac:spMk id="3" creationId="{00000000-0000-0000-0000-000000000000}"/>
          </ac:spMkLst>
        </pc:spChg>
      </pc:sldChg>
      <pc:sldChg chg="modSp">
        <pc:chgData name="Gawande, Surbhi Vasant" userId="S::sgawande@purdue.edu::011356a0-1e46-4e34-8d78-f9fad2689503" providerId="AD" clId="Web-{FDD7C369-4B29-4961-B782-FE7109A9BED9}" dt="2021-03-04T02:55:19.261" v="20" actId="1076"/>
        <pc:sldMkLst>
          <pc:docMk/>
          <pc:sldMk cId="3944770392" sldId="275"/>
        </pc:sldMkLst>
        <pc:spChg chg="mod">
          <ac:chgData name="Gawande, Surbhi Vasant" userId="S::sgawande@purdue.edu::011356a0-1e46-4e34-8d78-f9fad2689503" providerId="AD" clId="Web-{FDD7C369-4B29-4961-B782-FE7109A9BED9}" dt="2021-03-04T02:55:18.526" v="19" actId="1076"/>
          <ac:spMkLst>
            <pc:docMk/>
            <pc:sldMk cId="3944770392" sldId="275"/>
            <ac:spMk id="3" creationId="{00000000-0000-0000-0000-000000000000}"/>
          </ac:spMkLst>
        </pc:spChg>
        <pc:picChg chg="mod">
          <ac:chgData name="Gawande, Surbhi Vasant" userId="S::sgawande@purdue.edu::011356a0-1e46-4e34-8d78-f9fad2689503" providerId="AD" clId="Web-{FDD7C369-4B29-4961-B782-FE7109A9BED9}" dt="2021-03-04T02:55:19.261" v="20" actId="1076"/>
          <ac:picMkLst>
            <pc:docMk/>
            <pc:sldMk cId="3944770392" sldId="275"/>
            <ac:picMk id="4" creationId="{9F0BD01F-35C7-4BAB-85FC-A513BAAC9849}"/>
          </ac:picMkLst>
        </pc:picChg>
      </pc:sldChg>
      <pc:sldChg chg="modSp">
        <pc:chgData name="Gawande, Surbhi Vasant" userId="S::sgawande@purdue.edu::011356a0-1e46-4e34-8d78-f9fad2689503" providerId="AD" clId="Web-{FDD7C369-4B29-4961-B782-FE7109A9BED9}" dt="2021-03-04T00:36:50.950" v="1" actId="1076"/>
        <pc:sldMkLst>
          <pc:docMk/>
          <pc:sldMk cId="2510067903" sldId="278"/>
        </pc:sldMkLst>
        <pc:picChg chg="mod">
          <ac:chgData name="Gawande, Surbhi Vasant" userId="S::sgawande@purdue.edu::011356a0-1e46-4e34-8d78-f9fad2689503" providerId="AD" clId="Web-{FDD7C369-4B29-4961-B782-FE7109A9BED9}" dt="2021-03-04T00:36:50.950" v="1" actId="1076"/>
          <ac:picMkLst>
            <pc:docMk/>
            <pc:sldMk cId="2510067903" sldId="278"/>
            <ac:picMk id="2" creationId="{116585A6-2D9E-4666-95D8-A0DC830A7575}"/>
          </ac:picMkLst>
        </pc:picChg>
      </pc:sldChg>
      <pc:sldChg chg="modSp">
        <pc:chgData name="Gawande, Surbhi Vasant" userId="S::sgawande@purdue.edu::011356a0-1e46-4e34-8d78-f9fad2689503" providerId="AD" clId="Web-{FDD7C369-4B29-4961-B782-FE7109A9BED9}" dt="2021-03-04T02:11:39.060" v="12" actId="1076"/>
        <pc:sldMkLst>
          <pc:docMk/>
          <pc:sldMk cId="3814427410" sldId="282"/>
        </pc:sldMkLst>
        <pc:picChg chg="mod">
          <ac:chgData name="Gawande, Surbhi Vasant" userId="S::sgawande@purdue.edu::011356a0-1e46-4e34-8d78-f9fad2689503" providerId="AD" clId="Web-{FDD7C369-4B29-4961-B782-FE7109A9BED9}" dt="2021-03-04T02:11:39.060" v="12" actId="1076"/>
          <ac:picMkLst>
            <pc:docMk/>
            <pc:sldMk cId="3814427410" sldId="282"/>
            <ac:picMk id="4" creationId="{FD8A29EB-3211-45B6-B614-97875CE29BE9}"/>
          </ac:picMkLst>
        </pc:picChg>
        <pc:picChg chg="mod">
          <ac:chgData name="Gawande, Surbhi Vasant" userId="S::sgawande@purdue.edu::011356a0-1e46-4e34-8d78-f9fad2689503" providerId="AD" clId="Web-{FDD7C369-4B29-4961-B782-FE7109A9BED9}" dt="2021-03-04T02:11:39.044" v="10" actId="1076"/>
          <ac:picMkLst>
            <pc:docMk/>
            <pc:sldMk cId="3814427410" sldId="282"/>
            <ac:picMk id="36" creationId="{2C970256-15F7-404C-9DED-ACE99C91FDD6}"/>
          </ac:picMkLst>
        </pc:picChg>
        <pc:picChg chg="mod">
          <ac:chgData name="Gawande, Surbhi Vasant" userId="S::sgawande@purdue.edu::011356a0-1e46-4e34-8d78-f9fad2689503" providerId="AD" clId="Web-{FDD7C369-4B29-4961-B782-FE7109A9BED9}" dt="2021-03-04T02:11:39.060" v="11" actId="1076"/>
          <ac:picMkLst>
            <pc:docMk/>
            <pc:sldMk cId="3814427410" sldId="282"/>
            <ac:picMk id="38" creationId="{4F86065A-C507-456C-8666-6E351BE0D5A6}"/>
          </ac:picMkLst>
        </pc:picChg>
      </pc:sldChg>
    </pc:docChg>
  </pc:docChgLst>
  <pc:docChgLst>
    <pc:chgData name="Chou, Sheng Yang" userId="S::chou101@purdue.edu::c04050c3-4677-4a2d-a189-a0c9662ca8ab" providerId="AD" clId="Web-{3F94B342-D149-4E49-97AC-9C90B00951A2}"/>
    <pc:docChg chg="modSld">
      <pc:chgData name="Chou, Sheng Yang" userId="S::chou101@purdue.edu::c04050c3-4677-4a2d-a189-a0c9662ca8ab" providerId="AD" clId="Web-{3F94B342-D149-4E49-97AC-9C90B00951A2}" dt="2021-03-03T22:32:25.178" v="2" actId="1076"/>
      <pc:docMkLst>
        <pc:docMk/>
      </pc:docMkLst>
      <pc:sldChg chg="addSp modSp">
        <pc:chgData name="Chou, Sheng Yang" userId="S::chou101@purdue.edu::c04050c3-4677-4a2d-a189-a0c9662ca8ab" providerId="AD" clId="Web-{3F94B342-D149-4E49-97AC-9C90B00951A2}" dt="2021-03-03T22:32:25.178" v="2" actId="1076"/>
        <pc:sldMkLst>
          <pc:docMk/>
          <pc:sldMk cId="1349181657" sldId="267"/>
        </pc:sldMkLst>
        <pc:picChg chg="add mod">
          <ac:chgData name="Chou, Sheng Yang" userId="S::chou101@purdue.edu::c04050c3-4677-4a2d-a189-a0c9662ca8ab" providerId="AD" clId="Web-{3F94B342-D149-4E49-97AC-9C90B00951A2}" dt="2021-03-03T22:32:25.178" v="2" actId="1076"/>
          <ac:picMkLst>
            <pc:docMk/>
            <pc:sldMk cId="1349181657" sldId="267"/>
            <ac:picMk id="14" creationId="{AE26F017-2B91-4210-8668-AF0EED354D80}"/>
          </ac:picMkLst>
        </pc:picChg>
      </pc:sldChg>
    </pc:docChg>
  </pc:docChgLst>
  <pc:docChgLst>
    <pc:chgData name="Minocha, Nipurn" userId="S::nminocha@purdue.edu::0dc1ea04-9d8c-4fac-8868-c48161bbf0a3" providerId="AD" clId="Web-{2F1D5875-DA32-46DA-8775-F1A7753FEDE1}"/>
    <pc:docChg chg="modSld">
      <pc:chgData name="Minocha, Nipurn" userId="S::nminocha@purdue.edu::0dc1ea04-9d8c-4fac-8868-c48161bbf0a3" providerId="AD" clId="Web-{2F1D5875-DA32-46DA-8775-F1A7753FEDE1}" dt="2021-03-03T22:45:23.262" v="10"/>
      <pc:docMkLst>
        <pc:docMk/>
      </pc:docMkLst>
      <pc:sldChg chg="addSp delSp modSp">
        <pc:chgData name="Minocha, Nipurn" userId="S::nminocha@purdue.edu::0dc1ea04-9d8c-4fac-8868-c48161bbf0a3" providerId="AD" clId="Web-{2F1D5875-DA32-46DA-8775-F1A7753FEDE1}" dt="2021-03-03T22:45:23.262" v="10"/>
        <pc:sldMkLst>
          <pc:docMk/>
          <pc:sldMk cId="1349181657" sldId="267"/>
        </pc:sldMkLst>
        <pc:picChg chg="del">
          <ac:chgData name="Minocha, Nipurn" userId="S::nminocha@purdue.edu::0dc1ea04-9d8c-4fac-8868-c48161bbf0a3" providerId="AD" clId="Web-{2F1D5875-DA32-46DA-8775-F1A7753FEDE1}" dt="2021-03-03T22:44:32.075" v="0"/>
          <ac:picMkLst>
            <pc:docMk/>
            <pc:sldMk cId="1349181657" sldId="267"/>
            <ac:picMk id="5" creationId="{36642A53-7041-4A53-922E-347F00F0B06F}"/>
          </ac:picMkLst>
        </pc:picChg>
        <pc:picChg chg="add mod">
          <ac:chgData name="Minocha, Nipurn" userId="S::nminocha@purdue.edu::0dc1ea04-9d8c-4fac-8868-c48161bbf0a3" providerId="AD" clId="Web-{2F1D5875-DA32-46DA-8775-F1A7753FEDE1}" dt="2021-03-03T22:45:07.934" v="9" actId="1076"/>
          <ac:picMkLst>
            <pc:docMk/>
            <pc:sldMk cId="1349181657" sldId="267"/>
            <ac:picMk id="13" creationId="{AE29346C-D1E3-4053-8180-1ADFB0F77C9D}"/>
          </ac:picMkLst>
        </pc:picChg>
        <pc:picChg chg="del">
          <ac:chgData name="Minocha, Nipurn" userId="S::nminocha@purdue.edu::0dc1ea04-9d8c-4fac-8868-c48161bbf0a3" providerId="AD" clId="Web-{2F1D5875-DA32-46DA-8775-F1A7753FEDE1}" dt="2021-03-03T22:45:23.262" v="10"/>
          <ac:picMkLst>
            <pc:docMk/>
            <pc:sldMk cId="1349181657" sldId="267"/>
            <ac:picMk id="211" creationId="{B53D8FDA-6B28-42AB-AA44-594B62239699}"/>
          </ac:picMkLst>
        </pc:picChg>
      </pc:sldChg>
    </pc:docChg>
  </pc:docChgLst>
  <pc:docChgLst>
    <pc:chgData name="Minocha, Nipurn" userId="S::nminocha@purdue.edu::0dc1ea04-9d8c-4fac-8868-c48161bbf0a3" providerId="AD" clId="Web-{F9707F24-8B45-4606-ABAD-878C856C00F1}"/>
    <pc:docChg chg="modSld">
      <pc:chgData name="Minocha, Nipurn" userId="S::nminocha@purdue.edu::0dc1ea04-9d8c-4fac-8868-c48161bbf0a3" providerId="AD" clId="Web-{F9707F24-8B45-4606-ABAD-878C856C00F1}" dt="2021-02-28T20:54:27.551" v="247"/>
      <pc:docMkLst>
        <pc:docMk/>
      </pc:docMkLst>
      <pc:sldChg chg="addSp delSp modSp">
        <pc:chgData name="Minocha, Nipurn" userId="S::nminocha@purdue.edu::0dc1ea04-9d8c-4fac-8868-c48161bbf0a3" providerId="AD" clId="Web-{F9707F24-8B45-4606-ABAD-878C856C00F1}" dt="2021-02-28T20:54:27.551" v="247"/>
        <pc:sldMkLst>
          <pc:docMk/>
          <pc:sldMk cId="2635327" sldId="260"/>
        </pc:sldMkLst>
        <pc:spChg chg="mod">
          <ac:chgData name="Minocha, Nipurn" userId="S::nminocha@purdue.edu::0dc1ea04-9d8c-4fac-8868-c48161bbf0a3" providerId="AD" clId="Web-{F9707F24-8B45-4606-ABAD-878C856C00F1}" dt="2021-02-28T20:54:27.551" v="247"/>
          <ac:spMkLst>
            <pc:docMk/>
            <pc:sldMk cId="2635327" sldId="260"/>
            <ac:spMk id="2" creationId="{00000000-0000-0000-0000-000000000000}"/>
          </ac:spMkLst>
        </pc:spChg>
        <pc:spChg chg="add mod">
          <ac:chgData name="Minocha, Nipurn" userId="S::nminocha@purdue.edu::0dc1ea04-9d8c-4fac-8868-c48161bbf0a3" providerId="AD" clId="Web-{F9707F24-8B45-4606-ABAD-878C856C00F1}" dt="2021-02-28T20:54:27.551" v="247"/>
          <ac:spMkLst>
            <pc:docMk/>
            <pc:sldMk cId="2635327" sldId="260"/>
            <ac:spMk id="3" creationId="{A70248FC-8037-4823-8F3E-884BE74F554E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4:27.551" v="247"/>
          <ac:spMkLst>
            <pc:docMk/>
            <pc:sldMk cId="2635327" sldId="260"/>
            <ac:spMk id="15" creationId="{122F9423-F4B1-45D4-8445-E9991ECCBCCF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3:20.427" v="242"/>
          <ac:spMkLst>
            <pc:docMk/>
            <pc:sldMk cId="2635327" sldId="260"/>
            <ac:spMk id="20" creationId="{131BAD53-4E89-4F62-BBB7-26359763ED39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3:20.427" v="242"/>
          <ac:spMkLst>
            <pc:docMk/>
            <pc:sldMk cId="2635327" sldId="260"/>
            <ac:spMk id="21" creationId="{62756DA2-40EB-4C6F-B962-5822FFB54FB6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3:38.396" v="244"/>
          <ac:spMkLst>
            <pc:docMk/>
            <pc:sldMk cId="2635327" sldId="260"/>
            <ac:spMk id="22" creationId="{7FF47CB7-972F-479F-A36D-9E72D26EC8DA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3:17.224" v="240"/>
          <ac:spMkLst>
            <pc:docMk/>
            <pc:sldMk cId="2635327" sldId="260"/>
            <ac:spMk id="23" creationId="{33CD251C-A887-4D2F-925B-FC097198538B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3:38.396" v="244"/>
          <ac:spMkLst>
            <pc:docMk/>
            <pc:sldMk cId="2635327" sldId="260"/>
            <ac:spMk id="24" creationId="{0D153B68-5844-490D-8E67-F616D6D721CA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3:17.224" v="240"/>
          <ac:spMkLst>
            <pc:docMk/>
            <pc:sldMk cId="2635327" sldId="260"/>
            <ac:spMk id="25" creationId="{B19D093C-27FB-4032-B282-42C4563F257C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3:38.396" v="244"/>
          <ac:spMkLst>
            <pc:docMk/>
            <pc:sldMk cId="2635327" sldId="260"/>
            <ac:spMk id="26" creationId="{9A0D773F-7A7D-4DBB-9DEA-86BB8B8F4BC8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4:27.442" v="246"/>
          <ac:spMkLst>
            <pc:docMk/>
            <pc:sldMk cId="2635327" sldId="260"/>
            <ac:spMk id="28" creationId="{2B97F24A-32CE-4C1C-A50D-3016B394DCFB}"/>
          </ac:spMkLst>
        </pc:spChg>
        <pc:spChg chg="add del">
          <ac:chgData name="Minocha, Nipurn" userId="S::nminocha@purdue.edu::0dc1ea04-9d8c-4fac-8868-c48161bbf0a3" providerId="AD" clId="Web-{F9707F24-8B45-4606-ABAD-878C856C00F1}" dt="2021-02-28T20:54:27.442" v="246"/>
          <ac:spMkLst>
            <pc:docMk/>
            <pc:sldMk cId="2635327" sldId="260"/>
            <ac:spMk id="29" creationId="{6357EC4F-235E-4222-A36F-C7878ACE37F2}"/>
          </ac:spMkLst>
        </pc:spChg>
        <pc:spChg chg="add">
          <ac:chgData name="Minocha, Nipurn" userId="S::nminocha@purdue.edu::0dc1ea04-9d8c-4fac-8868-c48161bbf0a3" providerId="AD" clId="Web-{F9707F24-8B45-4606-ABAD-878C856C00F1}" dt="2021-02-28T20:54:27.551" v="247"/>
          <ac:spMkLst>
            <pc:docMk/>
            <pc:sldMk cId="2635327" sldId="260"/>
            <ac:spMk id="30" creationId="{33CD251C-A887-4D2F-925B-FC097198538B}"/>
          </ac:spMkLst>
        </pc:spChg>
        <pc:spChg chg="add">
          <ac:chgData name="Minocha, Nipurn" userId="S::nminocha@purdue.edu::0dc1ea04-9d8c-4fac-8868-c48161bbf0a3" providerId="AD" clId="Web-{F9707F24-8B45-4606-ABAD-878C856C00F1}" dt="2021-02-28T20:54:27.551" v="247"/>
          <ac:spMkLst>
            <pc:docMk/>
            <pc:sldMk cId="2635327" sldId="260"/>
            <ac:spMk id="31" creationId="{B19D093C-27FB-4032-B282-42C4563F257C}"/>
          </ac:spMkLst>
        </pc:spChg>
        <pc:grpChg chg="add del">
          <ac:chgData name="Minocha, Nipurn" userId="S::nminocha@purdue.edu::0dc1ea04-9d8c-4fac-8868-c48161bbf0a3" providerId="AD" clId="Web-{F9707F24-8B45-4606-ABAD-878C856C00F1}" dt="2021-02-28T20:54:27.551" v="247"/>
          <ac:grpSpMkLst>
            <pc:docMk/>
            <pc:sldMk cId="2635327" sldId="260"/>
            <ac:grpSpMk id="16" creationId="{770AE191-D2EA-45C9-A44D-830C188F74CB}"/>
          </ac:grpSpMkLst>
        </pc:grpChg>
        <pc:grpChg chg="add del">
          <ac:chgData name="Minocha, Nipurn" userId="S::nminocha@purdue.edu::0dc1ea04-9d8c-4fac-8868-c48161bbf0a3" providerId="AD" clId="Web-{F9707F24-8B45-4606-ABAD-878C856C00F1}" dt="2021-02-28T20:53:17.224" v="240"/>
          <ac:grpSpMkLst>
            <pc:docMk/>
            <pc:sldMk cId="2635327" sldId="260"/>
            <ac:grpSpMk id="27" creationId="{35EE815E-1BD3-4777-B652-6D98825BF66B}"/>
          </ac:grpSpMkLst>
        </pc:grpChg>
        <pc:grpChg chg="add">
          <ac:chgData name="Minocha, Nipurn" userId="S::nminocha@purdue.edu::0dc1ea04-9d8c-4fac-8868-c48161bbf0a3" providerId="AD" clId="Web-{F9707F24-8B45-4606-ABAD-878C856C00F1}" dt="2021-02-28T20:54:27.551" v="247"/>
          <ac:grpSpMkLst>
            <pc:docMk/>
            <pc:sldMk cId="2635327" sldId="260"/>
            <ac:grpSpMk id="32" creationId="{35EE815E-1BD3-4777-B652-6D98825BF66B}"/>
          </ac:grpSpMkLst>
        </pc:grpChg>
        <pc:graphicFrameChg chg="mod ord modGraphic">
          <ac:chgData name="Minocha, Nipurn" userId="S::nminocha@purdue.edu::0dc1ea04-9d8c-4fac-8868-c48161bbf0a3" providerId="AD" clId="Web-{F9707F24-8B45-4606-ABAD-878C856C00F1}" dt="2021-02-28T20:54:27.551" v="247"/>
          <ac:graphicFrameMkLst>
            <pc:docMk/>
            <pc:sldMk cId="2635327" sldId="260"/>
            <ac:graphicFrameMk id="4" creationId="{066CF388-12AA-4193-8A7D-CA92159E3A1F}"/>
          </ac:graphicFrameMkLst>
        </pc:graphicFrameChg>
      </pc:sldChg>
    </pc:docChg>
  </pc:docChgLst>
  <pc:docChgLst>
    <pc:chgData name="Zinnia Arshad" userId="S::zarshad@purdue.edu::ec69baab-bb00-4b26-9097-8158c7148382" providerId="AD" clId="Web-{92B7D70F-7DEA-9A2F-A3EE-CF7F520D5411}"/>
    <pc:docChg chg="modSld">
      <pc:chgData name="Zinnia Arshad" userId="S::zarshad@purdue.edu::ec69baab-bb00-4b26-9097-8158c7148382" providerId="AD" clId="Web-{92B7D70F-7DEA-9A2F-A3EE-CF7F520D5411}" dt="2021-03-04T14:17:52.994" v="3" actId="1076"/>
      <pc:docMkLst>
        <pc:docMk/>
      </pc:docMkLst>
      <pc:sldChg chg="modSp">
        <pc:chgData name="Zinnia Arshad" userId="S::zarshad@purdue.edu::ec69baab-bb00-4b26-9097-8158c7148382" providerId="AD" clId="Web-{92B7D70F-7DEA-9A2F-A3EE-CF7F520D5411}" dt="2021-03-04T14:17:52.994" v="3" actId="1076"/>
        <pc:sldMkLst>
          <pc:docMk/>
          <pc:sldMk cId="2205394143" sldId="287"/>
        </pc:sldMkLst>
        <pc:picChg chg="mod">
          <ac:chgData name="Zinnia Arshad" userId="S::zarshad@purdue.edu::ec69baab-bb00-4b26-9097-8158c7148382" providerId="AD" clId="Web-{92B7D70F-7DEA-9A2F-A3EE-CF7F520D5411}" dt="2021-03-04T14:17:52.994" v="3" actId="1076"/>
          <ac:picMkLst>
            <pc:docMk/>
            <pc:sldMk cId="2205394143" sldId="287"/>
            <ac:picMk id="9" creationId="{07379A90-2B13-4561-933F-6C47D16E6493}"/>
          </ac:picMkLst>
        </pc:picChg>
      </pc:sldChg>
    </pc:docChg>
  </pc:docChgLst>
  <pc:docChgLst>
    <pc:chgData name="Minocha, Nipurn" userId="S::nminocha@purdue.edu::0dc1ea04-9d8c-4fac-8868-c48161bbf0a3" providerId="AD" clId="Web-{E7F7700C-FB91-4C33-A31B-CFC612F1A147}"/>
    <pc:docChg chg="modSld">
      <pc:chgData name="Minocha, Nipurn" userId="S::nminocha@purdue.edu::0dc1ea04-9d8c-4fac-8868-c48161bbf0a3" providerId="AD" clId="Web-{E7F7700C-FB91-4C33-A31B-CFC612F1A147}" dt="2021-02-28T20:59:39.533" v="99"/>
      <pc:docMkLst>
        <pc:docMk/>
      </pc:docMkLst>
      <pc:sldChg chg="modSp">
        <pc:chgData name="Minocha, Nipurn" userId="S::nminocha@purdue.edu::0dc1ea04-9d8c-4fac-8868-c48161bbf0a3" providerId="AD" clId="Web-{E7F7700C-FB91-4C33-A31B-CFC612F1A147}" dt="2021-02-28T20:59:39.533" v="99"/>
        <pc:sldMkLst>
          <pc:docMk/>
          <pc:sldMk cId="2635327" sldId="260"/>
        </pc:sldMkLst>
        <pc:spChg chg="mod">
          <ac:chgData name="Minocha, Nipurn" userId="S::nminocha@purdue.edu::0dc1ea04-9d8c-4fac-8868-c48161bbf0a3" providerId="AD" clId="Web-{E7F7700C-FB91-4C33-A31B-CFC612F1A147}" dt="2021-02-28T20:55:46.111" v="2" actId="20577"/>
          <ac:spMkLst>
            <pc:docMk/>
            <pc:sldMk cId="2635327" sldId="260"/>
            <ac:spMk id="3" creationId="{A70248FC-8037-4823-8F3E-884BE74F554E}"/>
          </ac:spMkLst>
        </pc:spChg>
        <pc:graphicFrameChg chg="mod modGraphic">
          <ac:chgData name="Minocha, Nipurn" userId="S::nminocha@purdue.edu::0dc1ea04-9d8c-4fac-8868-c48161bbf0a3" providerId="AD" clId="Web-{E7F7700C-FB91-4C33-A31B-CFC612F1A147}" dt="2021-02-28T20:59:39.533" v="99"/>
          <ac:graphicFrameMkLst>
            <pc:docMk/>
            <pc:sldMk cId="2635327" sldId="260"/>
            <ac:graphicFrameMk id="4" creationId="{066CF388-12AA-4193-8A7D-CA92159E3A1F}"/>
          </ac:graphicFrameMkLst>
        </pc:graphicFrameChg>
      </pc:sldChg>
    </pc:docChg>
  </pc:docChgLst>
  <pc:docChgLst>
    <pc:chgData name="Robyn E Campbell" userId="S::campb170@purdue.edu::88d6ddd0-d00e-459d-8c1e-053260600238" providerId="AD" clId="Web-{BCF1B3B0-B9DE-453A-A648-94D25A14D7EC}"/>
    <pc:docChg chg="modSld">
      <pc:chgData name="Robyn E Campbell" userId="S::campb170@purdue.edu::88d6ddd0-d00e-459d-8c1e-053260600238" providerId="AD" clId="Web-{BCF1B3B0-B9DE-453A-A648-94D25A14D7EC}" dt="2021-03-03T22:38:24.440" v="0"/>
      <pc:docMkLst>
        <pc:docMk/>
      </pc:docMkLst>
      <pc:sldChg chg="delSp">
        <pc:chgData name="Robyn E Campbell" userId="S::campb170@purdue.edu::88d6ddd0-d00e-459d-8c1e-053260600238" providerId="AD" clId="Web-{BCF1B3B0-B9DE-453A-A648-94D25A14D7EC}" dt="2021-03-03T22:38:24.440" v="0"/>
        <pc:sldMkLst>
          <pc:docMk/>
          <pc:sldMk cId="2101727797" sldId="265"/>
        </pc:sldMkLst>
        <pc:picChg chg="del">
          <ac:chgData name="Robyn E Campbell" userId="S::campb170@purdue.edu::88d6ddd0-d00e-459d-8c1e-053260600238" providerId="AD" clId="Web-{BCF1B3B0-B9DE-453A-A648-94D25A14D7EC}" dt="2021-03-03T22:38:24.440" v="0"/>
          <ac:picMkLst>
            <pc:docMk/>
            <pc:sldMk cId="2101727797" sldId="265"/>
            <ac:picMk id="9" creationId="{34B8D704-7618-4B82-8256-8D63A75FBF9E}"/>
          </ac:picMkLst>
        </pc:picChg>
      </pc:sldChg>
    </pc:docChg>
  </pc:docChgLst>
  <pc:docChgLst>
    <pc:chgData name="Chou, Sheng Yang" userId="S::chou101@purdue.edu::c04050c3-4677-4a2d-a189-a0c9662ca8ab" providerId="AD" clId="Web-{6C49DC2C-7FD6-408F-BAA8-779B96A8A817}"/>
    <pc:docChg chg="addSld modSld">
      <pc:chgData name="Chou, Sheng Yang" userId="S::chou101@purdue.edu::c04050c3-4677-4a2d-a189-a0c9662ca8ab" providerId="AD" clId="Web-{6C49DC2C-7FD6-408F-BAA8-779B96A8A817}" dt="2021-02-28T17:31:10.231" v="9" actId="20577"/>
      <pc:docMkLst>
        <pc:docMk/>
      </pc:docMkLst>
      <pc:sldChg chg="modSp new">
        <pc:chgData name="Chou, Sheng Yang" userId="S::chou101@purdue.edu::c04050c3-4677-4a2d-a189-a0c9662ca8ab" providerId="AD" clId="Web-{6C49DC2C-7FD6-408F-BAA8-779B96A8A817}" dt="2021-02-28T17:29:47.872" v="3" actId="20577"/>
        <pc:sldMkLst>
          <pc:docMk/>
          <pc:sldMk cId="2101727797" sldId="265"/>
        </pc:sldMkLst>
        <pc:spChg chg="mod">
          <ac:chgData name="Chou, Sheng Yang" userId="S::chou101@purdue.edu::c04050c3-4677-4a2d-a189-a0c9662ca8ab" providerId="AD" clId="Web-{6C49DC2C-7FD6-408F-BAA8-779B96A8A817}" dt="2021-02-28T17:29:47.872" v="3" actId="20577"/>
          <ac:spMkLst>
            <pc:docMk/>
            <pc:sldMk cId="2101727797" sldId="265"/>
            <ac:spMk id="2" creationId="{512CB26C-B68D-4FEC-BA25-61112B64889D}"/>
          </ac:spMkLst>
        </pc:spChg>
      </pc:sldChg>
      <pc:sldChg chg="modSp new">
        <pc:chgData name="Chou, Sheng Yang" userId="S::chou101@purdue.edu::c04050c3-4677-4a2d-a189-a0c9662ca8ab" providerId="AD" clId="Web-{6C49DC2C-7FD6-408F-BAA8-779B96A8A817}" dt="2021-02-28T17:31:10.231" v="9" actId="20577"/>
        <pc:sldMkLst>
          <pc:docMk/>
          <pc:sldMk cId="1835713797" sldId="266"/>
        </pc:sldMkLst>
        <pc:spChg chg="mod">
          <ac:chgData name="Chou, Sheng Yang" userId="S::chou101@purdue.edu::c04050c3-4677-4a2d-a189-a0c9662ca8ab" providerId="AD" clId="Web-{6C49DC2C-7FD6-408F-BAA8-779B96A8A817}" dt="2021-02-28T17:31:10.231" v="9" actId="20577"/>
          <ac:spMkLst>
            <pc:docMk/>
            <pc:sldMk cId="1835713797" sldId="266"/>
            <ac:spMk id="2" creationId="{1B05BA5A-5BA2-43A8-BBC1-73480FAE8D73}"/>
          </ac:spMkLst>
        </pc:spChg>
      </pc:sldChg>
    </pc:docChg>
  </pc:docChgLst>
  <pc:docChgLst>
    <pc:chgData name="Zinnia Arshad" userId="S::zarshad@purdue.edu::ec69baab-bb00-4b26-9097-8158c7148382" providerId="AD" clId="Web-{3F038B3B-AD1C-F72E-7416-C8DB76448DF5}"/>
    <pc:docChg chg="modSld">
      <pc:chgData name="Zinnia Arshad" userId="S::zarshad@purdue.edu::ec69baab-bb00-4b26-9097-8158c7148382" providerId="AD" clId="Web-{3F038B3B-AD1C-F72E-7416-C8DB76448DF5}" dt="2021-03-03T00:18:38.698" v="24"/>
      <pc:docMkLst>
        <pc:docMk/>
      </pc:docMkLst>
      <pc:sldChg chg="modSp">
        <pc:chgData name="Zinnia Arshad" userId="S::zarshad@purdue.edu::ec69baab-bb00-4b26-9097-8158c7148382" providerId="AD" clId="Web-{3F038B3B-AD1C-F72E-7416-C8DB76448DF5}" dt="2021-03-03T00:18:38.698" v="24"/>
        <pc:sldMkLst>
          <pc:docMk/>
          <pc:sldMk cId="1793398236" sldId="273"/>
        </pc:sldMkLst>
        <pc:graphicFrameChg chg="mod modGraphic">
          <ac:chgData name="Zinnia Arshad" userId="S::zarshad@purdue.edu::ec69baab-bb00-4b26-9097-8158c7148382" providerId="AD" clId="Web-{3F038B3B-AD1C-F72E-7416-C8DB76448DF5}" dt="2021-03-03T00:18:38.698" v="24"/>
          <ac:graphicFrameMkLst>
            <pc:docMk/>
            <pc:sldMk cId="1793398236" sldId="273"/>
            <ac:graphicFrameMk id="4" creationId="{D4FEC6E7-BFED-4396-90F5-CFB6A873AC5B}"/>
          </ac:graphicFrameMkLst>
        </pc:graphicFrameChg>
      </pc:sldChg>
    </pc:docChg>
  </pc:docChgLst>
  <pc:docChgLst>
    <pc:chgData name="Robyn E Campbell" userId="S::campb170@purdue.edu::88d6ddd0-d00e-459d-8c1e-053260600238" providerId="AD" clId="Web-{DD2B9395-1E97-4435-B437-F6CCC5F6C7A6}"/>
    <pc:docChg chg="modSld">
      <pc:chgData name="Robyn E Campbell" userId="S::campb170@purdue.edu::88d6ddd0-d00e-459d-8c1e-053260600238" providerId="AD" clId="Web-{DD2B9395-1E97-4435-B437-F6CCC5F6C7A6}" dt="2021-03-04T00:21:23.986" v="19"/>
      <pc:docMkLst>
        <pc:docMk/>
      </pc:docMkLst>
      <pc:sldChg chg="modSp">
        <pc:chgData name="Robyn E Campbell" userId="S::campb170@purdue.edu::88d6ddd0-d00e-459d-8c1e-053260600238" providerId="AD" clId="Web-{DD2B9395-1E97-4435-B437-F6CCC5F6C7A6}" dt="2021-03-04T00:21:23.986" v="19"/>
        <pc:sldMkLst>
          <pc:docMk/>
          <pc:sldMk cId="2999647056" sldId="284"/>
        </pc:sldMkLst>
        <pc:graphicFrameChg chg="mod modGraphic">
          <ac:chgData name="Robyn E Campbell" userId="S::campb170@purdue.edu::88d6ddd0-d00e-459d-8c1e-053260600238" providerId="AD" clId="Web-{DD2B9395-1E97-4435-B437-F6CCC5F6C7A6}" dt="2021-03-04T00:21:13.564" v="5"/>
          <ac:graphicFrameMkLst>
            <pc:docMk/>
            <pc:sldMk cId="2999647056" sldId="284"/>
            <ac:graphicFrameMk id="18" creationId="{B635D2AA-31D7-4515-B4CE-540E6A5CD72C}"/>
          </ac:graphicFrameMkLst>
        </pc:graphicFrameChg>
        <pc:graphicFrameChg chg="mod modGraphic">
          <ac:chgData name="Robyn E Campbell" userId="S::campb170@purdue.edu::88d6ddd0-d00e-459d-8c1e-053260600238" providerId="AD" clId="Web-{DD2B9395-1E97-4435-B437-F6CCC5F6C7A6}" dt="2021-03-04T00:21:23.986" v="19"/>
          <ac:graphicFrameMkLst>
            <pc:docMk/>
            <pc:sldMk cId="2999647056" sldId="284"/>
            <ac:graphicFrameMk id="31" creationId="{49046C97-0A36-4E15-AB02-87E23FCD3020}"/>
          </ac:graphicFrameMkLst>
        </pc:graphicFrameChg>
      </pc:sldChg>
    </pc:docChg>
  </pc:docChgLst>
  <pc:docChgLst>
    <pc:chgData name="Minocha, Nipurn" userId="S::nminocha@purdue.edu::0dc1ea04-9d8c-4fac-8868-c48161bbf0a3" providerId="AD" clId="Web-{B841EE77-65F0-4619-8403-DEAB2F0BCF6D}"/>
    <pc:docChg chg="modSld">
      <pc:chgData name="Minocha, Nipurn" userId="S::nminocha@purdue.edu::0dc1ea04-9d8c-4fac-8868-c48161bbf0a3" providerId="AD" clId="Web-{B841EE77-65F0-4619-8403-DEAB2F0BCF6D}" dt="2021-02-28T21:05:09.516" v="15"/>
      <pc:docMkLst>
        <pc:docMk/>
      </pc:docMkLst>
      <pc:sldChg chg="modSp">
        <pc:chgData name="Minocha, Nipurn" userId="S::nminocha@purdue.edu::0dc1ea04-9d8c-4fac-8868-c48161bbf0a3" providerId="AD" clId="Web-{B841EE77-65F0-4619-8403-DEAB2F0BCF6D}" dt="2021-02-28T21:05:09.516" v="15"/>
        <pc:sldMkLst>
          <pc:docMk/>
          <pc:sldMk cId="2635327" sldId="260"/>
        </pc:sldMkLst>
        <pc:graphicFrameChg chg="mod modGraphic">
          <ac:chgData name="Minocha, Nipurn" userId="S::nminocha@purdue.edu::0dc1ea04-9d8c-4fac-8868-c48161bbf0a3" providerId="AD" clId="Web-{B841EE77-65F0-4619-8403-DEAB2F0BCF6D}" dt="2021-02-28T21:05:09.516" v="15"/>
          <ac:graphicFrameMkLst>
            <pc:docMk/>
            <pc:sldMk cId="2635327" sldId="260"/>
            <ac:graphicFrameMk id="4" creationId="{066CF388-12AA-4193-8A7D-CA92159E3A1F}"/>
          </ac:graphicFrameMkLst>
        </pc:graphicFrameChg>
      </pc:sldChg>
    </pc:docChg>
  </pc:docChgLst>
  <pc:docChgLst>
    <pc:chgData name="Minocha, Nipurn" userId="S::nminocha@purdue.edu::0dc1ea04-9d8c-4fac-8868-c48161bbf0a3" providerId="AD" clId="Web-{63DB6B29-DDB5-4D20-A0C6-8BECCC88FEB5}"/>
    <pc:docChg chg="addSld modSld">
      <pc:chgData name="Minocha, Nipurn" userId="S::nminocha@purdue.edu::0dc1ea04-9d8c-4fac-8868-c48161bbf0a3" providerId="AD" clId="Web-{63DB6B29-DDB5-4D20-A0C6-8BECCC88FEB5}" dt="2021-03-04T05:41:47.522" v="2"/>
      <pc:docMkLst>
        <pc:docMk/>
      </pc:docMkLst>
      <pc:sldChg chg="addSp delSp modSp add replId">
        <pc:chgData name="Minocha, Nipurn" userId="S::nminocha@purdue.edu::0dc1ea04-9d8c-4fac-8868-c48161bbf0a3" providerId="AD" clId="Web-{63DB6B29-DDB5-4D20-A0C6-8BECCC88FEB5}" dt="2021-03-04T05:41:47.522" v="2"/>
        <pc:sldMkLst>
          <pc:docMk/>
          <pc:sldMk cId="3316350603" sldId="286"/>
        </pc:sldMkLst>
        <pc:spChg chg="add mod">
          <ac:chgData name="Minocha, Nipurn" userId="S::nminocha@purdue.edu::0dc1ea04-9d8c-4fac-8868-c48161bbf0a3" providerId="AD" clId="Web-{63DB6B29-DDB5-4D20-A0C6-8BECCC88FEB5}" dt="2021-03-04T05:41:47.522" v="2"/>
          <ac:spMkLst>
            <pc:docMk/>
            <pc:sldMk cId="3316350603" sldId="286"/>
            <ac:spMk id="7" creationId="{E50A69DB-464F-4836-96A5-015F9EF79B5A}"/>
          </ac:spMkLst>
        </pc:spChg>
        <pc:picChg chg="del">
          <ac:chgData name="Minocha, Nipurn" userId="S::nminocha@purdue.edu::0dc1ea04-9d8c-4fac-8868-c48161bbf0a3" providerId="AD" clId="Web-{63DB6B29-DDB5-4D20-A0C6-8BECCC88FEB5}" dt="2021-03-04T05:41:47.522" v="2"/>
          <ac:picMkLst>
            <pc:docMk/>
            <pc:sldMk cId="3316350603" sldId="286"/>
            <ac:picMk id="5" creationId="{812B4F51-24E8-4DC7-9B10-4DF40AF4E0A3}"/>
          </ac:picMkLst>
        </pc:picChg>
        <pc:picChg chg="del">
          <ac:chgData name="Minocha, Nipurn" userId="S::nminocha@purdue.edu::0dc1ea04-9d8c-4fac-8868-c48161bbf0a3" providerId="AD" clId="Web-{63DB6B29-DDB5-4D20-A0C6-8BECCC88FEB5}" dt="2021-03-04T05:41:45.506" v="1"/>
          <ac:picMkLst>
            <pc:docMk/>
            <pc:sldMk cId="3316350603" sldId="286"/>
            <ac:picMk id="6" creationId="{2ADB73C2-3B34-4480-8B39-D7A18AE4EAEF}"/>
          </ac:picMkLst>
        </pc:picChg>
      </pc:sldChg>
    </pc:docChg>
  </pc:docChgLst>
  <pc:docChgLst>
    <pc:chgData name="Zinnia Arshad" userId="S::zarshad@purdue.edu::ec69baab-bb00-4b26-9097-8158c7148382" providerId="AD" clId="Web-{CE9A09A3-A00B-D7C1-0F29-9E7B8AA5A209}"/>
    <pc:docChg chg="modSld">
      <pc:chgData name="Zinnia Arshad" userId="S::zarshad@purdue.edu::ec69baab-bb00-4b26-9097-8158c7148382" providerId="AD" clId="Web-{CE9A09A3-A00B-D7C1-0F29-9E7B8AA5A209}" dt="2021-03-04T15:22:00.847" v="64" actId="20577"/>
      <pc:docMkLst>
        <pc:docMk/>
      </pc:docMkLst>
      <pc:sldChg chg="modSp">
        <pc:chgData name="Zinnia Arshad" userId="S::zarshad@purdue.edu::ec69baab-bb00-4b26-9097-8158c7148382" providerId="AD" clId="Web-{CE9A09A3-A00B-D7C1-0F29-9E7B8AA5A209}" dt="2021-03-04T15:22:00.847" v="64" actId="20577"/>
        <pc:sldMkLst>
          <pc:docMk/>
          <pc:sldMk cId="2422750295" sldId="283"/>
        </pc:sldMkLst>
        <pc:graphicFrameChg chg="modGraphic">
          <ac:chgData name="Zinnia Arshad" userId="S::zarshad@purdue.edu::ec69baab-bb00-4b26-9097-8158c7148382" providerId="AD" clId="Web-{CE9A09A3-A00B-D7C1-0F29-9E7B8AA5A209}" dt="2021-03-04T15:22:00.847" v="64" actId="20577"/>
          <ac:graphicFrameMkLst>
            <pc:docMk/>
            <pc:sldMk cId="2422750295" sldId="283"/>
            <ac:graphicFrameMk id="11" creationId="{63119830-5B98-485E-8969-50BB196F27DF}"/>
          </ac:graphicFrameMkLst>
        </pc:graphicFrameChg>
      </pc:sldChg>
    </pc:docChg>
  </pc:docChgLst>
  <pc:docChgLst>
    <pc:chgData name="Gawande, Surbhi Vasant" userId="S::sgawande@purdue.edu::011356a0-1e46-4e34-8d78-f9fad2689503" providerId="AD" clId="Web-{9DF262BF-F0B6-4714-9683-58979719B90F}"/>
    <pc:docChg chg="modSld sldOrd">
      <pc:chgData name="Gawande, Surbhi Vasant" userId="S::sgawande@purdue.edu::011356a0-1e46-4e34-8d78-f9fad2689503" providerId="AD" clId="Web-{9DF262BF-F0B6-4714-9683-58979719B90F}" dt="2021-03-04T00:06:18.167" v="76" actId="20577"/>
      <pc:docMkLst>
        <pc:docMk/>
      </pc:docMkLst>
      <pc:sldChg chg="addSp delSp modSp mod setClrOvrMap">
        <pc:chgData name="Gawande, Surbhi Vasant" userId="S::sgawande@purdue.edu::011356a0-1e46-4e34-8d78-f9fad2689503" providerId="AD" clId="Web-{9DF262BF-F0B6-4714-9683-58979719B90F}" dt="2021-03-03T23:50:01.374" v="3"/>
        <pc:sldMkLst>
          <pc:docMk/>
          <pc:sldMk cId="961523560" sldId="256"/>
        </pc:sldMkLst>
        <pc:spChg chg="mod">
          <ac:chgData name="Gawande, Surbhi Vasant" userId="S::sgawande@purdue.edu::011356a0-1e46-4e34-8d78-f9fad2689503" providerId="AD" clId="Web-{9DF262BF-F0B6-4714-9683-58979719B90F}" dt="2021-03-03T23:50:01.374" v="3"/>
          <ac:spMkLst>
            <pc:docMk/>
            <pc:sldMk cId="961523560" sldId="256"/>
            <ac:spMk id="2" creationId="{00000000-0000-0000-0000-000000000000}"/>
          </ac:spMkLst>
        </pc:spChg>
        <pc:spChg chg="mod">
          <ac:chgData name="Gawande, Surbhi Vasant" userId="S::sgawande@purdue.edu::011356a0-1e46-4e34-8d78-f9fad2689503" providerId="AD" clId="Web-{9DF262BF-F0B6-4714-9683-58979719B90F}" dt="2021-03-03T23:50:01.374" v="3"/>
          <ac:spMkLst>
            <pc:docMk/>
            <pc:sldMk cId="961523560" sldId="256"/>
            <ac:spMk id="3" creationId="{00000000-0000-0000-0000-000000000000}"/>
          </ac:spMkLst>
        </pc:spChg>
        <pc:spChg chg="add">
          <ac:chgData name="Gawande, Surbhi Vasant" userId="S::sgawande@purdue.edu::011356a0-1e46-4e34-8d78-f9fad2689503" providerId="AD" clId="Web-{9DF262BF-F0B6-4714-9683-58979719B90F}" dt="2021-03-03T23:50:01.374" v="3"/>
          <ac:spMkLst>
            <pc:docMk/>
            <pc:sldMk cId="961523560" sldId="256"/>
            <ac:spMk id="61" creationId="{0671A8AE-40A1-4631-A6B8-581AFF065482}"/>
          </ac:spMkLst>
        </pc:spChg>
        <pc:spChg chg="add">
          <ac:chgData name="Gawande, Surbhi Vasant" userId="S::sgawande@purdue.edu::011356a0-1e46-4e34-8d78-f9fad2689503" providerId="AD" clId="Web-{9DF262BF-F0B6-4714-9683-58979719B90F}" dt="2021-03-03T23:50:01.374" v="3"/>
          <ac:spMkLst>
            <pc:docMk/>
            <pc:sldMk cId="961523560" sldId="256"/>
            <ac:spMk id="68" creationId="{AB58EF07-17C2-48CF-ABB0-EEF1F17CB8F0}"/>
          </ac:spMkLst>
        </pc:spChg>
        <pc:spChg chg="add">
          <ac:chgData name="Gawande, Surbhi Vasant" userId="S::sgawande@purdue.edu::011356a0-1e46-4e34-8d78-f9fad2689503" providerId="AD" clId="Web-{9DF262BF-F0B6-4714-9683-58979719B90F}" dt="2021-03-03T23:50:01.374" v="3"/>
          <ac:spMkLst>
            <pc:docMk/>
            <pc:sldMk cId="961523560" sldId="256"/>
            <ac:spMk id="70" creationId="{AF2F604E-43BE-4DC3-B983-E071523364F8}"/>
          </ac:spMkLst>
        </pc:spChg>
        <pc:spChg chg="add">
          <ac:chgData name="Gawande, Surbhi Vasant" userId="S::sgawande@purdue.edu::011356a0-1e46-4e34-8d78-f9fad2689503" providerId="AD" clId="Web-{9DF262BF-F0B6-4714-9683-58979719B90F}" dt="2021-03-03T23:50:01.374" v="3"/>
          <ac:spMkLst>
            <pc:docMk/>
            <pc:sldMk cId="961523560" sldId="256"/>
            <ac:spMk id="72" creationId="{08C9B587-E65E-4B52-B37C-ABEBB6E87928}"/>
          </ac:spMkLst>
        </pc:spChg>
        <pc:picChg chg="add mod ord">
          <ac:chgData name="Gawande, Surbhi Vasant" userId="S::sgawande@purdue.edu::011356a0-1e46-4e34-8d78-f9fad2689503" providerId="AD" clId="Web-{9DF262BF-F0B6-4714-9683-58979719B90F}" dt="2021-03-03T23:50:01.374" v="3"/>
          <ac:picMkLst>
            <pc:docMk/>
            <pc:sldMk cId="961523560" sldId="256"/>
            <ac:picMk id="5" creationId="{6DAE5ECF-7011-4237-A032-23D15933F6C5}"/>
          </ac:picMkLst>
        </pc:picChg>
        <pc:picChg chg="del">
          <ac:chgData name="Gawande, Surbhi Vasant" userId="S::sgawande@purdue.edu::011356a0-1e46-4e34-8d78-f9fad2689503" providerId="AD" clId="Web-{9DF262BF-F0B6-4714-9683-58979719B90F}" dt="2021-03-03T23:47:54.219" v="0"/>
          <ac:picMkLst>
            <pc:docMk/>
            <pc:sldMk cId="961523560" sldId="256"/>
            <ac:picMk id="6" creationId="{4729E005-6EE0-4622-8B36-A8576828ACBC}"/>
          </ac:picMkLst>
        </pc:picChg>
      </pc:sldChg>
      <pc:sldChg chg="delSp modSp">
        <pc:chgData name="Gawande, Surbhi Vasant" userId="S::sgawande@purdue.edu::011356a0-1e46-4e34-8d78-f9fad2689503" providerId="AD" clId="Web-{9DF262BF-F0B6-4714-9683-58979719B90F}" dt="2021-03-03T23:51:18.530" v="14" actId="20577"/>
        <pc:sldMkLst>
          <pc:docMk/>
          <pc:sldMk cId="4228041997" sldId="269"/>
        </pc:sldMkLst>
        <pc:spChg chg="mod">
          <ac:chgData name="Gawande, Surbhi Vasant" userId="S::sgawande@purdue.edu::011356a0-1e46-4e34-8d78-f9fad2689503" providerId="AD" clId="Web-{9DF262BF-F0B6-4714-9683-58979719B90F}" dt="2021-03-03T23:51:12.452" v="12" actId="20577"/>
          <ac:spMkLst>
            <pc:docMk/>
            <pc:sldMk cId="4228041997" sldId="269"/>
            <ac:spMk id="34" creationId="{36E463F5-B257-4D5F-A9CB-3638687D88F9}"/>
          </ac:spMkLst>
        </pc:spChg>
        <pc:spChg chg="mod">
          <ac:chgData name="Gawande, Surbhi Vasant" userId="S::sgawande@purdue.edu::011356a0-1e46-4e34-8d78-f9fad2689503" providerId="AD" clId="Web-{9DF262BF-F0B6-4714-9683-58979719B90F}" dt="2021-03-03T23:51:18.530" v="14" actId="20577"/>
          <ac:spMkLst>
            <pc:docMk/>
            <pc:sldMk cId="4228041997" sldId="269"/>
            <ac:spMk id="37" creationId="{EDBF0E78-82CC-4720-9F12-3690AA016981}"/>
          </ac:spMkLst>
        </pc:spChg>
        <pc:spChg chg="del">
          <ac:chgData name="Gawande, Surbhi Vasant" userId="S::sgawande@purdue.edu::011356a0-1e46-4e34-8d78-f9fad2689503" providerId="AD" clId="Web-{9DF262BF-F0B6-4714-9683-58979719B90F}" dt="2021-03-03T23:50:51.874" v="5"/>
          <ac:spMkLst>
            <pc:docMk/>
            <pc:sldMk cId="4228041997" sldId="269"/>
            <ac:spMk id="38" creationId="{65B1210D-0F83-46D9-8B03-711DED34B930}"/>
          </ac:spMkLst>
        </pc:spChg>
      </pc:sldChg>
      <pc:sldChg chg="modSp">
        <pc:chgData name="Gawande, Surbhi Vasant" userId="S::sgawande@purdue.edu::011356a0-1e46-4e34-8d78-f9fad2689503" providerId="AD" clId="Web-{9DF262BF-F0B6-4714-9683-58979719B90F}" dt="2021-03-03T23:55:09.670" v="47" actId="14100"/>
        <pc:sldMkLst>
          <pc:docMk/>
          <pc:sldMk cId="2530174329" sldId="270"/>
        </pc:sldMkLst>
        <pc:spChg chg="mod">
          <ac:chgData name="Gawande, Surbhi Vasant" userId="S::sgawande@purdue.edu::011356a0-1e46-4e34-8d78-f9fad2689503" providerId="AD" clId="Web-{9DF262BF-F0B6-4714-9683-58979719B90F}" dt="2021-03-03T23:55:09.670" v="47" actId="14100"/>
          <ac:spMkLst>
            <pc:docMk/>
            <pc:sldMk cId="2530174329" sldId="270"/>
            <ac:spMk id="770" creationId="{F3657FB5-4BA4-466B-960B-4FE2570D26C6}"/>
          </ac:spMkLst>
        </pc:spChg>
      </pc:sldChg>
      <pc:sldChg chg="modSp">
        <pc:chgData name="Gawande, Surbhi Vasant" userId="S::sgawande@purdue.edu::011356a0-1e46-4e34-8d78-f9fad2689503" providerId="AD" clId="Web-{9DF262BF-F0B6-4714-9683-58979719B90F}" dt="2021-03-04T00:06:06.323" v="72" actId="20577"/>
        <pc:sldMkLst>
          <pc:docMk/>
          <pc:sldMk cId="2800786326" sldId="272"/>
        </pc:sldMkLst>
        <pc:spChg chg="mod">
          <ac:chgData name="Gawande, Surbhi Vasant" userId="S::sgawande@purdue.edu::011356a0-1e46-4e34-8d78-f9fad2689503" providerId="AD" clId="Web-{9DF262BF-F0B6-4714-9683-58979719B90F}" dt="2021-03-04T00:06:06.323" v="72" actId="20577"/>
          <ac:spMkLst>
            <pc:docMk/>
            <pc:sldMk cId="2800786326" sldId="272"/>
            <ac:spMk id="6" creationId="{FA65267F-F7EA-4630-80AC-B9A805B3E668}"/>
          </ac:spMkLst>
        </pc:spChg>
      </pc:sldChg>
      <pc:sldChg chg="ord">
        <pc:chgData name="Gawande, Surbhi Vasant" userId="S::sgawande@purdue.edu::011356a0-1e46-4e34-8d78-f9fad2689503" providerId="AD" clId="Web-{9DF262BF-F0B6-4714-9683-58979719B90F}" dt="2021-03-03T23:50:19.734" v="4"/>
        <pc:sldMkLst>
          <pc:docMk/>
          <pc:sldMk cId="2510067903" sldId="278"/>
        </pc:sldMkLst>
      </pc:sldChg>
      <pc:sldChg chg="addSp delSp modSp">
        <pc:chgData name="Gawande, Surbhi Vasant" userId="S::sgawande@purdue.edu::011356a0-1e46-4e34-8d78-f9fad2689503" providerId="AD" clId="Web-{9DF262BF-F0B6-4714-9683-58979719B90F}" dt="2021-03-04T00:05:52.558" v="70" actId="1076"/>
        <pc:sldMkLst>
          <pc:docMk/>
          <pc:sldMk cId="3814427410" sldId="282"/>
        </pc:sldMkLst>
        <pc:spChg chg="add del mod">
          <ac:chgData name="Gawande, Surbhi Vasant" userId="S::sgawande@purdue.edu::011356a0-1e46-4e34-8d78-f9fad2689503" providerId="AD" clId="Web-{9DF262BF-F0B6-4714-9683-58979719B90F}" dt="2021-03-04T00:05:47.636" v="69"/>
          <ac:spMkLst>
            <pc:docMk/>
            <pc:sldMk cId="3814427410" sldId="282"/>
            <ac:spMk id="5" creationId="{44E7B77E-179D-489B-ABC1-641724645C46}"/>
          </ac:spMkLst>
        </pc:spChg>
        <pc:spChg chg="add mod">
          <ac:chgData name="Gawande, Surbhi Vasant" userId="S::sgawande@purdue.edu::011356a0-1e46-4e34-8d78-f9fad2689503" providerId="AD" clId="Web-{9DF262BF-F0B6-4714-9683-58979719B90F}" dt="2021-03-04T00:05:32.042" v="66" actId="1076"/>
          <ac:spMkLst>
            <pc:docMk/>
            <pc:sldMk cId="3814427410" sldId="282"/>
            <ac:spMk id="6" creationId="{2706F861-BA4C-42DA-BCEA-948CA55D7241}"/>
          </ac:spMkLst>
        </pc:spChg>
        <pc:spChg chg="mod">
          <ac:chgData name="Gawande, Surbhi Vasant" userId="S::sgawande@purdue.edu::011356a0-1e46-4e34-8d78-f9fad2689503" providerId="AD" clId="Web-{9DF262BF-F0B6-4714-9683-58979719B90F}" dt="2021-03-04T00:05:52.558" v="70" actId="1076"/>
          <ac:spMkLst>
            <pc:docMk/>
            <pc:sldMk cId="3814427410" sldId="282"/>
            <ac:spMk id="47" creationId="{EE612068-6EA3-43FA-86E1-84A6A9C7C285}"/>
          </ac:spMkLst>
        </pc:spChg>
        <pc:picChg chg="add mod">
          <ac:chgData name="Gawande, Surbhi Vasant" userId="S::sgawande@purdue.edu::011356a0-1e46-4e34-8d78-f9fad2689503" providerId="AD" clId="Web-{9DF262BF-F0B6-4714-9683-58979719B90F}" dt="2021-03-03T23:52:08.764" v="22" actId="1076"/>
          <ac:picMkLst>
            <pc:docMk/>
            <pc:sldMk cId="3814427410" sldId="282"/>
            <ac:picMk id="4" creationId="{FD8A29EB-3211-45B6-B614-97875CE29BE9}"/>
          </ac:picMkLst>
        </pc:picChg>
        <pc:picChg chg="del">
          <ac:chgData name="Gawande, Surbhi Vasant" userId="S::sgawande@purdue.edu::011356a0-1e46-4e34-8d78-f9fad2689503" providerId="AD" clId="Web-{9DF262BF-F0B6-4714-9683-58979719B90F}" dt="2021-03-03T23:51:22.796" v="15"/>
          <ac:picMkLst>
            <pc:docMk/>
            <pc:sldMk cId="3814427410" sldId="282"/>
            <ac:picMk id="41" creationId="{65F0DD96-7E1C-433C-A788-24AD90CB4BB5}"/>
          </ac:picMkLst>
        </pc:picChg>
      </pc:sldChg>
      <pc:sldChg chg="modSp">
        <pc:chgData name="Gawande, Surbhi Vasant" userId="S::sgawande@purdue.edu::011356a0-1e46-4e34-8d78-f9fad2689503" providerId="AD" clId="Web-{9DF262BF-F0B6-4714-9683-58979719B90F}" dt="2021-03-03T23:56:46.310" v="55" actId="14100"/>
        <pc:sldMkLst>
          <pc:docMk/>
          <pc:sldMk cId="2422750295" sldId="283"/>
        </pc:sldMkLst>
        <pc:spChg chg="mod">
          <ac:chgData name="Gawande, Surbhi Vasant" userId="S::sgawande@purdue.edu::011356a0-1e46-4e34-8d78-f9fad2689503" providerId="AD" clId="Web-{9DF262BF-F0B6-4714-9683-58979719B90F}" dt="2021-03-03T23:56:46.310" v="55" actId="14100"/>
          <ac:spMkLst>
            <pc:docMk/>
            <pc:sldMk cId="2422750295" sldId="283"/>
            <ac:spMk id="6" creationId="{8E62941D-02DD-4D70-89CA-ABD8A75E3B4C}"/>
          </ac:spMkLst>
        </pc:spChg>
        <pc:spChg chg="mod">
          <ac:chgData name="Gawande, Surbhi Vasant" userId="S::sgawande@purdue.edu::011356a0-1e46-4e34-8d78-f9fad2689503" providerId="AD" clId="Web-{9DF262BF-F0B6-4714-9683-58979719B90F}" dt="2021-03-03T23:56:16.826" v="49" actId="1076"/>
          <ac:spMkLst>
            <pc:docMk/>
            <pc:sldMk cId="2422750295" sldId="283"/>
            <ac:spMk id="8" creationId="{A5992392-D522-4378-995A-0696408CADE4}"/>
          </ac:spMkLst>
        </pc:spChg>
        <pc:graphicFrameChg chg="mod">
          <ac:chgData name="Gawande, Surbhi Vasant" userId="S::sgawande@purdue.edu::011356a0-1e46-4e34-8d78-f9fad2689503" providerId="AD" clId="Web-{9DF262BF-F0B6-4714-9683-58979719B90F}" dt="2021-03-03T23:56:26.841" v="50" actId="1076"/>
          <ac:graphicFrameMkLst>
            <pc:docMk/>
            <pc:sldMk cId="2422750295" sldId="283"/>
            <ac:graphicFrameMk id="11" creationId="{63119830-5B98-485E-8969-50BB196F27DF}"/>
          </ac:graphicFrameMkLst>
        </pc:graphicFrameChg>
      </pc:sldChg>
      <pc:sldChg chg="modSp">
        <pc:chgData name="Gawande, Surbhi Vasant" userId="S::sgawande@purdue.edu::011356a0-1e46-4e34-8d78-f9fad2689503" providerId="AD" clId="Web-{9DF262BF-F0B6-4714-9683-58979719B90F}" dt="2021-03-04T00:06:18.167" v="76" actId="20577"/>
        <pc:sldMkLst>
          <pc:docMk/>
          <pc:sldMk cId="2999647056" sldId="284"/>
        </pc:sldMkLst>
        <pc:spChg chg="mod">
          <ac:chgData name="Gawande, Surbhi Vasant" userId="S::sgawande@purdue.edu::011356a0-1e46-4e34-8d78-f9fad2689503" providerId="AD" clId="Web-{9DF262BF-F0B6-4714-9683-58979719B90F}" dt="2021-03-04T00:06:11.136" v="73" actId="20577"/>
          <ac:spMkLst>
            <pc:docMk/>
            <pc:sldMk cId="2999647056" sldId="284"/>
            <ac:spMk id="24" creationId="{853E55B2-DFC2-4E1A-AED4-8061E3DF4326}"/>
          </ac:spMkLst>
        </pc:spChg>
        <pc:spChg chg="mod">
          <ac:chgData name="Gawande, Surbhi Vasant" userId="S::sgawande@purdue.edu::011356a0-1e46-4e34-8d78-f9fad2689503" providerId="AD" clId="Web-{9DF262BF-F0B6-4714-9683-58979719B90F}" dt="2021-03-04T00:06:16.152" v="74" actId="20577"/>
          <ac:spMkLst>
            <pc:docMk/>
            <pc:sldMk cId="2999647056" sldId="284"/>
            <ac:spMk id="25" creationId="{E0FDD1EE-27D0-42A1-9AB8-B2EBACC3C783}"/>
          </ac:spMkLst>
        </pc:spChg>
        <pc:spChg chg="mod">
          <ac:chgData name="Gawande, Surbhi Vasant" userId="S::sgawande@purdue.edu::011356a0-1e46-4e34-8d78-f9fad2689503" providerId="AD" clId="Web-{9DF262BF-F0B6-4714-9683-58979719B90F}" dt="2021-03-04T00:06:18.167" v="76" actId="20577"/>
          <ac:spMkLst>
            <pc:docMk/>
            <pc:sldMk cId="2999647056" sldId="284"/>
            <ac:spMk id="26" creationId="{06064364-CE99-40E3-95ED-CAFE6DF37DBE}"/>
          </ac:spMkLst>
        </pc:spChg>
        <pc:graphicFrameChg chg="mod modGraphic">
          <ac:chgData name="Gawande, Surbhi Vasant" userId="S::sgawande@purdue.edu::011356a0-1e46-4e34-8d78-f9fad2689503" providerId="AD" clId="Web-{9DF262BF-F0B6-4714-9683-58979719B90F}" dt="2021-03-04T00:05:05.168" v="63"/>
          <ac:graphicFrameMkLst>
            <pc:docMk/>
            <pc:sldMk cId="2999647056" sldId="284"/>
            <ac:graphicFrameMk id="18" creationId="{B635D2AA-31D7-4515-B4CE-540E6A5CD72C}"/>
          </ac:graphicFrameMkLst>
        </pc:graphicFrameChg>
        <pc:graphicFrameChg chg="mod modGraphic">
          <ac:chgData name="Gawande, Surbhi Vasant" userId="S::sgawande@purdue.edu::011356a0-1e46-4e34-8d78-f9fad2689503" providerId="AD" clId="Web-{9DF262BF-F0B6-4714-9683-58979719B90F}" dt="2021-03-03T23:54:03.217" v="35"/>
          <ac:graphicFrameMkLst>
            <pc:docMk/>
            <pc:sldMk cId="2999647056" sldId="284"/>
            <ac:graphicFrameMk id="29" creationId="{25C7ADA5-F688-44EF-AF51-41593670F78F}"/>
          </ac:graphicFrameMkLst>
        </pc:graphicFrameChg>
        <pc:graphicFrameChg chg="mod modGraphic">
          <ac:chgData name="Gawande, Surbhi Vasant" userId="S::sgawande@purdue.edu::011356a0-1e46-4e34-8d78-f9fad2689503" providerId="AD" clId="Web-{9DF262BF-F0B6-4714-9683-58979719B90F}" dt="2021-03-03T23:54:06.701" v="36"/>
          <ac:graphicFrameMkLst>
            <pc:docMk/>
            <pc:sldMk cId="2999647056" sldId="284"/>
            <ac:graphicFrameMk id="30" creationId="{B717C021-5638-4574-8791-D0CC06F7AC6A}"/>
          </ac:graphicFrameMkLst>
        </pc:graphicFrameChg>
        <pc:graphicFrameChg chg="mod modGraphic">
          <ac:chgData name="Gawande, Surbhi Vasant" userId="S::sgawande@purdue.edu::011356a0-1e46-4e34-8d78-f9fad2689503" providerId="AD" clId="Web-{9DF262BF-F0B6-4714-9683-58979719B90F}" dt="2021-03-03T23:54:38.061" v="44"/>
          <ac:graphicFrameMkLst>
            <pc:docMk/>
            <pc:sldMk cId="2999647056" sldId="284"/>
            <ac:graphicFrameMk id="31" creationId="{49046C97-0A36-4E15-AB02-87E23FCD3020}"/>
          </ac:graphicFrameMkLst>
        </pc:graphicFrameChg>
      </pc:sldChg>
    </pc:docChg>
  </pc:docChgLst>
  <pc:docChgLst>
    <pc:chgData name="Chou, Sheng Yang" userId="S::chou101@purdue.edu::c04050c3-4677-4a2d-a189-a0c9662ca8ab" providerId="AD" clId="Web-{2B0F9198-9BFA-4E36-B285-BCDAFAAD7C32}"/>
    <pc:docChg chg="modSld">
      <pc:chgData name="Chou, Sheng Yang" userId="S::chou101@purdue.edu::c04050c3-4677-4a2d-a189-a0c9662ca8ab" providerId="AD" clId="Web-{2B0F9198-9BFA-4E36-B285-BCDAFAAD7C32}" dt="2021-03-01T21:30:04.545" v="273" actId="20577"/>
      <pc:docMkLst>
        <pc:docMk/>
      </pc:docMkLst>
      <pc:sldChg chg="modSp">
        <pc:chgData name="Chou, Sheng Yang" userId="S::chou101@purdue.edu::c04050c3-4677-4a2d-a189-a0c9662ca8ab" providerId="AD" clId="Web-{2B0F9198-9BFA-4E36-B285-BCDAFAAD7C32}" dt="2021-03-01T20:03:47.473" v="0" actId="14100"/>
        <pc:sldMkLst>
          <pc:docMk/>
          <pc:sldMk cId="234350788" sldId="258"/>
        </pc:sldMkLst>
        <pc:spChg chg="mod">
          <ac:chgData name="Chou, Sheng Yang" userId="S::chou101@purdue.edu::c04050c3-4677-4a2d-a189-a0c9662ca8ab" providerId="AD" clId="Web-{2B0F9198-9BFA-4E36-B285-BCDAFAAD7C32}" dt="2021-03-01T20:03:47.473" v="0" actId="14100"/>
          <ac:spMkLst>
            <pc:docMk/>
            <pc:sldMk cId="234350788" sldId="258"/>
            <ac:spMk id="35" creationId="{00000000-0000-0000-0000-000000000000}"/>
          </ac:spMkLst>
        </pc:spChg>
      </pc:sldChg>
      <pc:sldChg chg="modSp">
        <pc:chgData name="Chou, Sheng Yang" userId="S::chou101@purdue.edu::c04050c3-4677-4a2d-a189-a0c9662ca8ab" providerId="AD" clId="Web-{2B0F9198-9BFA-4E36-B285-BCDAFAAD7C32}" dt="2021-03-01T21:30:04.545" v="273" actId="20577"/>
        <pc:sldMkLst>
          <pc:docMk/>
          <pc:sldMk cId="899229245" sldId="261"/>
        </pc:sldMkLst>
        <pc:spChg chg="mod">
          <ac:chgData name="Chou, Sheng Yang" userId="S::chou101@purdue.edu::c04050c3-4677-4a2d-a189-a0c9662ca8ab" providerId="AD" clId="Web-{2B0F9198-9BFA-4E36-B285-BCDAFAAD7C32}" dt="2021-03-01T21:30:04.545" v="273" actId="20577"/>
          <ac:spMkLst>
            <pc:docMk/>
            <pc:sldMk cId="899229245" sldId="261"/>
            <ac:spMk id="3" creationId="{00000000-0000-0000-0000-000000000000}"/>
          </ac:spMkLst>
        </pc:spChg>
      </pc:sldChg>
    </pc:docChg>
  </pc:docChgLst>
  <pc:docChgLst>
    <pc:chgData clId="Web-{CE9A09A3-A00B-D7C1-0F29-9E7B8AA5A209}"/>
    <pc:docChg chg="modSld">
      <pc:chgData name="" userId="" providerId="" clId="Web-{CE9A09A3-A00B-D7C1-0F29-9E7B8AA5A209}" dt="2021-03-04T15:20:08.247" v="0" actId="20577"/>
      <pc:docMkLst>
        <pc:docMk/>
      </pc:docMkLst>
      <pc:sldChg chg="modSp">
        <pc:chgData name="" userId="" providerId="" clId="Web-{CE9A09A3-A00B-D7C1-0F29-9E7B8AA5A209}" dt="2021-03-04T15:20:08.247" v="0" actId="20577"/>
        <pc:sldMkLst>
          <pc:docMk/>
          <pc:sldMk cId="2422750295" sldId="283"/>
        </pc:sldMkLst>
        <pc:graphicFrameChg chg="modGraphic">
          <ac:chgData name="" userId="" providerId="" clId="Web-{CE9A09A3-A00B-D7C1-0F29-9E7B8AA5A209}" dt="2021-03-04T15:20:08.247" v="0" actId="20577"/>
          <ac:graphicFrameMkLst>
            <pc:docMk/>
            <pc:sldMk cId="2422750295" sldId="283"/>
            <ac:graphicFrameMk id="11" creationId="{63119830-5B98-485E-8969-50BB196F27DF}"/>
          </ac:graphicFrameMkLst>
        </pc:graphicFrameChg>
      </pc:sldChg>
    </pc:docChg>
  </pc:docChgLst>
  <pc:docChgLst>
    <pc:chgData name="Lathi, Saumya" userId="S::slathi@purdue.edu::b26182d4-7e83-4faa-827d-d23eafeea8f1" providerId="AD" clId="Web-{FBF7FA41-B10F-4F3A-88EB-205605ABCC3E}"/>
    <pc:docChg chg="modSld">
      <pc:chgData name="Lathi, Saumya" userId="S::slathi@purdue.edu::b26182d4-7e83-4faa-827d-d23eafeea8f1" providerId="AD" clId="Web-{FBF7FA41-B10F-4F3A-88EB-205605ABCC3E}" dt="2021-03-03T22:43:50.730" v="43"/>
      <pc:docMkLst>
        <pc:docMk/>
      </pc:docMkLst>
      <pc:sldChg chg="addSp delSp modSp mod setBg setClrOvrMap">
        <pc:chgData name="Lathi, Saumya" userId="S::slathi@purdue.edu::b26182d4-7e83-4faa-827d-d23eafeea8f1" providerId="AD" clId="Web-{FBF7FA41-B10F-4F3A-88EB-205605ABCC3E}" dt="2021-03-03T22:43:50.730" v="43"/>
        <pc:sldMkLst>
          <pc:docMk/>
          <pc:sldMk cId="1349181657" sldId="267"/>
        </pc:sldMkLst>
        <pc:spChg chg="mod or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2" creationId="{F81B366D-EDEE-4C19-B6A6-D2F3083340E9}"/>
          </ac:spMkLst>
        </pc:spChg>
        <pc:spChg chg="mod or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3" creationId="{25BA1D60-D347-4A4E-A5AA-DB71A473B5CA}"/>
          </ac:spMkLst>
        </pc:spChg>
        <pc:spChg chg="mod">
          <ac:chgData name="Lathi, Saumya" userId="S::slathi@purdue.edu::b26182d4-7e83-4faa-827d-d23eafeea8f1" providerId="AD" clId="Web-{FBF7FA41-B10F-4F3A-88EB-205605ABCC3E}" dt="2021-03-03T22:29:34.510" v="25" actId="1076"/>
          <ac:spMkLst>
            <pc:docMk/>
            <pc:sldMk cId="1349181657" sldId="267"/>
            <ac:spMk id="6" creationId="{5493AD91-E481-4C59-AAA0-E38AB544F974}"/>
          </ac:spMkLst>
        </pc:spChg>
        <pc:spChg chg="mod">
          <ac:chgData name="Lathi, Saumya" userId="S::slathi@purdue.edu::b26182d4-7e83-4faa-827d-d23eafeea8f1" providerId="AD" clId="Web-{FBF7FA41-B10F-4F3A-88EB-205605ABCC3E}" dt="2021-03-03T22:30:11.415" v="32" actId="1076"/>
          <ac:spMkLst>
            <pc:docMk/>
            <pc:sldMk cId="1349181657" sldId="267"/>
            <ac:spMk id="8" creationId="{CC27C46C-E3F8-4815-ACD6-F3FE33D350F5}"/>
          </ac:spMkLst>
        </pc:spChg>
        <pc:spChg chg="mod">
          <ac:chgData name="Lathi, Saumya" userId="S::slathi@purdue.edu::b26182d4-7e83-4faa-827d-d23eafeea8f1" providerId="AD" clId="Web-{FBF7FA41-B10F-4F3A-88EB-205605ABCC3E}" dt="2021-03-03T22:28:51.838" v="15" actId="20577"/>
          <ac:spMkLst>
            <pc:docMk/>
            <pc:sldMk cId="1349181657" sldId="267"/>
            <ac:spMk id="9" creationId="{E94472CB-CADB-414A-B164-14824B51C608}"/>
          </ac:spMkLst>
        </pc:spChg>
        <pc:spChg chg="add del">
          <ac:chgData name="Lathi, Saumya" userId="S::slathi@purdue.edu::b26182d4-7e83-4faa-827d-d23eafeea8f1" providerId="AD" clId="Web-{FBF7FA41-B10F-4F3A-88EB-205605ABCC3E}" dt="2021-03-03T22:30:40.024" v="34"/>
          <ac:spMkLst>
            <pc:docMk/>
            <pc:sldMk cId="1349181657" sldId="267"/>
            <ac:spMk id="13" creationId="{398F3DEE-0E56-499F-AFAE-C2DA7C2C815B}"/>
          </ac:spMkLst>
        </pc:spChg>
        <pc:spChg chg="add del">
          <ac:chgData name="Lathi, Saumya" userId="S::slathi@purdue.edu::b26182d4-7e83-4faa-827d-d23eafeea8f1" providerId="AD" clId="Web-{FBF7FA41-B10F-4F3A-88EB-205605ABCC3E}" dt="2021-03-03T22:30:40.024" v="34"/>
          <ac:spMkLst>
            <pc:docMk/>
            <pc:sldMk cId="1349181657" sldId="267"/>
            <ac:spMk id="15" creationId="{EBB65E49-5337-40E3-9DBD-146D14EA0739}"/>
          </ac:spMkLst>
        </pc:spChg>
        <pc:spChg chg="add del">
          <ac:chgData name="Lathi, Saumya" userId="S::slathi@purdue.edu::b26182d4-7e83-4faa-827d-d23eafeea8f1" providerId="AD" clId="Web-{FBF7FA41-B10F-4F3A-88EB-205605ABCC3E}" dt="2021-03-03T22:30:40.024" v="34"/>
          <ac:spMkLst>
            <pc:docMk/>
            <pc:sldMk cId="1349181657" sldId="267"/>
            <ac:spMk id="20" creationId="{E859509F-94DC-4952-A3B5-1EFAA2F5242F}"/>
          </ac:spMkLst>
        </pc:spChg>
        <pc:spChg chg="add del">
          <ac:chgData name="Lathi, Saumya" userId="S::slathi@purdue.edu::b26182d4-7e83-4faa-827d-d23eafeea8f1" providerId="AD" clId="Web-{FBF7FA41-B10F-4F3A-88EB-205605ABCC3E}" dt="2021-03-03T22:30:40.024" v="34"/>
          <ac:spMkLst>
            <pc:docMk/>
            <pc:sldMk cId="1349181657" sldId="267"/>
            <ac:spMk id="22" creationId="{6B1AF2CB-1EFE-4962-A8DC-2D3CE47362B5}"/>
          </ac:spMkLst>
        </pc:spChg>
        <pc:spChg chg="add del">
          <ac:chgData name="Lathi, Saumya" userId="S::slathi@purdue.edu::b26182d4-7e83-4faa-827d-d23eafeea8f1" providerId="AD" clId="Web-{FBF7FA41-B10F-4F3A-88EB-205605ABCC3E}" dt="2021-03-03T22:30:40.024" v="34"/>
          <ac:spMkLst>
            <pc:docMk/>
            <pc:sldMk cId="1349181657" sldId="267"/>
            <ac:spMk id="24" creationId="{2232531E-9E20-48D1-A119-C05304D9E893}"/>
          </ac:spMkLst>
        </pc:spChg>
        <pc:spChg chg="add del">
          <ac:chgData name="Lathi, Saumya" userId="S::slathi@purdue.edu::b26182d4-7e83-4faa-827d-d23eafeea8f1" providerId="AD" clId="Web-{FBF7FA41-B10F-4F3A-88EB-205605ABCC3E}" dt="2021-03-03T22:30:40.024" v="34"/>
          <ac:spMkLst>
            <pc:docMk/>
            <pc:sldMk cId="1349181657" sldId="267"/>
            <ac:spMk id="26" creationId="{17AA014B-79A8-4BEC-893F-423182880E21}"/>
          </ac:spMkLst>
        </pc:spChg>
        <pc:spChg chg="add del">
          <ac:chgData name="Lathi, Saumya" userId="S::slathi@purdue.edu::b26182d4-7e83-4faa-827d-d23eafeea8f1" providerId="AD" clId="Web-{FBF7FA41-B10F-4F3A-88EB-205605ABCC3E}" dt="2021-03-03T22:31:48.523" v="36"/>
          <ac:spMkLst>
            <pc:docMk/>
            <pc:sldMk cId="1349181657" sldId="267"/>
            <ac:spMk id="31" creationId="{489B7BFD-8F45-4093-AD9C-91B15B0503D9}"/>
          </ac:spMkLst>
        </pc:spChg>
        <pc:spChg chg="add del">
          <ac:chgData name="Lathi, Saumya" userId="S::slathi@purdue.edu::b26182d4-7e83-4faa-827d-d23eafeea8f1" providerId="AD" clId="Web-{FBF7FA41-B10F-4F3A-88EB-205605ABCC3E}" dt="2021-03-03T22:31:48.523" v="36"/>
          <ac:spMkLst>
            <pc:docMk/>
            <pc:sldMk cId="1349181657" sldId="267"/>
            <ac:spMk id="37" creationId="{94710CDC-1CF9-466E-A5F7-E5972574783F}"/>
          </ac:spMkLst>
        </pc:spChg>
        <pc:spChg chg="add del">
          <ac:chgData name="Lathi, Saumya" userId="S::slathi@purdue.edu::b26182d4-7e83-4faa-827d-d23eafeea8f1" providerId="AD" clId="Web-{FBF7FA41-B10F-4F3A-88EB-205605ABCC3E}" dt="2021-03-03T22:31:48.523" v="36"/>
          <ac:spMkLst>
            <pc:docMk/>
            <pc:sldMk cId="1349181657" sldId="267"/>
            <ac:spMk id="39" creationId="{A229B448-3192-4233-B2C9-F97312F0ABDB}"/>
          </ac:spMkLst>
        </pc:spChg>
        <pc:spChg chg="add del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02" creationId="{AAD8F19F-4A55-467B-BED0-8837659A90A4}"/>
          </ac:spMkLst>
        </pc:spChg>
        <pc:spChg chg="add del">
          <ac:chgData name="Lathi, Saumya" userId="S::slathi@purdue.edu::b26182d4-7e83-4faa-827d-d23eafeea8f1" providerId="AD" clId="Web-{FBF7FA41-B10F-4F3A-88EB-205605ABCC3E}" dt="2021-03-03T22:34:01.599" v="41"/>
          <ac:spMkLst>
            <pc:docMk/>
            <pc:sldMk cId="1349181657" sldId="267"/>
            <ac:spMk id="104" creationId="{F6E384F5-137A-40B1-97F0-694CC6ECD59C}"/>
          </ac:spMkLst>
        </pc:spChg>
        <pc:spChg chg="add del">
          <ac:chgData name="Lathi, Saumya" userId="S::slathi@purdue.edu::b26182d4-7e83-4faa-827d-d23eafeea8f1" providerId="AD" clId="Web-{FBF7FA41-B10F-4F3A-88EB-205605ABCC3E}" dt="2021-03-03T22:34:01.599" v="41"/>
          <ac:spMkLst>
            <pc:docMk/>
            <pc:sldMk cId="1349181657" sldId="267"/>
            <ac:spMk id="105" creationId="{9DBC4630-03DA-474F-BBCB-BA3AE6B317A4}"/>
          </ac:spMkLst>
        </pc:spChg>
        <pc:spChg chg="add del">
          <ac:chgData name="Lathi, Saumya" userId="S::slathi@purdue.edu::b26182d4-7e83-4faa-827d-d23eafeea8f1" providerId="AD" clId="Web-{FBF7FA41-B10F-4F3A-88EB-205605ABCC3E}" dt="2021-03-03T22:34:01.599" v="41"/>
          <ac:spMkLst>
            <pc:docMk/>
            <pc:sldMk cId="1349181657" sldId="267"/>
            <ac:spMk id="106" creationId="{78418A25-6EAC-4140-BFE6-284E1925B5EE}"/>
          </ac:spMkLst>
        </pc:spChg>
        <pc:spChg chg="add del">
          <ac:chgData name="Lathi, Saumya" userId="S::slathi@purdue.edu::b26182d4-7e83-4faa-827d-d23eafeea8f1" providerId="AD" clId="Web-{FBF7FA41-B10F-4F3A-88EB-205605ABCC3E}" dt="2021-03-03T22:33:31.709" v="39"/>
          <ac:spMkLst>
            <pc:docMk/>
            <pc:sldMk cId="1349181657" sldId="267"/>
            <ac:spMk id="107" creationId="{F6E384F5-137A-40B1-97F0-694CC6ECD59C}"/>
          </ac:spMkLst>
        </pc:spChg>
        <pc:spChg chg="add del">
          <ac:chgData name="Lathi, Saumya" userId="S::slathi@purdue.edu::b26182d4-7e83-4faa-827d-d23eafeea8f1" providerId="AD" clId="Web-{FBF7FA41-B10F-4F3A-88EB-205605ABCC3E}" dt="2021-03-03T22:34:01.599" v="41"/>
          <ac:spMkLst>
            <pc:docMk/>
            <pc:sldMk cId="1349181657" sldId="267"/>
            <ac:spMk id="108" creationId="{C20267F5-D4E6-477A-A590-81F2ABD1B862}"/>
          </ac:spMkLst>
        </pc:spChg>
        <pc:spChg chg="add del">
          <ac:chgData name="Lathi, Saumya" userId="S::slathi@purdue.edu::b26182d4-7e83-4faa-827d-d23eafeea8f1" providerId="AD" clId="Web-{FBF7FA41-B10F-4F3A-88EB-205605ABCC3E}" dt="2021-03-03T22:33:31.709" v="39"/>
          <ac:spMkLst>
            <pc:docMk/>
            <pc:sldMk cId="1349181657" sldId="267"/>
            <ac:spMk id="109" creationId="{9DBC4630-03DA-474F-BBCB-BA3AE6B317A4}"/>
          </ac:spMkLst>
        </pc:spChg>
        <pc:spChg chg="add del">
          <ac:chgData name="Lathi, Saumya" userId="S::slathi@purdue.edu::b26182d4-7e83-4faa-827d-d23eafeea8f1" providerId="AD" clId="Web-{FBF7FA41-B10F-4F3A-88EB-205605ABCC3E}" dt="2021-03-03T22:34:01.599" v="41"/>
          <ac:spMkLst>
            <pc:docMk/>
            <pc:sldMk cId="1349181657" sldId="267"/>
            <ac:spMk id="110" creationId="{6B9D64DB-4D5C-4A91-B45F-F301E3174F9F}"/>
          </ac:spMkLst>
        </pc:spChg>
        <pc:spChg chg="add del">
          <ac:chgData name="Lathi, Saumya" userId="S::slathi@purdue.edu::b26182d4-7e83-4faa-827d-d23eafeea8f1" providerId="AD" clId="Web-{FBF7FA41-B10F-4F3A-88EB-205605ABCC3E}" dt="2021-03-03T22:33:31.709" v="39"/>
          <ac:spMkLst>
            <pc:docMk/>
            <pc:sldMk cId="1349181657" sldId="267"/>
            <ac:spMk id="111" creationId="{78418A25-6EAC-4140-BFE6-284E1925B5EE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12" creationId="{26882C51-76F9-4F99-997D-31FA6242A805}"/>
          </ac:spMkLst>
        </pc:spChg>
        <pc:spChg chg="add del">
          <ac:chgData name="Lathi, Saumya" userId="S::slathi@purdue.edu::b26182d4-7e83-4faa-827d-d23eafeea8f1" providerId="AD" clId="Web-{FBF7FA41-B10F-4F3A-88EB-205605ABCC3E}" dt="2021-03-03T22:33:31.709" v="39"/>
          <ac:spMkLst>
            <pc:docMk/>
            <pc:sldMk cId="1349181657" sldId="267"/>
            <ac:spMk id="113" creationId="{6B9D64DB-4D5C-4A91-B45F-F301E3174F9F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14" creationId="{61FFFC16-86E2-4B9A-BC6D-213DC2654765}"/>
          </ac:spMkLst>
        </pc:spChg>
        <pc:spChg chg="add del">
          <ac:chgData name="Lathi, Saumya" userId="S::slathi@purdue.edu::b26182d4-7e83-4faa-827d-d23eafeea8f1" providerId="AD" clId="Web-{FBF7FA41-B10F-4F3A-88EB-205605ABCC3E}" dt="2021-03-03T22:33:31.709" v="39"/>
          <ac:spMkLst>
            <pc:docMk/>
            <pc:sldMk cId="1349181657" sldId="267"/>
            <ac:spMk id="115" creationId="{CB14CE1B-4BC5-4EF2-BE3D-05E4F580B3DB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16" creationId="{DD3524E0-C87C-4F38-9FC7-E969C15A7906}"/>
          </ac:spMkLst>
        </pc:spChg>
        <pc:spChg chg="add del">
          <ac:chgData name="Lathi, Saumya" userId="S::slathi@purdue.edu::b26182d4-7e83-4faa-827d-d23eafeea8f1" providerId="AD" clId="Web-{FBF7FA41-B10F-4F3A-88EB-205605ABCC3E}" dt="2021-03-03T22:34:01.599" v="41"/>
          <ac:spMkLst>
            <pc:docMk/>
            <pc:sldMk cId="1349181657" sldId="267"/>
            <ac:spMk id="117" creationId="{CB14CE1B-4BC5-4EF2-BE3D-05E4F580B3DB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18" creationId="{F1ED1DF4-DDDE-4464-8ABC-ED1F633CCEC1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19" creationId="{5CB4E315-91F2-4710-B866-B119037ED97C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20" creationId="{E7E01BF7-4F45-4B6D-82BF-5A5DB30A627B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21" creationId="{569BABC0-B0CC-4E7B-838A-F6E644779E18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22" creationId="{F2FC5C7B-261A-4268-BA85-C29488A8BED3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23" creationId="{DCBE1B01-A27C-45C2-ADA4-AA13C3AC1F6A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25" creationId="{BE7E1DAA-43FB-4446-A354-9283DE6686C8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27" creationId="{F6FE5468-759E-4E83-828A-5587C7F58873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29" creationId="{99FE99BC-5F7D-47C3-AA1E-16D7DBDBD18F}"/>
          </ac:spMkLst>
        </pc:spChg>
        <pc:spChg chg="add">
          <ac:chgData name="Lathi, Saumya" userId="S::slathi@purdue.edu::b26182d4-7e83-4faa-827d-d23eafeea8f1" providerId="AD" clId="Web-{FBF7FA41-B10F-4F3A-88EB-205605ABCC3E}" dt="2021-03-03T22:34:01.630" v="42"/>
          <ac:spMkLst>
            <pc:docMk/>
            <pc:sldMk cId="1349181657" sldId="267"/>
            <ac:spMk id="131" creationId="{27400BAF-FCE6-4296-8A0E-9B595ADC09A4}"/>
          </ac:spMkLst>
        </pc:spChg>
        <pc:spChg chg="add del">
          <ac:chgData name="Lathi, Saumya" userId="S::slathi@purdue.edu::b26182d4-7e83-4faa-827d-d23eafeea8f1" providerId="AD" clId="Web-{FBF7FA41-B10F-4F3A-88EB-205605ABCC3E}" dt="2021-03-03T22:32:37.053" v="37"/>
          <ac:spMkLst>
            <pc:docMk/>
            <pc:sldMk cId="1349181657" sldId="267"/>
            <ac:spMk id="215" creationId="{A5A17FC0-D416-4C8B-A9E6-5924D352B986}"/>
          </ac:spMkLst>
        </pc:spChg>
        <pc:grpChg chg="add del">
          <ac:chgData name="Lathi, Saumya" userId="S::slathi@purdue.edu::b26182d4-7e83-4faa-827d-d23eafeea8f1" providerId="AD" clId="Web-{FBF7FA41-B10F-4F3A-88EB-205605ABCC3E}" dt="2021-03-03T22:31:48.523" v="36"/>
          <ac:grpSpMkLst>
            <pc:docMk/>
            <pc:sldMk cId="1349181657" sldId="267"/>
            <ac:grpSpMk id="33" creationId="{24B0F550-3D95-4E91-850F-90066642B3FE}"/>
          </ac:grpSpMkLst>
        </pc:grpChg>
        <pc:grpChg chg="add del">
          <ac:chgData name="Lathi, Saumya" userId="S::slathi@purdue.edu::b26182d4-7e83-4faa-827d-d23eafeea8f1" providerId="AD" clId="Web-{FBF7FA41-B10F-4F3A-88EB-205605ABCC3E}" dt="2021-03-03T22:31:48.523" v="36"/>
          <ac:grpSpMkLst>
            <pc:docMk/>
            <pc:sldMk cId="1349181657" sldId="267"/>
            <ac:grpSpMk id="41" creationId="{2B740E94-FA98-412C-AD0C-D4711A4C5EF0}"/>
          </ac:grpSpMkLst>
        </pc:grpChg>
        <pc:picChg chg="mod ord">
          <ac:chgData name="Lathi, Saumya" userId="S::slathi@purdue.edu::b26182d4-7e83-4faa-827d-d23eafeea8f1" providerId="AD" clId="Web-{FBF7FA41-B10F-4F3A-88EB-205605ABCC3E}" dt="2021-03-03T22:34:01.630" v="42"/>
          <ac:picMkLst>
            <pc:docMk/>
            <pc:sldMk cId="1349181657" sldId="267"/>
            <ac:picMk id="4" creationId="{A1FF3453-D362-4EF1-AB2F-366FD717A6F6}"/>
          </ac:picMkLst>
        </pc:picChg>
        <pc:picChg chg="mod ord">
          <ac:chgData name="Lathi, Saumya" userId="S::slathi@purdue.edu::b26182d4-7e83-4faa-827d-d23eafeea8f1" providerId="AD" clId="Web-{FBF7FA41-B10F-4F3A-88EB-205605ABCC3E}" dt="2021-03-03T22:34:01.630" v="42"/>
          <ac:picMkLst>
            <pc:docMk/>
            <pc:sldMk cId="1349181657" sldId="267"/>
            <ac:picMk id="5" creationId="{36642A53-7041-4A53-922E-347F00F0B06F}"/>
          </ac:picMkLst>
        </pc:picChg>
        <pc:picChg chg="mod ord">
          <ac:chgData name="Lathi, Saumya" userId="S::slathi@purdue.edu::b26182d4-7e83-4faa-827d-d23eafeea8f1" providerId="AD" clId="Web-{FBF7FA41-B10F-4F3A-88EB-205605ABCC3E}" dt="2021-03-03T22:34:01.630" v="42"/>
          <ac:picMkLst>
            <pc:docMk/>
            <pc:sldMk cId="1349181657" sldId="267"/>
            <ac:picMk id="7" creationId="{722EEB6B-8DBB-4962-92DA-16728EA26B5B}"/>
          </ac:picMkLst>
        </pc:picChg>
        <pc:picChg chg="add mod ord">
          <ac:chgData name="Lathi, Saumya" userId="S::slathi@purdue.edu::b26182d4-7e83-4faa-827d-d23eafeea8f1" providerId="AD" clId="Web-{FBF7FA41-B10F-4F3A-88EB-205605ABCC3E}" dt="2021-03-03T22:34:01.630" v="42"/>
          <ac:picMkLst>
            <pc:docMk/>
            <pc:sldMk cId="1349181657" sldId="267"/>
            <ac:picMk id="11" creationId="{033D7FAD-8EF7-4B70-8762-B57E7DDBD92F}"/>
          </ac:picMkLst>
        </pc:picChg>
        <pc:picChg chg="del mod ord">
          <ac:chgData name="Lathi, Saumya" userId="S::slathi@purdue.edu::b26182d4-7e83-4faa-827d-d23eafeea8f1" providerId="AD" clId="Web-{FBF7FA41-B10F-4F3A-88EB-205605ABCC3E}" dt="2021-03-03T22:43:50.730" v="43"/>
          <ac:picMkLst>
            <pc:docMk/>
            <pc:sldMk cId="1349181657" sldId="267"/>
            <ac:picMk id="12" creationId="{76F67A24-7695-4FA9-AA13-D5E8AD240B75}"/>
          </ac:picMkLst>
        </pc:picChg>
        <pc:picChg chg="mod ord">
          <ac:chgData name="Lathi, Saumya" userId="S::slathi@purdue.edu::b26182d4-7e83-4faa-827d-d23eafeea8f1" providerId="AD" clId="Web-{FBF7FA41-B10F-4F3A-88EB-205605ABCC3E}" dt="2021-03-03T22:34:01.630" v="42"/>
          <ac:picMkLst>
            <pc:docMk/>
            <pc:sldMk cId="1349181657" sldId="267"/>
            <ac:picMk id="14" creationId="{AE26F017-2B91-4210-8668-AF0EED354D80}"/>
          </ac:picMkLst>
        </pc:picChg>
        <pc:cxnChg chg="add del">
          <ac:chgData name="Lathi, Saumya" userId="S::slathi@purdue.edu::b26182d4-7e83-4faa-827d-d23eafeea8f1" providerId="AD" clId="Web-{FBF7FA41-B10F-4F3A-88EB-205605ABCC3E}" dt="2021-03-03T22:32:37.053" v="37"/>
          <ac:cxnSpMkLst>
            <pc:docMk/>
            <pc:sldMk cId="1349181657" sldId="267"/>
            <ac:cxnSpMk id="217" creationId="{982DC870-E8E5-4050-B10C-CC24FC67E50A}"/>
          </ac:cxnSpMkLst>
        </pc:cxnChg>
        <pc:cxnChg chg="add del">
          <ac:chgData name="Lathi, Saumya" userId="S::slathi@purdue.edu::b26182d4-7e83-4faa-827d-d23eafeea8f1" providerId="AD" clId="Web-{FBF7FA41-B10F-4F3A-88EB-205605ABCC3E}" dt="2021-03-03T22:32:37.053" v="37"/>
          <ac:cxnSpMkLst>
            <pc:docMk/>
            <pc:sldMk cId="1349181657" sldId="267"/>
            <ac:cxnSpMk id="219" creationId="{FF76A74F-C283-4DED-BD4D-086753B7CB00}"/>
          </ac:cxnSpMkLst>
        </pc:cxnChg>
        <pc:cxnChg chg="add del">
          <ac:chgData name="Lathi, Saumya" userId="S::slathi@purdue.edu::b26182d4-7e83-4faa-827d-d23eafeea8f1" providerId="AD" clId="Web-{FBF7FA41-B10F-4F3A-88EB-205605ABCC3E}" dt="2021-03-03T22:32:37.053" v="37"/>
          <ac:cxnSpMkLst>
            <pc:docMk/>
            <pc:sldMk cId="1349181657" sldId="267"/>
            <ac:cxnSpMk id="221" creationId="{3B2791FB-B2F7-4BBE-B8D8-74C37FF9E85C}"/>
          </ac:cxnSpMkLst>
        </pc:cxnChg>
        <pc:cxnChg chg="add del">
          <ac:chgData name="Lathi, Saumya" userId="S::slathi@purdue.edu::b26182d4-7e83-4faa-827d-d23eafeea8f1" providerId="AD" clId="Web-{FBF7FA41-B10F-4F3A-88EB-205605ABCC3E}" dt="2021-03-03T22:32:37.053" v="37"/>
          <ac:cxnSpMkLst>
            <pc:docMk/>
            <pc:sldMk cId="1349181657" sldId="267"/>
            <ac:cxnSpMk id="223" creationId="{9891B5DE-6811-4844-BB18-472A3F360EE5}"/>
          </ac:cxnSpMkLst>
        </pc:cxnChg>
        <pc:cxnChg chg="add del">
          <ac:chgData name="Lathi, Saumya" userId="S::slathi@purdue.edu::b26182d4-7e83-4faa-827d-d23eafeea8f1" providerId="AD" clId="Web-{FBF7FA41-B10F-4F3A-88EB-205605ABCC3E}" dt="2021-03-03T22:32:37.053" v="37"/>
          <ac:cxnSpMkLst>
            <pc:docMk/>
            <pc:sldMk cId="1349181657" sldId="267"/>
            <ac:cxnSpMk id="225" creationId="{77A9CA3A-7216-41E0-B3CD-058077FD396D}"/>
          </ac:cxnSpMkLst>
        </pc:cxnChg>
      </pc:sldChg>
    </pc:docChg>
  </pc:docChgLst>
  <pc:docChgLst>
    <pc:chgData name="Cao, Niuying" userId="S::cao373@purdue.edu::6d8dd6b2-d382-4930-aa7e-3fd70378cc2a" providerId="AD" clId="Web-{5FBFD411-8A1E-4001-A8CA-D5E74D0725EC}"/>
    <pc:docChg chg="addSld delSld modSld">
      <pc:chgData name="Cao, Niuying" userId="S::cao373@purdue.edu::6d8dd6b2-d382-4930-aa7e-3fd70378cc2a" providerId="AD" clId="Web-{5FBFD411-8A1E-4001-A8CA-D5E74D0725EC}" dt="2021-03-03T01:56:38.142" v="130" actId="20577"/>
      <pc:docMkLst>
        <pc:docMk/>
      </pc:docMkLst>
      <pc:sldChg chg="del">
        <pc:chgData name="Cao, Niuying" userId="S::cao373@purdue.edu::6d8dd6b2-d382-4930-aa7e-3fd70378cc2a" providerId="AD" clId="Web-{5FBFD411-8A1E-4001-A8CA-D5E74D0725EC}" dt="2021-03-03T01:53:14.919" v="2"/>
        <pc:sldMkLst>
          <pc:docMk/>
          <pc:sldMk cId="1646784121" sldId="262"/>
        </pc:sldMkLst>
      </pc:sldChg>
      <pc:sldChg chg="modSp add replId">
        <pc:chgData name="Cao, Niuying" userId="S::cao373@purdue.edu::6d8dd6b2-d382-4930-aa7e-3fd70378cc2a" providerId="AD" clId="Web-{5FBFD411-8A1E-4001-A8CA-D5E74D0725EC}" dt="2021-03-03T01:56:38.142" v="130" actId="20577"/>
        <pc:sldMkLst>
          <pc:docMk/>
          <pc:sldMk cId="3944770392" sldId="275"/>
        </pc:sldMkLst>
        <pc:spChg chg="mod">
          <ac:chgData name="Cao, Niuying" userId="S::cao373@purdue.edu::6d8dd6b2-d382-4930-aa7e-3fd70378cc2a" providerId="AD" clId="Web-{5FBFD411-8A1E-4001-A8CA-D5E74D0725EC}" dt="2021-03-03T01:56:38.142" v="130" actId="20577"/>
          <ac:spMkLst>
            <pc:docMk/>
            <pc:sldMk cId="3944770392" sldId="275"/>
            <ac:spMk id="3" creationId="{00000000-0000-0000-0000-000000000000}"/>
          </ac:spMkLst>
        </pc:spChg>
        <pc:spChg chg="mod">
          <ac:chgData name="Cao, Niuying" userId="S::cao373@purdue.edu::6d8dd6b2-d382-4930-aa7e-3fd70378cc2a" providerId="AD" clId="Web-{5FBFD411-8A1E-4001-A8CA-D5E74D0725EC}" dt="2021-03-03T01:53:10.044" v="1" actId="20577"/>
          <ac:spMkLst>
            <pc:docMk/>
            <pc:sldMk cId="3944770392" sldId="275"/>
            <ac:spMk id="7" creationId="{E3EBD1D5-0AA0-466F-9074-50EB0530AE97}"/>
          </ac:spMkLst>
        </pc:spChg>
      </pc:sldChg>
    </pc:docChg>
  </pc:docChgLst>
  <pc:docChgLst>
    <pc:chgData name="Robyn E Campbell" userId="S::campb170@purdue.edu::88d6ddd0-d00e-459d-8c1e-053260600238" providerId="AD" clId="Web-{563827A0-9A5A-49AB-B5A6-F972C1F5EE96}"/>
    <pc:docChg chg="modSld">
      <pc:chgData name="Robyn E Campbell" userId="S::campb170@purdue.edu::88d6ddd0-d00e-459d-8c1e-053260600238" providerId="AD" clId="Web-{563827A0-9A5A-49AB-B5A6-F972C1F5EE96}" dt="2021-03-03T23:32:06.791" v="231" actId="20577"/>
      <pc:docMkLst>
        <pc:docMk/>
      </pc:docMkLst>
      <pc:sldChg chg="modSp">
        <pc:chgData name="Robyn E Campbell" userId="S::campb170@purdue.edu::88d6ddd0-d00e-459d-8c1e-053260600238" providerId="AD" clId="Web-{563827A0-9A5A-49AB-B5A6-F972C1F5EE96}" dt="2021-03-03T23:18:11.355" v="20" actId="20577"/>
        <pc:sldMkLst>
          <pc:docMk/>
          <pc:sldMk cId="2101727797" sldId="265"/>
        </pc:sldMkLst>
        <pc:spChg chg="mod">
          <ac:chgData name="Robyn E Campbell" userId="S::campb170@purdue.edu::88d6ddd0-d00e-459d-8c1e-053260600238" providerId="AD" clId="Web-{563827A0-9A5A-49AB-B5A6-F972C1F5EE96}" dt="2021-03-03T23:18:11.355" v="20" actId="20577"/>
          <ac:spMkLst>
            <pc:docMk/>
            <pc:sldMk cId="2101727797" sldId="265"/>
            <ac:spMk id="6" creationId="{9B2A3DE3-F2A7-4ACB-9AA0-F87D70CD16FE}"/>
          </ac:spMkLst>
        </pc:spChg>
      </pc:sldChg>
      <pc:sldChg chg="addSp modSp">
        <pc:chgData name="Robyn E Campbell" userId="S::campb170@purdue.edu::88d6ddd0-d00e-459d-8c1e-053260600238" providerId="AD" clId="Web-{563827A0-9A5A-49AB-B5A6-F972C1F5EE96}" dt="2021-03-03T23:32:06.791" v="231" actId="20577"/>
        <pc:sldMkLst>
          <pc:docMk/>
          <pc:sldMk cId="1835713797" sldId="266"/>
        </pc:sldMkLst>
        <pc:spChg chg="mod">
          <ac:chgData name="Robyn E Campbell" userId="S::campb170@purdue.edu::88d6ddd0-d00e-459d-8c1e-053260600238" providerId="AD" clId="Web-{563827A0-9A5A-49AB-B5A6-F972C1F5EE96}" dt="2021-03-03T23:21:07.152" v="82" actId="20577"/>
          <ac:spMkLst>
            <pc:docMk/>
            <pc:sldMk cId="1835713797" sldId="266"/>
            <ac:spMk id="3" creationId="{624F8D54-BBC5-4E94-BC62-40C097B6A7F2}"/>
          </ac:spMkLst>
        </pc:spChg>
        <pc:spChg chg="add mod">
          <ac:chgData name="Robyn E Campbell" userId="S::campb170@purdue.edu::88d6ddd0-d00e-459d-8c1e-053260600238" providerId="AD" clId="Web-{563827A0-9A5A-49AB-B5A6-F972C1F5EE96}" dt="2021-03-03T23:32:06.791" v="231" actId="20577"/>
          <ac:spMkLst>
            <pc:docMk/>
            <pc:sldMk cId="1835713797" sldId="266"/>
            <ac:spMk id="4" creationId="{FF95710B-9073-48EF-816D-6D783752F14F}"/>
          </ac:spMkLst>
        </pc:spChg>
      </pc:sldChg>
    </pc:docChg>
  </pc:docChgLst>
  <pc:docChgLst>
    <pc:chgData name="Zinnia Arshad" userId="S::zarshad@purdue.edu::ec69baab-bb00-4b26-9097-8158c7148382" providerId="AD" clId="Web-{3B7FB09F-40D4-B000-BDC1-3138FD27B97D}"/>
    <pc:docChg chg="modSld">
      <pc:chgData name="Zinnia Arshad" userId="S::zarshad@purdue.edu::ec69baab-bb00-4b26-9097-8158c7148382" providerId="AD" clId="Web-{3B7FB09F-40D4-B000-BDC1-3138FD27B97D}" dt="2021-03-03T01:50:34.551" v="2" actId="20577"/>
      <pc:docMkLst>
        <pc:docMk/>
      </pc:docMkLst>
      <pc:sldChg chg="modSp">
        <pc:chgData name="Zinnia Arshad" userId="S::zarshad@purdue.edu::ec69baab-bb00-4b26-9097-8158c7148382" providerId="AD" clId="Web-{3B7FB09F-40D4-B000-BDC1-3138FD27B97D}" dt="2021-03-03T01:50:34.551" v="2" actId="20577"/>
        <pc:sldMkLst>
          <pc:docMk/>
          <pc:sldMk cId="2101727797" sldId="265"/>
        </pc:sldMkLst>
        <pc:spChg chg="mod">
          <ac:chgData name="Zinnia Arshad" userId="S::zarshad@purdue.edu::ec69baab-bb00-4b26-9097-8158c7148382" providerId="AD" clId="Web-{3B7FB09F-40D4-B000-BDC1-3138FD27B97D}" dt="2021-03-03T01:50:34.551" v="2" actId="20577"/>
          <ac:spMkLst>
            <pc:docMk/>
            <pc:sldMk cId="2101727797" sldId="265"/>
            <ac:spMk id="6" creationId="{9B2A3DE3-F2A7-4ACB-9AA0-F87D70CD16FE}"/>
          </ac:spMkLst>
        </pc:spChg>
      </pc:sldChg>
    </pc:docChg>
  </pc:docChgLst>
  <pc:docChgLst>
    <pc:chgData name="Minocha, Nipurn" userId="S::nminocha@purdue.edu::0dc1ea04-9d8c-4fac-8868-c48161bbf0a3" providerId="AD" clId="Web-{E19331C1-5800-4B2F-BA8B-CE09C49BDD4E}"/>
    <pc:docChg chg="modSld">
      <pc:chgData name="Minocha, Nipurn" userId="S::nminocha@purdue.edu::0dc1ea04-9d8c-4fac-8868-c48161bbf0a3" providerId="AD" clId="Web-{E19331C1-5800-4B2F-BA8B-CE09C49BDD4E}" dt="2021-03-04T14:17:42.441" v="1" actId="1076"/>
      <pc:docMkLst>
        <pc:docMk/>
      </pc:docMkLst>
      <pc:sldChg chg="modSp">
        <pc:chgData name="Minocha, Nipurn" userId="S::nminocha@purdue.edu::0dc1ea04-9d8c-4fac-8868-c48161bbf0a3" providerId="AD" clId="Web-{E19331C1-5800-4B2F-BA8B-CE09C49BDD4E}" dt="2021-03-04T14:17:42.441" v="1" actId="1076"/>
        <pc:sldMkLst>
          <pc:docMk/>
          <pc:sldMk cId="2510067903" sldId="278"/>
        </pc:sldMkLst>
        <pc:picChg chg="mod">
          <ac:chgData name="Minocha, Nipurn" userId="S::nminocha@purdue.edu::0dc1ea04-9d8c-4fac-8868-c48161bbf0a3" providerId="AD" clId="Web-{E19331C1-5800-4B2F-BA8B-CE09C49BDD4E}" dt="2021-03-04T14:17:42.441" v="1" actId="1076"/>
          <ac:picMkLst>
            <pc:docMk/>
            <pc:sldMk cId="2510067903" sldId="278"/>
            <ac:picMk id="2" creationId="{116585A6-2D9E-4666-95D8-A0DC830A7575}"/>
          </ac:picMkLst>
        </pc:picChg>
      </pc:sldChg>
    </pc:docChg>
  </pc:docChgLst>
  <pc:docChgLst>
    <pc:chgData name="Zinnia Arshad" userId="S::zarshad@purdue.edu::ec69baab-bb00-4b26-9097-8158c7148382" providerId="AD" clId="Web-{4C36976F-1491-4836-A75F-34601187CAE2}"/>
    <pc:docChg chg="modSld">
      <pc:chgData name="Zinnia Arshad" userId="S::zarshad@purdue.edu::ec69baab-bb00-4b26-9097-8158c7148382" providerId="AD" clId="Web-{4C36976F-1491-4836-A75F-34601187CAE2}" dt="2021-02-28T23:43:14.715" v="24" actId="20577"/>
      <pc:docMkLst>
        <pc:docMk/>
      </pc:docMkLst>
      <pc:sldChg chg="modSp">
        <pc:chgData name="Zinnia Arshad" userId="S::zarshad@purdue.edu::ec69baab-bb00-4b26-9097-8158c7148382" providerId="AD" clId="Web-{4C36976F-1491-4836-A75F-34601187CAE2}" dt="2021-02-28T23:43:14.715" v="24" actId="20577"/>
        <pc:sldMkLst>
          <pc:docMk/>
          <pc:sldMk cId="645217684" sldId="259"/>
        </pc:sldMkLst>
        <pc:spChg chg="mod">
          <ac:chgData name="Zinnia Arshad" userId="S::zarshad@purdue.edu::ec69baab-bb00-4b26-9097-8158c7148382" providerId="AD" clId="Web-{4C36976F-1491-4836-A75F-34601187CAE2}" dt="2021-02-28T23:43:14.715" v="24" actId="20577"/>
          <ac:spMkLst>
            <pc:docMk/>
            <pc:sldMk cId="645217684" sldId="259"/>
            <ac:spMk id="3" creationId="{00000000-0000-0000-0000-000000000000}"/>
          </ac:spMkLst>
        </pc:spChg>
      </pc:sldChg>
    </pc:docChg>
  </pc:docChgLst>
  <pc:docChgLst>
    <pc:chgData name="Gawande, Surbhi Vasant" userId="S::sgawande@purdue.edu::011356a0-1e46-4e34-8d78-f9fad2689503" providerId="AD" clId="Web-{256C8416-40B5-4911-9C9D-1777A7A0C526}"/>
    <pc:docChg chg="addSld modSld">
      <pc:chgData name="Gawande, Surbhi Vasant" userId="S::sgawande@purdue.edu::011356a0-1e46-4e34-8d78-f9fad2689503" providerId="AD" clId="Web-{256C8416-40B5-4911-9C9D-1777A7A0C526}" dt="2021-03-02T17:47:37.265" v="49"/>
      <pc:docMkLst>
        <pc:docMk/>
      </pc:docMkLst>
      <pc:sldChg chg="addSp modSp">
        <pc:chgData name="Gawande, Surbhi Vasant" userId="S::sgawande@purdue.edu::011356a0-1e46-4e34-8d78-f9fad2689503" providerId="AD" clId="Web-{256C8416-40B5-4911-9C9D-1777A7A0C526}" dt="2021-03-02T17:46:18.497" v="37" actId="20577"/>
        <pc:sldMkLst>
          <pc:docMk/>
          <pc:sldMk cId="2635327" sldId="260"/>
        </pc:sldMkLst>
        <pc:spChg chg="add mod ord">
          <ac:chgData name="Gawande, Surbhi Vasant" userId="S::sgawande@purdue.edu::011356a0-1e46-4e34-8d78-f9fad2689503" providerId="AD" clId="Web-{256C8416-40B5-4911-9C9D-1777A7A0C526}" dt="2021-03-02T17:44:15.868" v="10" actId="1076"/>
          <ac:spMkLst>
            <pc:docMk/>
            <pc:sldMk cId="2635327" sldId="260"/>
            <ac:spMk id="5" creationId="{FAE3DEA6-9C45-4148-B7FA-AB3C382D6A82}"/>
          </ac:spMkLst>
        </pc:spChg>
        <pc:spChg chg="add mod">
          <ac:chgData name="Gawande, Surbhi Vasant" userId="S::sgawande@purdue.edu::011356a0-1e46-4e34-8d78-f9fad2689503" providerId="AD" clId="Web-{256C8416-40B5-4911-9C9D-1777A7A0C526}" dt="2021-03-02T17:46:18.497" v="37" actId="20577"/>
          <ac:spMkLst>
            <pc:docMk/>
            <pc:sldMk cId="2635327" sldId="260"/>
            <ac:spMk id="6" creationId="{5ADB7196-D04A-46E8-BF26-3F61FAF01AA3}"/>
          </ac:spMkLst>
        </pc:spChg>
        <pc:spChg chg="ord">
          <ac:chgData name="Gawande, Surbhi Vasant" userId="S::sgawande@purdue.edu::011356a0-1e46-4e34-8d78-f9fad2689503" providerId="AD" clId="Web-{256C8416-40B5-4911-9C9D-1777A7A0C526}" dt="2021-03-02T17:43:19.835" v="7"/>
          <ac:spMkLst>
            <pc:docMk/>
            <pc:sldMk cId="2635327" sldId="260"/>
            <ac:spMk id="30" creationId="{33CD251C-A887-4D2F-925B-FC097198538B}"/>
          </ac:spMkLst>
        </pc:spChg>
      </pc:sldChg>
      <pc:sldChg chg="addSp delSp modSp">
        <pc:chgData name="Gawande, Surbhi Vasant" userId="S::sgawande@purdue.edu::011356a0-1e46-4e34-8d78-f9fad2689503" providerId="AD" clId="Web-{256C8416-40B5-4911-9C9D-1777A7A0C526}" dt="2021-03-02T17:47:35.656" v="48" actId="20577"/>
        <pc:sldMkLst>
          <pc:docMk/>
          <pc:sldMk cId="899229245" sldId="261"/>
        </pc:sldMkLst>
        <pc:spChg chg="del mod">
          <ac:chgData name="Gawande, Surbhi Vasant" userId="S::sgawande@purdue.edu::011356a0-1e46-4e34-8d78-f9fad2689503" providerId="AD" clId="Web-{256C8416-40B5-4911-9C9D-1777A7A0C526}" dt="2021-03-02T17:46:51.280" v="39"/>
          <ac:spMkLst>
            <pc:docMk/>
            <pc:sldMk cId="899229245" sldId="261"/>
            <ac:spMk id="2" creationId="{00000000-0000-0000-0000-000000000000}"/>
          </ac:spMkLst>
        </pc:spChg>
        <pc:spChg chg="add del mod">
          <ac:chgData name="Gawande, Surbhi Vasant" userId="S::sgawande@purdue.edu::011356a0-1e46-4e34-8d78-f9fad2689503" providerId="AD" clId="Web-{256C8416-40B5-4911-9C9D-1777A7A0C526}" dt="2021-03-02T17:46:56.342" v="42"/>
          <ac:spMkLst>
            <pc:docMk/>
            <pc:sldMk cId="899229245" sldId="261"/>
            <ac:spMk id="5" creationId="{94F474DA-3DF1-450D-BA65-D048B7F9E4E7}"/>
          </ac:spMkLst>
        </pc:spChg>
        <pc:spChg chg="add mod">
          <ac:chgData name="Gawande, Surbhi Vasant" userId="S::sgawande@purdue.edu::011356a0-1e46-4e34-8d78-f9fad2689503" providerId="AD" clId="Web-{256C8416-40B5-4911-9C9D-1777A7A0C526}" dt="2021-03-02T17:47:35.656" v="48" actId="20577"/>
          <ac:spMkLst>
            <pc:docMk/>
            <pc:sldMk cId="899229245" sldId="261"/>
            <ac:spMk id="7" creationId="{E3EBD1D5-0AA0-466F-9074-50EB0530AE97}"/>
          </ac:spMkLst>
        </pc:spChg>
      </pc:sldChg>
      <pc:sldChg chg="addSp delSp modSp">
        <pc:chgData name="Gawande, Surbhi Vasant" userId="S::sgawande@purdue.edu::011356a0-1e46-4e34-8d78-f9fad2689503" providerId="AD" clId="Web-{256C8416-40B5-4911-9C9D-1777A7A0C526}" dt="2021-03-02T17:42:42.990" v="2"/>
        <pc:sldMkLst>
          <pc:docMk/>
          <pc:sldMk cId="2530174329" sldId="270"/>
        </pc:sldMkLst>
        <pc:spChg chg="add ord">
          <ac:chgData name="Gawande, Surbhi Vasant" userId="S::sgawande@purdue.edu::011356a0-1e46-4e34-8d78-f9fad2689503" providerId="AD" clId="Web-{256C8416-40B5-4911-9C9D-1777A7A0C526}" dt="2021-03-02T17:42:42.990" v="2"/>
          <ac:spMkLst>
            <pc:docMk/>
            <pc:sldMk cId="2530174329" sldId="270"/>
            <ac:spMk id="14" creationId="{3DF92451-B18A-4E76-888E-A2B03465230F}"/>
          </ac:spMkLst>
        </pc:spChg>
        <pc:cxnChg chg="del">
          <ac:chgData name="Gawande, Surbhi Vasant" userId="S::sgawande@purdue.edu::011356a0-1e46-4e34-8d78-f9fad2689503" providerId="AD" clId="Web-{256C8416-40B5-4911-9C9D-1777A7A0C526}" dt="2021-03-02T17:42:37.287" v="0"/>
          <ac:cxnSpMkLst>
            <pc:docMk/>
            <pc:sldMk cId="2530174329" sldId="270"/>
            <ac:cxnSpMk id="744" creationId="{81E80B08-7FE2-4F67-BEB2-B97DDC115167}"/>
          </ac:cxnSpMkLst>
        </pc:cxnChg>
      </pc:sldChg>
      <pc:sldChg chg="add replId">
        <pc:chgData name="Gawande, Surbhi Vasant" userId="S::sgawande@purdue.edu::011356a0-1e46-4e34-8d78-f9fad2689503" providerId="AD" clId="Web-{256C8416-40B5-4911-9C9D-1777A7A0C526}" dt="2021-03-02T17:47:37.265" v="49"/>
        <pc:sldMkLst>
          <pc:docMk/>
          <pc:sldMk cId="67301660" sldId="271"/>
        </pc:sldMkLst>
      </pc:sldChg>
    </pc:docChg>
  </pc:docChgLst>
  <pc:docChgLst>
    <pc:chgData name="Chou, Sheng Yang" userId="S::chou101@purdue.edu::c04050c3-4677-4a2d-a189-a0c9662ca8ab" providerId="AD" clId="Web-{BDEF73FC-3030-4032-BB30-1105FC676BAC}"/>
    <pc:docChg chg="modSld">
      <pc:chgData name="Chou, Sheng Yang" userId="S::chou101@purdue.edu::c04050c3-4677-4a2d-a189-a0c9662ca8ab" providerId="AD" clId="Web-{BDEF73FC-3030-4032-BB30-1105FC676BAC}" dt="2021-03-03T23:18:21.044" v="146" actId="20577"/>
      <pc:docMkLst>
        <pc:docMk/>
      </pc:docMkLst>
      <pc:sldChg chg="modSp">
        <pc:chgData name="Chou, Sheng Yang" userId="S::chou101@purdue.edu::c04050c3-4677-4a2d-a189-a0c9662ca8ab" providerId="AD" clId="Web-{BDEF73FC-3030-4032-BB30-1105FC676BAC}" dt="2021-03-03T23:18:21.044" v="146" actId="20577"/>
        <pc:sldMkLst>
          <pc:docMk/>
          <pc:sldMk cId="2422750295" sldId="283"/>
        </pc:sldMkLst>
        <pc:spChg chg="mod">
          <ac:chgData name="Chou, Sheng Yang" userId="S::chou101@purdue.edu::c04050c3-4677-4a2d-a189-a0c9662ca8ab" providerId="AD" clId="Web-{BDEF73FC-3030-4032-BB30-1105FC676BAC}" dt="2021-03-03T23:18:21.044" v="146" actId="20577"/>
          <ac:spMkLst>
            <pc:docMk/>
            <pc:sldMk cId="2422750295" sldId="283"/>
            <ac:spMk id="4" creationId="{AED7C073-8CA5-4EB4-8E85-F4C9A56867F9}"/>
          </ac:spMkLst>
        </pc:spChg>
      </pc:sldChg>
    </pc:docChg>
  </pc:docChgLst>
  <pc:docChgLst>
    <pc:chgData name="Cao, Niuying" userId="S::cao373@purdue.edu::6d8dd6b2-d382-4930-aa7e-3fd70378cc2a" providerId="AD" clId="Web-{DD8953E1-706D-84F7-AE7A-993C0D8F4FF7}"/>
    <pc:docChg chg="modSld">
      <pc:chgData name="Cao, Niuying" userId="S::cao373@purdue.edu::6d8dd6b2-d382-4930-aa7e-3fd70378cc2a" providerId="AD" clId="Web-{DD8953E1-706D-84F7-AE7A-993C0D8F4FF7}" dt="2021-03-04T04:48:20.094" v="5"/>
      <pc:docMkLst>
        <pc:docMk/>
      </pc:docMkLst>
      <pc:sldChg chg="modSp">
        <pc:chgData name="Cao, Niuying" userId="S::cao373@purdue.edu::6d8dd6b2-d382-4930-aa7e-3fd70378cc2a" providerId="AD" clId="Web-{DD8953E1-706D-84F7-AE7A-993C0D8F4FF7}" dt="2021-03-03T20:43:11.129" v="1" actId="1076"/>
        <pc:sldMkLst>
          <pc:docMk/>
          <pc:sldMk cId="624754537" sldId="263"/>
        </pc:sldMkLst>
        <pc:picChg chg="mod">
          <ac:chgData name="Cao, Niuying" userId="S::cao373@purdue.edu::6d8dd6b2-d382-4930-aa7e-3fd70378cc2a" providerId="AD" clId="Web-{DD8953E1-706D-84F7-AE7A-993C0D8F4FF7}" dt="2021-03-03T20:43:11.129" v="1" actId="1076"/>
          <ac:picMkLst>
            <pc:docMk/>
            <pc:sldMk cId="624754537" sldId="263"/>
            <ac:picMk id="3" creationId="{93EE0C43-9D8B-430F-B462-CF3D1714CA88}"/>
          </ac:picMkLst>
        </pc:picChg>
      </pc:sldChg>
      <pc:sldChg chg="addSp delSp modSp mod setBg">
        <pc:chgData name="Cao, Niuying" userId="S::cao373@purdue.edu::6d8dd6b2-d382-4930-aa7e-3fd70378cc2a" providerId="AD" clId="Web-{DD8953E1-706D-84F7-AE7A-993C0D8F4FF7}" dt="2021-03-04T04:48:20.094" v="5"/>
        <pc:sldMkLst>
          <pc:docMk/>
          <pc:sldMk cId="4138734247" sldId="285"/>
        </pc:sldMkLst>
        <pc:spChg chg="mod">
          <ac:chgData name="Cao, Niuying" userId="S::cao373@purdue.edu::6d8dd6b2-d382-4930-aa7e-3fd70378cc2a" providerId="AD" clId="Web-{DD8953E1-706D-84F7-AE7A-993C0D8F4FF7}" dt="2021-03-04T04:48:20.094" v="5"/>
          <ac:spMkLst>
            <pc:docMk/>
            <pc:sldMk cId="4138734247" sldId="285"/>
            <ac:spMk id="2" creationId="{5C48B14C-C748-4CF2-AED2-CBF355919043}"/>
          </ac:spMkLst>
        </pc:spChg>
        <pc:spChg chg="del">
          <ac:chgData name="Cao, Niuying" userId="S::cao373@purdue.edu::6d8dd6b2-d382-4930-aa7e-3fd70378cc2a" providerId="AD" clId="Web-{DD8953E1-706D-84F7-AE7A-993C0D8F4FF7}" dt="2021-03-04T04:47:00.125" v="2"/>
          <ac:spMkLst>
            <pc:docMk/>
            <pc:sldMk cId="4138734247" sldId="285"/>
            <ac:spMk id="3" creationId="{4ACD2162-7DBF-4494-90E4-5F3CA5BC6253}"/>
          </ac:spMkLst>
        </pc:spChg>
        <pc:spChg chg="mod">
          <ac:chgData name="Cao, Niuying" userId="S::cao373@purdue.edu::6d8dd6b2-d382-4930-aa7e-3fd70378cc2a" providerId="AD" clId="Web-{DD8953E1-706D-84F7-AE7A-993C0D8F4FF7}" dt="2021-03-04T04:48:20.094" v="5"/>
          <ac:spMkLst>
            <pc:docMk/>
            <pc:sldMk cId="4138734247" sldId="285"/>
            <ac:spMk id="4" creationId="{884E80C6-3961-468F-9DD5-079B5F639756}"/>
          </ac:spMkLst>
        </pc:spChg>
        <pc:spChg chg="add">
          <ac:chgData name="Cao, Niuying" userId="S::cao373@purdue.edu::6d8dd6b2-d382-4930-aa7e-3fd70378cc2a" providerId="AD" clId="Web-{DD8953E1-706D-84F7-AE7A-993C0D8F4FF7}" dt="2021-03-04T04:48:20.094" v="5"/>
          <ac:spMkLst>
            <pc:docMk/>
            <pc:sldMk cId="4138734247" sldId="285"/>
            <ac:spMk id="11" creationId="{823AC064-BC96-4F32-8AE1-B2FD38754823}"/>
          </ac:spMkLst>
        </pc:spChg>
        <pc:picChg chg="add mod ord">
          <ac:chgData name="Cao, Niuying" userId="S::cao373@purdue.edu::6d8dd6b2-d382-4930-aa7e-3fd70378cc2a" providerId="AD" clId="Web-{DD8953E1-706D-84F7-AE7A-993C0D8F4FF7}" dt="2021-03-04T04:48:20.094" v="5"/>
          <ac:picMkLst>
            <pc:docMk/>
            <pc:sldMk cId="4138734247" sldId="285"/>
            <ac:picMk id="5" creationId="{812B4F51-24E8-4DC7-9B10-4DF40AF4E0A3}"/>
          </ac:picMkLst>
        </pc:picChg>
        <pc:picChg chg="add mod ord">
          <ac:chgData name="Cao, Niuying" userId="S::cao373@purdue.edu::6d8dd6b2-d382-4930-aa7e-3fd70378cc2a" providerId="AD" clId="Web-{DD8953E1-706D-84F7-AE7A-993C0D8F4FF7}" dt="2021-03-04T04:48:20.094" v="5"/>
          <ac:picMkLst>
            <pc:docMk/>
            <pc:sldMk cId="4138734247" sldId="285"/>
            <ac:picMk id="6" creationId="{2ADB73C2-3B34-4480-8B39-D7A18AE4EAEF}"/>
          </ac:picMkLst>
        </pc:picChg>
        <pc:cxnChg chg="add">
          <ac:chgData name="Cao, Niuying" userId="S::cao373@purdue.edu::6d8dd6b2-d382-4930-aa7e-3fd70378cc2a" providerId="AD" clId="Web-{DD8953E1-706D-84F7-AE7A-993C0D8F4FF7}" dt="2021-03-04T04:48:20.094" v="5"/>
          <ac:cxnSpMkLst>
            <pc:docMk/>
            <pc:sldMk cId="4138734247" sldId="285"/>
            <ac:cxnSpMk id="13" creationId="{7E7C77BC-7138-40B1-A15B-20F57A494629}"/>
          </ac:cxnSpMkLst>
        </pc:cxnChg>
        <pc:cxnChg chg="add">
          <ac:chgData name="Cao, Niuying" userId="S::cao373@purdue.edu::6d8dd6b2-d382-4930-aa7e-3fd70378cc2a" providerId="AD" clId="Web-{DD8953E1-706D-84F7-AE7A-993C0D8F4FF7}" dt="2021-03-04T04:48:20.094" v="5"/>
          <ac:cxnSpMkLst>
            <pc:docMk/>
            <pc:sldMk cId="4138734247" sldId="285"/>
            <ac:cxnSpMk id="15" creationId="{DB146403-F3D6-484B-B2ED-97F9565D0370}"/>
          </ac:cxnSpMkLst>
        </pc:cxnChg>
      </pc:sldChg>
    </pc:docChg>
  </pc:docChgLst>
  <pc:docChgLst>
    <pc:chgData name="Minocha, Nipurn" userId="S::nminocha@purdue.edu::0dc1ea04-9d8c-4fac-8868-c48161bbf0a3" providerId="AD" clId="Web-{9BABFA31-0B8B-4C91-9D77-39065942E05A}"/>
    <pc:docChg chg="addSld modSld">
      <pc:chgData name="Minocha, Nipurn" userId="S::nminocha@purdue.edu::0dc1ea04-9d8c-4fac-8868-c48161bbf0a3" providerId="AD" clId="Web-{9BABFA31-0B8B-4C91-9D77-39065942E05A}" dt="2021-03-04T05:54:13.878" v="24" actId="14100"/>
      <pc:docMkLst>
        <pc:docMk/>
      </pc:docMkLst>
      <pc:sldChg chg="addSp delSp modSp">
        <pc:chgData name="Minocha, Nipurn" userId="S::nminocha@purdue.edu::0dc1ea04-9d8c-4fac-8868-c48161bbf0a3" providerId="AD" clId="Web-{9BABFA31-0B8B-4C91-9D77-39065942E05A}" dt="2021-03-04T05:47:33.296" v="4"/>
        <pc:sldMkLst>
          <pc:docMk/>
          <pc:sldMk cId="3316350603" sldId="286"/>
        </pc:sldMkLst>
        <pc:spChg chg="mod">
          <ac:chgData name="Minocha, Nipurn" userId="S::nminocha@purdue.edu::0dc1ea04-9d8c-4fac-8868-c48161bbf0a3" providerId="AD" clId="Web-{9BABFA31-0B8B-4C91-9D77-39065942E05A}" dt="2021-03-04T05:47:33.296" v="4"/>
          <ac:spMkLst>
            <pc:docMk/>
            <pc:sldMk cId="3316350603" sldId="286"/>
            <ac:spMk id="2" creationId="{5C48B14C-C748-4CF2-AED2-CBF355919043}"/>
          </ac:spMkLst>
        </pc:spChg>
        <pc:spChg chg="mod ord">
          <ac:chgData name="Minocha, Nipurn" userId="S::nminocha@purdue.edu::0dc1ea04-9d8c-4fac-8868-c48161bbf0a3" providerId="AD" clId="Web-{9BABFA31-0B8B-4C91-9D77-39065942E05A}" dt="2021-03-04T05:47:33.296" v="4"/>
          <ac:spMkLst>
            <pc:docMk/>
            <pc:sldMk cId="3316350603" sldId="286"/>
            <ac:spMk id="4" creationId="{884E80C6-3961-468F-9DD5-079B5F639756}"/>
          </ac:spMkLst>
        </pc:spChg>
        <pc:spChg chg="del">
          <ac:chgData name="Minocha, Nipurn" userId="S::nminocha@purdue.edu::0dc1ea04-9d8c-4fac-8868-c48161bbf0a3" providerId="AD" clId="Web-{9BABFA31-0B8B-4C91-9D77-39065942E05A}" dt="2021-03-04T05:47:18.859" v="0"/>
          <ac:spMkLst>
            <pc:docMk/>
            <pc:sldMk cId="3316350603" sldId="286"/>
            <ac:spMk id="7" creationId="{E50A69DB-464F-4836-96A5-015F9EF79B5A}"/>
          </ac:spMkLst>
        </pc:spChg>
        <pc:spChg chg="add del">
          <ac:chgData name="Minocha, Nipurn" userId="S::nminocha@purdue.edu::0dc1ea04-9d8c-4fac-8868-c48161bbf0a3" providerId="AD" clId="Web-{9BABFA31-0B8B-4C91-9D77-39065942E05A}" dt="2021-03-04T05:47:33.296" v="4"/>
          <ac:spMkLst>
            <pc:docMk/>
            <pc:sldMk cId="3316350603" sldId="286"/>
            <ac:spMk id="11" creationId="{823AC064-BC96-4F32-8AE1-B2FD38754823}"/>
          </ac:spMkLst>
        </pc:spChg>
        <pc:spChg chg="add del">
          <ac:chgData name="Minocha, Nipurn" userId="S::nminocha@purdue.edu::0dc1ea04-9d8c-4fac-8868-c48161bbf0a3" providerId="AD" clId="Web-{9BABFA31-0B8B-4C91-9D77-39065942E05A}" dt="2021-03-04T05:47:33.281" v="3"/>
          <ac:spMkLst>
            <pc:docMk/>
            <pc:sldMk cId="3316350603" sldId="286"/>
            <ac:spMk id="20" creationId="{A4AC5506-6312-4701-8D3C-40187889A947}"/>
          </ac:spMkLst>
        </pc:spChg>
        <pc:spChg chg="add">
          <ac:chgData name="Minocha, Nipurn" userId="S::nminocha@purdue.edu::0dc1ea04-9d8c-4fac-8868-c48161bbf0a3" providerId="AD" clId="Web-{9BABFA31-0B8B-4C91-9D77-39065942E05A}" dt="2021-03-04T05:47:33.296" v="4"/>
          <ac:spMkLst>
            <pc:docMk/>
            <pc:sldMk cId="3316350603" sldId="286"/>
            <ac:spMk id="22" creationId="{7F57BEA8-497D-4AA8-8A18-BDCD696B25FE}"/>
          </ac:spMkLst>
        </pc:spChg>
        <pc:picChg chg="add mod ord">
          <ac:chgData name="Minocha, Nipurn" userId="S::nminocha@purdue.edu::0dc1ea04-9d8c-4fac-8868-c48161bbf0a3" providerId="AD" clId="Web-{9BABFA31-0B8B-4C91-9D77-39065942E05A}" dt="2021-03-04T05:47:33.296" v="4"/>
          <ac:picMkLst>
            <pc:docMk/>
            <pc:sldMk cId="3316350603" sldId="286"/>
            <ac:picMk id="3" creationId="{E7705DF6-B2D4-40EA-A50C-221491E34C48}"/>
          </ac:picMkLst>
        </pc:picChg>
        <pc:cxnChg chg="add del">
          <ac:chgData name="Minocha, Nipurn" userId="S::nminocha@purdue.edu::0dc1ea04-9d8c-4fac-8868-c48161bbf0a3" providerId="AD" clId="Web-{9BABFA31-0B8B-4C91-9D77-39065942E05A}" dt="2021-03-04T05:47:33.296" v="4"/>
          <ac:cxnSpMkLst>
            <pc:docMk/>
            <pc:sldMk cId="3316350603" sldId="286"/>
            <ac:cxnSpMk id="13" creationId="{7E7C77BC-7138-40B1-A15B-20F57A494629}"/>
          </ac:cxnSpMkLst>
        </pc:cxnChg>
        <pc:cxnChg chg="add del">
          <ac:chgData name="Minocha, Nipurn" userId="S::nminocha@purdue.edu::0dc1ea04-9d8c-4fac-8868-c48161bbf0a3" providerId="AD" clId="Web-{9BABFA31-0B8B-4C91-9D77-39065942E05A}" dt="2021-03-04T05:47:33.296" v="4"/>
          <ac:cxnSpMkLst>
            <pc:docMk/>
            <pc:sldMk cId="3316350603" sldId="286"/>
            <ac:cxnSpMk id="15" creationId="{DB146403-F3D6-484B-B2ED-97F9565D0370}"/>
          </ac:cxnSpMkLst>
        </pc:cxnChg>
        <pc:cxnChg chg="add">
          <ac:chgData name="Minocha, Nipurn" userId="S::nminocha@purdue.edu::0dc1ea04-9d8c-4fac-8868-c48161bbf0a3" providerId="AD" clId="Web-{9BABFA31-0B8B-4C91-9D77-39065942E05A}" dt="2021-03-04T05:47:33.296" v="4"/>
          <ac:cxnSpMkLst>
            <pc:docMk/>
            <pc:sldMk cId="3316350603" sldId="286"/>
            <ac:cxnSpMk id="17" creationId="{D2E961F1-4A28-4A5F-BBD4-6E400E5E6C75}"/>
          </ac:cxnSpMkLst>
        </pc:cxnChg>
        <pc:cxnChg chg="add">
          <ac:chgData name="Minocha, Nipurn" userId="S::nminocha@purdue.edu::0dc1ea04-9d8c-4fac-8868-c48161bbf0a3" providerId="AD" clId="Web-{9BABFA31-0B8B-4C91-9D77-39065942E05A}" dt="2021-03-04T05:47:33.296" v="4"/>
          <ac:cxnSpMkLst>
            <pc:docMk/>
            <pc:sldMk cId="3316350603" sldId="286"/>
            <ac:cxnSpMk id="24" creationId="{A82415D3-DDE5-4D63-8CB3-23A5EC581B27}"/>
          </ac:cxnSpMkLst>
        </pc:cxnChg>
        <pc:cxnChg chg="add">
          <ac:chgData name="Minocha, Nipurn" userId="S::nminocha@purdue.edu::0dc1ea04-9d8c-4fac-8868-c48161bbf0a3" providerId="AD" clId="Web-{9BABFA31-0B8B-4C91-9D77-39065942E05A}" dt="2021-03-04T05:47:33.296" v="4"/>
          <ac:cxnSpMkLst>
            <pc:docMk/>
            <pc:sldMk cId="3316350603" sldId="286"/>
            <ac:cxnSpMk id="26" creationId="{AD7193FB-6AE6-4B3B-8F89-56B55DD63B4D}"/>
          </ac:cxnSpMkLst>
        </pc:cxnChg>
      </pc:sldChg>
      <pc:sldChg chg="addSp delSp modSp add replId">
        <pc:chgData name="Minocha, Nipurn" userId="S::nminocha@purdue.edu::0dc1ea04-9d8c-4fac-8868-c48161bbf0a3" providerId="AD" clId="Web-{9BABFA31-0B8B-4C91-9D77-39065942E05A}" dt="2021-03-04T05:54:13.878" v="24" actId="14100"/>
        <pc:sldMkLst>
          <pc:docMk/>
          <pc:sldMk cId="2205394143" sldId="287"/>
        </pc:sldMkLst>
        <pc:spChg chg="mod ord">
          <ac:chgData name="Minocha, Nipurn" userId="S::nminocha@purdue.edu::0dc1ea04-9d8c-4fac-8868-c48161bbf0a3" providerId="AD" clId="Web-{9BABFA31-0B8B-4C91-9D77-39065942E05A}" dt="2021-03-04T05:53:47.831" v="19"/>
          <ac:spMkLst>
            <pc:docMk/>
            <pc:sldMk cId="2205394143" sldId="287"/>
            <ac:spMk id="2" creationId="{5C48B14C-C748-4CF2-AED2-CBF355919043}"/>
          </ac:spMkLst>
        </pc:spChg>
        <pc:spChg chg="mod ord">
          <ac:chgData name="Minocha, Nipurn" userId="S::nminocha@purdue.edu::0dc1ea04-9d8c-4fac-8868-c48161bbf0a3" providerId="AD" clId="Web-{9BABFA31-0B8B-4C91-9D77-39065942E05A}" dt="2021-03-04T05:53:47.831" v="19"/>
          <ac:spMkLst>
            <pc:docMk/>
            <pc:sldMk cId="2205394143" sldId="287"/>
            <ac:spMk id="4" creationId="{884E80C6-3961-468F-9DD5-079B5F639756}"/>
          </ac:spMkLst>
        </pc:spChg>
        <pc:spChg chg="add del mod">
          <ac:chgData name="Minocha, Nipurn" userId="S::nminocha@purdue.edu::0dc1ea04-9d8c-4fac-8868-c48161bbf0a3" providerId="AD" clId="Web-{9BABFA31-0B8B-4C91-9D77-39065942E05A}" dt="2021-03-04T05:50:23.312" v="8"/>
          <ac:spMkLst>
            <pc:docMk/>
            <pc:sldMk cId="2205394143" sldId="287"/>
            <ac:spMk id="7" creationId="{16C15CC9-CCFB-4418-A4B5-2DD78516980A}"/>
          </ac:spMkLst>
        </pc:spChg>
        <pc:spChg chg="del">
          <ac:chgData name="Minocha, Nipurn" userId="S::nminocha@purdue.edu::0dc1ea04-9d8c-4fac-8868-c48161bbf0a3" providerId="AD" clId="Web-{9BABFA31-0B8B-4C91-9D77-39065942E05A}" dt="2021-03-04T05:53:33.815" v="16"/>
          <ac:spMkLst>
            <pc:docMk/>
            <pc:sldMk cId="2205394143" sldId="287"/>
            <ac:spMk id="11" creationId="{823AC064-BC96-4F32-8AE1-B2FD38754823}"/>
          </ac:spMkLst>
        </pc:spChg>
        <pc:spChg chg="add del">
          <ac:chgData name="Minocha, Nipurn" userId="S::nminocha@purdue.edu::0dc1ea04-9d8c-4fac-8868-c48161bbf0a3" providerId="AD" clId="Web-{9BABFA31-0B8B-4C91-9D77-39065942E05A}" dt="2021-03-04T05:53:47.831" v="19"/>
          <ac:spMkLst>
            <pc:docMk/>
            <pc:sldMk cId="2205394143" sldId="287"/>
            <ac:spMk id="20" creationId="{4845A0EE-C4C8-4AE1-B3C6-1261368AC036}"/>
          </ac:spMkLst>
        </pc:spChg>
        <pc:spChg chg="add">
          <ac:chgData name="Minocha, Nipurn" userId="S::nminocha@purdue.edu::0dc1ea04-9d8c-4fac-8868-c48161bbf0a3" providerId="AD" clId="Web-{9BABFA31-0B8B-4C91-9D77-39065942E05A}" dt="2021-03-04T05:53:47.831" v="19"/>
          <ac:spMkLst>
            <pc:docMk/>
            <pc:sldMk cId="2205394143" sldId="287"/>
            <ac:spMk id="25" creationId="{823AC064-BC96-4F32-8AE1-B2FD38754823}"/>
          </ac:spMkLst>
        </pc:spChg>
        <pc:picChg chg="del">
          <ac:chgData name="Minocha, Nipurn" userId="S::nminocha@purdue.edu::0dc1ea04-9d8c-4fac-8868-c48161bbf0a3" providerId="AD" clId="Web-{9BABFA31-0B8B-4C91-9D77-39065942E05A}" dt="2021-03-04T05:49:38.656" v="7"/>
          <ac:picMkLst>
            <pc:docMk/>
            <pc:sldMk cId="2205394143" sldId="287"/>
            <ac:picMk id="5" creationId="{812B4F51-24E8-4DC7-9B10-4DF40AF4E0A3}"/>
          </ac:picMkLst>
        </pc:picChg>
        <pc:picChg chg="del">
          <ac:chgData name="Minocha, Nipurn" userId="S::nminocha@purdue.edu::0dc1ea04-9d8c-4fac-8868-c48161bbf0a3" providerId="AD" clId="Web-{9BABFA31-0B8B-4C91-9D77-39065942E05A}" dt="2021-03-04T05:49:36.734" v="6"/>
          <ac:picMkLst>
            <pc:docMk/>
            <pc:sldMk cId="2205394143" sldId="287"/>
            <ac:picMk id="6" creationId="{2ADB73C2-3B34-4480-8B39-D7A18AE4EAEF}"/>
          </ac:picMkLst>
        </pc:picChg>
        <pc:picChg chg="add mod ord">
          <ac:chgData name="Minocha, Nipurn" userId="S::nminocha@purdue.edu::0dc1ea04-9d8c-4fac-8868-c48161bbf0a3" providerId="AD" clId="Web-{9BABFA31-0B8B-4C91-9D77-39065942E05A}" dt="2021-03-04T05:54:05.143" v="23" actId="14100"/>
          <ac:picMkLst>
            <pc:docMk/>
            <pc:sldMk cId="2205394143" sldId="287"/>
            <ac:picMk id="8" creationId="{E09ACA87-72EC-4320-9894-400FF8B8F582}"/>
          </ac:picMkLst>
        </pc:picChg>
        <pc:picChg chg="add mod">
          <ac:chgData name="Minocha, Nipurn" userId="S::nminocha@purdue.edu::0dc1ea04-9d8c-4fac-8868-c48161bbf0a3" providerId="AD" clId="Web-{9BABFA31-0B8B-4C91-9D77-39065942E05A}" dt="2021-03-04T05:54:13.878" v="24" actId="14100"/>
          <ac:picMkLst>
            <pc:docMk/>
            <pc:sldMk cId="2205394143" sldId="287"/>
            <ac:picMk id="9" creationId="{07379A90-2B13-4561-933F-6C47D16E6493}"/>
          </ac:picMkLst>
        </pc:picChg>
        <pc:cxnChg chg="del">
          <ac:chgData name="Minocha, Nipurn" userId="S::nminocha@purdue.edu::0dc1ea04-9d8c-4fac-8868-c48161bbf0a3" providerId="AD" clId="Web-{9BABFA31-0B8B-4C91-9D77-39065942E05A}" dt="2021-03-04T05:53:33.815" v="16"/>
          <ac:cxnSpMkLst>
            <pc:docMk/>
            <pc:sldMk cId="2205394143" sldId="287"/>
            <ac:cxnSpMk id="13" creationId="{7E7C77BC-7138-40B1-A15B-20F57A494629}"/>
          </ac:cxnSpMkLst>
        </pc:cxnChg>
        <pc:cxnChg chg="del">
          <ac:chgData name="Minocha, Nipurn" userId="S::nminocha@purdue.edu::0dc1ea04-9d8c-4fac-8868-c48161bbf0a3" providerId="AD" clId="Web-{9BABFA31-0B8B-4C91-9D77-39065942E05A}" dt="2021-03-04T05:53:33.815" v="16"/>
          <ac:cxnSpMkLst>
            <pc:docMk/>
            <pc:sldMk cId="2205394143" sldId="287"/>
            <ac:cxnSpMk id="15" creationId="{DB146403-F3D6-484B-B2ED-97F9565D0370}"/>
          </ac:cxnSpMkLst>
        </pc:cxnChg>
        <pc:cxnChg chg="add">
          <ac:chgData name="Minocha, Nipurn" userId="S::nminocha@purdue.edu::0dc1ea04-9d8c-4fac-8868-c48161bbf0a3" providerId="AD" clId="Web-{9BABFA31-0B8B-4C91-9D77-39065942E05A}" dt="2021-03-04T05:53:47.831" v="19"/>
          <ac:cxnSpMkLst>
            <pc:docMk/>
            <pc:sldMk cId="2205394143" sldId="287"/>
            <ac:cxnSpMk id="27" creationId="{7E7C77BC-7138-40B1-A15B-20F57A494629}"/>
          </ac:cxnSpMkLst>
        </pc:cxnChg>
        <pc:cxnChg chg="add">
          <ac:chgData name="Minocha, Nipurn" userId="S::nminocha@purdue.edu::0dc1ea04-9d8c-4fac-8868-c48161bbf0a3" providerId="AD" clId="Web-{9BABFA31-0B8B-4C91-9D77-39065942E05A}" dt="2021-03-04T05:53:47.831" v="19"/>
          <ac:cxnSpMkLst>
            <pc:docMk/>
            <pc:sldMk cId="2205394143" sldId="287"/>
            <ac:cxnSpMk id="29" creationId="{DB146403-F3D6-484B-B2ED-97F9565D0370}"/>
          </ac:cxnSpMkLst>
        </pc:cxnChg>
      </pc:sldChg>
    </pc:docChg>
  </pc:docChgLst>
  <pc:docChgLst>
    <pc:chgData name="Minocha, Nipurn" userId="S::nminocha@purdue.edu::0dc1ea04-9d8c-4fac-8868-c48161bbf0a3" providerId="AD" clId="Web-{8EAADBDE-A540-4085-AE82-2B796A86DD69}"/>
    <pc:docChg chg="modSld">
      <pc:chgData name="Minocha, Nipurn" userId="S::nminocha@purdue.edu::0dc1ea04-9d8c-4fac-8868-c48161bbf0a3" providerId="AD" clId="Web-{8EAADBDE-A540-4085-AE82-2B796A86DD69}" dt="2021-03-03T22:36:13.717" v="0"/>
      <pc:docMkLst>
        <pc:docMk/>
      </pc:docMkLst>
      <pc:sldChg chg="addSp delSp modSp mod setBg">
        <pc:chgData name="Minocha, Nipurn" userId="S::nminocha@purdue.edu::0dc1ea04-9d8c-4fac-8868-c48161bbf0a3" providerId="AD" clId="Web-{8EAADBDE-A540-4085-AE82-2B796A86DD69}" dt="2021-03-03T22:36:13.717" v="0"/>
        <pc:sldMkLst>
          <pc:docMk/>
          <pc:sldMk cId="1349181657" sldId="267"/>
        </pc:sldMkLst>
        <pc:spChg chg="mod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2" creationId="{F81B366D-EDEE-4C19-B6A6-D2F3083340E9}"/>
          </ac:spMkLst>
        </pc:spChg>
        <pc:spChg chg="mod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3" creationId="{25BA1D60-D347-4A4E-A5AA-DB71A473B5CA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12" creationId="{26882C51-76F9-4F99-997D-31FA6242A805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14" creationId="{61FFFC16-86E2-4B9A-BC6D-213DC2654765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16" creationId="{DD3524E0-C87C-4F38-9FC7-E969C15A7906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18" creationId="{F1ED1DF4-DDDE-4464-8ABC-ED1F633CCEC1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19" creationId="{5CB4E315-91F2-4710-B866-B119037ED97C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20" creationId="{E7E01BF7-4F45-4B6D-82BF-5A5DB30A627B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21" creationId="{569BABC0-B0CC-4E7B-838A-F6E644779E18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22" creationId="{F2FC5C7B-261A-4268-BA85-C29488A8BED3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23" creationId="{DCBE1B01-A27C-45C2-ADA4-AA13C3AC1F6A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25" creationId="{BE7E1DAA-43FB-4446-A354-9283DE6686C8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27" creationId="{F6FE5468-759E-4E83-828A-5587C7F58873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29" creationId="{99FE99BC-5F7D-47C3-AA1E-16D7DBDBD18F}"/>
          </ac:spMkLst>
        </pc:spChg>
        <pc:spChg chg="del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31" creationId="{27400BAF-FCE6-4296-8A0E-9B595ADC09A4}"/>
          </ac:spMkLst>
        </pc:spChg>
        <pc:spChg chg="add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36" creationId="{7A7E6B6D-2F84-4166-9F4D-FFA0E086077B}"/>
          </ac:spMkLst>
        </pc:spChg>
        <pc:spChg chg="add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38" creationId="{F540AD87-30B2-4359-A33A-86D9F59E3709}"/>
          </ac:spMkLst>
        </pc:spChg>
        <pc:spChg chg="add">
          <ac:chgData name="Minocha, Nipurn" userId="S::nminocha@purdue.edu::0dc1ea04-9d8c-4fac-8868-c48161bbf0a3" providerId="AD" clId="Web-{8EAADBDE-A540-4085-AE82-2B796A86DD69}" dt="2021-03-03T22:36:13.717" v="0"/>
          <ac:spMkLst>
            <pc:docMk/>
            <pc:sldMk cId="1349181657" sldId="267"/>
            <ac:spMk id="140" creationId="{D411CC74-416E-4F21-A559-C8B7905D9E36}"/>
          </ac:spMkLst>
        </pc:spChg>
        <pc:picChg chg="mod">
          <ac:chgData name="Minocha, Nipurn" userId="S::nminocha@purdue.edu::0dc1ea04-9d8c-4fac-8868-c48161bbf0a3" providerId="AD" clId="Web-{8EAADBDE-A540-4085-AE82-2B796A86DD69}" dt="2021-03-03T22:36:13.717" v="0"/>
          <ac:picMkLst>
            <pc:docMk/>
            <pc:sldMk cId="1349181657" sldId="267"/>
            <ac:picMk id="4" creationId="{A1FF3453-D362-4EF1-AB2F-366FD717A6F6}"/>
          </ac:picMkLst>
        </pc:picChg>
        <pc:picChg chg="mod ord">
          <ac:chgData name="Minocha, Nipurn" userId="S::nminocha@purdue.edu::0dc1ea04-9d8c-4fac-8868-c48161bbf0a3" providerId="AD" clId="Web-{8EAADBDE-A540-4085-AE82-2B796A86DD69}" dt="2021-03-03T22:36:13.717" v="0"/>
          <ac:picMkLst>
            <pc:docMk/>
            <pc:sldMk cId="1349181657" sldId="267"/>
            <ac:picMk id="5" creationId="{36642A53-7041-4A53-922E-347F00F0B06F}"/>
          </ac:picMkLst>
        </pc:picChg>
        <pc:picChg chg="mod ord">
          <ac:chgData name="Minocha, Nipurn" userId="S::nminocha@purdue.edu::0dc1ea04-9d8c-4fac-8868-c48161bbf0a3" providerId="AD" clId="Web-{8EAADBDE-A540-4085-AE82-2B796A86DD69}" dt="2021-03-03T22:36:13.717" v="0"/>
          <ac:picMkLst>
            <pc:docMk/>
            <pc:sldMk cId="1349181657" sldId="267"/>
            <ac:picMk id="7" creationId="{722EEB6B-8DBB-4962-92DA-16728EA26B5B}"/>
          </ac:picMkLst>
        </pc:picChg>
        <pc:picChg chg="mod">
          <ac:chgData name="Minocha, Nipurn" userId="S::nminocha@purdue.edu::0dc1ea04-9d8c-4fac-8868-c48161bbf0a3" providerId="AD" clId="Web-{8EAADBDE-A540-4085-AE82-2B796A86DD69}" dt="2021-03-03T22:36:13.717" v="0"/>
          <ac:picMkLst>
            <pc:docMk/>
            <pc:sldMk cId="1349181657" sldId="267"/>
            <ac:picMk id="11" creationId="{033D7FAD-8EF7-4B70-8762-B57E7DDBD92F}"/>
          </ac:picMkLst>
        </pc:picChg>
        <pc:picChg chg="mod ord">
          <ac:chgData name="Minocha, Nipurn" userId="S::nminocha@purdue.edu::0dc1ea04-9d8c-4fac-8868-c48161bbf0a3" providerId="AD" clId="Web-{8EAADBDE-A540-4085-AE82-2B796A86DD69}" dt="2021-03-03T22:36:13.717" v="0"/>
          <ac:picMkLst>
            <pc:docMk/>
            <pc:sldMk cId="1349181657" sldId="267"/>
            <ac:picMk id="12" creationId="{76F67A24-7695-4FA9-AA13-D5E8AD240B75}"/>
          </ac:picMkLst>
        </pc:picChg>
        <pc:picChg chg="mod">
          <ac:chgData name="Minocha, Nipurn" userId="S::nminocha@purdue.edu::0dc1ea04-9d8c-4fac-8868-c48161bbf0a3" providerId="AD" clId="Web-{8EAADBDE-A540-4085-AE82-2B796A86DD69}" dt="2021-03-03T22:36:13.717" v="0"/>
          <ac:picMkLst>
            <pc:docMk/>
            <pc:sldMk cId="1349181657" sldId="267"/>
            <ac:picMk id="14" creationId="{AE26F017-2B91-4210-8668-AF0EED354D80}"/>
          </ac:picMkLst>
        </pc:picChg>
      </pc:sldChg>
    </pc:docChg>
  </pc:docChgLst>
  <pc:docChgLst>
    <pc:chgData name="Gawande, Surbhi Vasant" userId="S::sgawande@purdue.edu::011356a0-1e46-4e34-8d78-f9fad2689503" providerId="AD" clId="Web-{83A62B09-C3A1-48C0-A1C1-52C757F9D0A6}"/>
    <pc:docChg chg="modSld">
      <pc:chgData name="Gawande, Surbhi Vasant" userId="S::sgawande@purdue.edu::011356a0-1e46-4e34-8d78-f9fad2689503" providerId="AD" clId="Web-{83A62B09-C3A1-48C0-A1C1-52C757F9D0A6}" dt="2021-03-02T01:47:54.631" v="11" actId="14100"/>
      <pc:docMkLst>
        <pc:docMk/>
      </pc:docMkLst>
      <pc:sldChg chg="modSp">
        <pc:chgData name="Gawande, Surbhi Vasant" userId="S::sgawande@purdue.edu::011356a0-1e46-4e34-8d78-f9fad2689503" providerId="AD" clId="Web-{83A62B09-C3A1-48C0-A1C1-52C757F9D0A6}" dt="2021-03-02T01:47:54.631" v="11" actId="14100"/>
        <pc:sldMkLst>
          <pc:docMk/>
          <pc:sldMk cId="1349181657" sldId="267"/>
        </pc:sldMkLst>
        <pc:spChg chg="mod">
          <ac:chgData name="Gawande, Surbhi Vasant" userId="S::sgawande@purdue.edu::011356a0-1e46-4e34-8d78-f9fad2689503" providerId="AD" clId="Web-{83A62B09-C3A1-48C0-A1C1-52C757F9D0A6}" dt="2021-03-02T01:47:43.959" v="7" actId="1076"/>
          <ac:spMkLst>
            <pc:docMk/>
            <pc:sldMk cId="1349181657" sldId="267"/>
            <ac:spMk id="6" creationId="{5493AD91-E481-4C59-AAA0-E38AB544F974}"/>
          </ac:spMkLst>
        </pc:spChg>
        <pc:picChg chg="mod">
          <ac:chgData name="Gawande, Surbhi Vasant" userId="S::sgawande@purdue.edu::011356a0-1e46-4e34-8d78-f9fad2689503" providerId="AD" clId="Web-{83A62B09-C3A1-48C0-A1C1-52C757F9D0A6}" dt="2021-03-02T01:47:54.631" v="11" actId="14100"/>
          <ac:picMkLst>
            <pc:docMk/>
            <pc:sldMk cId="1349181657" sldId="267"/>
            <ac:picMk id="5" creationId="{36642A53-7041-4A53-922E-347F00F0B06F}"/>
          </ac:picMkLst>
        </pc:picChg>
      </pc:sldChg>
    </pc:docChg>
  </pc:docChgLst>
  <pc:docChgLst>
    <pc:chgData name="Gawande, Surbhi Vasant" userId="S::sgawande@purdue.edu::011356a0-1e46-4e34-8d78-f9fad2689503" providerId="AD" clId="Web-{6A47C035-82E2-404D-90AF-25FB6BF86ABC}"/>
    <pc:docChg chg="addSld delSld modSld sldOrd">
      <pc:chgData name="Gawande, Surbhi Vasant" userId="S::sgawande@purdue.edu::011356a0-1e46-4e34-8d78-f9fad2689503" providerId="AD" clId="Web-{6A47C035-82E2-404D-90AF-25FB6BF86ABC}" dt="2021-03-04T15:12:24.013" v="40" actId="20577"/>
      <pc:docMkLst>
        <pc:docMk/>
      </pc:docMkLst>
      <pc:sldChg chg="modSp">
        <pc:chgData name="Gawande, Surbhi Vasant" userId="S::sgawande@purdue.edu::011356a0-1e46-4e34-8d78-f9fad2689503" providerId="AD" clId="Web-{6A47C035-82E2-404D-90AF-25FB6BF86ABC}" dt="2021-03-04T14:49:32.088" v="4" actId="14100"/>
        <pc:sldMkLst>
          <pc:docMk/>
          <pc:sldMk cId="645217684" sldId="259"/>
        </pc:sldMkLst>
        <pc:spChg chg="mod">
          <ac:chgData name="Gawande, Surbhi Vasant" userId="S::sgawande@purdue.edu::011356a0-1e46-4e34-8d78-f9fad2689503" providerId="AD" clId="Web-{6A47C035-82E2-404D-90AF-25FB6BF86ABC}" dt="2021-03-04T14:49:32.088" v="4" actId="14100"/>
          <ac:spMkLst>
            <pc:docMk/>
            <pc:sldMk cId="645217684" sldId="259"/>
            <ac:spMk id="3" creationId="{00000000-0000-0000-0000-000000000000}"/>
          </ac:spMkLst>
        </pc:spChg>
      </pc:sldChg>
      <pc:sldChg chg="addSp delSp modSp add ord replId">
        <pc:chgData name="Gawande, Surbhi Vasant" userId="S::sgawande@purdue.edu::011356a0-1e46-4e34-8d78-f9fad2689503" providerId="AD" clId="Web-{6A47C035-82E2-404D-90AF-25FB6BF86ABC}" dt="2021-03-04T15:12:24.013" v="40" actId="20577"/>
        <pc:sldMkLst>
          <pc:docMk/>
          <pc:sldMk cId="2163807076" sldId="288"/>
        </pc:sldMkLst>
        <pc:spChg chg="add del mod">
          <ac:chgData name="Gawande, Surbhi Vasant" userId="S::sgawande@purdue.edu::011356a0-1e46-4e34-8d78-f9fad2689503" providerId="AD" clId="Web-{6A47C035-82E2-404D-90AF-25FB6BF86ABC}" dt="2021-03-04T15:12:24.013" v="40" actId="20577"/>
          <ac:spMkLst>
            <pc:docMk/>
            <pc:sldMk cId="2163807076" sldId="288"/>
            <ac:spMk id="7" creationId="{2C199855-ECB4-4A22-84F1-9A0E9F7D928C}"/>
          </ac:spMkLst>
        </pc:spChg>
        <pc:picChg chg="del">
          <ac:chgData name="Gawande, Surbhi Vasant" userId="S::sgawande@purdue.edu::011356a0-1e46-4e34-8d78-f9fad2689503" providerId="AD" clId="Web-{6A47C035-82E2-404D-90AF-25FB6BF86ABC}" dt="2021-03-04T15:12:00.764" v="19"/>
          <ac:picMkLst>
            <pc:docMk/>
            <pc:sldMk cId="2163807076" sldId="288"/>
            <ac:picMk id="4" creationId="{033E4859-6302-4E70-902E-A09DB8BDB95E}"/>
          </ac:picMkLst>
        </pc:picChg>
        <pc:picChg chg="add del">
          <ac:chgData name="Gawande, Surbhi Vasant" userId="S::sgawande@purdue.edu::011356a0-1e46-4e34-8d78-f9fad2689503" providerId="AD" clId="Web-{6A47C035-82E2-404D-90AF-25FB6BF86ABC}" dt="2021-03-04T15:11:50.576" v="18"/>
          <ac:picMkLst>
            <pc:docMk/>
            <pc:sldMk cId="2163807076" sldId="288"/>
            <ac:picMk id="6" creationId="{64077F8B-8161-457D-AACE-6B4432984360}"/>
          </ac:picMkLst>
        </pc:picChg>
        <pc:picChg chg="add del">
          <ac:chgData name="Gawande, Surbhi Vasant" userId="S::sgawande@purdue.edu::011356a0-1e46-4e34-8d78-f9fad2689503" providerId="AD" clId="Web-{6A47C035-82E2-404D-90AF-25FB6BF86ABC}" dt="2021-03-04T15:11:50.576" v="17"/>
          <ac:picMkLst>
            <pc:docMk/>
            <pc:sldMk cId="2163807076" sldId="288"/>
            <ac:picMk id="8" creationId="{C7ABFFC2-5781-4D4A-BCE4-7C15458651BE}"/>
          </ac:picMkLst>
        </pc:picChg>
        <pc:picChg chg="del">
          <ac:chgData name="Gawande, Surbhi Vasant" userId="S::sgawande@purdue.edu::011356a0-1e46-4e34-8d78-f9fad2689503" providerId="AD" clId="Web-{6A47C035-82E2-404D-90AF-25FB6BF86ABC}" dt="2021-03-04T15:12:02.748" v="20"/>
          <ac:picMkLst>
            <pc:docMk/>
            <pc:sldMk cId="2163807076" sldId="288"/>
            <ac:picMk id="10" creationId="{30E37650-FD6D-4EEF-A774-F241289BAF00}"/>
          </ac:picMkLst>
        </pc:picChg>
      </pc:sldChg>
      <pc:sldChg chg="add del replId">
        <pc:chgData name="Gawande, Surbhi Vasant" userId="S::sgawande@purdue.edu::011356a0-1e46-4e34-8d78-f9fad2689503" providerId="AD" clId="Web-{6A47C035-82E2-404D-90AF-25FB6BF86ABC}" dt="2021-03-04T15:10:55.248" v="6"/>
        <pc:sldMkLst>
          <pc:docMk/>
          <pc:sldMk cId="4101143678" sldId="288"/>
        </pc:sldMkLst>
      </pc:sldChg>
    </pc:docChg>
  </pc:docChgLst>
  <pc:docChgLst>
    <pc:chgData name="Zinnia Arshad" userId="S::zarshad@purdue.edu::ec69baab-bb00-4b26-9097-8158c7148382" providerId="AD" clId="Web-{3A1F7719-A87E-008A-4E88-74CDA8D2B20D}"/>
    <pc:docChg chg="addSld modSld">
      <pc:chgData name="Zinnia Arshad" userId="S::zarshad@purdue.edu::ec69baab-bb00-4b26-9097-8158c7148382" providerId="AD" clId="Web-{3A1F7719-A87E-008A-4E88-74CDA8D2B20D}" dt="2021-03-01T18:26:59.923" v="252" actId="20577"/>
      <pc:docMkLst>
        <pc:docMk/>
      </pc:docMkLst>
      <pc:sldChg chg="addSp delSp modSp mod setBg modNotes">
        <pc:chgData name="Zinnia Arshad" userId="S::zarshad@purdue.edu::ec69baab-bb00-4b26-9097-8158c7148382" providerId="AD" clId="Web-{3A1F7719-A87E-008A-4E88-74CDA8D2B20D}" dt="2021-03-01T18:25:41.782" v="218" actId="14100"/>
        <pc:sldMkLst>
          <pc:docMk/>
          <pc:sldMk cId="1307589028" sldId="257"/>
        </pc:sldMkLst>
        <pc:spChg chg="mod">
          <ac:chgData name="Zinnia Arshad" userId="S::zarshad@purdue.edu::ec69baab-bb00-4b26-9097-8158c7148382" providerId="AD" clId="Web-{3A1F7719-A87E-008A-4E88-74CDA8D2B20D}" dt="2021-03-01T18:25:41.782" v="218" actId="14100"/>
          <ac:spMkLst>
            <pc:docMk/>
            <pc:sldMk cId="1307589028" sldId="257"/>
            <ac:spMk id="2" creationId="{00000000-0000-0000-0000-000000000000}"/>
          </ac:spMkLst>
        </pc:spChg>
        <pc:spChg chg="del mod">
          <ac:chgData name="Zinnia Arshad" userId="S::zarshad@purdue.edu::ec69baab-bb00-4b26-9097-8158c7148382" providerId="AD" clId="Web-{3A1F7719-A87E-008A-4E88-74CDA8D2B20D}" dt="2021-03-01T18:07:59.578" v="4"/>
          <ac:spMkLst>
            <pc:docMk/>
            <pc:sldMk cId="1307589028" sldId="257"/>
            <ac:spMk id="3" creationId="{00000000-0000-0000-0000-000000000000}"/>
          </ac:spMkLst>
        </pc:spChg>
        <pc:spChg chg="add mod ord">
          <ac:chgData name="Zinnia Arshad" userId="S::zarshad@purdue.edu::ec69baab-bb00-4b26-9097-8158c7148382" providerId="AD" clId="Web-{3A1F7719-A87E-008A-4E88-74CDA8D2B20D}" dt="2021-03-01T18:15:47.657" v="73" actId="20577"/>
          <ac:spMkLst>
            <pc:docMk/>
            <pc:sldMk cId="1307589028" sldId="257"/>
            <ac:spMk id="5" creationId="{0F22D94E-DF9B-435C-B94B-E8CDA4910AE4}"/>
          </ac:spMkLst>
        </pc:spChg>
        <pc:spChg chg="add mod">
          <ac:chgData name="Zinnia Arshad" userId="S::zarshad@purdue.edu::ec69baab-bb00-4b26-9097-8158c7148382" providerId="AD" clId="Web-{3A1F7719-A87E-008A-4E88-74CDA8D2B20D}" dt="2021-03-01T18:19:57.516" v="103" actId="20577"/>
          <ac:spMkLst>
            <pc:docMk/>
            <pc:sldMk cId="1307589028" sldId="257"/>
            <ac:spMk id="7" creationId="{8B3C2AE7-F2E8-4A1C-98B6-37F7312B9354}"/>
          </ac:spMkLst>
        </pc:spChg>
        <pc:spChg chg="add del">
          <ac:chgData name="Zinnia Arshad" userId="S::zarshad@purdue.edu::ec69baab-bb00-4b26-9097-8158c7148382" providerId="AD" clId="Web-{3A1F7719-A87E-008A-4E88-74CDA8D2B20D}" dt="2021-03-01T18:15:19.282" v="64"/>
          <ac:spMkLst>
            <pc:docMk/>
            <pc:sldMk cId="1307589028" sldId="257"/>
            <ac:spMk id="8" creationId="{7D8E67F2-F753-4E06-8229-4970A6725835}"/>
          </ac:spMkLst>
        </pc:spChg>
        <pc:spChg chg="add mod">
          <ac:chgData name="Zinnia Arshad" userId="S::zarshad@purdue.edu::ec69baab-bb00-4b26-9097-8158c7148382" providerId="AD" clId="Web-{3A1F7719-A87E-008A-4E88-74CDA8D2B20D}" dt="2021-03-01T18:19:38.391" v="98" actId="20577"/>
          <ac:spMkLst>
            <pc:docMk/>
            <pc:sldMk cId="1307589028" sldId="257"/>
            <ac:spMk id="9" creationId="{5E1C3E88-B3D0-42C1-99D1-390C75FC99CB}"/>
          </ac:spMkLst>
        </pc:spChg>
        <pc:spChg chg="add mod">
          <ac:chgData name="Zinnia Arshad" userId="S::zarshad@purdue.edu::ec69baab-bb00-4b26-9097-8158c7148382" providerId="AD" clId="Web-{3A1F7719-A87E-008A-4E88-74CDA8D2B20D}" dt="2021-03-01T18:22:23.985" v="142" actId="14100"/>
          <ac:spMkLst>
            <pc:docMk/>
            <pc:sldMk cId="1307589028" sldId="257"/>
            <ac:spMk id="10" creationId="{25BE8C46-AFE5-4948-AD12-AD480009E257}"/>
          </ac:spMkLst>
        </pc:spChg>
        <pc:spChg chg="add del">
          <ac:chgData name="Zinnia Arshad" userId="S::zarshad@purdue.edu::ec69baab-bb00-4b26-9097-8158c7148382" providerId="AD" clId="Web-{3A1F7719-A87E-008A-4E88-74CDA8D2B20D}" dt="2021-03-01T18:15:14" v="62"/>
          <ac:spMkLst>
            <pc:docMk/>
            <pc:sldMk cId="1307589028" sldId="257"/>
            <ac:spMk id="11" creationId="{8761DDFE-071F-4200-B0AA-394476C2D2D6}"/>
          </ac:spMkLst>
        </pc:spChg>
        <pc:spChg chg="add del">
          <ac:chgData name="Zinnia Arshad" userId="S::zarshad@purdue.edu::ec69baab-bb00-4b26-9097-8158c7148382" providerId="AD" clId="Web-{3A1F7719-A87E-008A-4E88-74CDA8D2B20D}" dt="2021-03-01T18:15:19.282" v="64"/>
          <ac:spMkLst>
            <pc:docMk/>
            <pc:sldMk cId="1307589028" sldId="257"/>
            <ac:spMk id="15" creationId="{007B8288-68CC-4847-8419-CF535B6B7EEA}"/>
          </ac:spMkLst>
        </pc:spChg>
        <pc:spChg chg="add del">
          <ac:chgData name="Zinnia Arshad" userId="S::zarshad@purdue.edu::ec69baab-bb00-4b26-9097-8158c7148382" providerId="AD" clId="Web-{3A1F7719-A87E-008A-4E88-74CDA8D2B20D}" dt="2021-03-01T18:15:19.282" v="64"/>
          <ac:spMkLst>
            <pc:docMk/>
            <pc:sldMk cId="1307589028" sldId="257"/>
            <ac:spMk id="17" creationId="{32BA8EA8-C1B6-4309-B674-F9F399B96288}"/>
          </ac:spMkLst>
        </pc:spChg>
        <pc:picChg chg="add mod ord">
          <ac:chgData name="Zinnia Arshad" userId="S::zarshad@purdue.edu::ec69baab-bb00-4b26-9097-8158c7148382" providerId="AD" clId="Web-{3A1F7719-A87E-008A-4E88-74CDA8D2B20D}" dt="2021-03-01T18:15:29.969" v="68" actId="1076"/>
          <ac:picMkLst>
            <pc:docMk/>
            <pc:sldMk cId="1307589028" sldId="257"/>
            <ac:picMk id="4" creationId="{35D55584-7AB1-4E63-BD3A-19B5F97DC060}"/>
          </ac:picMkLst>
        </pc:picChg>
        <pc:picChg chg="add mod">
          <ac:chgData name="Zinnia Arshad" userId="S::zarshad@purdue.edu::ec69baab-bb00-4b26-9097-8158c7148382" providerId="AD" clId="Web-{3A1F7719-A87E-008A-4E88-74CDA8D2B20D}" dt="2021-03-01T18:15:27.063" v="67" actId="14100"/>
          <ac:picMkLst>
            <pc:docMk/>
            <pc:sldMk cId="1307589028" sldId="257"/>
            <ac:picMk id="6" creationId="{E82B0D65-2762-43D8-A873-76DBFF8D5CEB}"/>
          </ac:picMkLst>
        </pc:picChg>
        <pc:picChg chg="add del">
          <ac:chgData name="Zinnia Arshad" userId="S::zarshad@purdue.edu::ec69baab-bb00-4b26-9097-8158c7148382" providerId="AD" clId="Web-{3A1F7719-A87E-008A-4E88-74CDA8D2B20D}" dt="2021-03-01T18:15:19.282" v="64"/>
          <ac:picMkLst>
            <pc:docMk/>
            <pc:sldMk cId="1307589028" sldId="257"/>
            <ac:picMk id="13" creationId="{2EE1BDFD-564B-44A4-841A-50D6A8E75CB4}"/>
          </ac:picMkLst>
        </pc:picChg>
      </pc:sldChg>
      <pc:sldChg chg="modSp">
        <pc:chgData name="Zinnia Arshad" userId="S::zarshad@purdue.edu::ec69baab-bb00-4b26-9097-8158c7148382" providerId="AD" clId="Web-{3A1F7719-A87E-008A-4E88-74CDA8D2B20D}" dt="2021-03-01T18:11:24.922" v="58" actId="20577"/>
        <pc:sldMkLst>
          <pc:docMk/>
          <pc:sldMk cId="645217684" sldId="259"/>
        </pc:sldMkLst>
        <pc:spChg chg="mod">
          <ac:chgData name="Zinnia Arshad" userId="S::zarshad@purdue.edu::ec69baab-bb00-4b26-9097-8158c7148382" providerId="AD" clId="Web-{3A1F7719-A87E-008A-4E88-74CDA8D2B20D}" dt="2021-03-01T18:11:24.922" v="58" actId="20577"/>
          <ac:spMkLst>
            <pc:docMk/>
            <pc:sldMk cId="645217684" sldId="259"/>
            <ac:spMk id="3" creationId="{00000000-0000-0000-0000-000000000000}"/>
          </ac:spMkLst>
        </pc:spChg>
      </pc:sldChg>
      <pc:sldChg chg="modSp">
        <pc:chgData name="Zinnia Arshad" userId="S::zarshad@purdue.edu::ec69baab-bb00-4b26-9097-8158c7148382" providerId="AD" clId="Web-{3A1F7719-A87E-008A-4E88-74CDA8D2B20D}" dt="2021-03-01T18:07:53.001" v="3" actId="20577"/>
        <pc:sldMkLst>
          <pc:docMk/>
          <pc:sldMk cId="899229245" sldId="261"/>
        </pc:sldMkLst>
        <pc:spChg chg="mod">
          <ac:chgData name="Zinnia Arshad" userId="S::zarshad@purdue.edu::ec69baab-bb00-4b26-9097-8158c7148382" providerId="AD" clId="Web-{3A1F7719-A87E-008A-4E88-74CDA8D2B20D}" dt="2021-03-01T18:07:53.001" v="3" actId="20577"/>
          <ac:spMkLst>
            <pc:docMk/>
            <pc:sldMk cId="899229245" sldId="261"/>
            <ac:spMk id="3" creationId="{00000000-0000-0000-0000-000000000000}"/>
          </ac:spMkLst>
        </pc:spChg>
      </pc:sldChg>
      <pc:sldChg chg="addSp delSp modSp new modNotes">
        <pc:chgData name="Zinnia Arshad" userId="S::zarshad@purdue.edu::ec69baab-bb00-4b26-9097-8158c7148382" providerId="AD" clId="Web-{3A1F7719-A87E-008A-4E88-74CDA8D2B20D}" dt="2021-03-01T18:26:59.923" v="252" actId="20577"/>
        <pc:sldMkLst>
          <pc:docMk/>
          <pc:sldMk cId="2316973296" sldId="268"/>
        </pc:sldMkLst>
        <pc:spChg chg="del">
          <ac:chgData name="Zinnia Arshad" userId="S::zarshad@purdue.edu::ec69baab-bb00-4b26-9097-8158c7148382" providerId="AD" clId="Web-{3A1F7719-A87E-008A-4E88-74CDA8D2B20D}" dt="2021-03-01T18:15:39.750" v="71"/>
          <ac:spMkLst>
            <pc:docMk/>
            <pc:sldMk cId="2316973296" sldId="268"/>
            <ac:spMk id="2" creationId="{CCCAC996-84C6-480F-B268-3F4DC20201A5}"/>
          </ac:spMkLst>
        </pc:spChg>
        <pc:spChg chg="del">
          <ac:chgData name="Zinnia Arshad" userId="S::zarshad@purdue.edu::ec69baab-bb00-4b26-9097-8158c7148382" providerId="AD" clId="Web-{3A1F7719-A87E-008A-4E88-74CDA8D2B20D}" dt="2021-03-01T18:15:37.266" v="70"/>
          <ac:spMkLst>
            <pc:docMk/>
            <pc:sldMk cId="2316973296" sldId="268"/>
            <ac:spMk id="3" creationId="{30C551AF-869A-4937-A3B8-1008467AC68B}"/>
          </ac:spMkLst>
        </pc:spChg>
        <pc:spChg chg="add mod">
          <ac:chgData name="Zinnia Arshad" userId="S::zarshad@purdue.edu::ec69baab-bb00-4b26-9097-8158c7148382" providerId="AD" clId="Web-{3A1F7719-A87E-008A-4E88-74CDA8D2B20D}" dt="2021-03-01T18:25:13.642" v="198" actId="1076"/>
          <ac:spMkLst>
            <pc:docMk/>
            <pc:sldMk cId="2316973296" sldId="268"/>
            <ac:spMk id="5" creationId="{74882A19-E479-4DC8-A5DB-BF1D75D912B6}"/>
          </ac:spMkLst>
        </pc:spChg>
        <pc:spChg chg="add mod">
          <ac:chgData name="Zinnia Arshad" userId="S::zarshad@purdue.edu::ec69baab-bb00-4b26-9097-8158c7148382" providerId="AD" clId="Web-{3A1F7719-A87E-008A-4E88-74CDA8D2B20D}" dt="2021-03-01T18:24:21.501" v="158" actId="20577"/>
          <ac:spMkLst>
            <pc:docMk/>
            <pc:sldMk cId="2316973296" sldId="268"/>
            <ac:spMk id="6" creationId="{4BD1A9EF-0129-4581-B38A-7CD2D5D0D539}"/>
          </ac:spMkLst>
        </pc:spChg>
        <pc:spChg chg="add mod">
          <ac:chgData name="Zinnia Arshad" userId="S::zarshad@purdue.edu::ec69baab-bb00-4b26-9097-8158c7148382" providerId="AD" clId="Web-{3A1F7719-A87E-008A-4E88-74CDA8D2B20D}" dt="2021-03-01T18:26:59.923" v="252" actId="20577"/>
          <ac:spMkLst>
            <pc:docMk/>
            <pc:sldMk cId="2316973296" sldId="268"/>
            <ac:spMk id="7" creationId="{B4F7595F-1FAC-47C6-851C-F1A2E31317D3}"/>
          </ac:spMkLst>
        </pc:spChg>
        <pc:picChg chg="add mod ord">
          <ac:chgData name="Zinnia Arshad" userId="S::zarshad@purdue.edu::ec69baab-bb00-4b26-9097-8158c7148382" providerId="AD" clId="Web-{3A1F7719-A87E-008A-4E88-74CDA8D2B20D}" dt="2021-03-01T18:26:17.079" v="233" actId="1076"/>
          <ac:picMkLst>
            <pc:docMk/>
            <pc:sldMk cId="2316973296" sldId="268"/>
            <ac:picMk id="4" creationId="{5A6A8DF8-A53D-4528-8DB4-63D8A5F3DA76}"/>
          </ac:picMkLst>
        </pc:picChg>
      </pc:sldChg>
    </pc:docChg>
  </pc:docChgLst>
  <pc:docChgLst>
    <pc:chgData name="Robyn E Campbell" userId="S::campb170@purdue.edu::88d6ddd0-d00e-459d-8c1e-053260600238" providerId="AD" clId="Web-{058DE153-C5E4-42BF-AF9A-414F30369BC2}"/>
    <pc:docChg chg="modSld">
      <pc:chgData name="Robyn E Campbell" userId="S::campb170@purdue.edu::88d6ddd0-d00e-459d-8c1e-053260600238" providerId="AD" clId="Web-{058DE153-C5E4-42BF-AF9A-414F30369BC2}" dt="2021-03-03T22:28:18.727" v="90" actId="20577"/>
      <pc:docMkLst>
        <pc:docMk/>
      </pc:docMkLst>
      <pc:sldChg chg="modSp">
        <pc:chgData name="Robyn E Campbell" userId="S::campb170@purdue.edu::88d6ddd0-d00e-459d-8c1e-053260600238" providerId="AD" clId="Web-{058DE153-C5E4-42BF-AF9A-414F30369BC2}" dt="2021-03-03T22:22:28.154" v="82" actId="20577"/>
        <pc:sldMkLst>
          <pc:docMk/>
          <pc:sldMk cId="645217684" sldId="259"/>
        </pc:sldMkLst>
        <pc:spChg chg="mod">
          <ac:chgData name="Robyn E Campbell" userId="S::campb170@purdue.edu::88d6ddd0-d00e-459d-8c1e-053260600238" providerId="AD" clId="Web-{058DE153-C5E4-42BF-AF9A-414F30369BC2}" dt="2021-03-03T22:22:28.154" v="82" actId="20577"/>
          <ac:spMkLst>
            <pc:docMk/>
            <pc:sldMk cId="645217684" sldId="259"/>
            <ac:spMk id="3" creationId="{00000000-0000-0000-0000-000000000000}"/>
          </ac:spMkLst>
        </pc:spChg>
      </pc:sldChg>
      <pc:sldChg chg="addSp delSp modSp">
        <pc:chgData name="Robyn E Campbell" userId="S::campb170@purdue.edu::88d6ddd0-d00e-459d-8c1e-053260600238" providerId="AD" clId="Web-{058DE153-C5E4-42BF-AF9A-414F30369BC2}" dt="2021-03-03T22:14:21.474" v="39" actId="20577"/>
        <pc:sldMkLst>
          <pc:docMk/>
          <pc:sldMk cId="2101727797" sldId="265"/>
        </pc:sldMkLst>
        <pc:spChg chg="mod">
          <ac:chgData name="Robyn E Campbell" userId="S::campb170@purdue.edu::88d6ddd0-d00e-459d-8c1e-053260600238" providerId="AD" clId="Web-{058DE153-C5E4-42BF-AF9A-414F30369BC2}" dt="2021-03-03T22:14:21.474" v="39" actId="20577"/>
          <ac:spMkLst>
            <pc:docMk/>
            <pc:sldMk cId="2101727797" sldId="265"/>
            <ac:spMk id="6" creationId="{9B2A3DE3-F2A7-4ACB-9AA0-F87D70CD16FE}"/>
          </ac:spMkLst>
        </pc:spChg>
        <pc:picChg chg="add del mod">
          <ac:chgData name="Robyn E Campbell" userId="S::campb170@purdue.edu::88d6ddd0-d00e-459d-8c1e-053260600238" providerId="AD" clId="Web-{058DE153-C5E4-42BF-AF9A-414F30369BC2}" dt="2021-03-03T22:12:13.226" v="22"/>
          <ac:picMkLst>
            <pc:docMk/>
            <pc:sldMk cId="2101727797" sldId="265"/>
            <ac:picMk id="7" creationId="{8575D7EC-724A-468E-A527-E5727013F269}"/>
          </ac:picMkLst>
        </pc:picChg>
        <pc:picChg chg="add del mod">
          <ac:chgData name="Robyn E Campbell" userId="S::campb170@purdue.edu::88d6ddd0-d00e-459d-8c1e-053260600238" providerId="AD" clId="Web-{058DE153-C5E4-42BF-AF9A-414F30369BC2}" dt="2021-03-03T22:12:51.241" v="26"/>
          <ac:picMkLst>
            <pc:docMk/>
            <pc:sldMk cId="2101727797" sldId="265"/>
            <ac:picMk id="8" creationId="{89DC18A3-3DDE-492C-9294-AB4574A4FBA7}"/>
          </ac:picMkLst>
        </pc:picChg>
        <pc:picChg chg="add mod">
          <ac:chgData name="Robyn E Campbell" userId="S::campb170@purdue.edu::88d6ddd0-d00e-459d-8c1e-053260600238" providerId="AD" clId="Web-{058DE153-C5E4-42BF-AF9A-414F30369BC2}" dt="2021-03-03T22:13:15.787" v="30" actId="14100"/>
          <ac:picMkLst>
            <pc:docMk/>
            <pc:sldMk cId="2101727797" sldId="265"/>
            <ac:picMk id="9" creationId="{34B8D704-7618-4B82-8256-8D63A75FBF9E}"/>
          </ac:picMkLst>
        </pc:picChg>
      </pc:sldChg>
      <pc:sldChg chg="modSp">
        <pc:chgData name="Robyn E Campbell" userId="S::campb170@purdue.edu::88d6ddd0-d00e-459d-8c1e-053260600238" providerId="AD" clId="Web-{058DE153-C5E4-42BF-AF9A-414F30369BC2}" dt="2021-03-03T22:28:18.727" v="90" actId="20577"/>
        <pc:sldMkLst>
          <pc:docMk/>
          <pc:sldMk cId="1835713797" sldId="266"/>
        </pc:sldMkLst>
        <pc:spChg chg="mod">
          <ac:chgData name="Robyn E Campbell" userId="S::campb170@purdue.edu::88d6ddd0-d00e-459d-8c1e-053260600238" providerId="AD" clId="Web-{058DE153-C5E4-42BF-AF9A-414F30369BC2}" dt="2021-03-03T22:28:18.727" v="90" actId="20577"/>
          <ac:spMkLst>
            <pc:docMk/>
            <pc:sldMk cId="1835713797" sldId="266"/>
            <ac:spMk id="3" creationId="{624F8D54-BBC5-4E94-BC62-40C097B6A7F2}"/>
          </ac:spMkLst>
        </pc:spChg>
      </pc:sldChg>
      <pc:sldChg chg="addSp delSp modSp mod setBg">
        <pc:chgData name="Robyn E Campbell" userId="S::campb170@purdue.edu::88d6ddd0-d00e-459d-8c1e-053260600238" providerId="AD" clId="Web-{058DE153-C5E4-42BF-AF9A-414F30369BC2}" dt="2021-03-03T22:06:38.606" v="18"/>
        <pc:sldMkLst>
          <pc:docMk/>
          <pc:sldMk cId="1349181657" sldId="267"/>
        </pc:sldMkLst>
        <pc:spChg chg="mod">
          <ac:chgData name="Robyn E Campbell" userId="S::campb170@purdue.edu::88d6ddd0-d00e-459d-8c1e-053260600238" providerId="AD" clId="Web-{058DE153-C5E4-42BF-AF9A-414F30369BC2}" dt="2021-03-03T22:06:38.606" v="18"/>
          <ac:spMkLst>
            <pc:docMk/>
            <pc:sldMk cId="1349181657" sldId="267"/>
            <ac:spMk id="2" creationId="{F81B366D-EDEE-4C19-B6A6-D2F3083340E9}"/>
          </ac:spMkLst>
        </pc:spChg>
        <pc:spChg chg="mod">
          <ac:chgData name="Robyn E Campbell" userId="S::campb170@purdue.edu::88d6ddd0-d00e-459d-8c1e-053260600238" providerId="AD" clId="Web-{058DE153-C5E4-42BF-AF9A-414F30369BC2}" dt="2021-03-03T22:06:38.606" v="18"/>
          <ac:spMkLst>
            <pc:docMk/>
            <pc:sldMk cId="1349181657" sldId="267"/>
            <ac:spMk id="3" creationId="{25BA1D60-D347-4A4E-A5AA-DB71A473B5CA}"/>
          </ac:spMkLst>
        </pc:spChg>
        <pc:spChg chg="mod ord">
          <ac:chgData name="Robyn E Campbell" userId="S::campb170@purdue.edu::88d6ddd0-d00e-459d-8c1e-053260600238" providerId="AD" clId="Web-{058DE153-C5E4-42BF-AF9A-414F30369BC2}" dt="2021-03-03T22:06:38.606" v="18"/>
          <ac:spMkLst>
            <pc:docMk/>
            <pc:sldMk cId="1349181657" sldId="267"/>
            <ac:spMk id="6" creationId="{5493AD91-E481-4C59-AAA0-E38AB544F974}"/>
          </ac:spMkLst>
        </pc:spChg>
        <pc:spChg chg="add mod">
          <ac:chgData name="Robyn E Campbell" userId="S::campb170@purdue.edu::88d6ddd0-d00e-459d-8c1e-053260600238" providerId="AD" clId="Web-{058DE153-C5E4-42BF-AF9A-414F30369BC2}" dt="2021-03-03T22:06:38.606" v="18"/>
          <ac:spMkLst>
            <pc:docMk/>
            <pc:sldMk cId="1349181657" sldId="267"/>
            <ac:spMk id="8" creationId="{CC27C46C-E3F8-4815-ACD6-F3FE33D350F5}"/>
          </ac:spMkLst>
        </pc:spChg>
        <pc:spChg chg="add mod">
          <ac:chgData name="Robyn E Campbell" userId="S::campb170@purdue.edu::88d6ddd0-d00e-459d-8c1e-053260600238" providerId="AD" clId="Web-{058DE153-C5E4-42BF-AF9A-414F30369BC2}" dt="2021-03-03T22:06:38.606" v="18"/>
          <ac:spMkLst>
            <pc:docMk/>
            <pc:sldMk cId="1349181657" sldId="267"/>
            <ac:spMk id="9" creationId="{E94472CB-CADB-414A-B164-14824B51C608}"/>
          </ac:spMkLst>
        </pc:spChg>
        <pc:spChg chg="add del">
          <ac:chgData name="Robyn E Campbell" userId="S::campb170@purdue.edu::88d6ddd0-d00e-459d-8c1e-053260600238" providerId="AD" clId="Web-{058DE153-C5E4-42BF-AF9A-414F30369BC2}" dt="2021-03-03T22:06:38.606" v="18"/>
          <ac:spMkLst>
            <pc:docMk/>
            <pc:sldMk cId="1349181657" sldId="267"/>
            <ac:spMk id="14" creationId="{B6609068-E082-424E-84AA-95F7C7104DC8}"/>
          </ac:spMkLst>
        </pc:spChg>
        <pc:spChg chg="add del">
          <ac:chgData name="Robyn E Campbell" userId="S::campb170@purdue.edu::88d6ddd0-d00e-459d-8c1e-053260600238" providerId="AD" clId="Web-{058DE153-C5E4-42BF-AF9A-414F30369BC2}" dt="2021-03-03T22:06:38.606" v="18"/>
          <ac:spMkLst>
            <pc:docMk/>
            <pc:sldMk cId="1349181657" sldId="267"/>
            <ac:spMk id="16" creationId="{CE3C5560-7A9C-489F-9148-18C5E1D0F0B2}"/>
          </ac:spMkLst>
        </pc:spChg>
        <pc:grpChg chg="add del">
          <ac:chgData name="Robyn E Campbell" userId="S::campb170@purdue.edu::88d6ddd0-d00e-459d-8c1e-053260600238" providerId="AD" clId="Web-{058DE153-C5E4-42BF-AF9A-414F30369BC2}" dt="2021-03-03T22:06:38.606" v="18"/>
          <ac:grpSpMkLst>
            <pc:docMk/>
            <pc:sldMk cId="1349181657" sldId="267"/>
            <ac:grpSpMk id="18" creationId="{8E4BA783-4A6E-4898-AA00-6C712FDA2BD1}"/>
          </ac:grpSpMkLst>
        </pc:grpChg>
        <pc:picChg chg="mod">
          <ac:chgData name="Robyn E Campbell" userId="S::campb170@purdue.edu::88d6ddd0-d00e-459d-8c1e-053260600238" providerId="AD" clId="Web-{058DE153-C5E4-42BF-AF9A-414F30369BC2}" dt="2021-03-03T22:06:38.606" v="18"/>
          <ac:picMkLst>
            <pc:docMk/>
            <pc:sldMk cId="1349181657" sldId="267"/>
            <ac:picMk id="4" creationId="{A1FF3453-D362-4EF1-AB2F-366FD717A6F6}"/>
          </ac:picMkLst>
        </pc:picChg>
        <pc:picChg chg="mod">
          <ac:chgData name="Robyn E Campbell" userId="S::campb170@purdue.edu::88d6ddd0-d00e-459d-8c1e-053260600238" providerId="AD" clId="Web-{058DE153-C5E4-42BF-AF9A-414F30369BC2}" dt="2021-03-03T22:06:38.606" v="18"/>
          <ac:picMkLst>
            <pc:docMk/>
            <pc:sldMk cId="1349181657" sldId="267"/>
            <ac:picMk id="5" creationId="{36642A53-7041-4A53-922E-347F00F0B06F}"/>
          </ac:picMkLst>
        </pc:picChg>
        <pc:picChg chg="add mod">
          <ac:chgData name="Robyn E Campbell" userId="S::campb170@purdue.edu::88d6ddd0-d00e-459d-8c1e-053260600238" providerId="AD" clId="Web-{058DE153-C5E4-42BF-AF9A-414F30369BC2}" dt="2021-03-03T22:06:38.606" v="18"/>
          <ac:picMkLst>
            <pc:docMk/>
            <pc:sldMk cId="1349181657" sldId="267"/>
            <ac:picMk id="7" creationId="{722EEB6B-8DBB-4962-92DA-16728EA26B5B}"/>
          </ac:picMkLst>
        </pc:picChg>
        <pc:cxnChg chg="add del">
          <ac:chgData name="Robyn E Campbell" userId="S::campb170@purdue.edu::88d6ddd0-d00e-459d-8c1e-053260600238" providerId="AD" clId="Web-{058DE153-C5E4-42BF-AF9A-414F30369BC2}" dt="2021-03-03T22:06:38.606" v="18"/>
          <ac:cxnSpMkLst>
            <pc:docMk/>
            <pc:sldMk cId="1349181657" sldId="267"/>
            <ac:cxnSpMk id="23" creationId="{56020367-4FD5-4596-8E10-C5F095CD8DBF}"/>
          </ac:cxnSpMkLst>
        </pc:cxnChg>
      </pc:sldChg>
      <pc:sldChg chg="addSp delSp modSp">
        <pc:chgData name="Robyn E Campbell" userId="S::campb170@purdue.edu::88d6ddd0-d00e-459d-8c1e-053260600238" providerId="AD" clId="Web-{058DE153-C5E4-42BF-AF9A-414F30369BC2}" dt="2021-03-03T22:16:53.643" v="79"/>
        <pc:sldMkLst>
          <pc:docMk/>
          <pc:sldMk cId="2190129385" sldId="276"/>
        </pc:sldMkLst>
        <pc:spChg chg="add del mod">
          <ac:chgData name="Robyn E Campbell" userId="S::campb170@purdue.edu::88d6ddd0-d00e-459d-8c1e-053260600238" providerId="AD" clId="Web-{058DE153-C5E4-42BF-AF9A-414F30369BC2}" dt="2021-03-03T22:16:53.643" v="79"/>
          <ac:spMkLst>
            <pc:docMk/>
            <pc:sldMk cId="2190129385" sldId="276"/>
            <ac:spMk id="4" creationId="{3972D9B7-7CCA-4F28-A279-E4B5A6C1CE5D}"/>
          </ac:spMkLst>
        </pc:spChg>
      </pc:sldChg>
    </pc:docChg>
  </pc:docChgLst>
  <pc:docChgLst>
    <pc:chgData name="Zinnia Arshad" userId="S::zarshad@purdue.edu::ec69baab-bb00-4b26-9097-8158c7148382" providerId="AD" clId="Web-{E596B6D5-FB48-4CEB-B656-27DC9A6B7999}"/>
    <pc:docChg chg="modSld">
      <pc:chgData name="Zinnia Arshad" userId="S::zarshad@purdue.edu::ec69baab-bb00-4b26-9097-8158c7148382" providerId="AD" clId="Web-{E596B6D5-FB48-4CEB-B656-27DC9A6B7999}" dt="2021-03-01T00:42:37.356" v="21" actId="20577"/>
      <pc:docMkLst>
        <pc:docMk/>
      </pc:docMkLst>
      <pc:sldChg chg="modSp">
        <pc:chgData name="Zinnia Arshad" userId="S::zarshad@purdue.edu::ec69baab-bb00-4b26-9097-8158c7148382" providerId="AD" clId="Web-{E596B6D5-FB48-4CEB-B656-27DC9A6B7999}" dt="2021-03-01T00:42:37.356" v="21" actId="20577"/>
        <pc:sldMkLst>
          <pc:docMk/>
          <pc:sldMk cId="645217684" sldId="259"/>
        </pc:sldMkLst>
        <pc:spChg chg="mod">
          <ac:chgData name="Zinnia Arshad" userId="S::zarshad@purdue.edu::ec69baab-bb00-4b26-9097-8158c7148382" providerId="AD" clId="Web-{E596B6D5-FB48-4CEB-B656-27DC9A6B7999}" dt="2021-03-01T00:42:37.356" v="21" actId="20577"/>
          <ac:spMkLst>
            <pc:docMk/>
            <pc:sldMk cId="645217684" sldId="259"/>
            <ac:spMk id="3" creationId="{00000000-0000-0000-0000-000000000000}"/>
          </ac:spMkLst>
        </pc:spChg>
      </pc:sldChg>
    </pc:docChg>
  </pc:docChgLst>
  <pc:docChgLst>
    <pc:chgData name="Minocha, Nipurn" userId="S::nminocha@purdue.edu::0dc1ea04-9d8c-4fac-8868-c48161bbf0a3" providerId="AD" clId="Web-{EFE79575-7D0F-4058-87B7-AF31AC19EB83}"/>
    <pc:docChg chg="modSld">
      <pc:chgData name="Minocha, Nipurn" userId="S::nminocha@purdue.edu::0dc1ea04-9d8c-4fac-8868-c48161bbf0a3" providerId="AD" clId="Web-{EFE79575-7D0F-4058-87B7-AF31AC19EB83}" dt="2021-02-28T19:59:55.168" v="590"/>
      <pc:docMkLst>
        <pc:docMk/>
      </pc:docMkLst>
      <pc:sldChg chg="addSp delSp modSp mod setBg">
        <pc:chgData name="Minocha, Nipurn" userId="S::nminocha@purdue.edu::0dc1ea04-9d8c-4fac-8868-c48161bbf0a3" providerId="AD" clId="Web-{EFE79575-7D0F-4058-87B7-AF31AC19EB83}" dt="2021-02-28T19:59:55.168" v="590"/>
        <pc:sldMkLst>
          <pc:docMk/>
          <pc:sldMk cId="2635327" sldId="260"/>
        </pc:sldMkLst>
        <pc:spChg chg="mod">
          <ac:chgData name="Minocha, Nipurn" userId="S::nminocha@purdue.edu::0dc1ea04-9d8c-4fac-8868-c48161bbf0a3" providerId="AD" clId="Web-{EFE79575-7D0F-4058-87B7-AF31AC19EB83}" dt="2021-02-28T19:59:55.168" v="590"/>
          <ac:spMkLst>
            <pc:docMk/>
            <pc:sldMk cId="2635327" sldId="260"/>
            <ac:spMk id="2" creationId="{00000000-0000-0000-0000-000000000000}"/>
          </ac:spMkLst>
        </pc:spChg>
        <pc:spChg chg="del">
          <ac:chgData name="Minocha, Nipurn" userId="S::nminocha@purdue.edu::0dc1ea04-9d8c-4fac-8868-c48161bbf0a3" providerId="AD" clId="Web-{EFE79575-7D0F-4058-87B7-AF31AC19EB83}" dt="2021-02-28T18:29:13.267" v="0"/>
          <ac:spMkLst>
            <pc:docMk/>
            <pc:sldMk cId="2635327" sldId="260"/>
            <ac:spMk id="3" creationId="{00000000-0000-0000-0000-000000000000}"/>
          </ac:spMkLst>
        </pc:spChg>
        <pc:spChg chg="add del">
          <ac:chgData name="Minocha, Nipurn" userId="S::nminocha@purdue.edu::0dc1ea04-9d8c-4fac-8868-c48161bbf0a3" providerId="AD" clId="Web-{EFE79575-7D0F-4058-87B7-AF31AC19EB83}" dt="2021-02-28T19:58:44.074" v="581"/>
          <ac:spMkLst>
            <pc:docMk/>
            <pc:sldMk cId="2635327" sldId="260"/>
            <ac:spMk id="6" creationId="{A4AC5506-6312-4701-8D3C-40187889A947}"/>
          </ac:spMkLst>
        </pc:spChg>
        <pc:spChg chg="add del">
          <ac:chgData name="Minocha, Nipurn" userId="S::nminocha@purdue.edu::0dc1ea04-9d8c-4fac-8868-c48161bbf0a3" providerId="AD" clId="Web-{EFE79575-7D0F-4058-87B7-AF31AC19EB83}" dt="2021-02-28T19:59:00.558" v="583"/>
          <ac:spMkLst>
            <pc:docMk/>
            <pc:sldMk cId="2635327" sldId="260"/>
            <ac:spMk id="7" creationId="{4351DFE5-F63D-4BE0-BDA9-E3EB88F01AA5}"/>
          </ac:spMkLst>
        </pc:spChg>
        <pc:spChg chg="add del">
          <ac:chgData name="Minocha, Nipurn" userId="S::nminocha@purdue.edu::0dc1ea04-9d8c-4fac-8868-c48161bbf0a3" providerId="AD" clId="Web-{EFE79575-7D0F-4058-87B7-AF31AC19EB83}" dt="2021-02-28T19:58:19.604" v="579"/>
          <ac:spMkLst>
            <pc:docMk/>
            <pc:sldMk cId="2635327" sldId="260"/>
            <ac:spMk id="9" creationId="{4351DFE5-F63D-4BE0-BDA9-E3EB88F01AA5}"/>
          </ac:spMkLst>
        </pc:spChg>
        <pc:spChg chg="add del">
          <ac:chgData name="Minocha, Nipurn" userId="S::nminocha@purdue.edu::0dc1ea04-9d8c-4fac-8868-c48161bbf0a3" providerId="AD" clId="Web-{EFE79575-7D0F-4058-87B7-AF31AC19EB83}" dt="2021-02-28T19:59:03.167" v="585"/>
          <ac:spMkLst>
            <pc:docMk/>
            <pc:sldMk cId="2635327" sldId="260"/>
            <ac:spMk id="10" creationId="{A4AC5506-6312-4701-8D3C-40187889A947}"/>
          </ac:spMkLst>
        </pc:spChg>
        <pc:spChg chg="add del">
          <ac:chgData name="Minocha, Nipurn" userId="S::nminocha@purdue.edu::0dc1ea04-9d8c-4fac-8868-c48161bbf0a3" providerId="AD" clId="Web-{EFE79575-7D0F-4058-87B7-AF31AC19EB83}" dt="2021-02-28T19:59:19.277" v="587"/>
          <ac:spMkLst>
            <pc:docMk/>
            <pc:sldMk cId="2635327" sldId="260"/>
            <ac:spMk id="12" creationId="{0465601C-04B5-4AE0-8300-C95A72ECD27F}"/>
          </ac:spMkLst>
        </pc:spChg>
        <pc:spChg chg="add del">
          <ac:chgData name="Minocha, Nipurn" userId="S::nminocha@purdue.edu::0dc1ea04-9d8c-4fac-8868-c48161bbf0a3" providerId="AD" clId="Web-{EFE79575-7D0F-4058-87B7-AF31AC19EB83}" dt="2021-02-28T19:59:55.074" v="589"/>
          <ac:spMkLst>
            <pc:docMk/>
            <pc:sldMk cId="2635327" sldId="260"/>
            <ac:spMk id="13" creationId="{4C10CBC8-7837-4750-8EE9-B4C3D50488F6}"/>
          </ac:spMkLst>
        </pc:spChg>
        <pc:spChg chg="add del">
          <ac:chgData name="Minocha, Nipurn" userId="S::nminocha@purdue.edu::0dc1ea04-9d8c-4fac-8868-c48161bbf0a3" providerId="AD" clId="Web-{EFE79575-7D0F-4058-87B7-AF31AC19EB83}" dt="2021-02-28T19:59:55.074" v="589"/>
          <ac:spMkLst>
            <pc:docMk/>
            <pc:sldMk cId="2635327" sldId="260"/>
            <ac:spMk id="14" creationId="{69014793-11D4-4A17-9261-1A2E683ADF75}"/>
          </ac:spMkLst>
        </pc:spChg>
        <pc:spChg chg="add">
          <ac:chgData name="Minocha, Nipurn" userId="S::nminocha@purdue.edu::0dc1ea04-9d8c-4fac-8868-c48161bbf0a3" providerId="AD" clId="Web-{EFE79575-7D0F-4058-87B7-AF31AC19EB83}" dt="2021-02-28T19:59:55.168" v="590"/>
          <ac:spMkLst>
            <pc:docMk/>
            <pc:sldMk cId="2635327" sldId="260"/>
            <ac:spMk id="15" creationId="{122F9423-F4B1-45D4-8445-E9991ECCBCCF}"/>
          </ac:spMkLst>
        </pc:spChg>
        <pc:grpChg chg="add">
          <ac:chgData name="Minocha, Nipurn" userId="S::nminocha@purdue.edu::0dc1ea04-9d8c-4fac-8868-c48161bbf0a3" providerId="AD" clId="Web-{EFE79575-7D0F-4058-87B7-AF31AC19EB83}" dt="2021-02-28T19:59:55.168" v="590"/>
          <ac:grpSpMkLst>
            <pc:docMk/>
            <pc:sldMk cId="2635327" sldId="260"/>
            <ac:grpSpMk id="16" creationId="{770AE191-D2EA-45C9-A44D-830C188F74CB}"/>
          </ac:grpSpMkLst>
        </pc:grpChg>
        <pc:graphicFrameChg chg="add mod ord modGraphic">
          <ac:chgData name="Minocha, Nipurn" userId="S::nminocha@purdue.edu::0dc1ea04-9d8c-4fac-8868-c48161bbf0a3" providerId="AD" clId="Web-{EFE79575-7D0F-4058-87B7-AF31AC19EB83}" dt="2021-02-28T19:59:55.168" v="590"/>
          <ac:graphicFrameMkLst>
            <pc:docMk/>
            <pc:sldMk cId="2635327" sldId="260"/>
            <ac:graphicFrameMk id="4" creationId="{066CF388-12AA-4193-8A7D-CA92159E3A1F}"/>
          </ac:graphicFrameMkLst>
        </pc:graphicFrameChg>
        <pc:picChg chg="add del">
          <ac:chgData name="Minocha, Nipurn" userId="S::nminocha@purdue.edu::0dc1ea04-9d8c-4fac-8868-c48161bbf0a3" providerId="AD" clId="Web-{EFE79575-7D0F-4058-87B7-AF31AC19EB83}" dt="2021-02-28T19:59:00.558" v="583"/>
          <ac:picMkLst>
            <pc:docMk/>
            <pc:sldMk cId="2635327" sldId="260"/>
            <ac:picMk id="8" creationId="{02DD2BC0-6F29-4B4F-8D61-2DCF6D2E8E73}"/>
          </ac:picMkLst>
        </pc:picChg>
        <pc:picChg chg="add del">
          <ac:chgData name="Minocha, Nipurn" userId="S::nminocha@purdue.edu::0dc1ea04-9d8c-4fac-8868-c48161bbf0a3" providerId="AD" clId="Web-{EFE79575-7D0F-4058-87B7-AF31AC19EB83}" dt="2021-02-28T19:58:19.604" v="579"/>
          <ac:picMkLst>
            <pc:docMk/>
            <pc:sldMk cId="2635327" sldId="260"/>
            <ac:picMk id="11" creationId="{02DD2BC0-6F29-4B4F-8D61-2DCF6D2E8E73}"/>
          </ac:picMkLst>
        </pc:picChg>
      </pc:sldChg>
    </pc:docChg>
  </pc:docChgLst>
  <pc:docChgLst>
    <pc:chgData name="Lathi, Saumya" userId="S::slathi@purdue.edu::b26182d4-7e83-4faa-827d-d23eafeea8f1" providerId="AD" clId="Web-{9ECCB09F-D04C-B000-BDC1-361862F54B07}"/>
    <pc:docChg chg="modSld">
      <pc:chgData name="Lathi, Saumya" userId="S::slathi@purdue.edu::b26182d4-7e83-4faa-827d-d23eafeea8f1" providerId="AD" clId="Web-{9ECCB09F-D04C-B000-BDC1-361862F54B07}" dt="2021-03-04T00:49:25.457" v="23" actId="20577"/>
      <pc:docMkLst>
        <pc:docMk/>
      </pc:docMkLst>
      <pc:sldChg chg="modSp">
        <pc:chgData name="Lathi, Saumya" userId="S::slathi@purdue.edu::b26182d4-7e83-4faa-827d-d23eafeea8f1" providerId="AD" clId="Web-{9ECCB09F-D04C-B000-BDC1-361862F54B07}" dt="2021-03-04T00:49:25.457" v="23" actId="20577"/>
        <pc:sldMkLst>
          <pc:docMk/>
          <pc:sldMk cId="2422750295" sldId="283"/>
        </pc:sldMkLst>
        <pc:graphicFrameChg chg="modGraphic">
          <ac:chgData name="Lathi, Saumya" userId="S::slathi@purdue.edu::b26182d4-7e83-4faa-827d-d23eafeea8f1" providerId="AD" clId="Web-{9ECCB09F-D04C-B000-BDC1-361862F54B07}" dt="2021-03-04T00:49:25.457" v="23" actId="20577"/>
          <ac:graphicFrameMkLst>
            <pc:docMk/>
            <pc:sldMk cId="2422750295" sldId="283"/>
            <ac:graphicFrameMk id="11" creationId="{63119830-5B98-485E-8969-50BB196F27DF}"/>
          </ac:graphicFrameMkLst>
        </pc:graphicFrameChg>
      </pc:sldChg>
    </pc:docChg>
  </pc:docChgLst>
  <pc:docChgLst>
    <pc:chgData name="Gawande, Surbhi Vasant" userId="S::sgawande@purdue.edu::011356a0-1e46-4e34-8d78-f9fad2689503" providerId="AD" clId="Web-{8F61F7E7-66F7-40BB-923C-DEDCD871768E}"/>
    <pc:docChg chg="mod addSld delSld modSld sldOrd addMainMaster delMainMaster modMainMaster">
      <pc:chgData name="Gawande, Surbhi Vasant" userId="S::sgawande@purdue.edu::011356a0-1e46-4e34-8d78-f9fad2689503" providerId="AD" clId="Web-{8F61F7E7-66F7-40BB-923C-DEDCD871768E}" dt="2021-03-03T23:44:21.141" v="1175"/>
      <pc:docMkLst>
        <pc:docMk/>
      </pc:docMkLst>
      <pc:sldChg chg="addSp delSp modSp mod modClrScheme delDesignElem chgLayout">
        <pc:chgData name="Gawande, Surbhi Vasant" userId="S::sgawande@purdue.edu::011356a0-1e46-4e34-8d78-f9fad2689503" providerId="AD" clId="Web-{8F61F7E7-66F7-40BB-923C-DEDCD871768E}" dt="2021-03-03T23:41:07.890" v="1137" actId="14100"/>
        <pc:sldMkLst>
          <pc:docMk/>
          <pc:sldMk cId="961523560" sldId="256"/>
        </pc:sldMkLst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2" creationId="{00000000-0000-0000-0000-000000000000}"/>
          </ac:spMkLst>
        </pc:spChg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3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0:55.750" v="1133" actId="1076"/>
          <ac:spMkLst>
            <pc:docMk/>
            <pc:sldMk cId="961523560" sldId="256"/>
            <ac:spMk id="4" creationId="{7FE1EC4A-D7B2-4131-8D3A-D31207CE832E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1:23.214" v="276"/>
          <ac:spMkLst>
            <pc:docMk/>
            <pc:sldMk cId="961523560" sldId="256"/>
            <ac:spMk id="5" creationId="{B8817474-CE96-4262-BAB4-E31C290C9A01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1:07.890" v="1137" actId="14100"/>
          <ac:spMkLst>
            <pc:docMk/>
            <pc:sldMk cId="961523560" sldId="256"/>
            <ac:spMk id="7" creationId="{EF074E6A-5987-40EC-A0A0-BB3961010018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62" creationId="{07322A9E-F1EC-405E-8971-BA906EFFCCB8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63" creationId="{A5704422-1118-4FD1-95AD-29A064EB80D9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64" creationId="{A88B2AAA-B805-498E-A9E6-98B885855498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66" creationId="{9B8051E0-19D7-43E1-BFD9-E6DBFEB3A3F1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73" creationId="{4EDB2B02-86A2-46F5-A4BE-B7D9B10411D6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75" creationId="{43954639-FB5D-41F4-9560-6F6DFE778425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77" creationId="{E898931C-0323-41FA-A036-20F818B1FF81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79" creationId="{89AFE9DD-0792-4B98-B4EB-97ACA17E6AA8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81" creationId="{3981F5C4-9AE1-404E-AF44-A4E6DB374F9D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83" creationId="{763C1781-8726-4FAC-8C45-FF40376BE409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85" creationId="{301491B5-56C7-43DC-A3D9-861EECCA056A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87" creationId="{237E2353-22DF-46E0-A200-FB30F8F394E2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89" creationId="{DD6138DB-057B-45F7-A5F4-E7BFDA20D02C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961523560" sldId="256"/>
            <ac:spMk id="91" creationId="{79A54AB1-B64F-4843-BFAB-81CB74E66B65}"/>
          </ac:spMkLst>
        </pc:spChg>
        <pc:picChg chg="mod">
          <ac:chgData name="Gawande, Surbhi Vasant" userId="S::sgawande@purdue.edu::011356a0-1e46-4e34-8d78-f9fad2689503" providerId="AD" clId="Web-{8F61F7E7-66F7-40BB-923C-DEDCD871768E}" dt="2021-03-03T23:07:03.895" v="426" actId="1076"/>
          <ac:picMkLst>
            <pc:docMk/>
            <pc:sldMk cId="961523560" sldId="256"/>
            <ac:picMk id="6" creationId="{4729E005-6EE0-4622-8B36-A8576828ACBC}"/>
          </ac:picMkLst>
        </pc:picChg>
      </pc:sldChg>
      <pc:sldChg chg="add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34350788" sldId="258"/>
        </pc:sldMkLst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234350788" sldId="258"/>
            <ac:spMk id="2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34350788" sldId="258"/>
            <ac:spMk id="30" creationId="{0D513CFE-E41A-458C-8FB7-052533E4AFB1}"/>
          </ac:spMkLst>
        </pc:spChg>
      </pc:sldChg>
      <pc:sldChg chg="add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645217684" sldId="259"/>
        </pc:sldMkLst>
        <pc:spChg chg="mod ord">
          <ac:chgData name="Gawande, Surbhi Vasant" userId="S::sgawande@purdue.edu::011356a0-1e46-4e34-8d78-f9fad2689503" providerId="AD" clId="Web-{8F61F7E7-66F7-40BB-923C-DEDCD871768E}" dt="2021-03-03T22:47:51.639" v="334" actId="20577"/>
          <ac:spMkLst>
            <pc:docMk/>
            <pc:sldMk cId="645217684" sldId="259"/>
            <ac:spMk id="3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645217684" sldId="259"/>
            <ac:spMk id="4" creationId="{CF6D087A-BB58-4CBD-A320-098F50F4985B}"/>
          </ac:spMkLst>
        </pc:spChg>
      </pc:sldChg>
      <pc:sldChg chg="addSp delSp modSp mod modClrScheme delDesignElem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635327" sldId="260"/>
        </pc:sldMkLst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2635327" sldId="260"/>
            <ac:spMk id="2" creationId="{00000000-0000-0000-0000-000000000000}"/>
          </ac:spMkLst>
        </pc:spChg>
        <pc:spChg chg="add mod ord">
          <ac:chgData name="Gawande, Surbhi Vasant" userId="S::sgawande@purdue.edu::011356a0-1e46-4e34-8d78-f9fad2689503" providerId="AD" clId="Web-{8F61F7E7-66F7-40BB-923C-DEDCD871768E}" dt="2021-03-03T22:49:07.264" v="340" actId="14100"/>
          <ac:spMkLst>
            <pc:docMk/>
            <pc:sldMk cId="2635327" sldId="260"/>
            <ac:spMk id="12" creationId="{2301D0A1-7D60-43A5-B6F5-DFEA580FA63B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635327" sldId="260"/>
            <ac:spMk id="15" creationId="{A49B6B5B-5362-483A-8F3C-6B955FEE2E08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2635327" sldId="260"/>
            <ac:spMk id="30" creationId="{33CD251C-A887-4D2F-925B-FC097198538B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2635327" sldId="260"/>
            <ac:spMk id="31" creationId="{B19D093C-27FB-4032-B282-42C4563F257C}"/>
          </ac:spMkLst>
        </pc:spChg>
        <pc:graphicFrameChg chg="mod ord">
          <ac:chgData name="Gawande, Surbhi Vasant" userId="S::sgawande@purdue.edu::011356a0-1e46-4e34-8d78-f9fad2689503" providerId="AD" clId="Web-{8F61F7E7-66F7-40BB-923C-DEDCD871768E}" dt="2021-03-03T22:40:56.214" v="275"/>
          <ac:graphicFrameMkLst>
            <pc:docMk/>
            <pc:sldMk cId="2635327" sldId="260"/>
            <ac:graphicFrameMk id="4" creationId="{066CF388-12AA-4193-8A7D-CA92159E3A1F}"/>
          </ac:graphicFrameMkLst>
        </pc:graphicFrameChg>
      </pc:sldChg>
      <pc:sldChg chg="add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899229245" sldId="261"/>
        </pc:sldMkLst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899229245" sldId="261"/>
            <ac:spMk id="3" creationId="{B0373695-0A78-43FB-97BB-AE490B0D570D}"/>
          </ac:spMkLst>
        </pc:spChg>
        <pc:picChg chg="add mod">
          <ac:chgData name="Gawande, Surbhi Vasant" userId="S::sgawande@purdue.edu::011356a0-1e46-4e34-8d78-f9fad2689503" providerId="AD" clId="Web-{8F61F7E7-66F7-40BB-923C-DEDCD871768E}" dt="2021-03-03T22:23:24.474" v="237" actId="14100"/>
          <ac:picMkLst>
            <pc:docMk/>
            <pc:sldMk cId="899229245" sldId="261"/>
            <ac:picMk id="2" creationId="{BA1219AE-4352-487E-9230-BB82485219F4}"/>
          </ac:picMkLst>
        </pc:picChg>
      </pc:sldChg>
      <pc:sldChg chg="addSp del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624754537" sldId="263"/>
        </pc:sldMkLst>
        <pc:spChg chg="add">
          <ac:chgData name="Gawande, Surbhi Vasant" userId="S::sgawande@purdue.edu::011356a0-1e46-4e34-8d78-f9fad2689503" providerId="AD" clId="Web-{8F61F7E7-66F7-40BB-923C-DEDCD871768E}" dt="2021-03-03T23:43:37.157" v="1168"/>
          <ac:spMkLst>
            <pc:docMk/>
            <pc:sldMk cId="624754537" sldId="263"/>
            <ac:spMk id="2" creationId="{A8629EB7-8273-46ED-B664-4E590E9580C3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624754537" sldId="263"/>
            <ac:spMk id="3" creationId="{7E553208-D761-44C3-A5C9-627762CC3EE2}"/>
          </ac:spMkLst>
        </pc:spChg>
        <pc:spChg chg="mod">
          <ac:chgData name="Gawande, Surbhi Vasant" userId="S::sgawande@purdue.edu::011356a0-1e46-4e34-8d78-f9fad2689503" providerId="AD" clId="Web-{8F61F7E7-66F7-40BB-923C-DEDCD871768E}" dt="2021-03-03T20:22:19.843" v="167" actId="20577"/>
          <ac:spMkLst>
            <pc:docMk/>
            <pc:sldMk cId="624754537" sldId="263"/>
            <ac:spMk id="7" creationId="{2C199855-ECB4-4A22-84F1-9A0E9F7D928C}"/>
          </ac:spMkLst>
        </pc:spChg>
        <pc:picChg chg="add del mod">
          <ac:chgData name="Gawande, Surbhi Vasant" userId="S::sgawande@purdue.edu::011356a0-1e46-4e34-8d78-f9fad2689503" providerId="AD" clId="Web-{8F61F7E7-66F7-40BB-923C-DEDCD871768E}" dt="2021-03-03T20:23:10.423" v="178"/>
          <ac:picMkLst>
            <pc:docMk/>
            <pc:sldMk cId="624754537" sldId="263"/>
            <ac:picMk id="2" creationId="{2D7A6569-72FC-4EED-98A8-1D0A5D89857E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0:23:25.236" v="183" actId="1076"/>
          <ac:picMkLst>
            <pc:docMk/>
            <pc:sldMk cId="624754537" sldId="263"/>
            <ac:picMk id="3" creationId="{93EE0C43-9D8B-430F-B462-CF3D1714CA88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3:43:40.454" v="1169" actId="1076"/>
          <ac:picMkLst>
            <pc:docMk/>
            <pc:sldMk cId="624754537" sldId="263"/>
            <ac:picMk id="4" creationId="{033E4859-6302-4E70-902E-A09DB8BDB95E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0:24:41.894" v="195"/>
          <ac:picMkLst>
            <pc:docMk/>
            <pc:sldMk cId="624754537" sldId="263"/>
            <ac:picMk id="5" creationId="{5BB6905C-D676-435A-B4CD-DDCD015ABE02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0:26:29.022" v="201" actId="1076"/>
          <ac:picMkLst>
            <pc:docMk/>
            <pc:sldMk cId="624754537" sldId="263"/>
            <ac:picMk id="6" creationId="{64077F8B-8161-457D-AACE-6B4432984360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0:26:31.413" v="202" actId="1076"/>
          <ac:picMkLst>
            <pc:docMk/>
            <pc:sldMk cId="624754537" sldId="263"/>
            <ac:picMk id="8" creationId="{C7ABFFC2-5781-4D4A-BCE4-7C15458651BE}"/>
          </ac:picMkLst>
        </pc:picChg>
      </pc:sldChg>
      <pc:sldChg chg="del">
        <pc:chgData name="Gawande, Surbhi Vasant" userId="S::sgawande@purdue.edu::011356a0-1e46-4e34-8d78-f9fad2689503" providerId="AD" clId="Web-{8F61F7E7-66F7-40BB-923C-DEDCD871768E}" dt="2021-03-03T20:21:50.373" v="159"/>
        <pc:sldMkLst>
          <pc:docMk/>
          <pc:sldMk cId="2007931304" sldId="264"/>
        </pc:sldMkLst>
      </pc:sldChg>
      <pc:sldChg chg="add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101727797" sldId="265"/>
        </pc:sldMkLst>
        <pc:spChg chg="add">
          <ac:chgData name="Gawande, Surbhi Vasant" userId="S::sgawande@purdue.edu::011356a0-1e46-4e34-8d78-f9fad2689503" providerId="AD" clId="Web-{8F61F7E7-66F7-40BB-923C-DEDCD871768E}" dt="2021-03-03T20:13:02.154" v="152"/>
          <ac:spMkLst>
            <pc:docMk/>
            <pc:sldMk cId="2101727797" sldId="265"/>
            <ac:spMk id="5" creationId="{277ECB9A-B1B5-40BC-BCA9-0252926DF3BF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101727797" sldId="265"/>
            <ac:spMk id="7" creationId="{0417BE0D-7DB3-43F7-AFE7-3690F7F05F9E}"/>
          </ac:spMkLst>
        </pc:spChg>
        <pc:picChg chg="mod ord">
          <ac:chgData name="Gawande, Surbhi Vasant" userId="S::sgawande@purdue.edu::011356a0-1e46-4e34-8d78-f9fad2689503" providerId="AD" clId="Web-{8F61F7E7-66F7-40BB-923C-DEDCD871768E}" dt="2021-03-03T22:40:56.214" v="275"/>
          <ac:picMkLst>
            <pc:docMk/>
            <pc:sldMk cId="2101727797" sldId="265"/>
            <ac:picMk id="4" creationId="{E24C447D-ED4F-43FB-8D28-F38DDAC73C83}"/>
          </ac:picMkLst>
        </pc:picChg>
      </pc:sldChg>
      <pc:sldChg chg="addSp delSp modSp mod modClrScheme chgLayout">
        <pc:chgData name="Gawande, Surbhi Vasant" userId="S::sgawande@purdue.edu::011356a0-1e46-4e34-8d78-f9fad2689503" providerId="AD" clId="Web-{8F61F7E7-66F7-40BB-923C-DEDCD871768E}" dt="2021-03-03T23:44:05.594" v="1172"/>
        <pc:sldMkLst>
          <pc:docMk/>
          <pc:sldMk cId="1835713797" sldId="266"/>
        </pc:sldMkLst>
        <pc:spChg chg="del mod ord">
          <ac:chgData name="Gawande, Surbhi Vasant" userId="S::sgawande@purdue.edu::011356a0-1e46-4e34-8d78-f9fad2689503" providerId="AD" clId="Web-{8F61F7E7-66F7-40BB-923C-DEDCD871768E}" dt="2021-03-03T23:43:16.563" v="1161"/>
          <ac:spMkLst>
            <pc:docMk/>
            <pc:sldMk cId="1835713797" sldId="266"/>
            <ac:spMk id="2" creationId="{1B05BA5A-5BA2-43A8-BBC1-73480FAE8D73}"/>
          </ac:spMkLst>
        </pc:spChg>
        <pc:spChg chg="mod ord">
          <ac:chgData name="Gawande, Surbhi Vasant" userId="S::sgawande@purdue.edu::011356a0-1e46-4e34-8d78-f9fad2689503" providerId="AD" clId="Web-{8F61F7E7-66F7-40BB-923C-DEDCD871768E}" dt="2021-03-03T23:42:56.953" v="1156" actId="20577"/>
          <ac:spMkLst>
            <pc:docMk/>
            <pc:sldMk cId="1835713797" sldId="266"/>
            <ac:spMk id="3" creationId="{624F8D54-BBC5-4E94-BC62-40C097B6A7F2}"/>
          </ac:spMkLst>
        </pc:spChg>
        <pc:spChg chg="mod">
          <ac:chgData name="Gawande, Surbhi Vasant" userId="S::sgawande@purdue.edu::011356a0-1e46-4e34-8d78-f9fad2689503" providerId="AD" clId="Web-{8F61F7E7-66F7-40BB-923C-DEDCD871768E}" dt="2021-03-03T23:43:05.922" v="1158" actId="20577"/>
          <ac:spMkLst>
            <pc:docMk/>
            <pc:sldMk cId="1835713797" sldId="266"/>
            <ac:spMk id="4" creationId="{FF95710B-9073-48EF-816D-6D783752F14F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3:21.235" v="1166" actId="20577"/>
          <ac:spMkLst>
            <pc:docMk/>
            <pc:sldMk cId="1835713797" sldId="266"/>
            <ac:spMk id="6" creationId="{57C23EEE-136B-47CA-9CCD-EA17F6EF92FB}"/>
          </ac:spMkLst>
        </pc:spChg>
        <pc:spChg chg="add">
          <ac:chgData name="Gawande, Surbhi Vasant" userId="S::sgawande@purdue.edu::011356a0-1e46-4e34-8d78-f9fad2689503" providerId="AD" clId="Web-{8F61F7E7-66F7-40BB-923C-DEDCD871768E}" dt="2021-03-03T23:43:52.594" v="1171"/>
          <ac:spMkLst>
            <pc:docMk/>
            <pc:sldMk cId="1835713797" sldId="266"/>
            <ac:spMk id="8" creationId="{A8EB4185-C913-4DEB-94BE-C97CD51845D2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05.594" v="1172"/>
          <ac:spMkLst>
            <pc:docMk/>
            <pc:sldMk cId="1835713797" sldId="266"/>
            <ac:spMk id="9" creationId="{893C93DA-F778-448D-BDDE-EEA042D21F55}"/>
          </ac:spMkLst>
        </pc:spChg>
      </pc:sldChg>
      <pc:sldChg chg="addSp delSp modSp mod modClrScheme delDesignElem modShow chgLayout">
        <pc:chgData name="Gawande, Surbhi Vasant" userId="S::sgawande@purdue.edu::011356a0-1e46-4e34-8d78-f9fad2689503" providerId="AD" clId="Web-{8F61F7E7-66F7-40BB-923C-DEDCD871768E}" dt="2021-03-03T23:06:31.785" v="420"/>
        <pc:sldMkLst>
          <pc:docMk/>
          <pc:sldMk cId="1349181657" sldId="267"/>
        </pc:sldMkLst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1349181657" sldId="267"/>
            <ac:spMk id="2" creationId="{F81B366D-EDEE-4C19-B6A6-D2F3083340E9}"/>
          </ac:spMkLst>
        </pc:spChg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1349181657" sldId="267"/>
            <ac:spMk id="3" creationId="{25BA1D60-D347-4A4E-A5AA-DB71A473B5CA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1349181657" sldId="267"/>
            <ac:spMk id="136" creationId="{7A7E6B6D-2F84-4166-9F4D-FFA0E086077B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1349181657" sldId="267"/>
            <ac:spMk id="138" creationId="{F540AD87-30B2-4359-A33A-86D9F59E3709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1349181657" sldId="267"/>
            <ac:spMk id="140" creationId="{D411CC74-416E-4F21-A559-C8B7905D9E36}"/>
          </ac:spMkLst>
        </pc:spChg>
        <pc:picChg chg="add mod">
          <ac:chgData name="Gawande, Surbhi Vasant" userId="S::sgawande@purdue.edu::011356a0-1e46-4e34-8d78-f9fad2689503" providerId="AD" clId="Web-{8F61F7E7-66F7-40BB-923C-DEDCD871768E}" dt="2021-03-03T22:31:14.414" v="263" actId="1076"/>
          <ac:picMkLst>
            <pc:docMk/>
            <pc:sldMk cId="1349181657" sldId="267"/>
            <ac:picMk id="12" creationId="{76F67A24-7695-4FA9-AA13-D5E8AD240B75}"/>
          </ac:picMkLst>
        </pc:picChg>
      </pc:sldChg>
      <pc:sldChg chg="add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4228041997" sldId="269"/>
        </pc:sldMkLst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4228041997" sldId="269"/>
            <ac:spMk id="2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4228041997" sldId="269"/>
            <ac:spMk id="4" creationId="{285D8127-DC8B-4045-ADE8-718F9C489285}"/>
          </ac:spMkLst>
        </pc:spChg>
      </pc:sldChg>
      <pc:sldChg chg="addSp del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530174329" sldId="270"/>
        </pc:sldMkLst>
        <pc:spChg chg="mod ord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2530174329" sldId="270"/>
            <ac:spMk id="2" creationId="{753AB724-0456-4E4D-9A7D-93BAEA94808F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530174329" sldId="270"/>
            <ac:spMk id="658" creationId="{1B627616-B99E-46F4-8992-BFC09BA10C2C}"/>
          </ac:spMkLst>
        </pc:spChg>
        <pc:graphicFrameChg chg="del mod">
          <ac:chgData name="Gawande, Surbhi Vasant" userId="S::sgawande@purdue.edu::011356a0-1e46-4e34-8d78-f9fad2689503" providerId="AD" clId="Web-{8F61F7E7-66F7-40BB-923C-DEDCD871768E}" dt="2021-03-03T23:24:48.166" v="620"/>
          <ac:graphicFrameMkLst>
            <pc:docMk/>
            <pc:sldMk cId="2530174329" sldId="270"/>
            <ac:graphicFrameMk id="3" creationId="{429EBD14-2B32-4FBD-83D8-06258F4A6431}"/>
          </ac:graphicFrameMkLst>
        </pc:graphicFrameChg>
        <pc:picChg chg="add mod">
          <ac:chgData name="Gawande, Surbhi Vasant" userId="S::sgawande@purdue.edu::011356a0-1e46-4e34-8d78-f9fad2689503" providerId="AD" clId="Web-{8F61F7E7-66F7-40BB-923C-DEDCD871768E}" dt="2021-03-03T23:25:00.291" v="624" actId="1076"/>
          <ac:picMkLst>
            <pc:docMk/>
            <pc:sldMk cId="2530174329" sldId="270"/>
            <ac:picMk id="657" creationId="{BECF2B0D-B507-454D-B0FE-9B72FF7802B2}"/>
          </ac:picMkLst>
        </pc:picChg>
      </pc:sldChg>
      <pc:sldChg chg="addSp delSp modSp mod modClrScheme delDesignElem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800786326" sldId="272"/>
        </pc:sldMkLst>
        <pc:spChg chg="mod">
          <ac:chgData name="Gawande, Surbhi Vasant" userId="S::sgawande@purdue.edu::011356a0-1e46-4e34-8d78-f9fad2689503" providerId="AD" clId="Web-{8F61F7E7-66F7-40BB-923C-DEDCD871768E}" dt="2021-03-03T23:18:53.071" v="540" actId="14100"/>
          <ac:spMkLst>
            <pc:docMk/>
            <pc:sldMk cId="2800786326" sldId="272"/>
            <ac:spMk id="3" creationId="{569F0558-2013-4364-A3E9-A69FF39CE0A8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30:03.887" v="668" actId="1076"/>
          <ac:spMkLst>
            <pc:docMk/>
            <pc:sldMk cId="2800786326" sldId="272"/>
            <ac:spMk id="5" creationId="{AB1CDE20-8A46-47C5-82B5-82FC475EE8E6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30:08.074" v="670" actId="1076"/>
          <ac:spMkLst>
            <pc:docMk/>
            <pc:sldMk cId="2800786326" sldId="272"/>
            <ac:spMk id="6" creationId="{FA65267F-F7EA-4630-80AC-B9A805B3E668}"/>
          </ac:spMkLst>
        </pc:spChg>
        <pc:spChg chg="add del mod">
          <ac:chgData name="Gawande, Surbhi Vasant" userId="S::sgawande@purdue.edu::011356a0-1e46-4e34-8d78-f9fad2689503" providerId="AD" clId="Web-{8F61F7E7-66F7-40BB-923C-DEDCD871768E}" dt="2021-03-03T23:29:05.277" v="653"/>
          <ac:spMkLst>
            <pc:docMk/>
            <pc:sldMk cId="2800786326" sldId="272"/>
            <ac:spMk id="7" creationId="{AEB80FEB-A31F-475E-AEAE-085CAE379BE9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0:13:15.295" v="154" actId="1076"/>
          <ac:spMkLst>
            <pc:docMk/>
            <pc:sldMk cId="2800786326" sldId="272"/>
            <ac:spMk id="12" creationId="{1C091F56-26C8-49B6-8CBE-70B8CADC5C79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800786326" sldId="272"/>
            <ac:spMk id="15" creationId="{3D6D6516-8BAF-4C19-BFA1-4E61C2B34B9A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2800786326" sldId="272"/>
            <ac:spMk id="26" creationId="{99ED5833-B85B-4103-8A3B-CAB0308E6C15}"/>
          </ac:spMkLst>
        </pc:spChg>
        <pc:picChg chg="add del mod ord">
          <ac:chgData name="Gawande, Surbhi Vasant" userId="S::sgawande@purdue.edu::011356a0-1e46-4e34-8d78-f9fad2689503" providerId="AD" clId="Web-{8F61F7E7-66F7-40BB-923C-DEDCD871768E}" dt="2021-03-03T23:28:33.043" v="652"/>
          <ac:picMkLst>
            <pc:docMk/>
            <pc:sldMk cId="2800786326" sldId="272"/>
            <ac:picMk id="2" creationId="{AA4F19F5-BAB8-4984-9F1A-BFFF68CB30D4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3:18:18.961" v="530"/>
          <ac:picMkLst>
            <pc:docMk/>
            <pc:sldMk cId="2800786326" sldId="272"/>
            <ac:picMk id="8" creationId="{0259941F-AC9B-406D-BDC9-F6E9F62809AB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3:18:15.820" v="529"/>
          <ac:picMkLst>
            <pc:docMk/>
            <pc:sldMk cId="2800786326" sldId="272"/>
            <ac:picMk id="9" creationId="{922864F0-B124-4667-A2ED-42DCC97DF428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3:18:20.336" v="531"/>
          <ac:picMkLst>
            <pc:docMk/>
            <pc:sldMk cId="2800786326" sldId="272"/>
            <ac:picMk id="10" creationId="{11883840-0347-4C7C-B931-4ABBBFC6EC35}"/>
          </ac:picMkLst>
        </pc:picChg>
        <pc:picChg chg="add mod ord">
          <ac:chgData name="Gawande, Surbhi Vasant" userId="S::sgawande@purdue.edu::011356a0-1e46-4e34-8d78-f9fad2689503" providerId="AD" clId="Web-{8F61F7E7-66F7-40BB-923C-DEDCD871768E}" dt="2021-03-03T23:30:03.902" v="669" actId="1076"/>
          <ac:picMkLst>
            <pc:docMk/>
            <pc:sldMk cId="2800786326" sldId="272"/>
            <ac:picMk id="14" creationId="{4F703372-2A8C-4E0E-B3BB-CDC2728FA978}"/>
          </ac:picMkLst>
        </pc:picChg>
        <pc:cxnChg chg="add del mod">
          <ac:chgData name="Gawande, Surbhi Vasant" userId="S::sgawande@purdue.edu::011356a0-1e46-4e34-8d78-f9fad2689503" providerId="AD" clId="Web-{8F61F7E7-66F7-40BB-923C-DEDCD871768E}" dt="2021-03-03T23:18:15.820" v="528"/>
          <ac:cxnSpMkLst>
            <pc:docMk/>
            <pc:sldMk cId="2800786326" sldId="272"/>
            <ac:cxnSpMk id="11" creationId="{021862A3-A5F2-449B-88FB-9200F6734B76}"/>
          </ac:cxnSpMkLst>
        </pc:cxnChg>
        <pc:cxnChg chg="add del mod">
          <ac:chgData name="Gawande, Surbhi Vasant" userId="S::sgawande@purdue.edu::011356a0-1e46-4e34-8d78-f9fad2689503" providerId="AD" clId="Web-{8F61F7E7-66F7-40BB-923C-DEDCD871768E}" dt="2021-03-03T23:18:15.820" v="527"/>
          <ac:cxnSpMkLst>
            <pc:docMk/>
            <pc:sldMk cId="2800786326" sldId="272"/>
            <ac:cxnSpMk id="13" creationId="{7183953E-D32D-4390-91C8-FBE95B2407CF}"/>
          </ac:cxnSpMkLst>
        </pc:cxnChg>
      </pc:sldChg>
      <pc:sldChg chg="modSp del">
        <pc:chgData name="Gawande, Surbhi Vasant" userId="S::sgawande@purdue.edu::011356a0-1e46-4e34-8d78-f9fad2689503" providerId="AD" clId="Web-{8F61F7E7-66F7-40BB-923C-DEDCD871768E}" dt="2021-03-03T20:21:50.358" v="158"/>
        <pc:sldMkLst>
          <pc:docMk/>
          <pc:sldMk cId="1793398236" sldId="273"/>
        </pc:sldMkLst>
        <pc:spChg chg="mod">
          <ac:chgData name="Gawande, Surbhi Vasant" userId="S::sgawande@purdue.edu::011356a0-1e46-4e34-8d78-f9fad2689503" providerId="AD" clId="Web-{8F61F7E7-66F7-40BB-923C-DEDCD871768E}" dt="2021-03-03T20:21:44.358" v="157" actId="20577"/>
          <ac:spMkLst>
            <pc:docMk/>
            <pc:sldMk cId="1793398236" sldId="273"/>
            <ac:spMk id="2" creationId="{00000000-0000-0000-0000-000000000000}"/>
          </ac:spMkLst>
        </pc:spChg>
      </pc:sldChg>
      <pc:sldChg chg="addSp delSp modSp del">
        <pc:chgData name="Gawande, Surbhi Vasant" userId="S::sgawande@purdue.edu::011356a0-1e46-4e34-8d78-f9fad2689503" providerId="AD" clId="Web-{8F61F7E7-66F7-40BB-923C-DEDCD871768E}" dt="2021-03-03T20:28:03.463" v="215"/>
        <pc:sldMkLst>
          <pc:docMk/>
          <pc:sldMk cId="3948067996" sldId="274"/>
        </pc:sldMkLst>
        <pc:spChg chg="del mod">
          <ac:chgData name="Gawande, Surbhi Vasant" userId="S::sgawande@purdue.edu::011356a0-1e46-4e34-8d78-f9fad2689503" providerId="AD" clId="Web-{8F61F7E7-66F7-40BB-923C-DEDCD871768E}" dt="2021-03-03T20:27:54.962" v="205"/>
          <ac:spMkLst>
            <pc:docMk/>
            <pc:sldMk cId="3948067996" sldId="274"/>
            <ac:spMk id="2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0:27:54.962" v="205"/>
          <ac:spMkLst>
            <pc:docMk/>
            <pc:sldMk cId="3948067996" sldId="274"/>
            <ac:spMk id="5" creationId="{42A8134F-1B4F-4C96-A380-8B1CD9961BC3}"/>
          </ac:spMkLst>
        </pc:spChg>
      </pc:sldChg>
      <pc:sldChg chg="addSp modSp mod setBg modClrScheme modShow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3944770392" sldId="275"/>
        </pc:sldMkLst>
        <pc:spChg chg="mod ord">
          <ac:chgData name="Gawande, Surbhi Vasant" userId="S::sgawande@purdue.edu::011356a0-1e46-4e34-8d78-f9fad2689503" providerId="AD" clId="Web-{8F61F7E7-66F7-40BB-923C-DEDCD871768E}" dt="2021-03-03T23:05:17.879" v="419" actId="20577"/>
          <ac:spMkLst>
            <pc:docMk/>
            <pc:sldMk cId="3944770392" sldId="275"/>
            <ac:spMk id="3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13:10.991" v="501" actId="20577"/>
          <ac:spMkLst>
            <pc:docMk/>
            <pc:sldMk cId="3944770392" sldId="275"/>
            <ac:spMk id="5" creationId="{DEBC8DBF-7CDE-4D81-90C4-4DC1F75BB75F}"/>
          </ac:spMkLst>
        </pc:spChg>
        <pc:spChg chg="add">
          <ac:chgData name="Gawande, Surbhi Vasant" userId="S::sgawande@purdue.edu::011356a0-1e46-4e34-8d78-f9fad2689503" providerId="AD" clId="Web-{8F61F7E7-66F7-40BB-923C-DEDCD871768E}" dt="2021-03-03T23:43:33.735" v="1167"/>
          <ac:spMkLst>
            <pc:docMk/>
            <pc:sldMk cId="3944770392" sldId="275"/>
            <ac:spMk id="6" creationId="{EA3DAE63-BA40-4748-9444-C8AB86771BCC}"/>
          </ac:spMkLst>
        </pc:spChg>
        <pc:spChg chg="mod">
          <ac:chgData name="Gawande, Surbhi Vasant" userId="S::sgawande@purdue.edu::011356a0-1e46-4e34-8d78-f9fad2689503" providerId="AD" clId="Web-{8F61F7E7-66F7-40BB-923C-DEDCD871768E}" dt="2021-03-03T23:04:33.082" v="398"/>
          <ac:spMkLst>
            <pc:docMk/>
            <pc:sldMk cId="3944770392" sldId="275"/>
            <ac:spMk id="7" creationId="{E3EBD1D5-0AA0-466F-9074-50EB0530AE97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3944770392" sldId="275"/>
            <ac:spMk id="8" creationId="{97C0D14F-CF90-4EBD-84FD-7BE99B03C56B}"/>
          </ac:spMkLst>
        </pc:spChg>
        <pc:spChg chg="add">
          <ac:chgData name="Gawande, Surbhi Vasant" userId="S::sgawande@purdue.edu::011356a0-1e46-4e34-8d78-f9fad2689503" providerId="AD" clId="Web-{8F61F7E7-66F7-40BB-923C-DEDCD871768E}" dt="2021-03-03T23:04:33.082" v="398"/>
          <ac:spMkLst>
            <pc:docMk/>
            <pc:sldMk cId="3944770392" sldId="275"/>
            <ac:spMk id="12" creationId="{33CD251C-A887-4D2F-925B-FC097198538B}"/>
          </ac:spMkLst>
        </pc:spChg>
        <pc:spChg chg="add">
          <ac:chgData name="Gawande, Surbhi Vasant" userId="S::sgawande@purdue.edu::011356a0-1e46-4e34-8d78-f9fad2689503" providerId="AD" clId="Web-{8F61F7E7-66F7-40BB-923C-DEDCD871768E}" dt="2021-03-03T23:04:33.082" v="398"/>
          <ac:spMkLst>
            <pc:docMk/>
            <pc:sldMk cId="3944770392" sldId="275"/>
            <ac:spMk id="14" creationId="{B19D093C-27FB-4032-B282-42C4563F257C}"/>
          </ac:spMkLst>
        </pc:spChg>
        <pc:grpChg chg="add">
          <ac:chgData name="Gawande, Surbhi Vasant" userId="S::sgawande@purdue.edu::011356a0-1e46-4e34-8d78-f9fad2689503" providerId="AD" clId="Web-{8F61F7E7-66F7-40BB-923C-DEDCD871768E}" dt="2021-03-03T23:04:33.082" v="398"/>
          <ac:grpSpMkLst>
            <pc:docMk/>
            <pc:sldMk cId="3944770392" sldId="275"/>
            <ac:grpSpMk id="16" creationId="{35EE815E-1BD3-4777-B652-6D98825BF66B}"/>
          </ac:grpSpMkLst>
        </pc:grpChg>
        <pc:picChg chg="add mod">
          <ac:chgData name="Gawande, Surbhi Vasant" userId="S::sgawande@purdue.edu::011356a0-1e46-4e34-8d78-f9fad2689503" providerId="AD" clId="Web-{8F61F7E7-66F7-40BB-923C-DEDCD871768E}" dt="2021-03-03T23:12:09.834" v="459" actId="1076"/>
          <ac:picMkLst>
            <pc:docMk/>
            <pc:sldMk cId="3944770392" sldId="275"/>
            <ac:picMk id="4" creationId="{9F0BD01F-35C7-4BAB-85FC-A513BAAC9849}"/>
          </ac:picMkLst>
        </pc:picChg>
      </pc:sldChg>
      <pc:sldChg chg="mod modShow">
        <pc:chgData name="Gawande, Surbhi Vasant" userId="S::sgawande@purdue.edu::011356a0-1e46-4e34-8d78-f9fad2689503" providerId="AD" clId="Web-{8F61F7E7-66F7-40BB-923C-DEDCD871768E}" dt="2021-03-03T20:14:38.048" v="156"/>
        <pc:sldMkLst>
          <pc:docMk/>
          <pc:sldMk cId="2190129385" sldId="276"/>
        </pc:sldMkLst>
      </pc:sldChg>
      <pc:sldChg chg="del mod modShow">
        <pc:chgData name="Gawande, Surbhi Vasant" userId="S::sgawande@purdue.edu::011356a0-1e46-4e34-8d78-f9fad2689503" providerId="AD" clId="Web-{8F61F7E7-66F7-40BB-923C-DEDCD871768E}" dt="2021-03-03T20:28:19.807" v="216"/>
        <pc:sldMkLst>
          <pc:docMk/>
          <pc:sldMk cId="395808736" sldId="277"/>
        </pc:sldMkLst>
      </pc:sldChg>
      <pc:sldChg chg="addSp delSp modSp mod modClrScheme chgLayout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510067903" sldId="278"/>
        </pc:sldMkLst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510067903" sldId="278"/>
            <ac:spMk id="3" creationId="{022892A0-A2C3-44A0-862C-687289E8FCA4}"/>
          </ac:spMkLst>
        </pc:spChg>
        <pc:picChg chg="add mod">
          <ac:chgData name="Gawande, Surbhi Vasant" userId="S::sgawande@purdue.edu::011356a0-1e46-4e34-8d78-f9fad2689503" providerId="AD" clId="Web-{8F61F7E7-66F7-40BB-923C-DEDCD871768E}" dt="2021-03-03T22:39:42.214" v="274" actId="1076"/>
          <ac:picMkLst>
            <pc:docMk/>
            <pc:sldMk cId="2510067903" sldId="278"/>
            <ac:picMk id="2" creationId="{116585A6-2D9E-4666-95D8-A0DC830A7575}"/>
          </ac:picMkLst>
        </pc:picChg>
        <pc:picChg chg="del mod">
          <ac:chgData name="Gawande, Surbhi Vasant" userId="S::sgawande@purdue.edu::011356a0-1e46-4e34-8d78-f9fad2689503" providerId="AD" clId="Web-{8F61F7E7-66F7-40BB-923C-DEDCD871768E}" dt="2021-03-03T22:39:18.698" v="265"/>
          <ac:picMkLst>
            <pc:docMk/>
            <pc:sldMk cId="2510067903" sldId="278"/>
            <ac:picMk id="5" creationId="{5B5A0637-C8B4-447D-86E1-32EC2D0C68D6}"/>
          </ac:picMkLst>
        </pc:picChg>
      </pc:sldChg>
      <pc:sldChg chg="add mod replId modClrScheme chgLayout">
        <pc:chgData name="Gawande, Surbhi Vasant" userId="S::sgawande@purdue.edu::011356a0-1e46-4e34-8d78-f9fad2689503" providerId="AD" clId="Web-{8F61F7E7-66F7-40BB-923C-DEDCD871768E}" dt="2021-03-03T22:40:56.214" v="275"/>
        <pc:sldMkLst>
          <pc:docMk/>
          <pc:sldMk cId="3518880060" sldId="279"/>
        </pc:sldMkLst>
      </pc:sldChg>
      <pc:sldChg chg="modSp add mod replId modClrScheme chgLayout">
        <pc:chgData name="Gawande, Surbhi Vasant" userId="S::sgawande@purdue.edu::011356a0-1e46-4e34-8d78-f9fad2689503" providerId="AD" clId="Web-{8F61F7E7-66F7-40BB-923C-DEDCD871768E}" dt="2021-03-03T22:40:56.214" v="275"/>
        <pc:sldMkLst>
          <pc:docMk/>
          <pc:sldMk cId="1889537953" sldId="280"/>
        </pc:sldMkLst>
        <pc:spChg chg="mod">
          <ac:chgData name="Gawande, Surbhi Vasant" userId="S::sgawande@purdue.edu::011356a0-1e46-4e34-8d78-f9fad2689503" providerId="AD" clId="Web-{8F61F7E7-66F7-40BB-923C-DEDCD871768E}" dt="2021-03-03T20:27:59.619" v="214" actId="20577"/>
          <ac:spMkLst>
            <pc:docMk/>
            <pc:sldMk cId="1889537953" sldId="280"/>
            <ac:spMk id="7" creationId="{2C199855-ECB4-4A22-84F1-9A0E9F7D928C}"/>
          </ac:spMkLst>
        </pc:spChg>
      </pc:sldChg>
      <pc:sldChg chg="addSp delSp modSp add mod replId modClrScheme delDesignElem chgLayout">
        <pc:chgData name="Gawande, Surbhi Vasant" userId="S::sgawande@purdue.edu::011356a0-1e46-4e34-8d78-f9fad2689503" providerId="AD" clId="Web-{8F61F7E7-66F7-40BB-923C-DEDCD871768E}" dt="2021-03-03T22:40:56.214" v="275"/>
        <pc:sldMkLst>
          <pc:docMk/>
          <pc:sldMk cId="2705763310" sldId="281"/>
        </pc:sldMkLst>
        <pc:spChg chg="mod">
          <ac:chgData name="Gawande, Surbhi Vasant" userId="S::sgawande@purdue.edu::011356a0-1e46-4e34-8d78-f9fad2689503" providerId="AD" clId="Web-{8F61F7E7-66F7-40BB-923C-DEDCD871768E}" dt="2021-03-03T22:26:07.194" v="244" actId="1076"/>
          <ac:spMkLst>
            <pc:docMk/>
            <pc:sldMk cId="2705763310" sldId="281"/>
            <ac:spMk id="3" creationId="{569F0558-2013-4364-A3E9-A69FF39CE0A8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25:53.475" v="239"/>
          <ac:spMkLst>
            <pc:docMk/>
            <pc:sldMk cId="2705763310" sldId="281"/>
            <ac:spMk id="5" creationId="{AB1CDE20-8A46-47C5-82B5-82FC475EE8E6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26:03.616" v="243"/>
          <ac:spMkLst>
            <pc:docMk/>
            <pc:sldMk cId="2705763310" sldId="281"/>
            <ac:spMk id="6" creationId="{FA65267F-F7EA-4630-80AC-B9A805B3E668}"/>
          </ac:spMkLst>
        </pc:spChg>
        <pc:spChg chg="add del mod">
          <ac:chgData name="Gawande, Surbhi Vasant" userId="S::sgawande@purdue.edu::011356a0-1e46-4e34-8d78-f9fad2689503" providerId="AD" clId="Web-{8F61F7E7-66F7-40BB-923C-DEDCD871768E}" dt="2021-03-03T22:26:00.178" v="242"/>
          <ac:spMkLst>
            <pc:docMk/>
            <pc:sldMk cId="2705763310" sldId="281"/>
            <ac:spMk id="7" creationId="{9C756486-14C2-4A1D-BBA7-71EFFFB81DBA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2:40:56.214" v="275"/>
          <ac:spMkLst>
            <pc:docMk/>
            <pc:sldMk cId="2705763310" sldId="281"/>
            <ac:spMk id="26" creationId="{99ED5833-B85B-4103-8A3B-CAB0308E6C15}"/>
          </ac:spMkLst>
        </pc:spChg>
        <pc:picChg chg="del">
          <ac:chgData name="Gawande, Surbhi Vasant" userId="S::sgawande@purdue.edu::011356a0-1e46-4e34-8d78-f9fad2689503" providerId="AD" clId="Web-{8F61F7E7-66F7-40BB-923C-DEDCD871768E}" dt="2021-03-03T22:25:56.100" v="240"/>
          <ac:picMkLst>
            <pc:docMk/>
            <pc:sldMk cId="2705763310" sldId="281"/>
            <ac:picMk id="2" creationId="{AA4F19F5-BAB8-4984-9F1A-BFFF68CB30D4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2:26:19.053" v="249"/>
          <ac:picMkLst>
            <pc:docMk/>
            <pc:sldMk cId="2705763310" sldId="281"/>
            <ac:picMk id="8" creationId="{0259941F-AC9B-406D-BDC9-F6E9F62809AB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2:26:19.053" v="248"/>
          <ac:picMkLst>
            <pc:docMk/>
            <pc:sldMk cId="2705763310" sldId="281"/>
            <ac:picMk id="9" creationId="{922864F0-B124-4667-A2ED-42DCC97DF428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2:26:19.053" v="247"/>
          <ac:picMkLst>
            <pc:docMk/>
            <pc:sldMk cId="2705763310" sldId="281"/>
            <ac:picMk id="10" creationId="{11883840-0347-4C7C-B931-4ABBBFC6EC35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2:27:30.960" v="261"/>
          <ac:picMkLst>
            <pc:docMk/>
            <pc:sldMk cId="2705763310" sldId="281"/>
            <ac:picMk id="14" creationId="{A154902B-44C6-401A-9551-D3217657F65D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2:27:27.788" v="260"/>
          <ac:picMkLst>
            <pc:docMk/>
            <pc:sldMk cId="2705763310" sldId="281"/>
            <ac:picMk id="15" creationId="{0BA4EF4C-067F-4721-AC22-C9E1F67D517A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2:27:27.788" v="259"/>
          <ac:picMkLst>
            <pc:docMk/>
            <pc:sldMk cId="2705763310" sldId="281"/>
            <ac:picMk id="16" creationId="{56823067-F1FF-458C-A411-30BDB90B492C}"/>
          </ac:picMkLst>
        </pc:picChg>
        <pc:cxnChg chg="del">
          <ac:chgData name="Gawande, Surbhi Vasant" userId="S::sgawande@purdue.edu::011356a0-1e46-4e34-8d78-f9fad2689503" providerId="AD" clId="Web-{8F61F7E7-66F7-40BB-923C-DEDCD871768E}" dt="2021-03-03T22:26:19.053" v="246"/>
          <ac:cxnSpMkLst>
            <pc:docMk/>
            <pc:sldMk cId="2705763310" sldId="281"/>
            <ac:cxnSpMk id="11" creationId="{021862A3-A5F2-449B-88FB-9200F6734B76}"/>
          </ac:cxnSpMkLst>
        </pc:cxnChg>
        <pc:cxnChg chg="del">
          <ac:chgData name="Gawande, Surbhi Vasant" userId="S::sgawande@purdue.edu::011356a0-1e46-4e34-8d78-f9fad2689503" providerId="AD" clId="Web-{8F61F7E7-66F7-40BB-923C-DEDCD871768E}" dt="2021-03-03T22:26:19.053" v="245"/>
          <ac:cxnSpMkLst>
            <pc:docMk/>
            <pc:sldMk cId="2705763310" sldId="281"/>
            <ac:cxnSpMk id="13" creationId="{7183953E-D32D-4390-91C8-FBE95B2407CF}"/>
          </ac:cxnSpMkLst>
        </pc:cxnChg>
      </pc:sldChg>
      <pc:sldChg chg="add del replId">
        <pc:chgData name="Gawande, Surbhi Vasant" userId="S::sgawande@purdue.edu::011356a0-1e46-4e34-8d78-f9fad2689503" providerId="AD" clId="Web-{8F61F7E7-66F7-40BB-923C-DEDCD871768E}" dt="2021-03-03T22:19:34.801" v="224"/>
        <pc:sldMkLst>
          <pc:docMk/>
          <pc:sldMk cId="2778673312" sldId="281"/>
        </pc:sldMkLst>
      </pc:sldChg>
      <pc:sldChg chg="addSp delSp modSp add ord replId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3814427410" sldId="282"/>
        </pc:sldMkLst>
        <pc:spChg chg="mod">
          <ac:chgData name="Gawande, Surbhi Vasant" userId="S::sgawande@purdue.edu::011356a0-1e46-4e34-8d78-f9fad2689503" providerId="AD" clId="Web-{8F61F7E7-66F7-40BB-923C-DEDCD871768E}" dt="2021-03-03T22:41:57.496" v="285" actId="20577"/>
          <ac:spMkLst>
            <pc:docMk/>
            <pc:sldMk cId="3814427410" sldId="282"/>
            <ac:spMk id="2" creationId="{00000000-0000-0000-0000-000000000000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3814427410" sldId="282"/>
            <ac:spMk id="40" creationId="{2CC07997-96F6-4495-973C-38908C38D3D6}"/>
          </ac:spMkLst>
        </pc:spChg>
        <pc:grpChg chg="del">
          <ac:chgData name="Gawande, Surbhi Vasant" userId="S::sgawande@purdue.edu::011356a0-1e46-4e34-8d78-f9fad2689503" providerId="AD" clId="Web-{8F61F7E7-66F7-40BB-923C-DEDCD871768E}" dt="2021-03-03T22:42:01.590" v="291"/>
          <ac:grpSpMkLst>
            <pc:docMk/>
            <pc:sldMk cId="3814427410" sldId="282"/>
            <ac:grpSpMk id="4" creationId="{00000000-0000-0000-0000-000000000000}"/>
          </ac:grpSpMkLst>
        </pc:grpChg>
        <pc:grpChg chg="del">
          <ac:chgData name="Gawande, Surbhi Vasant" userId="S::sgawande@purdue.edu::011356a0-1e46-4e34-8d78-f9fad2689503" providerId="AD" clId="Web-{8F61F7E7-66F7-40BB-923C-DEDCD871768E}" dt="2021-03-03T22:42:01.590" v="290"/>
          <ac:grpSpMkLst>
            <pc:docMk/>
            <pc:sldMk cId="3814427410" sldId="282"/>
            <ac:grpSpMk id="9" creationId="{00000000-0000-0000-0000-000000000000}"/>
          </ac:grpSpMkLst>
        </pc:grpChg>
        <pc:grpChg chg="del">
          <ac:chgData name="Gawande, Surbhi Vasant" userId="S::sgawande@purdue.edu::011356a0-1e46-4e34-8d78-f9fad2689503" providerId="AD" clId="Web-{8F61F7E7-66F7-40BB-923C-DEDCD871768E}" dt="2021-03-03T22:42:01.590" v="289"/>
          <ac:grpSpMkLst>
            <pc:docMk/>
            <pc:sldMk cId="3814427410" sldId="282"/>
            <ac:grpSpMk id="14" creationId="{00000000-0000-0000-0000-000000000000}"/>
          </ac:grpSpMkLst>
        </pc:grpChg>
        <pc:grpChg chg="del">
          <ac:chgData name="Gawande, Surbhi Vasant" userId="S::sgawande@purdue.edu::011356a0-1e46-4e34-8d78-f9fad2689503" providerId="AD" clId="Web-{8F61F7E7-66F7-40BB-923C-DEDCD871768E}" dt="2021-03-03T22:42:01.590" v="288"/>
          <ac:grpSpMkLst>
            <pc:docMk/>
            <pc:sldMk cId="3814427410" sldId="282"/>
            <ac:grpSpMk id="22" creationId="{00000000-0000-0000-0000-000000000000}"/>
          </ac:grpSpMkLst>
        </pc:grpChg>
        <pc:grpChg chg="del">
          <ac:chgData name="Gawande, Surbhi Vasant" userId="S::sgawande@purdue.edu::011356a0-1e46-4e34-8d78-f9fad2689503" providerId="AD" clId="Web-{8F61F7E7-66F7-40BB-923C-DEDCD871768E}" dt="2021-03-03T22:42:01.590" v="287"/>
          <ac:grpSpMkLst>
            <pc:docMk/>
            <pc:sldMk cId="3814427410" sldId="282"/>
            <ac:grpSpMk id="25" creationId="{00000000-0000-0000-0000-000000000000}"/>
          </ac:grpSpMkLst>
        </pc:grpChg>
        <pc:picChg chg="del">
          <ac:chgData name="Gawande, Surbhi Vasant" userId="S::sgawande@purdue.edu::011356a0-1e46-4e34-8d78-f9fad2689503" providerId="AD" clId="Web-{8F61F7E7-66F7-40BB-923C-DEDCD871768E}" dt="2021-03-03T22:53:35.422" v="344"/>
          <ac:picMkLst>
            <pc:docMk/>
            <pc:sldMk cId="3814427410" sldId="282"/>
            <ac:picMk id="4" creationId="{4C31FEB0-E07F-41E9-A554-7AE54CFD1AD6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2:43:35.872" v="298"/>
          <ac:picMkLst>
            <pc:docMk/>
            <pc:sldMk cId="3814427410" sldId="282"/>
            <ac:picMk id="30" creationId="{53BA8916-6E99-4E89-8655-B1EF213B230A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2:44:11.231" v="300"/>
          <ac:picMkLst>
            <pc:docMk/>
            <pc:sldMk cId="3814427410" sldId="282"/>
            <ac:picMk id="31" creationId="{AE40E469-07B6-4528-9C6E-E19B44BF4E14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2:47:14.373" v="328" actId="1076"/>
          <ac:picMkLst>
            <pc:docMk/>
            <pc:sldMk cId="3814427410" sldId="282"/>
            <ac:picMk id="32" creationId="{5908243A-EE4D-46F3-B905-3D993454B686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2:45:24.169" v="304"/>
          <ac:picMkLst>
            <pc:docMk/>
            <pc:sldMk cId="3814427410" sldId="282"/>
            <ac:picMk id="33" creationId="{B9EA9BA6-2811-4DFA-8A48-308BD69862CF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2:47:17.920" v="329" actId="1076"/>
          <ac:picMkLst>
            <pc:docMk/>
            <pc:sldMk cId="3814427410" sldId="282"/>
            <ac:picMk id="34" creationId="{75A0EBAB-2ECC-4B92-AC7D-03FFC750239B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2:47:27.607" v="333" actId="1076"/>
          <ac:picMkLst>
            <pc:docMk/>
            <pc:sldMk cId="3814427410" sldId="282"/>
            <ac:picMk id="35" creationId="{3D211F7A-6DEC-4E2E-9E6E-2966F096DF3B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2:47:03.966" v="325" actId="1076"/>
          <ac:picMkLst>
            <pc:docMk/>
            <pc:sldMk cId="3814427410" sldId="282"/>
            <ac:picMk id="36" creationId="{2C970256-15F7-404C-9DED-ACE99C91FDD6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2:52:37.531" v="343" actId="14100"/>
          <ac:picMkLst>
            <pc:docMk/>
            <pc:sldMk cId="3814427410" sldId="282"/>
            <ac:picMk id="37" creationId="{766A362B-A86A-46C0-934F-2A0A999F784F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3:06:45.629" v="423" actId="1076"/>
          <ac:picMkLst>
            <pc:docMk/>
            <pc:sldMk cId="3814427410" sldId="282"/>
            <ac:picMk id="38" creationId="{4F86065A-C507-456C-8666-6E351BE0D5A6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3:06:39.285" v="422" actId="1076"/>
          <ac:picMkLst>
            <pc:docMk/>
            <pc:sldMk cId="3814427410" sldId="282"/>
            <ac:picMk id="39" creationId="{7DD0FB66-4A46-4C4D-A9F9-5C6947D8833C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2:42:01.590" v="286"/>
          <ac:picMkLst>
            <pc:docMk/>
            <pc:sldMk cId="3814427410" sldId="282"/>
            <ac:picMk id="48" creationId="{7DAA186E-21BB-465A-80B6-7033A3556AD1}"/>
          </ac:picMkLst>
        </pc:picChg>
      </pc:sldChg>
      <pc:sldChg chg="addSp delSp modSp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422750295" sldId="283"/>
        </pc:sldMkLst>
        <pc:spChg chg="del mod">
          <ac:chgData name="Gawande, Surbhi Vasant" userId="S::sgawande@purdue.edu::011356a0-1e46-4e34-8d78-f9fad2689503" providerId="AD" clId="Web-{8F61F7E7-66F7-40BB-923C-DEDCD871768E}" dt="2021-03-03T23:42:10.594" v="1140"/>
          <ac:spMkLst>
            <pc:docMk/>
            <pc:sldMk cId="2422750295" sldId="283"/>
            <ac:spMk id="2" creationId="{1F0C24F5-15D3-40A2-AA13-8C5445DF2CE1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2:16.750" v="1150" actId="20577"/>
          <ac:spMkLst>
            <pc:docMk/>
            <pc:sldMk cId="2422750295" sldId="283"/>
            <ac:spMk id="6" creationId="{8E62941D-02DD-4D70-89CA-ABD8A75E3B4C}"/>
          </ac:spMkLst>
        </pc:spChg>
        <pc:spChg chg="add">
          <ac:chgData name="Gawande, Surbhi Vasant" userId="S::sgawande@purdue.edu::011356a0-1e46-4e34-8d78-f9fad2689503" providerId="AD" clId="Web-{8F61F7E7-66F7-40BB-923C-DEDCD871768E}" dt="2021-03-03T23:43:47.985" v="1170"/>
          <ac:spMkLst>
            <pc:docMk/>
            <pc:sldMk cId="2422750295" sldId="283"/>
            <ac:spMk id="8" creationId="{A5992392-D522-4378-995A-0696408CADE4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422750295" sldId="283"/>
            <ac:spMk id="9" creationId="{7D7FE852-61C8-4BC9-AEF0-0F2F4E1CC8FC}"/>
          </ac:spMkLst>
        </pc:spChg>
      </pc:sldChg>
      <pc:sldChg chg="addSp delSp modSp add replId">
        <pc:chgData name="Gawande, Surbhi Vasant" userId="S::sgawande@purdue.edu::011356a0-1e46-4e34-8d78-f9fad2689503" providerId="AD" clId="Web-{8F61F7E7-66F7-40BB-923C-DEDCD871768E}" dt="2021-03-03T23:44:11.969" v="1174"/>
        <pc:sldMkLst>
          <pc:docMk/>
          <pc:sldMk cId="2999647056" sldId="284"/>
        </pc:sldMkLst>
        <pc:spChg chg="mod">
          <ac:chgData name="Gawande, Surbhi Vasant" userId="S::sgawande@purdue.edu::011356a0-1e46-4e34-8d78-f9fad2689503" providerId="AD" clId="Web-{8F61F7E7-66F7-40BB-923C-DEDCD871768E}" dt="2021-03-03T23:25:38.463" v="633" actId="20577"/>
          <ac:spMkLst>
            <pc:docMk/>
            <pc:sldMk cId="2999647056" sldId="284"/>
            <ac:spMk id="3" creationId="{569F0558-2013-4364-A3E9-A69FF39CE0A8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3:09:00.958" v="433"/>
          <ac:spMkLst>
            <pc:docMk/>
            <pc:sldMk cId="2999647056" sldId="284"/>
            <ac:spMk id="5" creationId="{AB1CDE20-8A46-47C5-82B5-82FC475EE8E6}"/>
          </ac:spMkLst>
        </pc:spChg>
        <pc:spChg chg="del">
          <ac:chgData name="Gawande, Surbhi Vasant" userId="S::sgawande@purdue.edu::011356a0-1e46-4e34-8d78-f9fad2689503" providerId="AD" clId="Web-{8F61F7E7-66F7-40BB-923C-DEDCD871768E}" dt="2021-03-03T23:09:00.958" v="432"/>
          <ac:spMkLst>
            <pc:docMk/>
            <pc:sldMk cId="2999647056" sldId="284"/>
            <ac:spMk id="6" creationId="{FA65267F-F7EA-4630-80AC-B9A805B3E668}"/>
          </ac:spMkLst>
        </pc:spChg>
        <pc:spChg chg="add del mod">
          <ac:chgData name="Gawande, Surbhi Vasant" userId="S::sgawande@purdue.edu::011356a0-1e46-4e34-8d78-f9fad2689503" providerId="AD" clId="Web-{8F61F7E7-66F7-40BB-923C-DEDCD871768E}" dt="2021-03-03T23:09:04.567" v="436"/>
          <ac:spMkLst>
            <pc:docMk/>
            <pc:sldMk cId="2999647056" sldId="284"/>
            <ac:spMk id="7" creationId="{B5E33E0A-0172-4E78-AA3A-0C214A5D7EDE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0:12.374" v="1128" actId="1076"/>
          <ac:spMkLst>
            <pc:docMk/>
            <pc:sldMk cId="2999647056" sldId="284"/>
            <ac:spMk id="24" creationId="{853E55B2-DFC2-4E1A-AED4-8061E3DF4326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0:16.187" v="1129" actId="1076"/>
          <ac:spMkLst>
            <pc:docMk/>
            <pc:sldMk cId="2999647056" sldId="284"/>
            <ac:spMk id="25" creationId="{E0FDD1EE-27D0-42A1-9AB8-B2EBACC3C783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0:24.109" v="1130" actId="1076"/>
          <ac:spMkLst>
            <pc:docMk/>
            <pc:sldMk cId="2999647056" sldId="284"/>
            <ac:spMk id="26" creationId="{06064364-CE99-40E3-95ED-CAFE6DF37DBE}"/>
          </ac:spMkLst>
        </pc:spChg>
        <pc:spChg chg="add mod">
          <ac:chgData name="Gawande, Surbhi Vasant" userId="S::sgawande@purdue.edu::011356a0-1e46-4e34-8d78-f9fad2689503" providerId="AD" clId="Web-{8F61F7E7-66F7-40BB-923C-DEDCD871768E}" dt="2021-03-03T23:44:11.969" v="1174"/>
          <ac:spMkLst>
            <pc:docMk/>
            <pc:sldMk cId="2999647056" sldId="284"/>
            <ac:spMk id="32" creationId="{A6EB5B2A-3161-4A3E-8E86-85FCF047B7CA}"/>
          </ac:spMkLst>
        </pc:spChg>
        <pc:graphicFrameChg chg="add mod modGraphic">
          <ac:chgData name="Gawande, Surbhi Vasant" userId="S::sgawande@purdue.edu::011356a0-1e46-4e34-8d78-f9fad2689503" providerId="AD" clId="Web-{8F61F7E7-66F7-40BB-923C-DEDCD871768E}" dt="2021-03-03T23:31:45.950" v="750" actId="1076"/>
          <ac:graphicFrameMkLst>
            <pc:docMk/>
            <pc:sldMk cId="2999647056" sldId="284"/>
            <ac:graphicFrameMk id="27" creationId="{B90383E3-D59A-4184-AAD8-84AC322BA2CE}"/>
          </ac:graphicFrameMkLst>
        </pc:graphicFrameChg>
        <pc:graphicFrameChg chg="add del mod modGraphic">
          <ac:chgData name="Gawande, Surbhi Vasant" userId="S::sgawande@purdue.edu::011356a0-1e46-4e34-8d78-f9fad2689503" providerId="AD" clId="Web-{8F61F7E7-66F7-40BB-923C-DEDCD871768E}" dt="2021-03-03T23:33:18.919" v="843"/>
          <ac:graphicFrameMkLst>
            <pc:docMk/>
            <pc:sldMk cId="2999647056" sldId="284"/>
            <ac:graphicFrameMk id="28" creationId="{8063B396-9A7A-4138-8295-076B1326D693}"/>
          </ac:graphicFrameMkLst>
        </pc:graphicFrameChg>
        <pc:graphicFrameChg chg="add mod modGraphic">
          <ac:chgData name="Gawande, Surbhi Vasant" userId="S::sgawande@purdue.edu::011356a0-1e46-4e34-8d78-f9fad2689503" providerId="AD" clId="Web-{8F61F7E7-66F7-40BB-923C-DEDCD871768E}" dt="2021-03-03T23:39:32.218" v="1122"/>
          <ac:graphicFrameMkLst>
            <pc:docMk/>
            <pc:sldMk cId="2999647056" sldId="284"/>
            <ac:graphicFrameMk id="29" creationId="{25C7ADA5-F688-44EF-AF51-41593670F78F}"/>
          </ac:graphicFrameMkLst>
        </pc:graphicFrameChg>
        <pc:graphicFrameChg chg="add mod modGraphic">
          <ac:chgData name="Gawande, Surbhi Vasant" userId="S::sgawande@purdue.edu::011356a0-1e46-4e34-8d78-f9fad2689503" providerId="AD" clId="Web-{8F61F7E7-66F7-40BB-923C-DEDCD871768E}" dt="2021-03-03T23:39:26.874" v="1119"/>
          <ac:graphicFrameMkLst>
            <pc:docMk/>
            <pc:sldMk cId="2999647056" sldId="284"/>
            <ac:graphicFrameMk id="30" creationId="{B717C021-5638-4574-8791-D0CC06F7AC6A}"/>
          </ac:graphicFrameMkLst>
        </pc:graphicFrameChg>
        <pc:graphicFrameChg chg="add mod">
          <ac:chgData name="Gawande, Surbhi Vasant" userId="S::sgawande@purdue.edu::011356a0-1e46-4e34-8d78-f9fad2689503" providerId="AD" clId="Web-{8F61F7E7-66F7-40BB-923C-DEDCD871768E}" dt="2021-03-03T23:39:47.874" v="1124" actId="1076"/>
          <ac:graphicFrameMkLst>
            <pc:docMk/>
            <pc:sldMk cId="2999647056" sldId="284"/>
            <ac:graphicFrameMk id="31" creationId="{49046C97-0A36-4E15-AB02-87E23FCD3020}"/>
          </ac:graphicFrameMkLst>
        </pc:graphicFrameChg>
        <pc:picChg chg="del">
          <ac:chgData name="Gawande, Surbhi Vasant" userId="S::sgawande@purdue.edu::011356a0-1e46-4e34-8d78-f9fad2689503" providerId="AD" clId="Web-{8F61F7E7-66F7-40BB-923C-DEDCD871768E}" dt="2021-03-03T23:09:00.974" v="434"/>
          <ac:picMkLst>
            <pc:docMk/>
            <pc:sldMk cId="2999647056" sldId="284"/>
            <ac:picMk id="2" creationId="{AA4F19F5-BAB8-4984-9F1A-BFFF68CB30D4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3:09:06.114" v="437"/>
          <ac:picMkLst>
            <pc:docMk/>
            <pc:sldMk cId="2999647056" sldId="284"/>
            <ac:picMk id="8" creationId="{0259941F-AC9B-406D-BDC9-F6E9F62809AB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3:09:00.958" v="431"/>
          <ac:picMkLst>
            <pc:docMk/>
            <pc:sldMk cId="2999647056" sldId="284"/>
            <ac:picMk id="9" creationId="{922864F0-B124-4667-A2ED-42DCC97DF428}"/>
          </ac:picMkLst>
        </pc:picChg>
        <pc:picChg chg="del">
          <ac:chgData name="Gawande, Surbhi Vasant" userId="S::sgawande@purdue.edu::011356a0-1e46-4e34-8d78-f9fad2689503" providerId="AD" clId="Web-{8F61F7E7-66F7-40BB-923C-DEDCD871768E}" dt="2021-03-03T23:09:00.958" v="430"/>
          <ac:picMkLst>
            <pc:docMk/>
            <pc:sldMk cId="2999647056" sldId="284"/>
            <ac:picMk id="10" creationId="{11883840-0347-4C7C-B931-4ABBBFC6EC35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3:40:00.812" v="1125" actId="1076"/>
          <ac:picMkLst>
            <pc:docMk/>
            <pc:sldMk cId="2999647056" sldId="284"/>
            <ac:picMk id="14" creationId="{6BB2CF53-818B-4117-845F-D28AD1CA3F88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3:10:58.490" v="444"/>
          <ac:picMkLst>
            <pc:docMk/>
            <pc:sldMk cId="2999647056" sldId="284"/>
            <ac:picMk id="15" creationId="{5B6B4446-CD2C-461B-8D3C-AAB56D2676BA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3:10:56.646" v="443"/>
          <ac:picMkLst>
            <pc:docMk/>
            <pc:sldMk cId="2999647056" sldId="284"/>
            <ac:picMk id="16" creationId="{09EC38D2-FD1D-49BD-8E52-280DB7DBB887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3:40:00.843" v="1126" actId="1076"/>
          <ac:picMkLst>
            <pc:docMk/>
            <pc:sldMk cId="2999647056" sldId="284"/>
            <ac:picMk id="17" creationId="{26D5128B-2F2B-485A-A9DB-994011993B87}"/>
          </ac:picMkLst>
        </pc:picChg>
        <pc:picChg chg="add del mod">
          <ac:chgData name="Gawande, Surbhi Vasant" userId="S::sgawande@purdue.edu::011356a0-1e46-4e34-8d78-f9fad2689503" providerId="AD" clId="Web-{8F61F7E7-66F7-40BB-923C-DEDCD871768E}" dt="2021-03-03T23:16:48.586" v="508"/>
          <ac:picMkLst>
            <pc:docMk/>
            <pc:sldMk cId="2999647056" sldId="284"/>
            <ac:picMk id="18" creationId="{28716ABB-1104-4B28-93EA-D83728D68E3E}"/>
          </ac:picMkLst>
        </pc:picChg>
        <pc:picChg chg="add mod">
          <ac:chgData name="Gawande, Surbhi Vasant" userId="S::sgawande@purdue.edu::011356a0-1e46-4e34-8d78-f9fad2689503" providerId="AD" clId="Web-{8F61F7E7-66F7-40BB-923C-DEDCD871768E}" dt="2021-03-03T23:40:00.874" v="1127" actId="1076"/>
          <ac:picMkLst>
            <pc:docMk/>
            <pc:sldMk cId="2999647056" sldId="284"/>
            <ac:picMk id="19" creationId="{B93E64D1-F349-4029-9B6C-27F23A2C914D}"/>
          </ac:picMkLst>
        </pc:picChg>
        <pc:cxnChg chg="del">
          <ac:chgData name="Gawande, Surbhi Vasant" userId="S::sgawande@purdue.edu::011356a0-1e46-4e34-8d78-f9fad2689503" providerId="AD" clId="Web-{8F61F7E7-66F7-40BB-923C-DEDCD871768E}" dt="2021-03-03T23:09:00.958" v="429"/>
          <ac:cxnSpMkLst>
            <pc:docMk/>
            <pc:sldMk cId="2999647056" sldId="284"/>
            <ac:cxnSpMk id="11" creationId="{021862A3-A5F2-449B-88FB-9200F6734B76}"/>
          </ac:cxnSpMkLst>
        </pc:cxnChg>
        <pc:cxnChg chg="del">
          <ac:chgData name="Gawande, Surbhi Vasant" userId="S::sgawande@purdue.edu::011356a0-1e46-4e34-8d78-f9fad2689503" providerId="AD" clId="Web-{8F61F7E7-66F7-40BB-923C-DEDCD871768E}" dt="2021-03-03T23:09:00.958" v="428"/>
          <ac:cxnSpMkLst>
            <pc:docMk/>
            <pc:sldMk cId="2999647056" sldId="284"/>
            <ac:cxnSpMk id="13" creationId="{7183953E-D32D-4390-91C8-FBE95B2407CF}"/>
          </ac:cxnSpMkLst>
        </pc:cxnChg>
        <pc:cxnChg chg="add mod">
          <ac:chgData name="Gawande, Surbhi Vasant" userId="S::sgawande@purdue.edu::011356a0-1e46-4e34-8d78-f9fad2689503" providerId="AD" clId="Web-{8F61F7E7-66F7-40BB-923C-DEDCD871768E}" dt="2021-03-03T23:27:20.683" v="642" actId="14100"/>
          <ac:cxnSpMkLst>
            <pc:docMk/>
            <pc:sldMk cId="2999647056" sldId="284"/>
            <ac:cxnSpMk id="21" creationId="{3DB4D2E5-CC24-4FAA-9796-4DAE14E97D27}"/>
          </ac:cxnSpMkLst>
        </pc:cxnChg>
        <pc:cxnChg chg="add mod">
          <ac:chgData name="Gawande, Surbhi Vasant" userId="S::sgawande@purdue.edu::011356a0-1e46-4e34-8d78-f9fad2689503" providerId="AD" clId="Web-{8F61F7E7-66F7-40BB-923C-DEDCD871768E}" dt="2021-03-03T23:27:28.308" v="643" actId="14100"/>
          <ac:cxnSpMkLst>
            <pc:docMk/>
            <pc:sldMk cId="2999647056" sldId="284"/>
            <ac:cxnSpMk id="22" creationId="{47DC7C0D-87C3-49A5-989B-4597A607D0A4}"/>
          </ac:cxnSpMkLst>
        </pc:cxnChg>
      </pc:sldChg>
      <pc:sldMasterChg chg="del delSldLayout">
        <pc:chgData name="Gawande, Surbhi Vasant" userId="S::sgawande@purdue.edu::011356a0-1e46-4e34-8d78-f9fad2689503" providerId="AD" clId="Web-{8F61F7E7-66F7-40BB-923C-DEDCD871768E}" dt="2021-03-03T22:40:56.214" v="275"/>
        <pc:sldMasterMkLst>
          <pc:docMk/>
          <pc:sldMasterMk cId="789956551" sldId="2147483648"/>
        </pc:sldMasterMkLst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1055846903" sldId="2147483649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883228651" sldId="2147483650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1016969293" sldId="2147483651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380560978" sldId="2147483652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882056480" sldId="2147483653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643644119" sldId="2147483654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851578094" sldId="2147483655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1642002250" sldId="2147483656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1966951800" sldId="2147483657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195640682" sldId="2147483658"/>
          </pc:sldLayoutMkLst>
        </pc:sldLayoutChg>
        <pc:sldLayoutChg chg="del">
          <pc:chgData name="Gawande, Surbhi Vasant" userId="S::sgawande@purdue.edu::011356a0-1e46-4e34-8d78-f9fad2689503" providerId="AD" clId="Web-{8F61F7E7-66F7-40BB-923C-DEDCD871768E}" dt="2021-03-03T22:40:56.214" v="275"/>
          <pc:sldLayoutMkLst>
            <pc:docMk/>
            <pc:sldMasterMk cId="789956551" sldId="2147483648"/>
            <pc:sldLayoutMk cId="335478817" sldId="2147483659"/>
          </pc:sldLayoutMkLst>
        </pc:sldLayoutChg>
      </pc:sldMasterChg>
      <pc:sldMasterChg chg="add mod addSldLayout modSldLayout">
        <pc:chgData name="Gawande, Surbhi Vasant" userId="S::sgawande@purdue.edu::011356a0-1e46-4e34-8d78-f9fad2689503" providerId="AD" clId="Web-{8F61F7E7-66F7-40BB-923C-DEDCD871768E}" dt="2021-03-03T23:44:21.141" v="1175"/>
        <pc:sldMasterMkLst>
          <pc:docMk/>
          <pc:sldMasterMk cId="509832984" sldId="2147483660"/>
        </pc:sldMasterMkLst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68119203" sldId="2147483661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415396830" sldId="2147483662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2712084593" sldId="2147483663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1527190142" sldId="2147483664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3176657593" sldId="2147483665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3140823591" sldId="2147483666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3420509687" sldId="2147483667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36494806" sldId="2147483668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670078546" sldId="2147483669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665270329" sldId="2147483670"/>
          </pc:sldLayoutMkLst>
        </pc:sldLayoutChg>
        <pc:sldLayoutChg chg="add mod replId">
          <pc:chgData name="Gawande, Surbhi Vasant" userId="S::sgawande@purdue.edu::011356a0-1e46-4e34-8d78-f9fad2689503" providerId="AD" clId="Web-{8F61F7E7-66F7-40BB-923C-DEDCD871768E}" dt="2021-03-03T23:44:21.141" v="1175"/>
          <pc:sldLayoutMkLst>
            <pc:docMk/>
            <pc:sldMasterMk cId="509832984" sldId="2147483660"/>
            <pc:sldLayoutMk cId="1254737885" sldId="2147483671"/>
          </pc:sldLayoutMkLst>
        </pc:sldLayoutChg>
      </pc:sldMasterChg>
    </pc:docChg>
  </pc:docChgLst>
  <pc:docChgLst>
    <pc:chgData name="Gawande, Surbhi Vasant" userId="S::sgawande@purdue.edu::011356a0-1e46-4e34-8d78-f9fad2689503" providerId="AD" clId="Web-{E97A5F10-7904-4159-800C-C458C26970DC}"/>
    <pc:docChg chg="addSld modSld">
      <pc:chgData name="Gawande, Surbhi Vasant" userId="S::sgawande@purdue.edu::011356a0-1e46-4e34-8d78-f9fad2689503" providerId="AD" clId="Web-{E97A5F10-7904-4159-800C-C458C26970DC}" dt="2021-03-02T22:37:09.226" v="42" actId="14100"/>
      <pc:docMkLst>
        <pc:docMk/>
      </pc:docMkLst>
      <pc:sldChg chg="addSp delSp modSp">
        <pc:chgData name="Gawande, Surbhi Vasant" userId="S::sgawande@purdue.edu::011356a0-1e46-4e34-8d78-f9fad2689503" providerId="AD" clId="Web-{E97A5F10-7904-4159-800C-C458C26970DC}" dt="2021-03-02T22:27:35.256" v="37"/>
        <pc:sldMkLst>
          <pc:docMk/>
          <pc:sldMk cId="624754537" sldId="263"/>
        </pc:sldMkLst>
        <pc:spChg chg="del mod">
          <ac:chgData name="Gawande, Surbhi Vasant" userId="S::sgawande@purdue.edu::011356a0-1e46-4e34-8d78-f9fad2689503" providerId="AD" clId="Web-{E97A5F10-7904-4159-800C-C458C26970DC}" dt="2021-03-02T22:26:43.834" v="32"/>
          <ac:spMkLst>
            <pc:docMk/>
            <pc:sldMk cId="624754537" sldId="263"/>
            <ac:spMk id="2" creationId="{00000000-0000-0000-0000-000000000000}"/>
          </ac:spMkLst>
        </pc:spChg>
        <pc:spChg chg="del mod">
          <ac:chgData name="Gawande, Surbhi Vasant" userId="S::sgawande@purdue.edu::011356a0-1e46-4e34-8d78-f9fad2689503" providerId="AD" clId="Web-{E97A5F10-7904-4159-800C-C458C26970DC}" dt="2021-03-02T22:27:35.256" v="37"/>
          <ac:spMkLst>
            <pc:docMk/>
            <pc:sldMk cId="624754537" sldId="263"/>
            <ac:spMk id="3" creationId="{00000000-0000-0000-0000-000000000000}"/>
          </ac:spMkLst>
        </pc:spChg>
        <pc:spChg chg="add del mod">
          <ac:chgData name="Gawande, Surbhi Vasant" userId="S::sgawande@purdue.edu::011356a0-1e46-4e34-8d78-f9fad2689503" providerId="AD" clId="Web-{E97A5F10-7904-4159-800C-C458C26970DC}" dt="2021-03-02T22:27:15.569" v="35"/>
          <ac:spMkLst>
            <pc:docMk/>
            <pc:sldMk cId="624754537" sldId="263"/>
            <ac:spMk id="5" creationId="{CF2791F1-6921-44B5-8D65-29C67F6BFB08}"/>
          </ac:spMkLst>
        </pc:spChg>
        <pc:spChg chg="add">
          <ac:chgData name="Gawande, Surbhi Vasant" userId="S::sgawande@purdue.edu::011356a0-1e46-4e34-8d78-f9fad2689503" providerId="AD" clId="Web-{E97A5F10-7904-4159-800C-C458C26970DC}" dt="2021-03-02T22:26:44.537" v="33"/>
          <ac:spMkLst>
            <pc:docMk/>
            <pc:sldMk cId="624754537" sldId="263"/>
            <ac:spMk id="7" creationId="{2C199855-ECB4-4A22-84F1-9A0E9F7D928C}"/>
          </ac:spMkLst>
        </pc:spChg>
      </pc:sldChg>
      <pc:sldChg chg="addSp modSp">
        <pc:chgData name="Gawande, Surbhi Vasant" userId="S::sgawande@purdue.edu::011356a0-1e46-4e34-8d78-f9fad2689503" providerId="AD" clId="Web-{E97A5F10-7904-4159-800C-C458C26970DC}" dt="2021-03-02T22:37:09.226" v="42" actId="14100"/>
        <pc:sldMkLst>
          <pc:docMk/>
          <pc:sldMk cId="2007931304" sldId="264"/>
        </pc:sldMkLst>
        <pc:graphicFrameChg chg="add mod modGraphic">
          <ac:chgData name="Gawande, Surbhi Vasant" userId="S::sgawande@purdue.edu::011356a0-1e46-4e34-8d78-f9fad2689503" providerId="AD" clId="Web-{E97A5F10-7904-4159-800C-C458C26970DC}" dt="2021-03-02T22:37:09.226" v="42" actId="14100"/>
          <ac:graphicFrameMkLst>
            <pc:docMk/>
            <pc:sldMk cId="2007931304" sldId="264"/>
            <ac:graphicFrameMk id="3" creationId="{5CB2DB64-82B2-4648-B12B-DC18EFD8B3FD}"/>
          </ac:graphicFrameMkLst>
        </pc:graphicFrameChg>
      </pc:sldChg>
      <pc:sldChg chg="addSp delSp modSp mod setClrOvrMap">
        <pc:chgData name="Gawande, Surbhi Vasant" userId="S::sgawande@purdue.edu::011356a0-1e46-4e34-8d78-f9fad2689503" providerId="AD" clId="Web-{E97A5F10-7904-4159-800C-C458C26970DC}" dt="2021-03-02T20:07:41.703" v="18" actId="1076"/>
        <pc:sldMkLst>
          <pc:docMk/>
          <pc:sldMk cId="2800786326" sldId="272"/>
        </pc:sldMkLst>
        <pc:spChg chg="del mod">
          <ac:chgData name="Gawande, Surbhi Vasant" userId="S::sgawande@purdue.edu::011356a0-1e46-4e34-8d78-f9fad2689503" providerId="AD" clId="Web-{E97A5F10-7904-4159-800C-C458C26970DC}" dt="2021-03-02T20:07:23.531" v="13"/>
          <ac:spMkLst>
            <pc:docMk/>
            <pc:sldMk cId="2800786326" sldId="272"/>
            <ac:spMk id="2" creationId="{67DAA6A6-7C70-41DD-A6C0-C2291CF4D076}"/>
          </ac:spMkLst>
        </pc:spChg>
        <pc:spChg chg="add mod">
          <ac:chgData name="Gawande, Surbhi Vasant" userId="S::sgawande@purdue.edu::011356a0-1e46-4e34-8d78-f9fad2689503" providerId="AD" clId="Web-{E97A5F10-7904-4159-800C-C458C26970DC}" dt="2021-03-02T20:07:20.406" v="11" actId="20577"/>
          <ac:spMkLst>
            <pc:docMk/>
            <pc:sldMk cId="2800786326" sldId="272"/>
            <ac:spMk id="3" creationId="{569F0558-2013-4364-A3E9-A69FF39CE0A8}"/>
          </ac:spMkLst>
        </pc:spChg>
        <pc:spChg chg="del">
          <ac:chgData name="Gawande, Surbhi Vasant" userId="S::sgawande@purdue.edu::011356a0-1e46-4e34-8d78-f9fad2689503" providerId="AD" clId="Web-{E97A5F10-7904-4159-800C-C458C26970DC}" dt="2021-03-02T20:06:07.295" v="0"/>
          <ac:spMkLst>
            <pc:docMk/>
            <pc:sldMk cId="2800786326" sldId="272"/>
            <ac:spMk id="19" creationId="{0DE6A193-4755-479A-BC6F-A7EBCA73BE1A}"/>
          </ac:spMkLst>
        </pc:spChg>
        <pc:spChg chg="del">
          <ac:chgData name="Gawande, Surbhi Vasant" userId="S::sgawande@purdue.edu::011356a0-1e46-4e34-8d78-f9fad2689503" providerId="AD" clId="Web-{E97A5F10-7904-4159-800C-C458C26970DC}" dt="2021-03-02T20:06:07.295" v="0"/>
          <ac:spMkLst>
            <pc:docMk/>
            <pc:sldMk cId="2800786326" sldId="272"/>
            <ac:spMk id="20" creationId="{5A55B759-31A7-423C-9BC2-A8BC09FE98B9}"/>
          </ac:spMkLst>
        </pc:spChg>
        <pc:spChg chg="del">
          <ac:chgData name="Gawande, Surbhi Vasant" userId="S::sgawande@purdue.edu::011356a0-1e46-4e34-8d78-f9fad2689503" providerId="AD" clId="Web-{E97A5F10-7904-4159-800C-C458C26970DC}" dt="2021-03-02T20:06:07.295" v="0"/>
          <ac:spMkLst>
            <pc:docMk/>
            <pc:sldMk cId="2800786326" sldId="272"/>
            <ac:spMk id="21" creationId="{F78796AF-79A0-47AC-BEFD-BFFC00F968C4}"/>
          </ac:spMkLst>
        </pc:spChg>
        <pc:spChg chg="add">
          <ac:chgData name="Gawande, Surbhi Vasant" userId="S::sgawande@purdue.edu::011356a0-1e46-4e34-8d78-f9fad2689503" providerId="AD" clId="Web-{E97A5F10-7904-4159-800C-C458C26970DC}" dt="2021-03-02T20:06:07.295" v="0"/>
          <ac:spMkLst>
            <pc:docMk/>
            <pc:sldMk cId="2800786326" sldId="272"/>
            <ac:spMk id="26" creationId="{99ED5833-B85B-4103-8A3B-CAB0308E6C15}"/>
          </ac:spMkLst>
        </pc:spChg>
        <pc:picChg chg="mod">
          <ac:chgData name="Gawande, Surbhi Vasant" userId="S::sgawande@purdue.edu::011356a0-1e46-4e34-8d78-f9fad2689503" providerId="AD" clId="Web-{E97A5F10-7904-4159-800C-C458C26970DC}" dt="2021-03-02T20:07:41.703" v="18" actId="1076"/>
          <ac:picMkLst>
            <pc:docMk/>
            <pc:sldMk cId="2800786326" sldId="272"/>
            <ac:picMk id="5" creationId="{B3029756-7F0E-41EB-9C4F-D685BF733818}"/>
          </ac:picMkLst>
        </pc:picChg>
        <pc:picChg chg="del mod">
          <ac:chgData name="Gawande, Surbhi Vasant" userId="S::sgawande@purdue.edu::011356a0-1e46-4e34-8d78-f9fad2689503" providerId="AD" clId="Web-{E97A5F10-7904-4159-800C-C458C26970DC}" dt="2021-03-02T20:06:48.077" v="4"/>
          <ac:picMkLst>
            <pc:docMk/>
            <pc:sldMk cId="2800786326" sldId="272"/>
            <ac:picMk id="6" creationId="{88922B81-D5F2-4BF5-BD68-06A4CFD56912}"/>
          </ac:picMkLst>
        </pc:picChg>
      </pc:sldChg>
      <pc:sldChg chg="addSp modSp add replId">
        <pc:chgData name="Gawande, Surbhi Vasant" userId="S::sgawande@purdue.edu::011356a0-1e46-4e34-8d78-f9fad2689503" providerId="AD" clId="Web-{E97A5F10-7904-4159-800C-C458C26970DC}" dt="2021-03-02T22:26:23.912" v="29" actId="20577"/>
        <pc:sldMkLst>
          <pc:docMk/>
          <pc:sldMk cId="1793398236" sldId="273"/>
        </pc:sldMkLst>
        <pc:spChg chg="add mod">
          <ac:chgData name="Gawande, Surbhi Vasant" userId="S::sgawande@purdue.edu::011356a0-1e46-4e34-8d78-f9fad2689503" providerId="AD" clId="Web-{E97A5F10-7904-4159-800C-C458C26970DC}" dt="2021-03-02T22:26:23.912" v="29" actId="20577"/>
          <ac:spMkLst>
            <pc:docMk/>
            <pc:sldMk cId="1793398236" sldId="273"/>
            <ac:spMk id="3" creationId="{C7F74190-361F-4052-A856-E1AA5A674028}"/>
          </ac:spMkLst>
        </pc:spChg>
      </pc:sldChg>
      <pc:sldChg chg="add replId">
        <pc:chgData name="Gawande, Surbhi Vasant" userId="S::sgawande@purdue.edu::011356a0-1e46-4e34-8d78-f9fad2689503" providerId="AD" clId="Web-{E97A5F10-7904-4159-800C-C458C26970DC}" dt="2021-03-02T22:26:35.522" v="30"/>
        <pc:sldMkLst>
          <pc:docMk/>
          <pc:sldMk cId="3948067996" sldId="274"/>
        </pc:sldMkLst>
      </pc:sldChg>
    </pc:docChg>
  </pc:docChgLst>
  <pc:docChgLst>
    <pc:chgData name="Zinnia Arshad" userId="S::zarshad@purdue.edu::ec69baab-bb00-4b26-9097-8158c7148382" providerId="AD" clId="Web-{F8A06435-83F4-5FBD-AC69-6F3083D298A9}"/>
    <pc:docChg chg="addSld delSld modSld sldOrd">
      <pc:chgData name="Zinnia Arshad" userId="S::zarshad@purdue.edu::ec69baab-bb00-4b26-9097-8158c7148382" providerId="AD" clId="Web-{F8A06435-83F4-5FBD-AC69-6F3083D298A9}" dt="2021-03-04T00:31:02.750" v="1098" actId="1076"/>
      <pc:docMkLst>
        <pc:docMk/>
      </pc:docMkLst>
      <pc:sldChg chg="addSp delSp modSp mod setBg">
        <pc:chgData name="Zinnia Arshad" userId="S::zarshad@purdue.edu::ec69baab-bb00-4b26-9097-8158c7148382" providerId="AD" clId="Web-{F8A06435-83F4-5FBD-AC69-6F3083D298A9}" dt="2021-03-04T00:03:31.607" v="986" actId="20577"/>
        <pc:sldMkLst>
          <pc:docMk/>
          <pc:sldMk cId="961523560" sldId="256"/>
        </pc:sldMkLst>
        <pc:spChg chg="mod ord">
          <ac:chgData name="Zinnia Arshad" userId="S::zarshad@purdue.edu::ec69baab-bb00-4b26-9097-8158c7148382" providerId="AD" clId="Web-{F8A06435-83F4-5FBD-AC69-6F3083D298A9}" dt="2021-03-03T22:34:59.417" v="116"/>
          <ac:spMkLst>
            <pc:docMk/>
            <pc:sldMk cId="961523560" sldId="256"/>
            <ac:spMk id="2" creationId="{00000000-0000-0000-0000-000000000000}"/>
          </ac:spMkLst>
        </pc:spChg>
        <pc:spChg chg="mod">
          <ac:chgData name="Zinnia Arshad" userId="S::zarshad@purdue.edu::ec69baab-bb00-4b26-9097-8158c7148382" providerId="AD" clId="Web-{F8A06435-83F4-5FBD-AC69-6F3083D298A9}" dt="2021-03-04T00:03:31.607" v="986" actId="20577"/>
          <ac:spMkLst>
            <pc:docMk/>
            <pc:sldMk cId="961523560" sldId="256"/>
            <ac:spMk id="3" creationId="{00000000-0000-0000-0000-000000000000}"/>
          </ac:spMkLst>
        </pc:spChg>
        <pc:spChg chg="add ord">
          <ac:chgData name="Zinnia Arshad" userId="S::zarshad@purdue.edu::ec69baab-bb00-4b26-9097-8158c7148382" providerId="AD" clId="Web-{F8A06435-83F4-5FBD-AC69-6F3083D298A9}" dt="2021-03-03T22:34:08.418" v="114"/>
          <ac:spMkLst>
            <pc:docMk/>
            <pc:sldMk cId="961523560" sldId="256"/>
            <ac:spMk id="5" creationId="{B8817474-CE96-4262-BAB4-E31C290C9A0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8.670" v="99"/>
          <ac:spMkLst>
            <pc:docMk/>
            <pc:sldMk cId="961523560" sldId="256"/>
            <ac:spMk id="8" creationId="{FB5B0058-AF13-4859-B429-4EDDE2A26F7F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8.670" v="99"/>
          <ac:spMkLst>
            <pc:docMk/>
            <pc:sldMk cId="961523560" sldId="256"/>
            <ac:spMk id="9" creationId="{D84C2E9E-0B5D-4B5F-9A1F-70EBDCE39034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8.670" v="99"/>
          <ac:spMkLst>
            <pc:docMk/>
            <pc:sldMk cId="961523560" sldId="256"/>
            <ac:spMk id="10" creationId="{EF36B2BE-65F4-46E3-AFDD-A9AE9E88507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11" creationId="{07322A9E-F1EC-405E-8971-BA906EFFCCB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32.295" v="101"/>
          <ac:spMkLst>
            <pc:docMk/>
            <pc:sldMk cId="961523560" sldId="256"/>
            <ac:spMk id="12" creationId="{7F357D35-3E3E-4EC7-B3AE-C106ABB7DC6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13" creationId="{A5704422-1118-4FD1-95AD-29A064EB80D9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32.295" v="101"/>
          <ac:spMkLst>
            <pc:docMk/>
            <pc:sldMk cId="961523560" sldId="256"/>
            <ac:spMk id="14" creationId="{9334D921-DCE6-4D92-987F-D98C93F1CBD7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15" creationId="{A88B2AAA-B805-498E-A9E6-98B88585549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32.295" v="101"/>
          <ac:spMkLst>
            <pc:docMk/>
            <pc:sldMk cId="961523560" sldId="256"/>
            <ac:spMk id="16" creationId="{DE4D942F-489D-4A7B-8983-942543481B69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17" creationId="{9B8051E0-19D7-43E1-BFD9-E6DBFEB3A3F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19" creationId="{4EDB2B02-86A2-46F5-A4BE-B7D9B10411D6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32.295" v="101"/>
          <ac:spMkLst>
            <pc:docMk/>
            <pc:sldMk cId="961523560" sldId="256"/>
            <ac:spMk id="20" creationId="{593BD913-0EB6-48A4-B22A-6A4DE089854B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21" creationId="{43954639-FB5D-41F4-9560-6F6DFE778425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59.372" v="103"/>
          <ac:spMkLst>
            <pc:docMk/>
            <pc:sldMk cId="961523560" sldId="256"/>
            <ac:spMk id="22" creationId="{FB5B0058-AF13-4859-B429-4EDDE2A26F7F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23" creationId="{E898931C-0323-41FA-A036-20F818B1FF8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59.372" v="103"/>
          <ac:spMkLst>
            <pc:docMk/>
            <pc:sldMk cId="961523560" sldId="256"/>
            <ac:spMk id="24" creationId="{D84C2E9E-0B5D-4B5F-9A1F-70EBDCE39034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25" creationId="{89AFE9DD-0792-4B98-B4EB-97ACA17E6AA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59.372" v="103"/>
          <ac:spMkLst>
            <pc:docMk/>
            <pc:sldMk cId="961523560" sldId="256"/>
            <ac:spMk id="26" creationId="{EF36B2BE-65F4-46E3-AFDD-A9AE9E88507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27" creationId="{3981F5C4-9AE1-404E-AF44-A4E6DB374F9D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0.622" v="105"/>
          <ac:spMkLst>
            <pc:docMk/>
            <pc:sldMk cId="961523560" sldId="256"/>
            <ac:spMk id="28" creationId="{17CDB40A-75BB-4498-A20B-59C3984A3A94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29" creationId="{763C1781-8726-4FAC-8C45-FF40376BE409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2.497" v="107"/>
          <ac:spMkLst>
            <pc:docMk/>
            <pc:sldMk cId="961523560" sldId="256"/>
            <ac:spMk id="30" creationId="{3E443FD7-A66B-4AA0-872D-B088B9BC5F17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31" creationId="{301491B5-56C7-43DC-A3D9-861EECCA056A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2.497" v="107"/>
          <ac:spMkLst>
            <pc:docMk/>
            <pc:sldMk cId="961523560" sldId="256"/>
            <ac:spMk id="32" creationId="{C04BE0EF-3561-49B4-9A29-F283168A91C7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33" creationId="{237E2353-22DF-46E0-A200-FB30F8F394E2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4.419" v="109"/>
          <ac:spMkLst>
            <pc:docMk/>
            <pc:sldMk cId="961523560" sldId="256"/>
            <ac:spMk id="34" creationId="{FB5B0058-AF13-4859-B429-4EDDE2A26F7F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35" creationId="{DD6138DB-057B-45F7-A5F4-E7BFDA20D02C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4.419" v="109"/>
          <ac:spMkLst>
            <pc:docMk/>
            <pc:sldMk cId="961523560" sldId="256"/>
            <ac:spMk id="36" creationId="{D84C2E9E-0B5D-4B5F-9A1F-70EBDCE39034}"/>
          </ac:spMkLst>
        </pc:spChg>
        <pc:spChg chg="add del">
          <ac:chgData name="Zinnia Arshad" userId="S::zarshad@purdue.edu::ec69baab-bb00-4b26-9097-8158c7148382" providerId="AD" clId="Web-{F8A06435-83F4-5FBD-AC69-6F3083D298A9}" dt="2021-03-03T22:32:21.107" v="97"/>
          <ac:spMkLst>
            <pc:docMk/>
            <pc:sldMk cId="961523560" sldId="256"/>
            <ac:spMk id="37" creationId="{79A54AB1-B64F-4843-BFAB-81CB74E66B65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4.419" v="109"/>
          <ac:spMkLst>
            <pc:docMk/>
            <pc:sldMk cId="961523560" sldId="256"/>
            <ac:spMk id="38" creationId="{EF36B2BE-65F4-46E3-AFDD-A9AE9E88507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8.638" v="111"/>
          <ac:spMkLst>
            <pc:docMk/>
            <pc:sldMk cId="961523560" sldId="256"/>
            <ac:spMk id="39" creationId="{7F357D35-3E3E-4EC7-B3AE-C106ABB7DC6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8.638" v="111"/>
          <ac:spMkLst>
            <pc:docMk/>
            <pc:sldMk cId="961523560" sldId="256"/>
            <ac:spMk id="40" creationId="{9334D921-DCE6-4D92-987F-D98C93F1CBD7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8.638" v="111"/>
          <ac:spMkLst>
            <pc:docMk/>
            <pc:sldMk cId="961523560" sldId="256"/>
            <ac:spMk id="41" creationId="{DE4D942F-489D-4A7B-8983-942543481B69}"/>
          </ac:spMkLst>
        </pc:spChg>
        <pc:spChg chg="add del">
          <ac:chgData name="Zinnia Arshad" userId="S::zarshad@purdue.edu::ec69baab-bb00-4b26-9097-8158c7148382" providerId="AD" clId="Web-{F8A06435-83F4-5FBD-AC69-6F3083D298A9}" dt="2021-03-03T22:33:08.638" v="111"/>
          <ac:spMkLst>
            <pc:docMk/>
            <pc:sldMk cId="961523560" sldId="256"/>
            <ac:spMk id="43" creationId="{593BD913-0EB6-48A4-B22A-6A4DE089854B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08.371" v="113"/>
          <ac:spMkLst>
            <pc:docMk/>
            <pc:sldMk cId="961523560" sldId="256"/>
            <ac:spMk id="44" creationId="{FB5B0058-AF13-4859-B429-4EDDE2A26F7F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08.371" v="113"/>
          <ac:spMkLst>
            <pc:docMk/>
            <pc:sldMk cId="961523560" sldId="256"/>
            <ac:spMk id="45" creationId="{D84C2E9E-0B5D-4B5F-9A1F-70EBDCE39034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08.371" v="113"/>
          <ac:spMkLst>
            <pc:docMk/>
            <pc:sldMk cId="961523560" sldId="256"/>
            <ac:spMk id="46" creationId="{EF36B2BE-65F4-46E3-AFDD-A9AE9E88507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47" creationId="{07322A9E-F1EC-405E-8971-BA906EFFCCB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48" creationId="{A5704422-1118-4FD1-95AD-29A064EB80D9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49" creationId="{A88B2AAA-B805-498E-A9E6-98B88585549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0" creationId="{9B8051E0-19D7-43E1-BFD9-E6DBFEB3A3F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1" creationId="{4EDB2B02-86A2-46F5-A4BE-B7D9B10411D6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2" creationId="{43954639-FB5D-41F4-9560-6F6DFE778425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3" creationId="{E898931C-0323-41FA-A036-20F818B1FF8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4" creationId="{89AFE9DD-0792-4B98-B4EB-97ACA17E6AA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5" creationId="{3981F5C4-9AE1-404E-AF44-A4E6DB374F9D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6" creationId="{763C1781-8726-4FAC-8C45-FF40376BE409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7" creationId="{301491B5-56C7-43DC-A3D9-861EECCA056A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8" creationId="{237E2353-22DF-46E0-A200-FB30F8F394E2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59" creationId="{DD6138DB-057B-45F7-A5F4-E7BFDA20D02C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60" creationId="{79A54AB1-B64F-4843-BFAB-81CB74E66B65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62" creationId="{07322A9E-F1EC-405E-8971-BA906EFFCCB8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63" creationId="{A5704422-1118-4FD1-95AD-29A064EB80D9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64" creationId="{A88B2AAA-B805-498E-A9E6-98B885855498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17" v="116"/>
          <ac:spMkLst>
            <pc:docMk/>
            <pc:sldMk cId="961523560" sldId="256"/>
            <ac:spMk id="65" creationId="{E45B1D5C-0827-4AF0-8186-11FC5A8B8B92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66" creationId="{9B8051E0-19D7-43E1-BFD9-E6DBFEB3A3F1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17" v="116"/>
          <ac:spMkLst>
            <pc:docMk/>
            <pc:sldMk cId="961523560" sldId="256"/>
            <ac:spMk id="67" creationId="{99413ED5-9ED4-4772-BCE4-2BCAE6B12E35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17" v="116"/>
          <ac:spMkLst>
            <pc:docMk/>
            <pc:sldMk cId="961523560" sldId="256"/>
            <ac:spMk id="69" creationId="{04357C93-F0CB-4A1C-8F77-4E9063789819}"/>
          </ac:spMkLst>
        </pc:spChg>
        <pc:spChg chg="add del">
          <ac:chgData name="Zinnia Arshad" userId="S::zarshad@purdue.edu::ec69baab-bb00-4b26-9097-8158c7148382" providerId="AD" clId="Web-{F8A06435-83F4-5FBD-AC69-6F3083D298A9}" dt="2021-03-03T22:34:59.417" v="116"/>
          <ac:spMkLst>
            <pc:docMk/>
            <pc:sldMk cId="961523560" sldId="256"/>
            <ac:spMk id="71" creationId="{90F533E9-6690-41A8-A372-4C6C622D028D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73" creationId="{4EDB2B02-86A2-46F5-A4BE-B7D9B10411D6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75" creationId="{43954639-FB5D-41F4-9560-6F6DFE778425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77" creationId="{E898931C-0323-41FA-A036-20F818B1FF81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79" creationId="{89AFE9DD-0792-4B98-B4EB-97ACA17E6AA8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81" creationId="{3981F5C4-9AE1-404E-AF44-A4E6DB374F9D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83" creationId="{763C1781-8726-4FAC-8C45-FF40376BE409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85" creationId="{301491B5-56C7-43DC-A3D9-861EECCA056A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87" creationId="{237E2353-22DF-46E0-A200-FB30F8F394E2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89" creationId="{DD6138DB-057B-45F7-A5F4-E7BFDA20D02C}"/>
          </ac:spMkLst>
        </pc:spChg>
        <pc:spChg chg="add">
          <ac:chgData name="Zinnia Arshad" userId="S::zarshad@purdue.edu::ec69baab-bb00-4b26-9097-8158c7148382" providerId="AD" clId="Web-{F8A06435-83F4-5FBD-AC69-6F3083D298A9}" dt="2021-03-03T22:34:59.448" v="117"/>
          <ac:spMkLst>
            <pc:docMk/>
            <pc:sldMk cId="961523560" sldId="256"/>
            <ac:spMk id="91" creationId="{79A54AB1-B64F-4843-BFAB-81CB74E66B65}"/>
          </ac:spMkLst>
        </pc:spChg>
        <pc:picChg chg="add mod ord">
          <ac:chgData name="Zinnia Arshad" userId="S::zarshad@purdue.edu::ec69baab-bb00-4b26-9097-8158c7148382" providerId="AD" clId="Web-{F8A06435-83F4-5FBD-AC69-6F3083D298A9}" dt="2021-03-03T22:34:59.417" v="116"/>
          <ac:picMkLst>
            <pc:docMk/>
            <pc:sldMk cId="961523560" sldId="256"/>
            <ac:picMk id="6" creationId="{4729E005-6EE0-4622-8B36-A8576828ACBC}"/>
          </ac:picMkLst>
        </pc:picChg>
        <pc:cxnChg chg="add del">
          <ac:chgData name="Zinnia Arshad" userId="S::zarshad@purdue.edu::ec69baab-bb00-4b26-9097-8158c7148382" providerId="AD" clId="Web-{F8A06435-83F4-5FBD-AC69-6F3083D298A9}" dt="2021-03-03T22:32:32.295" v="101"/>
          <ac:cxnSpMkLst>
            <pc:docMk/>
            <pc:sldMk cId="961523560" sldId="256"/>
            <ac:cxnSpMk id="18" creationId="{E8F0F547-5526-40CC-8397-442101C26B40}"/>
          </ac:cxnSpMkLst>
        </pc:cxnChg>
        <pc:cxnChg chg="add del">
          <ac:chgData name="Zinnia Arshad" userId="S::zarshad@purdue.edu::ec69baab-bb00-4b26-9097-8158c7148382" providerId="AD" clId="Web-{F8A06435-83F4-5FBD-AC69-6F3083D298A9}" dt="2021-03-03T22:33:08.638" v="111"/>
          <ac:cxnSpMkLst>
            <pc:docMk/>
            <pc:sldMk cId="961523560" sldId="256"/>
            <ac:cxnSpMk id="42" creationId="{E8F0F547-5526-40CC-8397-442101C26B40}"/>
          </ac:cxnSpMkLst>
        </pc:cxnChg>
      </pc:sldChg>
      <pc:sldChg chg="addSp delSp modSp">
        <pc:chgData name="Zinnia Arshad" userId="S::zarshad@purdue.edu::ec69baab-bb00-4b26-9097-8158c7148382" providerId="AD" clId="Web-{F8A06435-83F4-5FBD-AC69-6F3083D298A9}" dt="2021-03-03T23:22:30.071" v="692"/>
        <pc:sldMkLst>
          <pc:docMk/>
          <pc:sldMk cId="234350788" sldId="258"/>
        </pc:sldMkLst>
        <pc:spChg chg="add">
          <ac:chgData name="Zinnia Arshad" userId="S::zarshad@purdue.edu::ec69baab-bb00-4b26-9097-8158c7148382" providerId="AD" clId="Web-{F8A06435-83F4-5FBD-AC69-6F3083D298A9}" dt="2021-03-03T22:11:16.379" v="86"/>
          <ac:spMkLst>
            <pc:docMk/>
            <pc:sldMk cId="234350788" sldId="258"/>
            <ac:spMk id="3" creationId="{4351DC21-1EA9-40A5-A8EC-2A44F5F09E75}"/>
          </ac:spMkLst>
        </pc:spChg>
        <pc:picChg chg="add mod modCrop">
          <ac:chgData name="Zinnia Arshad" userId="S::zarshad@purdue.edu::ec69baab-bb00-4b26-9097-8158c7148382" providerId="AD" clId="Web-{F8A06435-83F4-5FBD-AC69-6F3083D298A9}" dt="2021-03-03T23:22:30.071" v="692"/>
          <ac:picMkLst>
            <pc:docMk/>
            <pc:sldMk cId="234350788" sldId="258"/>
            <ac:picMk id="31" creationId="{65050001-3035-4443-A2C5-CD252448F7D4}"/>
          </ac:picMkLst>
        </pc:picChg>
        <pc:picChg chg="del">
          <ac:chgData name="Zinnia Arshad" userId="S::zarshad@purdue.edu::ec69baab-bb00-4b26-9097-8158c7148382" providerId="AD" clId="Web-{F8A06435-83F4-5FBD-AC69-6F3083D298A9}" dt="2021-03-03T23:18:21.185" v="632"/>
          <ac:picMkLst>
            <pc:docMk/>
            <pc:sldMk cId="234350788" sldId="258"/>
            <ac:picMk id="48" creationId="{7DAA186E-21BB-465A-80B6-7033A3556AD1}"/>
          </ac:picMkLst>
        </pc:picChg>
      </pc:sldChg>
      <pc:sldChg chg="addSp modSp">
        <pc:chgData name="Zinnia Arshad" userId="S::zarshad@purdue.edu::ec69baab-bb00-4b26-9097-8158c7148382" providerId="AD" clId="Web-{F8A06435-83F4-5FBD-AC69-6F3083D298A9}" dt="2021-03-03T23:19:31.293" v="647" actId="14100"/>
        <pc:sldMkLst>
          <pc:docMk/>
          <pc:sldMk cId="645217684" sldId="259"/>
        </pc:sldMkLst>
        <pc:spChg chg="add">
          <ac:chgData name="Zinnia Arshad" userId="S::zarshad@purdue.edu::ec69baab-bb00-4b26-9097-8158c7148382" providerId="AD" clId="Web-{F8A06435-83F4-5FBD-AC69-6F3083D298A9}" dt="2021-03-03T22:11:19.661" v="87"/>
          <ac:spMkLst>
            <pc:docMk/>
            <pc:sldMk cId="645217684" sldId="259"/>
            <ac:spMk id="2" creationId="{FE627F5D-61BB-40DE-AC4D-B029849074F3}"/>
          </ac:spMkLst>
        </pc:spChg>
        <pc:spChg chg="mod">
          <ac:chgData name="Zinnia Arshad" userId="S::zarshad@purdue.edu::ec69baab-bb00-4b26-9097-8158c7148382" providerId="AD" clId="Web-{F8A06435-83F4-5FBD-AC69-6F3083D298A9}" dt="2021-03-03T23:19:31.293" v="647" actId="14100"/>
          <ac:spMkLst>
            <pc:docMk/>
            <pc:sldMk cId="645217684" sldId="259"/>
            <ac:spMk id="3" creationId="{00000000-0000-0000-0000-000000000000}"/>
          </ac:spMkLst>
        </pc:spChg>
        <pc:spChg chg="mod">
          <ac:chgData name="Zinnia Arshad" userId="S::zarshad@purdue.edu::ec69baab-bb00-4b26-9097-8158c7148382" providerId="AD" clId="Web-{F8A06435-83F4-5FBD-AC69-6F3083D298A9}" dt="2021-03-03T22:00:57.499" v="28" actId="20577"/>
          <ac:spMkLst>
            <pc:docMk/>
            <pc:sldMk cId="645217684" sldId="259"/>
            <ac:spMk id="7" creationId="{05B70207-931E-4F00-B624-4989E61A3B8B}"/>
          </ac:spMkLst>
        </pc:spChg>
        <pc:spChg chg="mod">
          <ac:chgData name="Zinnia Arshad" userId="S::zarshad@purdue.edu::ec69baab-bb00-4b26-9097-8158c7148382" providerId="AD" clId="Web-{F8A06435-83F4-5FBD-AC69-6F3083D298A9}" dt="2021-03-03T22:38:19.382" v="123" actId="1076"/>
          <ac:spMkLst>
            <pc:docMk/>
            <pc:sldMk cId="645217684" sldId="259"/>
            <ac:spMk id="10" creationId="{BF1EF9A7-66F2-4D01-B35A-9AD7E3D3B45B}"/>
          </ac:spMkLst>
        </pc:spChg>
        <pc:picChg chg="mod">
          <ac:chgData name="Zinnia Arshad" userId="S::zarshad@purdue.edu::ec69baab-bb00-4b26-9097-8158c7148382" providerId="AD" clId="Web-{F8A06435-83F4-5FBD-AC69-6F3083D298A9}" dt="2021-03-03T22:38:22.976" v="124" actId="1076"/>
          <ac:picMkLst>
            <pc:docMk/>
            <pc:sldMk cId="645217684" sldId="259"/>
            <ac:picMk id="9" creationId="{74581BBB-C7F3-4868-8997-4F252B1DA1A8}"/>
          </ac:picMkLst>
        </pc:picChg>
      </pc:sldChg>
      <pc:sldChg chg="modSp">
        <pc:chgData name="Zinnia Arshad" userId="S::zarshad@purdue.edu::ec69baab-bb00-4b26-9097-8158c7148382" providerId="AD" clId="Web-{F8A06435-83F4-5FBD-AC69-6F3083D298A9}" dt="2021-03-03T23:07:26.837" v="428"/>
        <pc:sldMkLst>
          <pc:docMk/>
          <pc:sldMk cId="2635327" sldId="260"/>
        </pc:sldMkLst>
        <pc:graphicFrameChg chg="mod modGraphic">
          <ac:chgData name="Zinnia Arshad" userId="S::zarshad@purdue.edu::ec69baab-bb00-4b26-9097-8158c7148382" providerId="AD" clId="Web-{F8A06435-83F4-5FBD-AC69-6F3083D298A9}" dt="2021-03-03T23:07:26.837" v="428"/>
          <ac:graphicFrameMkLst>
            <pc:docMk/>
            <pc:sldMk cId="2635327" sldId="260"/>
            <ac:graphicFrameMk id="4" creationId="{066CF388-12AA-4193-8A7D-CA92159E3A1F}"/>
          </ac:graphicFrameMkLst>
        </pc:graphicFrameChg>
      </pc:sldChg>
      <pc:sldChg chg="addSp delSp modSp add del">
        <pc:chgData name="Zinnia Arshad" userId="S::zarshad@purdue.edu::ec69baab-bb00-4b26-9097-8158c7148382" providerId="AD" clId="Web-{F8A06435-83F4-5FBD-AC69-6F3083D298A9}" dt="2021-03-04T00:31:02.750" v="1098" actId="1076"/>
        <pc:sldMkLst>
          <pc:docMk/>
          <pc:sldMk cId="624754537" sldId="263"/>
        </pc:sldMkLst>
        <pc:spChg chg="add del mod">
          <ac:chgData name="Zinnia Arshad" userId="S::zarshad@purdue.edu::ec69baab-bb00-4b26-9097-8158c7148382" providerId="AD" clId="Web-{F8A06435-83F4-5FBD-AC69-6F3083D298A9}" dt="2021-03-03T22:58:13.831" v="386"/>
          <ac:spMkLst>
            <pc:docMk/>
            <pc:sldMk cId="624754537" sldId="263"/>
            <ac:spMk id="2" creationId="{5AA6808A-5645-44C8-AFBF-1369AE398EDD}"/>
          </ac:spMkLst>
        </pc:spChg>
        <pc:spChg chg="add del mod">
          <ac:chgData name="Zinnia Arshad" userId="S::zarshad@purdue.edu::ec69baab-bb00-4b26-9097-8158c7148382" providerId="AD" clId="Web-{F8A06435-83F4-5FBD-AC69-6F3083D298A9}" dt="2021-03-03T22:58:35.674" v="392"/>
          <ac:spMkLst>
            <pc:docMk/>
            <pc:sldMk cId="624754537" sldId="263"/>
            <ac:spMk id="5" creationId="{DA825AFF-D73F-430F-9B0F-4A0EEA09CEC0}"/>
          </ac:spMkLst>
        </pc:spChg>
        <pc:picChg chg="del">
          <ac:chgData name="Zinnia Arshad" userId="S::zarshad@purdue.edu::ec69baab-bb00-4b26-9097-8158c7148382" providerId="AD" clId="Web-{F8A06435-83F4-5FBD-AC69-6F3083D298A9}" dt="2021-03-03T22:58:11.549" v="382"/>
          <ac:picMkLst>
            <pc:docMk/>
            <pc:sldMk cId="624754537" sldId="263"/>
            <ac:picMk id="3" creationId="{93EE0C43-9D8B-430F-B462-CF3D1714CA88}"/>
          </ac:picMkLst>
        </pc:picChg>
        <pc:picChg chg="add del mod">
          <ac:chgData name="Zinnia Arshad" userId="S::zarshad@purdue.edu::ec69baab-bb00-4b26-9097-8158c7148382" providerId="AD" clId="Web-{F8A06435-83F4-5FBD-AC69-6F3083D298A9}" dt="2021-03-03T23:06:46.837" v="417"/>
          <ac:picMkLst>
            <pc:docMk/>
            <pc:sldMk cId="624754537" sldId="263"/>
            <ac:picMk id="9" creationId="{51FE0187-7947-4CAB-BE78-4CF18EAC1FE6}"/>
          </ac:picMkLst>
        </pc:picChg>
        <pc:picChg chg="add mod">
          <ac:chgData name="Zinnia Arshad" userId="S::zarshad@purdue.edu::ec69baab-bb00-4b26-9097-8158c7148382" providerId="AD" clId="Web-{F8A06435-83F4-5FBD-AC69-6F3083D298A9}" dt="2021-03-04T00:31:02.750" v="1098" actId="1076"/>
          <ac:picMkLst>
            <pc:docMk/>
            <pc:sldMk cId="624754537" sldId="263"/>
            <ac:picMk id="10" creationId="{30E37650-FD6D-4EEF-A774-F241289BAF00}"/>
          </ac:picMkLst>
        </pc:picChg>
      </pc:sldChg>
      <pc:sldChg chg="addSp delSp modSp">
        <pc:chgData name="Zinnia Arshad" userId="S::zarshad@purdue.edu::ec69baab-bb00-4b26-9097-8158c7148382" providerId="AD" clId="Web-{F8A06435-83F4-5FBD-AC69-6F3083D298A9}" dt="2021-03-03T22:52:45.477" v="370" actId="14100"/>
        <pc:sldMkLst>
          <pc:docMk/>
          <pc:sldMk cId="2101727797" sldId="265"/>
        </pc:sldMkLst>
        <pc:spChg chg="add del mod">
          <ac:chgData name="Zinnia Arshad" userId="S::zarshad@purdue.edu::ec69baab-bb00-4b26-9097-8158c7148382" providerId="AD" clId="Web-{F8A06435-83F4-5FBD-AC69-6F3083D298A9}" dt="2021-03-03T22:52:32.633" v="367"/>
          <ac:spMkLst>
            <pc:docMk/>
            <pc:sldMk cId="2101727797" sldId="265"/>
            <ac:spMk id="11" creationId="{410925CD-875B-455E-B744-C9B4E8B49E1B}"/>
          </ac:spMkLst>
        </pc:spChg>
        <pc:picChg chg="del">
          <ac:chgData name="Zinnia Arshad" userId="S::zarshad@purdue.edu::ec69baab-bb00-4b26-9097-8158c7148382" providerId="AD" clId="Web-{F8A06435-83F4-5FBD-AC69-6F3083D298A9}" dt="2021-03-03T22:52:31.587" v="366"/>
          <ac:picMkLst>
            <pc:docMk/>
            <pc:sldMk cId="2101727797" sldId="265"/>
            <ac:picMk id="4" creationId="{E24C447D-ED4F-43FB-8D28-F38DDAC73C83}"/>
          </ac:picMkLst>
        </pc:picChg>
        <pc:picChg chg="add mod ord">
          <ac:chgData name="Zinnia Arshad" userId="S::zarshad@purdue.edu::ec69baab-bb00-4b26-9097-8158c7148382" providerId="AD" clId="Web-{F8A06435-83F4-5FBD-AC69-6F3083D298A9}" dt="2021-03-03T22:52:45.477" v="370" actId="14100"/>
          <ac:picMkLst>
            <pc:docMk/>
            <pc:sldMk cId="2101727797" sldId="265"/>
            <ac:picMk id="12" creationId="{8155D4EE-92D2-4C30-8D4F-C0102A40E6DE}"/>
          </ac:picMkLst>
        </pc:picChg>
      </pc:sldChg>
      <pc:sldChg chg="addSp delSp modSp del">
        <pc:chgData name="Zinnia Arshad" userId="S::zarshad@purdue.edu::ec69baab-bb00-4b26-9097-8158c7148382" providerId="AD" clId="Web-{F8A06435-83F4-5FBD-AC69-6F3083D298A9}" dt="2021-03-03T23:28:50.314" v="858"/>
        <pc:sldMkLst>
          <pc:docMk/>
          <pc:sldMk cId="1349181657" sldId="267"/>
        </pc:sldMkLst>
        <pc:spChg chg="add">
          <ac:chgData name="Zinnia Arshad" userId="S::zarshad@purdue.edu::ec69baab-bb00-4b26-9097-8158c7148382" providerId="AD" clId="Web-{F8A06435-83F4-5FBD-AC69-6F3083D298A9}" dt="2021-03-03T22:11:14.879" v="85"/>
          <ac:spMkLst>
            <pc:docMk/>
            <pc:sldMk cId="1349181657" sldId="267"/>
            <ac:spMk id="10" creationId="{48BA9C66-653F-4835-8A1B-5C1398F38A33}"/>
          </ac:spMkLst>
        </pc:spChg>
        <pc:picChg chg="mod">
          <ac:chgData name="Zinnia Arshad" userId="S::zarshad@purdue.edu::ec69baab-bb00-4b26-9097-8158c7148382" providerId="AD" clId="Web-{F8A06435-83F4-5FBD-AC69-6F3083D298A9}" dt="2021-03-03T22:41:56.144" v="131"/>
          <ac:picMkLst>
            <pc:docMk/>
            <pc:sldMk cId="1349181657" sldId="267"/>
            <ac:picMk id="5" creationId="{36642A53-7041-4A53-922E-347F00F0B06F}"/>
          </ac:picMkLst>
        </pc:picChg>
        <pc:picChg chg="mod">
          <ac:chgData name="Zinnia Arshad" userId="S::zarshad@purdue.edu::ec69baab-bb00-4b26-9097-8158c7148382" providerId="AD" clId="Web-{F8A06435-83F4-5FBD-AC69-6F3083D298A9}" dt="2021-03-03T22:42:28.800" v="133"/>
          <ac:picMkLst>
            <pc:docMk/>
            <pc:sldMk cId="1349181657" sldId="267"/>
            <ac:picMk id="11" creationId="{033D7FAD-8EF7-4B70-8762-B57E7DDBD92F}"/>
          </ac:picMkLst>
        </pc:picChg>
        <pc:picChg chg="add del mod">
          <ac:chgData name="Zinnia Arshad" userId="S::zarshad@purdue.edu::ec69baab-bb00-4b26-9097-8158c7148382" providerId="AD" clId="Web-{F8A06435-83F4-5FBD-AC69-6F3083D298A9}" dt="2021-03-03T22:40:57.520" v="127"/>
          <ac:picMkLst>
            <pc:docMk/>
            <pc:sldMk cId="1349181657" sldId="267"/>
            <ac:picMk id="25" creationId="{9C73B01E-8573-48FE-8643-8CD28C651A58}"/>
          </ac:picMkLst>
        </pc:picChg>
        <pc:picChg chg="add mod">
          <ac:chgData name="Zinnia Arshad" userId="S::zarshad@purdue.edu::ec69baab-bb00-4b26-9097-8158c7148382" providerId="AD" clId="Web-{F8A06435-83F4-5FBD-AC69-6F3083D298A9}" dt="2021-03-03T22:41:17.129" v="129" actId="1076"/>
          <ac:picMkLst>
            <pc:docMk/>
            <pc:sldMk cId="1349181657" sldId="267"/>
            <ac:picMk id="211" creationId="{B53D8FDA-6B28-42AB-AA44-594B62239699}"/>
          </ac:picMkLst>
        </pc:picChg>
      </pc:sldChg>
      <pc:sldChg chg="modSp">
        <pc:chgData name="Zinnia Arshad" userId="S::zarshad@purdue.edu::ec69baab-bb00-4b26-9097-8158c7148382" providerId="AD" clId="Web-{F8A06435-83F4-5FBD-AC69-6F3083D298A9}" dt="2021-03-04T00:09:06.960" v="1091" actId="20577"/>
        <pc:sldMkLst>
          <pc:docMk/>
          <pc:sldMk cId="4228041997" sldId="269"/>
        </pc:sldMkLst>
        <pc:spChg chg="mod">
          <ac:chgData name="Zinnia Arshad" userId="S::zarshad@purdue.edu::ec69baab-bb00-4b26-9097-8158c7148382" providerId="AD" clId="Web-{F8A06435-83F4-5FBD-AC69-6F3083D298A9}" dt="2021-03-04T00:09:06.960" v="1091" actId="20577"/>
          <ac:spMkLst>
            <pc:docMk/>
            <pc:sldMk cId="4228041997" sldId="269"/>
            <ac:spMk id="34" creationId="{36E463F5-B257-4D5F-A9CB-3638687D88F9}"/>
          </ac:spMkLst>
        </pc:spChg>
        <pc:spChg chg="mod">
          <ac:chgData name="Zinnia Arshad" userId="S::zarshad@purdue.edu::ec69baab-bb00-4b26-9097-8158c7148382" providerId="AD" clId="Web-{F8A06435-83F4-5FBD-AC69-6F3083D298A9}" dt="2021-03-04T00:08:59.210" v="1088" actId="20577"/>
          <ac:spMkLst>
            <pc:docMk/>
            <pc:sldMk cId="4228041997" sldId="269"/>
            <ac:spMk id="37" creationId="{EDBF0E78-82CC-4720-9F12-3690AA016981}"/>
          </ac:spMkLst>
        </pc:spChg>
      </pc:sldChg>
      <pc:sldChg chg="modSp modNotes">
        <pc:chgData name="Zinnia Arshad" userId="S::zarshad@purdue.edu::ec69baab-bb00-4b26-9097-8158c7148382" providerId="AD" clId="Web-{F8A06435-83F4-5FBD-AC69-6F3083D298A9}" dt="2021-03-03T23:55:26.849" v="951" actId="20577"/>
        <pc:sldMkLst>
          <pc:docMk/>
          <pc:sldMk cId="2530174329" sldId="270"/>
        </pc:sldMkLst>
        <pc:spChg chg="mod">
          <ac:chgData name="Zinnia Arshad" userId="S::zarshad@purdue.edu::ec69baab-bb00-4b26-9097-8158c7148382" providerId="AD" clId="Web-{F8A06435-83F4-5FBD-AC69-6F3083D298A9}" dt="2021-03-03T23:08:06.773" v="440" actId="20577"/>
          <ac:spMkLst>
            <pc:docMk/>
            <pc:sldMk cId="2530174329" sldId="270"/>
            <ac:spMk id="640" creationId="{CAFC45BF-2A85-4248-B391-6358ACBF312E}"/>
          </ac:spMkLst>
        </pc:spChg>
        <pc:spChg chg="mod">
          <ac:chgData name="Zinnia Arshad" userId="S::zarshad@purdue.edu::ec69baab-bb00-4b26-9097-8158c7148382" providerId="AD" clId="Web-{F8A06435-83F4-5FBD-AC69-6F3083D298A9}" dt="2021-03-03T23:55:15.318" v="945" actId="20577"/>
          <ac:spMkLst>
            <pc:docMk/>
            <pc:sldMk cId="2530174329" sldId="270"/>
            <ac:spMk id="676" creationId="{EA5FAB01-9F44-4A71-961B-B26042A36AD5}"/>
          </ac:spMkLst>
        </pc:spChg>
        <pc:spChg chg="mod">
          <ac:chgData name="Zinnia Arshad" userId="S::zarshad@purdue.edu::ec69baab-bb00-4b26-9097-8158c7148382" providerId="AD" clId="Web-{F8A06435-83F4-5FBD-AC69-6F3083D298A9}" dt="2021-03-03T23:54:33.335" v="942" actId="14100"/>
          <ac:spMkLst>
            <pc:docMk/>
            <pc:sldMk cId="2530174329" sldId="270"/>
            <ac:spMk id="677" creationId="{198E42A4-E505-49B3-929A-4A967DE9ACD4}"/>
          </ac:spMkLst>
        </pc:spChg>
        <pc:spChg chg="mod">
          <ac:chgData name="Zinnia Arshad" userId="S::zarshad@purdue.edu::ec69baab-bb00-4b26-9097-8158c7148382" providerId="AD" clId="Web-{F8A06435-83F4-5FBD-AC69-6F3083D298A9}" dt="2021-03-03T23:55:26.849" v="951" actId="20577"/>
          <ac:spMkLst>
            <pc:docMk/>
            <pc:sldMk cId="2530174329" sldId="270"/>
            <ac:spMk id="770" creationId="{F3657FB5-4BA4-466B-960B-4FE2570D26C6}"/>
          </ac:spMkLst>
        </pc:spChg>
      </pc:sldChg>
      <pc:sldChg chg="modSp">
        <pc:chgData name="Zinnia Arshad" userId="S::zarshad@purdue.edu::ec69baab-bb00-4b26-9097-8158c7148382" providerId="AD" clId="Web-{F8A06435-83F4-5FBD-AC69-6F3083D298A9}" dt="2021-03-03T23:30:46.391" v="862" actId="1076"/>
        <pc:sldMkLst>
          <pc:docMk/>
          <pc:sldMk cId="2800786326" sldId="272"/>
        </pc:sldMkLst>
        <pc:spChg chg="mod">
          <ac:chgData name="Zinnia Arshad" userId="S::zarshad@purdue.edu::ec69baab-bb00-4b26-9097-8158c7148382" providerId="AD" clId="Web-{F8A06435-83F4-5FBD-AC69-6F3083D298A9}" dt="2021-03-03T23:20:52.979" v="688" actId="20577"/>
          <ac:spMkLst>
            <pc:docMk/>
            <pc:sldMk cId="2800786326" sldId="272"/>
            <ac:spMk id="3" creationId="{569F0558-2013-4364-A3E9-A69FF39CE0A8}"/>
          </ac:spMkLst>
        </pc:spChg>
        <pc:spChg chg="mod">
          <ac:chgData name="Zinnia Arshad" userId="S::zarshad@purdue.edu::ec69baab-bb00-4b26-9097-8158c7148382" providerId="AD" clId="Web-{F8A06435-83F4-5FBD-AC69-6F3083D298A9}" dt="2021-03-03T23:30:42.328" v="861" actId="1076"/>
          <ac:spMkLst>
            <pc:docMk/>
            <pc:sldMk cId="2800786326" sldId="272"/>
            <ac:spMk id="5" creationId="{AB1CDE20-8A46-47C5-82B5-82FC475EE8E6}"/>
          </ac:spMkLst>
        </pc:spChg>
        <pc:spChg chg="mod">
          <ac:chgData name="Zinnia Arshad" userId="S::zarshad@purdue.edu::ec69baab-bb00-4b26-9097-8158c7148382" providerId="AD" clId="Web-{F8A06435-83F4-5FBD-AC69-6F3083D298A9}" dt="2021-03-03T23:30:33.047" v="860" actId="1076"/>
          <ac:spMkLst>
            <pc:docMk/>
            <pc:sldMk cId="2800786326" sldId="272"/>
            <ac:spMk id="6" creationId="{FA65267F-F7EA-4630-80AC-B9A805B3E668}"/>
          </ac:spMkLst>
        </pc:spChg>
        <pc:picChg chg="mod">
          <ac:chgData name="Zinnia Arshad" userId="S::zarshad@purdue.edu::ec69baab-bb00-4b26-9097-8158c7148382" providerId="AD" clId="Web-{F8A06435-83F4-5FBD-AC69-6F3083D298A9}" dt="2021-03-03T23:30:46.391" v="862" actId="1076"/>
          <ac:picMkLst>
            <pc:docMk/>
            <pc:sldMk cId="2800786326" sldId="272"/>
            <ac:picMk id="14" creationId="{4F703372-2A8C-4E0E-B3BB-CDC2728FA978}"/>
          </ac:picMkLst>
        </pc:picChg>
      </pc:sldChg>
      <pc:sldChg chg="addSp delSp modSp mod setClrOvrMap">
        <pc:chgData name="Zinnia Arshad" userId="S::zarshad@purdue.edu::ec69baab-bb00-4b26-9097-8158c7148382" providerId="AD" clId="Web-{F8A06435-83F4-5FBD-AC69-6F3083D298A9}" dt="2021-03-03T23:32:24.404" v="923" actId="1076"/>
        <pc:sldMkLst>
          <pc:docMk/>
          <pc:sldMk cId="3944770392" sldId="275"/>
        </pc:sldMkLst>
        <pc:spChg chg="del mod">
          <ac:chgData name="Zinnia Arshad" userId="S::zarshad@purdue.edu::ec69baab-bb00-4b26-9097-8158c7148382" providerId="AD" clId="Web-{F8A06435-83F4-5FBD-AC69-6F3083D298A9}" dt="2021-03-03T22:46:35.811" v="145"/>
          <ac:spMkLst>
            <pc:docMk/>
            <pc:sldMk cId="3944770392" sldId="275"/>
            <ac:spMk id="2" creationId="{726C8F00-72F8-495F-9D03-3F1D95610D6B}"/>
          </ac:spMkLst>
        </pc:spChg>
        <pc:spChg chg="add del mod ord">
          <ac:chgData name="Zinnia Arshad" userId="S::zarshad@purdue.edu::ec69baab-bb00-4b26-9097-8158c7148382" providerId="AD" clId="Web-{F8A06435-83F4-5FBD-AC69-6F3083D298A9}" dt="2021-03-03T23:32:12.061" v="921" actId="20577"/>
          <ac:spMkLst>
            <pc:docMk/>
            <pc:sldMk cId="3944770392" sldId="275"/>
            <ac:spMk id="3" creationId="{00000000-0000-0000-0000-000000000000}"/>
          </ac:spMkLst>
        </pc:spChg>
        <pc:spChg chg="del">
          <ac:chgData name="Zinnia Arshad" userId="S::zarshad@purdue.edu::ec69baab-bb00-4b26-9097-8158c7148382" providerId="AD" clId="Web-{F8A06435-83F4-5FBD-AC69-6F3083D298A9}" dt="2021-03-03T23:21:16.994" v="689"/>
          <ac:spMkLst>
            <pc:docMk/>
            <pc:sldMk cId="3944770392" sldId="275"/>
            <ac:spMk id="5" creationId="{DEBC8DBF-7CDE-4D81-90C4-4DC1F75BB75F}"/>
          </ac:spMkLst>
        </pc:spChg>
        <pc:spChg chg="mod">
          <ac:chgData name="Zinnia Arshad" userId="S::zarshad@purdue.edu::ec69baab-bb00-4b26-9097-8158c7148382" providerId="AD" clId="Web-{F8A06435-83F4-5FBD-AC69-6F3083D298A9}" dt="2021-03-03T23:32:10.655" v="918"/>
          <ac:spMkLst>
            <pc:docMk/>
            <pc:sldMk cId="3944770392" sldId="275"/>
            <ac:spMk id="7" creationId="{E3EBD1D5-0AA0-466F-9074-50EB0530AE97}"/>
          </ac:spMkLst>
        </pc:spChg>
        <pc:spChg chg="add del">
          <ac:chgData name="Zinnia Arshad" userId="S::zarshad@purdue.edu::ec69baab-bb00-4b26-9097-8158c7148382" providerId="AD" clId="Web-{F8A06435-83F4-5FBD-AC69-6F3083D298A9}" dt="2021-03-03T23:32:10.655" v="918"/>
          <ac:spMkLst>
            <pc:docMk/>
            <pc:sldMk cId="3944770392" sldId="275"/>
            <ac:spMk id="12" creationId="{33CD251C-A887-4D2F-925B-FC097198538B}"/>
          </ac:spMkLst>
        </pc:spChg>
        <pc:spChg chg="add del">
          <ac:chgData name="Zinnia Arshad" userId="S::zarshad@purdue.edu::ec69baab-bb00-4b26-9097-8158c7148382" providerId="AD" clId="Web-{F8A06435-83F4-5FBD-AC69-6F3083D298A9}" dt="2021-03-03T23:32:10.655" v="918"/>
          <ac:spMkLst>
            <pc:docMk/>
            <pc:sldMk cId="3944770392" sldId="275"/>
            <ac:spMk id="14" creationId="{B19D093C-27FB-4032-B282-42C4563F257C}"/>
          </ac:spMkLst>
        </pc:spChg>
        <pc:spChg chg="add del">
          <ac:chgData name="Zinnia Arshad" userId="S::zarshad@purdue.edu::ec69baab-bb00-4b26-9097-8158c7148382" providerId="AD" clId="Web-{F8A06435-83F4-5FBD-AC69-6F3083D298A9}" dt="2021-03-03T23:32:10.655" v="918"/>
          <ac:spMkLst>
            <pc:docMk/>
            <pc:sldMk cId="3944770392" sldId="275"/>
            <ac:spMk id="23" creationId="{A3BAF07C-C39E-42EB-BB22-8D46691D9735}"/>
          </ac:spMkLst>
        </pc:spChg>
        <pc:spChg chg="add del">
          <ac:chgData name="Zinnia Arshad" userId="S::zarshad@purdue.edu::ec69baab-bb00-4b26-9097-8158c7148382" providerId="AD" clId="Web-{F8A06435-83F4-5FBD-AC69-6F3083D298A9}" dt="2021-03-03T23:32:10.655" v="918"/>
          <ac:spMkLst>
            <pc:docMk/>
            <pc:sldMk cId="3944770392" sldId="275"/>
            <ac:spMk id="46" creationId="{44C110BA-81E8-4247-853A-5F2B93E92E46}"/>
          </ac:spMkLst>
        </pc:spChg>
        <pc:grpChg chg="add del">
          <ac:chgData name="Zinnia Arshad" userId="S::zarshad@purdue.edu::ec69baab-bb00-4b26-9097-8158c7148382" providerId="AD" clId="Web-{F8A06435-83F4-5FBD-AC69-6F3083D298A9}" dt="2021-03-03T23:32:10.655" v="918"/>
          <ac:grpSpMkLst>
            <pc:docMk/>
            <pc:sldMk cId="3944770392" sldId="275"/>
            <ac:grpSpMk id="16" creationId="{35EE815E-1BD3-4777-B652-6D98825BF66B}"/>
          </ac:grpSpMkLst>
        </pc:grpChg>
        <pc:grpChg chg="add del">
          <ac:chgData name="Zinnia Arshad" userId="S::zarshad@purdue.edu::ec69baab-bb00-4b26-9097-8158c7148382" providerId="AD" clId="Web-{F8A06435-83F4-5FBD-AC69-6F3083D298A9}" dt="2021-03-03T23:32:10.655" v="918"/>
          <ac:grpSpMkLst>
            <pc:docMk/>
            <pc:sldMk cId="3944770392" sldId="275"/>
            <ac:grpSpMk id="25" creationId="{D8E9CF54-0466-4261-9E62-0249E60E1886}"/>
          </ac:grpSpMkLst>
        </pc:grpChg>
        <pc:picChg chg="mod">
          <ac:chgData name="Zinnia Arshad" userId="S::zarshad@purdue.edu::ec69baab-bb00-4b26-9097-8158c7148382" providerId="AD" clId="Web-{F8A06435-83F4-5FBD-AC69-6F3083D298A9}" dt="2021-03-03T23:32:24.404" v="923" actId="1076"/>
          <ac:picMkLst>
            <pc:docMk/>
            <pc:sldMk cId="3944770392" sldId="275"/>
            <ac:picMk id="4" creationId="{9F0BD01F-35C7-4BAB-85FC-A513BAAC9849}"/>
          </ac:picMkLst>
        </pc:picChg>
      </pc:sldChg>
      <pc:sldChg chg="del">
        <pc:chgData name="Zinnia Arshad" userId="S::zarshad@purdue.edu::ec69baab-bb00-4b26-9097-8158c7148382" providerId="AD" clId="Web-{F8A06435-83F4-5FBD-AC69-6F3083D298A9}" dt="2021-03-03T22:19:45.605" v="94"/>
        <pc:sldMkLst>
          <pc:docMk/>
          <pc:sldMk cId="2190129385" sldId="276"/>
        </pc:sldMkLst>
      </pc:sldChg>
      <pc:sldChg chg="ord">
        <pc:chgData name="Zinnia Arshad" userId="S::zarshad@purdue.edu::ec69baab-bb00-4b26-9097-8158c7148382" providerId="AD" clId="Web-{F8A06435-83F4-5FBD-AC69-6F3083D298A9}" dt="2021-03-04T00:03:35.028" v="987"/>
        <pc:sldMkLst>
          <pc:docMk/>
          <pc:sldMk cId="2510067903" sldId="278"/>
        </pc:sldMkLst>
      </pc:sldChg>
      <pc:sldChg chg="del">
        <pc:chgData name="Zinnia Arshad" userId="S::zarshad@purdue.edu::ec69baab-bb00-4b26-9097-8158c7148382" providerId="AD" clId="Web-{F8A06435-83F4-5FBD-AC69-6F3083D298A9}" dt="2021-03-03T22:53:24.367" v="380"/>
        <pc:sldMkLst>
          <pc:docMk/>
          <pc:sldMk cId="3518880060" sldId="279"/>
        </pc:sldMkLst>
      </pc:sldChg>
      <pc:sldChg chg="del">
        <pc:chgData name="Zinnia Arshad" userId="S::zarshad@purdue.edu::ec69baab-bb00-4b26-9097-8158c7148382" providerId="AD" clId="Web-{F8A06435-83F4-5FBD-AC69-6F3083D298A9}" dt="2021-03-03T22:53:34.148" v="381"/>
        <pc:sldMkLst>
          <pc:docMk/>
          <pc:sldMk cId="1889537953" sldId="280"/>
        </pc:sldMkLst>
      </pc:sldChg>
      <pc:sldChg chg="del">
        <pc:chgData name="Zinnia Arshad" userId="S::zarshad@purdue.edu::ec69baab-bb00-4b26-9097-8158c7148382" providerId="AD" clId="Web-{F8A06435-83F4-5FBD-AC69-6F3083D298A9}" dt="2021-03-03T22:52:54.321" v="371"/>
        <pc:sldMkLst>
          <pc:docMk/>
          <pc:sldMk cId="2705763310" sldId="281"/>
        </pc:sldMkLst>
      </pc:sldChg>
      <pc:sldChg chg="addSp delSp modSp">
        <pc:chgData name="Zinnia Arshad" userId="S::zarshad@purdue.edu::ec69baab-bb00-4b26-9097-8158c7148382" providerId="AD" clId="Web-{F8A06435-83F4-5FBD-AC69-6F3083D298A9}" dt="2021-03-04T00:06:34.135" v="1085" actId="20577"/>
        <pc:sldMkLst>
          <pc:docMk/>
          <pc:sldMk cId="3814427410" sldId="282"/>
        </pc:sldMkLst>
        <pc:spChg chg="del mod">
          <ac:chgData name="Zinnia Arshad" userId="S::zarshad@purdue.edu::ec69baab-bb00-4b26-9097-8158c7148382" providerId="AD" clId="Web-{F8A06435-83F4-5FBD-AC69-6F3083D298A9}" dt="2021-03-04T00:05:48.276" v="1040"/>
          <ac:spMkLst>
            <pc:docMk/>
            <pc:sldMk cId="3814427410" sldId="282"/>
            <ac:spMk id="6" creationId="{2706F861-BA4C-42DA-BCEA-948CA55D7241}"/>
          </ac:spMkLst>
        </pc:spChg>
        <pc:spChg chg="add mod">
          <ac:chgData name="Zinnia Arshad" userId="S::zarshad@purdue.edu::ec69baab-bb00-4b26-9097-8158c7148382" providerId="AD" clId="Web-{F8A06435-83F4-5FBD-AC69-6F3083D298A9}" dt="2021-03-04T00:04:30.777" v="1022" actId="1076"/>
          <ac:spMkLst>
            <pc:docMk/>
            <pc:sldMk cId="3814427410" sldId="282"/>
            <ac:spMk id="42" creationId="{01087F2B-8D83-40C1-9BBB-9B449DF941E1}"/>
          </ac:spMkLst>
        </pc:spChg>
        <pc:spChg chg="add mod">
          <ac:chgData name="Zinnia Arshad" userId="S::zarshad@purdue.edu::ec69baab-bb00-4b26-9097-8158c7148382" providerId="AD" clId="Web-{F8A06435-83F4-5FBD-AC69-6F3083D298A9}" dt="2021-03-04T00:04:27.871" v="1021" actId="1076"/>
          <ac:spMkLst>
            <pc:docMk/>
            <pc:sldMk cId="3814427410" sldId="282"/>
            <ac:spMk id="44" creationId="{B859E381-3E11-4034-A3D1-9A5DC0A67E34}"/>
          </ac:spMkLst>
        </pc:spChg>
        <pc:spChg chg="add mod">
          <ac:chgData name="Zinnia Arshad" userId="S::zarshad@purdue.edu::ec69baab-bb00-4b26-9097-8158c7148382" providerId="AD" clId="Web-{F8A06435-83F4-5FBD-AC69-6F3083D298A9}" dt="2021-03-04T00:06:18.244" v="1065" actId="1076"/>
          <ac:spMkLst>
            <pc:docMk/>
            <pc:sldMk cId="3814427410" sldId="282"/>
            <ac:spMk id="45" creationId="{5CA3431B-79FC-46C7-AD18-A6B7C9AD1BCE}"/>
          </ac:spMkLst>
        </pc:spChg>
        <pc:spChg chg="add mod">
          <ac:chgData name="Zinnia Arshad" userId="S::zarshad@purdue.edu::ec69baab-bb00-4b26-9097-8158c7148382" providerId="AD" clId="Web-{F8A06435-83F4-5FBD-AC69-6F3083D298A9}" dt="2021-03-04T00:05:22.558" v="1036" actId="20577"/>
          <ac:spMkLst>
            <pc:docMk/>
            <pc:sldMk cId="3814427410" sldId="282"/>
            <ac:spMk id="46" creationId="{132FBE00-ED59-4C47-A7A1-961EFB9C9AA9}"/>
          </ac:spMkLst>
        </pc:spChg>
        <pc:spChg chg="add mod">
          <ac:chgData name="Zinnia Arshad" userId="S::zarshad@purdue.edu::ec69baab-bb00-4b26-9097-8158c7148382" providerId="AD" clId="Web-{F8A06435-83F4-5FBD-AC69-6F3083D298A9}" dt="2021-03-04T00:05:59.666" v="1049" actId="20577"/>
          <ac:spMkLst>
            <pc:docMk/>
            <pc:sldMk cId="3814427410" sldId="282"/>
            <ac:spMk id="47" creationId="{EE612068-6EA3-43FA-86E1-84A6A9C7C285}"/>
          </ac:spMkLst>
        </pc:spChg>
        <pc:spChg chg="add mod">
          <ac:chgData name="Zinnia Arshad" userId="S::zarshad@purdue.edu::ec69baab-bb00-4b26-9097-8158c7148382" providerId="AD" clId="Web-{F8A06435-83F4-5FBD-AC69-6F3083D298A9}" dt="2021-03-04T00:06:34.135" v="1085" actId="20577"/>
          <ac:spMkLst>
            <pc:docMk/>
            <pc:sldMk cId="3814427410" sldId="282"/>
            <ac:spMk id="49" creationId="{4BDAC2BA-69C0-43AE-81A1-541471FE3FFD}"/>
          </ac:spMkLst>
        </pc:spChg>
        <pc:picChg chg="add mod">
          <ac:chgData name="Zinnia Arshad" userId="S::zarshad@purdue.edu::ec69baab-bb00-4b26-9097-8158c7148382" providerId="AD" clId="Web-{F8A06435-83F4-5FBD-AC69-6F3083D298A9}" dt="2021-03-03T22:42:50.503" v="135" actId="1076"/>
          <ac:picMkLst>
            <pc:docMk/>
            <pc:sldMk cId="3814427410" sldId="282"/>
            <ac:picMk id="31" creationId="{AE40E469-07B6-4528-9C6E-E19B44BF4E14}"/>
          </ac:picMkLst>
        </pc:picChg>
        <pc:picChg chg="add mod">
          <ac:chgData name="Zinnia Arshad" userId="S::zarshad@purdue.edu::ec69baab-bb00-4b26-9097-8158c7148382" providerId="AD" clId="Web-{F8A06435-83F4-5FBD-AC69-6F3083D298A9}" dt="2021-03-03T22:43:01.503" v="137" actId="1076"/>
          <ac:picMkLst>
            <pc:docMk/>
            <pc:sldMk cId="3814427410" sldId="282"/>
            <ac:picMk id="33" creationId="{B9EA9BA6-2811-4DFA-8A48-308BD69862CF}"/>
          </ac:picMkLst>
        </pc:picChg>
        <pc:picChg chg="add mod">
          <ac:chgData name="Zinnia Arshad" userId="S::zarshad@purdue.edu::ec69baab-bb00-4b26-9097-8158c7148382" providerId="AD" clId="Web-{F8A06435-83F4-5FBD-AC69-6F3083D298A9}" dt="2021-03-03T23:09:47.350" v="476" actId="1076"/>
          <ac:picMkLst>
            <pc:docMk/>
            <pc:sldMk cId="3814427410" sldId="282"/>
            <ac:picMk id="41" creationId="{65F0DD96-7E1C-433C-A788-24AD90CB4BB5}"/>
          </ac:picMkLst>
        </pc:picChg>
      </pc:sldChg>
      <pc:sldChg chg="addSp delSp modSp new">
        <pc:chgData name="Zinnia Arshad" userId="S::zarshad@purdue.edu::ec69baab-bb00-4b26-9097-8158c7148382" providerId="AD" clId="Web-{F8A06435-83F4-5FBD-AC69-6F3083D298A9}" dt="2021-03-03T23:14:25.111" v="631" actId="20577"/>
        <pc:sldMkLst>
          <pc:docMk/>
          <pc:sldMk cId="2422750295" sldId="283"/>
        </pc:sldMkLst>
        <pc:spChg chg="mod">
          <ac:chgData name="Zinnia Arshad" userId="S::zarshad@purdue.edu::ec69baab-bb00-4b26-9097-8158c7148382" providerId="AD" clId="Web-{F8A06435-83F4-5FBD-AC69-6F3083D298A9}" dt="2021-03-03T23:06:02.744" v="414" actId="20577"/>
          <ac:spMkLst>
            <pc:docMk/>
            <pc:sldMk cId="2422750295" sldId="283"/>
            <ac:spMk id="2" creationId="{1F0C24F5-15D3-40A2-AA13-8C5445DF2CE1}"/>
          </ac:spMkLst>
        </pc:spChg>
        <pc:spChg chg="del">
          <ac:chgData name="Zinnia Arshad" userId="S::zarshad@purdue.edu::ec69baab-bb00-4b26-9097-8158c7148382" providerId="AD" clId="Web-{F8A06435-83F4-5FBD-AC69-6F3083D298A9}" dt="2021-03-03T23:12:38.941" v="510"/>
          <ac:spMkLst>
            <pc:docMk/>
            <pc:sldMk cId="2422750295" sldId="283"/>
            <ac:spMk id="3" creationId="{9F77FA28-7DDF-48C9-92C8-A63C27FBDACD}"/>
          </ac:spMkLst>
        </pc:spChg>
        <pc:spChg chg="add mod">
          <ac:chgData name="Zinnia Arshad" userId="S::zarshad@purdue.edu::ec69baab-bb00-4b26-9097-8158c7148382" providerId="AD" clId="Web-{F8A06435-83F4-5FBD-AC69-6F3083D298A9}" dt="2021-03-03T23:14:25.111" v="631" actId="20577"/>
          <ac:spMkLst>
            <pc:docMk/>
            <pc:sldMk cId="2422750295" sldId="283"/>
            <ac:spMk id="4" creationId="{AED7C073-8CA5-4EB4-8E85-F4C9A56867F9}"/>
          </ac:spMkLst>
        </pc:spChg>
      </pc:sldChg>
      <pc:sldChg chg="addSp delSp modSp">
        <pc:chgData name="Zinnia Arshad" userId="S::zarshad@purdue.edu::ec69baab-bb00-4b26-9097-8158c7148382" providerId="AD" clId="Web-{F8A06435-83F4-5FBD-AC69-6F3083D298A9}" dt="2021-03-04T00:02:49.732" v="985" actId="20577"/>
        <pc:sldMkLst>
          <pc:docMk/>
          <pc:sldMk cId="2999647056" sldId="284"/>
        </pc:sldMkLst>
        <pc:spChg chg="add del mod">
          <ac:chgData name="Zinnia Arshad" userId="S::zarshad@purdue.edu::ec69baab-bb00-4b26-9097-8158c7148382" providerId="AD" clId="Web-{F8A06435-83F4-5FBD-AC69-6F3083D298A9}" dt="2021-03-04T00:02:10.264" v="970"/>
          <ac:spMkLst>
            <pc:docMk/>
            <pc:sldMk cId="2999647056" sldId="284"/>
            <ac:spMk id="2" creationId="{86778670-36F5-4C94-ABC7-5B99931ADC4A}"/>
          </ac:spMkLst>
        </pc:spChg>
        <pc:spChg chg="mod">
          <ac:chgData name="Zinnia Arshad" userId="S::zarshad@purdue.edu::ec69baab-bb00-4b26-9097-8158c7148382" providerId="AD" clId="Web-{F8A06435-83F4-5FBD-AC69-6F3083D298A9}" dt="2021-03-04T00:02:49.732" v="985" actId="20577"/>
          <ac:spMkLst>
            <pc:docMk/>
            <pc:sldMk cId="2999647056" sldId="284"/>
            <ac:spMk id="3" creationId="{569F0558-2013-4364-A3E9-A69FF39CE0A8}"/>
          </ac:spMkLst>
        </pc:spChg>
        <pc:graphicFrameChg chg="add mod modGraphic">
          <ac:chgData name="Zinnia Arshad" userId="S::zarshad@purdue.edu::ec69baab-bb00-4b26-9097-8158c7148382" providerId="AD" clId="Web-{F8A06435-83F4-5FBD-AC69-6F3083D298A9}" dt="2021-03-04T00:02:32.748" v="981" actId="1076"/>
          <ac:graphicFrameMkLst>
            <pc:docMk/>
            <pc:sldMk cId="2999647056" sldId="284"/>
            <ac:graphicFrameMk id="18" creationId="{B635D2AA-31D7-4515-B4CE-540E6A5CD72C}"/>
          </ac:graphicFrameMkLst>
        </pc:graphicFrameChg>
        <pc:graphicFrameChg chg="mod modGraphic">
          <ac:chgData name="Zinnia Arshad" userId="S::zarshad@purdue.edu::ec69baab-bb00-4b26-9097-8158c7148382" providerId="AD" clId="Web-{F8A06435-83F4-5FBD-AC69-6F3083D298A9}" dt="2021-03-03T23:35:12.433" v="933"/>
          <ac:graphicFrameMkLst>
            <pc:docMk/>
            <pc:sldMk cId="2999647056" sldId="284"/>
            <ac:graphicFrameMk id="29" creationId="{25C7ADA5-F688-44EF-AF51-41593670F78F}"/>
          </ac:graphicFrameMkLst>
        </pc:graphicFrameChg>
        <pc:graphicFrameChg chg="del">
          <ac:chgData name="Zinnia Arshad" userId="S::zarshad@purdue.edu::ec69baab-bb00-4b26-9097-8158c7148382" providerId="AD" clId="Web-{F8A06435-83F4-5FBD-AC69-6F3083D298A9}" dt="2021-03-04T00:02:06.827" v="966"/>
          <ac:graphicFrameMkLst>
            <pc:docMk/>
            <pc:sldMk cId="2999647056" sldId="284"/>
            <ac:graphicFrameMk id="30" creationId="{B717C021-5638-4574-8791-D0CC06F7AC6A}"/>
          </ac:graphicFrameMkLst>
        </pc:graphicFrameChg>
        <pc:graphicFrameChg chg="mod modGraphic">
          <ac:chgData name="Zinnia Arshad" userId="S::zarshad@purdue.edu::ec69baab-bb00-4b26-9097-8158c7148382" providerId="AD" clId="Web-{F8A06435-83F4-5FBD-AC69-6F3083D298A9}" dt="2021-03-04T00:02:00.389" v="965"/>
          <ac:graphicFrameMkLst>
            <pc:docMk/>
            <pc:sldMk cId="2999647056" sldId="284"/>
            <ac:graphicFrameMk id="31" creationId="{49046C97-0A36-4E15-AB02-87E23FCD3020}"/>
          </ac:graphicFrameMkLst>
        </pc:graphicFrameChg>
      </pc:sldChg>
      <pc:sldChg chg="modSp new ord">
        <pc:chgData name="Zinnia Arshad" userId="S::zarshad@purdue.edu::ec69baab-bb00-4b26-9097-8158c7148382" providerId="AD" clId="Web-{F8A06435-83F4-5FBD-AC69-6F3083D298A9}" dt="2021-03-04T00:16:16.906" v="1097"/>
        <pc:sldMkLst>
          <pc:docMk/>
          <pc:sldMk cId="4138734247" sldId="285"/>
        </pc:sldMkLst>
        <pc:spChg chg="mod">
          <ac:chgData name="Zinnia Arshad" userId="S::zarshad@purdue.edu::ec69baab-bb00-4b26-9097-8158c7148382" providerId="AD" clId="Web-{F8A06435-83F4-5FBD-AC69-6F3083D298A9}" dt="2021-03-04T00:16:16.234" v="1096" actId="20577"/>
          <ac:spMkLst>
            <pc:docMk/>
            <pc:sldMk cId="4138734247" sldId="285"/>
            <ac:spMk id="2" creationId="{5C48B14C-C748-4CF2-AED2-CBF355919043}"/>
          </ac:spMkLst>
        </pc:spChg>
      </pc:sldChg>
    </pc:docChg>
  </pc:docChgLst>
  <pc:docChgLst>
    <pc:chgData name="Zinnia Arshad" userId="S::zarshad@purdue.edu::ec69baab-bb00-4b26-9097-8158c7148382" providerId="AD" clId="Web-{5CF2B288-83F1-34A9-3927-3AE2AF575B8C}"/>
    <pc:docChg chg="addSld delSld modSld sldOrd">
      <pc:chgData name="Zinnia Arshad" userId="S::zarshad@purdue.edu::ec69baab-bb00-4b26-9097-8158c7148382" providerId="AD" clId="Web-{5CF2B288-83F1-34A9-3927-3AE2AF575B8C}" dt="2021-03-03T16:39:31.128" v="146"/>
      <pc:docMkLst>
        <pc:docMk/>
      </pc:docMkLst>
      <pc:sldChg chg="del">
        <pc:chgData name="Zinnia Arshad" userId="S::zarshad@purdue.edu::ec69baab-bb00-4b26-9097-8158c7148382" providerId="AD" clId="Web-{5CF2B288-83F1-34A9-3927-3AE2AF575B8C}" dt="2021-03-03T16:38:04.784" v="95"/>
        <pc:sldMkLst>
          <pc:docMk/>
          <pc:sldMk cId="1307589028" sldId="257"/>
        </pc:sldMkLst>
      </pc:sldChg>
      <pc:sldChg chg="modSp">
        <pc:chgData name="Zinnia Arshad" userId="S::zarshad@purdue.edu::ec69baab-bb00-4b26-9097-8158c7148382" providerId="AD" clId="Web-{5CF2B288-83F1-34A9-3927-3AE2AF575B8C}" dt="2021-03-03T16:38:03.065" v="94" actId="20577"/>
        <pc:sldMkLst>
          <pc:docMk/>
          <pc:sldMk cId="645217684" sldId="259"/>
        </pc:sldMkLst>
        <pc:spChg chg="mod">
          <ac:chgData name="Zinnia Arshad" userId="S::zarshad@purdue.edu::ec69baab-bb00-4b26-9097-8158c7148382" providerId="AD" clId="Web-{5CF2B288-83F1-34A9-3927-3AE2AF575B8C}" dt="2021-03-03T16:38:03.065" v="94" actId="20577"/>
          <ac:spMkLst>
            <pc:docMk/>
            <pc:sldMk cId="645217684" sldId="259"/>
            <ac:spMk id="3" creationId="{00000000-0000-0000-0000-000000000000}"/>
          </ac:spMkLst>
        </pc:spChg>
      </pc:sldChg>
      <pc:sldChg chg="modNotes">
        <pc:chgData name="Zinnia Arshad" userId="S::zarshad@purdue.edu::ec69baab-bb00-4b26-9097-8158c7148382" providerId="AD" clId="Web-{5CF2B288-83F1-34A9-3927-3AE2AF575B8C}" dt="2021-03-03T16:38:38.112" v="126"/>
        <pc:sldMkLst>
          <pc:docMk/>
          <pc:sldMk cId="899229245" sldId="261"/>
        </pc:sldMkLst>
      </pc:sldChg>
      <pc:sldChg chg="ord">
        <pc:chgData name="Zinnia Arshad" userId="S::zarshad@purdue.edu::ec69baab-bb00-4b26-9097-8158c7148382" providerId="AD" clId="Web-{5CF2B288-83F1-34A9-3927-3AE2AF575B8C}" dt="2021-03-03T16:39:18.597" v="143"/>
        <pc:sldMkLst>
          <pc:docMk/>
          <pc:sldMk cId="2101727797" sldId="265"/>
        </pc:sldMkLst>
      </pc:sldChg>
      <pc:sldChg chg="del">
        <pc:chgData name="Zinnia Arshad" userId="S::zarshad@purdue.edu::ec69baab-bb00-4b26-9097-8158c7148382" providerId="AD" clId="Web-{5CF2B288-83F1-34A9-3927-3AE2AF575B8C}" dt="2021-03-03T16:38:06.393" v="96"/>
        <pc:sldMkLst>
          <pc:docMk/>
          <pc:sldMk cId="2316973296" sldId="268"/>
        </pc:sldMkLst>
      </pc:sldChg>
      <pc:sldChg chg="del">
        <pc:chgData name="Zinnia Arshad" userId="S::zarshad@purdue.edu::ec69baab-bb00-4b26-9097-8158c7148382" providerId="AD" clId="Web-{5CF2B288-83F1-34A9-3927-3AE2AF575B8C}" dt="2021-03-03T16:38:39.268" v="127"/>
        <pc:sldMkLst>
          <pc:docMk/>
          <pc:sldMk cId="67301660" sldId="271"/>
        </pc:sldMkLst>
      </pc:sldChg>
      <pc:sldChg chg="delSp">
        <pc:chgData name="Zinnia Arshad" userId="S::zarshad@purdue.edu::ec69baab-bb00-4b26-9097-8158c7148382" providerId="AD" clId="Web-{5CF2B288-83F1-34A9-3927-3AE2AF575B8C}" dt="2021-03-03T16:39:23.409" v="144"/>
        <pc:sldMkLst>
          <pc:docMk/>
          <pc:sldMk cId="2800786326" sldId="272"/>
        </pc:sldMkLst>
        <pc:picChg chg="del">
          <ac:chgData name="Zinnia Arshad" userId="S::zarshad@purdue.edu::ec69baab-bb00-4b26-9097-8158c7148382" providerId="AD" clId="Web-{5CF2B288-83F1-34A9-3927-3AE2AF575B8C}" dt="2021-03-03T16:39:23.409" v="144"/>
          <ac:picMkLst>
            <pc:docMk/>
            <pc:sldMk cId="2800786326" sldId="272"/>
            <ac:picMk id="5" creationId="{B3029756-7F0E-41EB-9C4F-D685BF733818}"/>
          </ac:picMkLst>
        </pc:picChg>
      </pc:sldChg>
      <pc:sldChg chg="modSp new ord">
        <pc:chgData name="Zinnia Arshad" userId="S::zarshad@purdue.edu::ec69baab-bb00-4b26-9097-8158c7148382" providerId="AD" clId="Web-{5CF2B288-83F1-34A9-3927-3AE2AF575B8C}" dt="2021-03-03T16:39:07.034" v="133" actId="20577"/>
        <pc:sldMkLst>
          <pc:docMk/>
          <pc:sldMk cId="2190129385" sldId="276"/>
        </pc:sldMkLst>
        <pc:spChg chg="mod">
          <ac:chgData name="Zinnia Arshad" userId="S::zarshad@purdue.edu::ec69baab-bb00-4b26-9097-8158c7148382" providerId="AD" clId="Web-{5CF2B288-83F1-34A9-3927-3AE2AF575B8C}" dt="2021-03-03T16:39:07.034" v="133" actId="20577"/>
          <ac:spMkLst>
            <pc:docMk/>
            <pc:sldMk cId="2190129385" sldId="276"/>
            <ac:spMk id="2" creationId="{30389E3D-D812-4AE8-84D4-7486891D1C09}"/>
          </ac:spMkLst>
        </pc:spChg>
      </pc:sldChg>
      <pc:sldChg chg="addSp delSp modSp new mod setBg">
        <pc:chgData name="Zinnia Arshad" userId="S::zarshad@purdue.edu::ec69baab-bb00-4b26-9097-8158c7148382" providerId="AD" clId="Web-{5CF2B288-83F1-34A9-3927-3AE2AF575B8C}" dt="2021-03-03T16:39:31.128" v="146"/>
        <pc:sldMkLst>
          <pc:docMk/>
          <pc:sldMk cId="395808736" sldId="277"/>
        </pc:sldMkLst>
        <pc:spChg chg="mod">
          <ac:chgData name="Zinnia Arshad" userId="S::zarshad@purdue.edu::ec69baab-bb00-4b26-9097-8158c7148382" providerId="AD" clId="Web-{5CF2B288-83F1-34A9-3927-3AE2AF575B8C}" dt="2021-03-03T16:39:31.128" v="146"/>
          <ac:spMkLst>
            <pc:docMk/>
            <pc:sldMk cId="395808736" sldId="277"/>
            <ac:spMk id="2" creationId="{77A43545-A0CF-4BEF-8EBF-FC9B4478E54B}"/>
          </ac:spMkLst>
        </pc:spChg>
        <pc:spChg chg="del">
          <ac:chgData name="Zinnia Arshad" userId="S::zarshad@purdue.edu::ec69baab-bb00-4b26-9097-8158c7148382" providerId="AD" clId="Web-{5CF2B288-83F1-34A9-3927-3AE2AF575B8C}" dt="2021-03-03T16:39:26.347" v="145"/>
          <ac:spMkLst>
            <pc:docMk/>
            <pc:sldMk cId="395808736" sldId="277"/>
            <ac:spMk id="3" creationId="{D6504E1A-BEEF-41D9-8A48-A5F3B2762F7B}"/>
          </ac:spMkLst>
        </pc:spChg>
        <pc:spChg chg="add">
          <ac:chgData name="Zinnia Arshad" userId="S::zarshad@purdue.edu::ec69baab-bb00-4b26-9097-8158c7148382" providerId="AD" clId="Web-{5CF2B288-83F1-34A9-3927-3AE2AF575B8C}" dt="2021-03-03T16:39:31.128" v="146"/>
          <ac:spMkLst>
            <pc:docMk/>
            <pc:sldMk cId="395808736" sldId="277"/>
            <ac:spMk id="9" creationId="{16C5FA50-8D52-4617-AF91-5C7B1C8352F1}"/>
          </ac:spMkLst>
        </pc:spChg>
        <pc:spChg chg="add">
          <ac:chgData name="Zinnia Arshad" userId="S::zarshad@purdue.edu::ec69baab-bb00-4b26-9097-8158c7148382" providerId="AD" clId="Web-{5CF2B288-83F1-34A9-3927-3AE2AF575B8C}" dt="2021-03-03T16:39:31.128" v="146"/>
          <ac:spMkLst>
            <pc:docMk/>
            <pc:sldMk cId="395808736" sldId="277"/>
            <ac:spMk id="11" creationId="{E223798C-12AD-4B0C-A50C-D676347D67CF}"/>
          </ac:spMkLst>
        </pc:spChg>
        <pc:picChg chg="add mod ord">
          <ac:chgData name="Zinnia Arshad" userId="S::zarshad@purdue.edu::ec69baab-bb00-4b26-9097-8158c7148382" providerId="AD" clId="Web-{5CF2B288-83F1-34A9-3927-3AE2AF575B8C}" dt="2021-03-03T16:39:31.128" v="146"/>
          <ac:picMkLst>
            <pc:docMk/>
            <pc:sldMk cId="395808736" sldId="277"/>
            <ac:picMk id="4" creationId="{C7ECA044-2B0B-4925-BA8A-DCD760CC44A6}"/>
          </ac:picMkLst>
        </pc:picChg>
      </pc:sldChg>
    </pc:docChg>
  </pc:docChgLst>
  <pc:docChgLst>
    <pc:chgData name="Chou, Sheng Yang" userId="S::chou101@purdue.edu::c04050c3-4677-4a2d-a189-a0c9662ca8ab" providerId="AD" clId="Web-{95B445C7-0FB5-4CDC-8A37-DF3C8EF6DBD9}"/>
    <pc:docChg chg="modSld">
      <pc:chgData name="Chou, Sheng Yang" userId="S::chou101@purdue.edu::c04050c3-4677-4a2d-a189-a0c9662ca8ab" providerId="AD" clId="Web-{95B445C7-0FB5-4CDC-8A37-DF3C8EF6DBD9}" dt="2021-03-01T23:12:28.950" v="108" actId="20577"/>
      <pc:docMkLst>
        <pc:docMk/>
      </pc:docMkLst>
      <pc:sldChg chg="modSp">
        <pc:chgData name="Chou, Sheng Yang" userId="S::chou101@purdue.edu::c04050c3-4677-4a2d-a189-a0c9662ca8ab" providerId="AD" clId="Web-{95B445C7-0FB5-4CDC-8A37-DF3C8EF6DBD9}" dt="2021-03-01T23:12:28.950" v="108" actId="20577"/>
        <pc:sldMkLst>
          <pc:docMk/>
          <pc:sldMk cId="899229245" sldId="261"/>
        </pc:sldMkLst>
        <pc:spChg chg="mod">
          <ac:chgData name="Chou, Sheng Yang" userId="S::chou101@purdue.edu::c04050c3-4677-4a2d-a189-a0c9662ca8ab" providerId="AD" clId="Web-{95B445C7-0FB5-4CDC-8A37-DF3C8EF6DBD9}" dt="2021-03-01T23:12:28.950" v="108" actId="20577"/>
          <ac:spMkLst>
            <pc:docMk/>
            <pc:sldMk cId="899229245" sldId="261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80121-FBB9-418C-A76C-C7A1E1F910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0D4092-36FA-4F69-8A5C-820B53BE6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Although smoothing works better for shorter time durations, we got better results from ARIMA model</a:t>
          </a:r>
          <a:r>
            <a:rPr lang="en-US">
              <a:latin typeface="Calibri Light" panose="020F0302020204030204"/>
            </a:rPr>
            <a:t> in case of furniture category</a:t>
          </a:r>
          <a:endParaRPr lang="en-US"/>
        </a:p>
      </dgm:t>
    </dgm:pt>
    <dgm:pt modelId="{2BDCB39C-7790-4E9A-9313-001115205A68}" type="parTrans" cxnId="{5EE3D62F-95FC-495C-A216-19D3087F09BA}">
      <dgm:prSet/>
      <dgm:spPr/>
      <dgm:t>
        <a:bodyPr/>
        <a:lstStyle/>
        <a:p>
          <a:endParaRPr lang="en-US"/>
        </a:p>
      </dgm:t>
    </dgm:pt>
    <dgm:pt modelId="{7EE5B55D-A8C5-4E6D-B55B-B083D685EC73}" type="sibTrans" cxnId="{5EE3D62F-95FC-495C-A216-19D3087F09BA}">
      <dgm:prSet/>
      <dgm:spPr/>
      <dgm:t>
        <a:bodyPr/>
        <a:lstStyle/>
        <a:p>
          <a:endParaRPr lang="en-US"/>
        </a:p>
      </dgm:t>
    </dgm:pt>
    <dgm:pt modelId="{75011D33-E884-480C-A2C7-0E3459189B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 Arima doesn't necessarily give us the best model parameters</a:t>
          </a:r>
        </a:p>
      </dgm:t>
    </dgm:pt>
    <dgm:pt modelId="{4CBF10F7-4CA7-4E7A-9D64-AA0F0EF29085}" type="parTrans" cxnId="{AB9914C4-AC55-44ED-AC17-3D24002F5F9C}">
      <dgm:prSet/>
      <dgm:spPr/>
      <dgm:t>
        <a:bodyPr/>
        <a:lstStyle/>
        <a:p>
          <a:endParaRPr lang="en-US"/>
        </a:p>
      </dgm:t>
    </dgm:pt>
    <dgm:pt modelId="{6F5754BC-A442-4EDD-AABE-A39BCF208962}" type="sibTrans" cxnId="{AB9914C4-AC55-44ED-AC17-3D24002F5F9C}">
      <dgm:prSet/>
      <dgm:spPr/>
      <dgm:t>
        <a:bodyPr/>
        <a:lstStyle/>
        <a:p>
          <a:endParaRPr lang="en-US"/>
        </a:p>
      </dgm:t>
    </dgm:pt>
    <dgm:pt modelId="{9D88BD96-B719-4DC3-A7F1-0F78F2CFA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Visualizations can be drastically improved if we use tools other than R​</a:t>
          </a:r>
        </a:p>
      </dgm:t>
    </dgm:pt>
    <dgm:pt modelId="{42AFB4DA-EE3B-4EF4-A675-1E938E763D15}" type="parTrans" cxnId="{6D7A8DD7-17FE-4FF8-A83D-CD774046FF6C}">
      <dgm:prSet/>
      <dgm:spPr/>
      <dgm:t>
        <a:bodyPr/>
        <a:lstStyle/>
        <a:p>
          <a:endParaRPr lang="en-US"/>
        </a:p>
      </dgm:t>
    </dgm:pt>
    <dgm:pt modelId="{748B028C-3DC2-4D5E-90EF-341149A201F3}" type="sibTrans" cxnId="{6D7A8DD7-17FE-4FF8-A83D-CD774046FF6C}">
      <dgm:prSet/>
      <dgm:spPr/>
      <dgm:t>
        <a:bodyPr/>
        <a:lstStyle/>
        <a:p>
          <a:endParaRPr lang="en-US"/>
        </a:p>
      </dgm:t>
    </dgm:pt>
    <dgm:pt modelId="{202F6009-92CD-483E-937A-498DB8A95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 world data sets are complex and require a lot of data cleaning before we start EDA or modelling</a:t>
          </a:r>
        </a:p>
      </dgm:t>
    </dgm:pt>
    <dgm:pt modelId="{4858DA75-D685-402C-8D50-83725A13913E}" type="parTrans" cxnId="{72C986D2-2801-4624-A83C-E1A7353AABB1}">
      <dgm:prSet/>
      <dgm:spPr/>
      <dgm:t>
        <a:bodyPr/>
        <a:lstStyle/>
        <a:p>
          <a:endParaRPr lang="en-US"/>
        </a:p>
      </dgm:t>
    </dgm:pt>
    <dgm:pt modelId="{2F76DB87-3EEC-4DA8-8D21-3675D7C7C3B4}" type="sibTrans" cxnId="{72C986D2-2801-4624-A83C-E1A7353AABB1}">
      <dgm:prSet/>
      <dgm:spPr/>
      <dgm:t>
        <a:bodyPr/>
        <a:lstStyle/>
        <a:p>
          <a:endParaRPr lang="en-US"/>
        </a:p>
      </dgm:t>
    </dgm:pt>
    <dgm:pt modelId="{624B9563-06F7-49EA-9C3F-ABB6701A5B8B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Future research along the lines of Regional sales to ensure better distribution of the products</a:t>
          </a:r>
        </a:p>
      </dgm:t>
    </dgm:pt>
    <dgm:pt modelId="{4049AF87-21E4-45AA-AEF8-6181264D54BE}" type="parTrans" cxnId="{E3C687C9-B3E6-418A-96E2-A8F16B728897}">
      <dgm:prSet/>
      <dgm:spPr/>
    </dgm:pt>
    <dgm:pt modelId="{83DB9164-4A26-4EDD-861F-BC81B40AB5F5}" type="sibTrans" cxnId="{E3C687C9-B3E6-418A-96E2-A8F16B728897}">
      <dgm:prSet/>
      <dgm:spPr/>
    </dgm:pt>
    <dgm:pt modelId="{395A7CEC-0ADF-4E8C-8B6D-84BFC619EFEC}" type="pres">
      <dgm:prSet presAssocID="{EC880121-FBB9-418C-A76C-C7A1E1F910C0}" presName="root" presStyleCnt="0">
        <dgm:presLayoutVars>
          <dgm:dir/>
          <dgm:resizeHandles val="exact"/>
        </dgm:presLayoutVars>
      </dgm:prSet>
      <dgm:spPr/>
    </dgm:pt>
    <dgm:pt modelId="{FE7F05D2-2A35-48FB-853B-9EF1CA99C729}" type="pres">
      <dgm:prSet presAssocID="{410D4092-36FA-4F69-8A5C-820B53BE67FA}" presName="compNode" presStyleCnt="0"/>
      <dgm:spPr/>
    </dgm:pt>
    <dgm:pt modelId="{E1B0E673-ACE6-4AC3-94E2-6658D0968885}" type="pres">
      <dgm:prSet presAssocID="{410D4092-36FA-4F69-8A5C-820B53BE67FA}" presName="bgRect" presStyleLbl="bgShp" presStyleIdx="0" presStyleCnt="5"/>
      <dgm:spPr/>
    </dgm:pt>
    <dgm:pt modelId="{84B73DBD-F05D-4C71-9DC4-2FDBAAD27DA6}" type="pres">
      <dgm:prSet presAssocID="{410D4092-36FA-4F69-8A5C-820B53BE67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1046928-97C2-4D40-AFB1-85287E260A26}" type="pres">
      <dgm:prSet presAssocID="{410D4092-36FA-4F69-8A5C-820B53BE67FA}" presName="spaceRect" presStyleCnt="0"/>
      <dgm:spPr/>
    </dgm:pt>
    <dgm:pt modelId="{EB7B2371-BC86-4207-8664-F9C5D4C640AE}" type="pres">
      <dgm:prSet presAssocID="{410D4092-36FA-4F69-8A5C-820B53BE67FA}" presName="parTx" presStyleLbl="revTx" presStyleIdx="0" presStyleCnt="5">
        <dgm:presLayoutVars>
          <dgm:chMax val="0"/>
          <dgm:chPref val="0"/>
        </dgm:presLayoutVars>
      </dgm:prSet>
      <dgm:spPr/>
    </dgm:pt>
    <dgm:pt modelId="{0CF76A63-3B9F-4712-9773-E1129BF381EA}" type="pres">
      <dgm:prSet presAssocID="{7EE5B55D-A8C5-4E6D-B55B-B083D685EC73}" presName="sibTrans" presStyleCnt="0"/>
      <dgm:spPr/>
    </dgm:pt>
    <dgm:pt modelId="{D4573980-530F-4704-88BD-F66587356A9F}" type="pres">
      <dgm:prSet presAssocID="{75011D33-E884-480C-A2C7-0E3459189B75}" presName="compNode" presStyleCnt="0"/>
      <dgm:spPr/>
    </dgm:pt>
    <dgm:pt modelId="{7ADB6B76-4ACB-4E5D-BF28-B18EC46DB4ED}" type="pres">
      <dgm:prSet presAssocID="{75011D33-E884-480C-A2C7-0E3459189B75}" presName="bgRect" presStyleLbl="bgShp" presStyleIdx="1" presStyleCnt="5"/>
      <dgm:spPr/>
    </dgm:pt>
    <dgm:pt modelId="{AB436924-9877-4F46-AAFE-E2D34CB4C30B}" type="pres">
      <dgm:prSet presAssocID="{75011D33-E884-480C-A2C7-0E3459189B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45ACDF-47AF-43FF-8538-D294BEBB90B4}" type="pres">
      <dgm:prSet presAssocID="{75011D33-E884-480C-A2C7-0E3459189B75}" presName="spaceRect" presStyleCnt="0"/>
      <dgm:spPr/>
    </dgm:pt>
    <dgm:pt modelId="{309AF93D-BB40-4EA0-B19A-5ABF239DA631}" type="pres">
      <dgm:prSet presAssocID="{75011D33-E884-480C-A2C7-0E3459189B75}" presName="parTx" presStyleLbl="revTx" presStyleIdx="1" presStyleCnt="5">
        <dgm:presLayoutVars>
          <dgm:chMax val="0"/>
          <dgm:chPref val="0"/>
        </dgm:presLayoutVars>
      </dgm:prSet>
      <dgm:spPr/>
    </dgm:pt>
    <dgm:pt modelId="{EC7C66BA-04DF-4AD9-AF39-E3D812E1B7AF}" type="pres">
      <dgm:prSet presAssocID="{6F5754BC-A442-4EDD-AABE-A39BCF208962}" presName="sibTrans" presStyleCnt="0"/>
      <dgm:spPr/>
    </dgm:pt>
    <dgm:pt modelId="{6C2F4522-9EA3-44C3-AEAA-BC5E5A41389F}" type="pres">
      <dgm:prSet presAssocID="{9D88BD96-B719-4DC3-A7F1-0F78F2CFA032}" presName="compNode" presStyleCnt="0"/>
      <dgm:spPr/>
    </dgm:pt>
    <dgm:pt modelId="{CA2626B7-2948-43D1-ABB4-48CE2CB1732C}" type="pres">
      <dgm:prSet presAssocID="{9D88BD96-B719-4DC3-A7F1-0F78F2CFA032}" presName="bgRect" presStyleLbl="bgShp" presStyleIdx="2" presStyleCnt="5"/>
      <dgm:spPr/>
    </dgm:pt>
    <dgm:pt modelId="{0E500BFA-F2B6-4516-AA6D-4B780F88BC5F}" type="pres">
      <dgm:prSet presAssocID="{9D88BD96-B719-4DC3-A7F1-0F78F2CFA0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25EEEAD-387D-4926-B74A-3AD22F8A2DF1}" type="pres">
      <dgm:prSet presAssocID="{9D88BD96-B719-4DC3-A7F1-0F78F2CFA032}" presName="spaceRect" presStyleCnt="0"/>
      <dgm:spPr/>
    </dgm:pt>
    <dgm:pt modelId="{4BC9DBB9-4A70-4D11-8035-2420FAE3342D}" type="pres">
      <dgm:prSet presAssocID="{9D88BD96-B719-4DC3-A7F1-0F78F2CFA032}" presName="parTx" presStyleLbl="revTx" presStyleIdx="2" presStyleCnt="5">
        <dgm:presLayoutVars>
          <dgm:chMax val="0"/>
          <dgm:chPref val="0"/>
        </dgm:presLayoutVars>
      </dgm:prSet>
      <dgm:spPr/>
    </dgm:pt>
    <dgm:pt modelId="{FAF685B4-10AB-471E-BBD9-D6F91725C949}" type="pres">
      <dgm:prSet presAssocID="{748B028C-3DC2-4D5E-90EF-341149A201F3}" presName="sibTrans" presStyleCnt="0"/>
      <dgm:spPr/>
    </dgm:pt>
    <dgm:pt modelId="{730CE840-8AB0-46D8-AF42-BDFBE9245925}" type="pres">
      <dgm:prSet presAssocID="{202F6009-92CD-483E-937A-498DB8A955E0}" presName="compNode" presStyleCnt="0"/>
      <dgm:spPr/>
    </dgm:pt>
    <dgm:pt modelId="{59182023-3033-4ABB-A47C-2FCEB2BEB069}" type="pres">
      <dgm:prSet presAssocID="{202F6009-92CD-483E-937A-498DB8A955E0}" presName="bgRect" presStyleLbl="bgShp" presStyleIdx="3" presStyleCnt="5"/>
      <dgm:spPr/>
    </dgm:pt>
    <dgm:pt modelId="{B70B883C-D92F-4004-91D2-945D33EA5DFB}" type="pres">
      <dgm:prSet presAssocID="{202F6009-92CD-483E-937A-498DB8A955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863DAF-256E-442F-B880-79592E5C4D01}" type="pres">
      <dgm:prSet presAssocID="{202F6009-92CD-483E-937A-498DB8A955E0}" presName="spaceRect" presStyleCnt="0"/>
      <dgm:spPr/>
    </dgm:pt>
    <dgm:pt modelId="{090BDB22-9691-40FB-8A08-E4A8B3365727}" type="pres">
      <dgm:prSet presAssocID="{202F6009-92CD-483E-937A-498DB8A955E0}" presName="parTx" presStyleLbl="revTx" presStyleIdx="3" presStyleCnt="5">
        <dgm:presLayoutVars>
          <dgm:chMax val="0"/>
          <dgm:chPref val="0"/>
        </dgm:presLayoutVars>
      </dgm:prSet>
      <dgm:spPr/>
    </dgm:pt>
    <dgm:pt modelId="{6E61D155-B7B5-4779-AFF7-D71591F39E79}" type="pres">
      <dgm:prSet presAssocID="{2F76DB87-3EEC-4DA8-8D21-3675D7C7C3B4}" presName="sibTrans" presStyleCnt="0"/>
      <dgm:spPr/>
    </dgm:pt>
    <dgm:pt modelId="{38169FE2-C8C9-4B24-8C4A-F65484D2D903}" type="pres">
      <dgm:prSet presAssocID="{624B9563-06F7-49EA-9C3F-ABB6701A5B8B}" presName="compNode" presStyleCnt="0"/>
      <dgm:spPr/>
    </dgm:pt>
    <dgm:pt modelId="{21D15622-B229-4833-8FC8-930E623A19DD}" type="pres">
      <dgm:prSet presAssocID="{624B9563-06F7-49EA-9C3F-ABB6701A5B8B}" presName="bgRect" presStyleLbl="bgShp" presStyleIdx="4" presStyleCnt="5"/>
      <dgm:spPr/>
    </dgm:pt>
    <dgm:pt modelId="{4A5BAC9F-DB5F-463B-A69F-CE323C70F475}" type="pres">
      <dgm:prSet presAssocID="{624B9563-06F7-49EA-9C3F-ABB6701A5B8B}" presName="iconRect" presStyleLbl="node1" presStyleIdx="4" presStyleCnt="5"/>
      <dgm:spPr/>
    </dgm:pt>
    <dgm:pt modelId="{BCD312C8-6833-4C28-AE46-9903586DCE16}" type="pres">
      <dgm:prSet presAssocID="{624B9563-06F7-49EA-9C3F-ABB6701A5B8B}" presName="spaceRect" presStyleCnt="0"/>
      <dgm:spPr/>
    </dgm:pt>
    <dgm:pt modelId="{E5CAFBF0-7748-4379-A5E5-318397338133}" type="pres">
      <dgm:prSet presAssocID="{624B9563-06F7-49EA-9C3F-ABB6701A5B8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A72D80A-E9CF-4D42-A7BD-44A929C9F43F}" type="presOf" srcId="{75011D33-E884-480C-A2C7-0E3459189B75}" destId="{309AF93D-BB40-4EA0-B19A-5ABF239DA631}" srcOrd="0" destOrd="0" presId="urn:microsoft.com/office/officeart/2018/2/layout/IconVerticalSolidList"/>
    <dgm:cxn modelId="{5EE3D62F-95FC-495C-A216-19D3087F09BA}" srcId="{EC880121-FBB9-418C-A76C-C7A1E1F910C0}" destId="{410D4092-36FA-4F69-8A5C-820B53BE67FA}" srcOrd="0" destOrd="0" parTransId="{2BDCB39C-7790-4E9A-9313-001115205A68}" sibTransId="{7EE5B55D-A8C5-4E6D-B55B-B083D685EC73}"/>
    <dgm:cxn modelId="{8E7E9D31-C4E0-4E5E-B45E-88589307B696}" type="presOf" srcId="{202F6009-92CD-483E-937A-498DB8A955E0}" destId="{090BDB22-9691-40FB-8A08-E4A8B3365727}" srcOrd="0" destOrd="0" presId="urn:microsoft.com/office/officeart/2018/2/layout/IconVerticalSolidList"/>
    <dgm:cxn modelId="{15C45B53-7447-4817-95E1-DB25BB6DB67B}" type="presOf" srcId="{624B9563-06F7-49EA-9C3F-ABB6701A5B8B}" destId="{E5CAFBF0-7748-4379-A5E5-318397338133}" srcOrd="0" destOrd="0" presId="urn:microsoft.com/office/officeart/2018/2/layout/IconVerticalSolidList"/>
    <dgm:cxn modelId="{AB9914C4-AC55-44ED-AC17-3D24002F5F9C}" srcId="{EC880121-FBB9-418C-A76C-C7A1E1F910C0}" destId="{75011D33-E884-480C-A2C7-0E3459189B75}" srcOrd="1" destOrd="0" parTransId="{4CBF10F7-4CA7-4E7A-9D64-AA0F0EF29085}" sibTransId="{6F5754BC-A442-4EDD-AABE-A39BCF208962}"/>
    <dgm:cxn modelId="{E3C687C9-B3E6-418A-96E2-A8F16B728897}" srcId="{EC880121-FBB9-418C-A76C-C7A1E1F910C0}" destId="{624B9563-06F7-49EA-9C3F-ABB6701A5B8B}" srcOrd="4" destOrd="0" parTransId="{4049AF87-21E4-45AA-AEF8-6181264D54BE}" sibTransId="{83DB9164-4A26-4EDD-861F-BC81B40AB5F5}"/>
    <dgm:cxn modelId="{A39DD2CD-1ECB-47CA-8D62-A4199E997F32}" type="presOf" srcId="{EC880121-FBB9-418C-A76C-C7A1E1F910C0}" destId="{395A7CEC-0ADF-4E8C-8B6D-84BFC619EFEC}" srcOrd="0" destOrd="0" presId="urn:microsoft.com/office/officeart/2018/2/layout/IconVerticalSolidList"/>
    <dgm:cxn modelId="{BBF0E3CD-29A4-4826-9E97-F0934528E437}" type="presOf" srcId="{410D4092-36FA-4F69-8A5C-820B53BE67FA}" destId="{EB7B2371-BC86-4207-8664-F9C5D4C640AE}" srcOrd="0" destOrd="0" presId="urn:microsoft.com/office/officeart/2018/2/layout/IconVerticalSolidList"/>
    <dgm:cxn modelId="{72C986D2-2801-4624-A83C-E1A7353AABB1}" srcId="{EC880121-FBB9-418C-A76C-C7A1E1F910C0}" destId="{202F6009-92CD-483E-937A-498DB8A955E0}" srcOrd="3" destOrd="0" parTransId="{4858DA75-D685-402C-8D50-83725A13913E}" sibTransId="{2F76DB87-3EEC-4DA8-8D21-3675D7C7C3B4}"/>
    <dgm:cxn modelId="{6D7A8DD7-17FE-4FF8-A83D-CD774046FF6C}" srcId="{EC880121-FBB9-418C-A76C-C7A1E1F910C0}" destId="{9D88BD96-B719-4DC3-A7F1-0F78F2CFA032}" srcOrd="2" destOrd="0" parTransId="{42AFB4DA-EE3B-4EF4-A675-1E938E763D15}" sibTransId="{748B028C-3DC2-4D5E-90EF-341149A201F3}"/>
    <dgm:cxn modelId="{87F9B6DB-A78D-4D39-A9F5-B76A30FE88FF}" type="presOf" srcId="{9D88BD96-B719-4DC3-A7F1-0F78F2CFA032}" destId="{4BC9DBB9-4A70-4D11-8035-2420FAE3342D}" srcOrd="0" destOrd="0" presId="urn:microsoft.com/office/officeart/2018/2/layout/IconVerticalSolidList"/>
    <dgm:cxn modelId="{42F200A0-2330-422A-B49A-8F00747A1FC9}" type="presParOf" srcId="{395A7CEC-0ADF-4E8C-8B6D-84BFC619EFEC}" destId="{FE7F05D2-2A35-48FB-853B-9EF1CA99C729}" srcOrd="0" destOrd="0" presId="urn:microsoft.com/office/officeart/2018/2/layout/IconVerticalSolidList"/>
    <dgm:cxn modelId="{E2DABFF4-1F5B-45BA-820D-89C71DA1D72E}" type="presParOf" srcId="{FE7F05D2-2A35-48FB-853B-9EF1CA99C729}" destId="{E1B0E673-ACE6-4AC3-94E2-6658D0968885}" srcOrd="0" destOrd="0" presId="urn:microsoft.com/office/officeart/2018/2/layout/IconVerticalSolidList"/>
    <dgm:cxn modelId="{3BB6C5E1-33F6-4D66-8A41-B252D1C9B62B}" type="presParOf" srcId="{FE7F05D2-2A35-48FB-853B-9EF1CA99C729}" destId="{84B73DBD-F05D-4C71-9DC4-2FDBAAD27DA6}" srcOrd="1" destOrd="0" presId="urn:microsoft.com/office/officeart/2018/2/layout/IconVerticalSolidList"/>
    <dgm:cxn modelId="{940A5BD6-1D25-4DD6-B4CD-6E3F94AB564E}" type="presParOf" srcId="{FE7F05D2-2A35-48FB-853B-9EF1CA99C729}" destId="{D1046928-97C2-4D40-AFB1-85287E260A26}" srcOrd="2" destOrd="0" presId="urn:microsoft.com/office/officeart/2018/2/layout/IconVerticalSolidList"/>
    <dgm:cxn modelId="{A2D7C682-38B2-4C94-A9A6-2A95C89CEE45}" type="presParOf" srcId="{FE7F05D2-2A35-48FB-853B-9EF1CA99C729}" destId="{EB7B2371-BC86-4207-8664-F9C5D4C640AE}" srcOrd="3" destOrd="0" presId="urn:microsoft.com/office/officeart/2018/2/layout/IconVerticalSolidList"/>
    <dgm:cxn modelId="{E839CD0A-AB6F-4457-8AF4-FEC188207AFD}" type="presParOf" srcId="{395A7CEC-0ADF-4E8C-8B6D-84BFC619EFEC}" destId="{0CF76A63-3B9F-4712-9773-E1129BF381EA}" srcOrd="1" destOrd="0" presId="urn:microsoft.com/office/officeart/2018/2/layout/IconVerticalSolidList"/>
    <dgm:cxn modelId="{A6EE581A-0AE7-4D96-A735-5425BB29E628}" type="presParOf" srcId="{395A7CEC-0ADF-4E8C-8B6D-84BFC619EFEC}" destId="{D4573980-530F-4704-88BD-F66587356A9F}" srcOrd="2" destOrd="0" presId="urn:microsoft.com/office/officeart/2018/2/layout/IconVerticalSolidList"/>
    <dgm:cxn modelId="{C85AD1BF-8D2E-437B-8CE8-238EC3D9C1B2}" type="presParOf" srcId="{D4573980-530F-4704-88BD-F66587356A9F}" destId="{7ADB6B76-4ACB-4E5D-BF28-B18EC46DB4ED}" srcOrd="0" destOrd="0" presId="urn:microsoft.com/office/officeart/2018/2/layout/IconVerticalSolidList"/>
    <dgm:cxn modelId="{027C3C6C-0EF0-4E19-9277-03359696E7D5}" type="presParOf" srcId="{D4573980-530F-4704-88BD-F66587356A9F}" destId="{AB436924-9877-4F46-AAFE-E2D34CB4C30B}" srcOrd="1" destOrd="0" presId="urn:microsoft.com/office/officeart/2018/2/layout/IconVerticalSolidList"/>
    <dgm:cxn modelId="{09CF91ED-2A9F-4CD1-A55C-24EAE4819AE1}" type="presParOf" srcId="{D4573980-530F-4704-88BD-F66587356A9F}" destId="{F745ACDF-47AF-43FF-8538-D294BEBB90B4}" srcOrd="2" destOrd="0" presId="urn:microsoft.com/office/officeart/2018/2/layout/IconVerticalSolidList"/>
    <dgm:cxn modelId="{7A59D00E-B947-4A89-9177-E2A5553C3990}" type="presParOf" srcId="{D4573980-530F-4704-88BD-F66587356A9F}" destId="{309AF93D-BB40-4EA0-B19A-5ABF239DA631}" srcOrd="3" destOrd="0" presId="urn:microsoft.com/office/officeart/2018/2/layout/IconVerticalSolidList"/>
    <dgm:cxn modelId="{12182609-F480-406C-900B-C0773E59664D}" type="presParOf" srcId="{395A7CEC-0ADF-4E8C-8B6D-84BFC619EFEC}" destId="{EC7C66BA-04DF-4AD9-AF39-E3D812E1B7AF}" srcOrd="3" destOrd="0" presId="urn:microsoft.com/office/officeart/2018/2/layout/IconVerticalSolidList"/>
    <dgm:cxn modelId="{8168C150-0BBB-419E-A5D2-72E38898F2D5}" type="presParOf" srcId="{395A7CEC-0ADF-4E8C-8B6D-84BFC619EFEC}" destId="{6C2F4522-9EA3-44C3-AEAA-BC5E5A41389F}" srcOrd="4" destOrd="0" presId="urn:microsoft.com/office/officeart/2018/2/layout/IconVerticalSolidList"/>
    <dgm:cxn modelId="{96DE1B59-A3C2-4892-8585-8590329B7214}" type="presParOf" srcId="{6C2F4522-9EA3-44C3-AEAA-BC5E5A41389F}" destId="{CA2626B7-2948-43D1-ABB4-48CE2CB1732C}" srcOrd="0" destOrd="0" presId="urn:microsoft.com/office/officeart/2018/2/layout/IconVerticalSolidList"/>
    <dgm:cxn modelId="{4AE8E6DB-2DC3-427F-8687-FE036127CC08}" type="presParOf" srcId="{6C2F4522-9EA3-44C3-AEAA-BC5E5A41389F}" destId="{0E500BFA-F2B6-4516-AA6D-4B780F88BC5F}" srcOrd="1" destOrd="0" presId="urn:microsoft.com/office/officeart/2018/2/layout/IconVerticalSolidList"/>
    <dgm:cxn modelId="{C1AF163E-D9A8-4DD6-B2D4-DF4364DA3631}" type="presParOf" srcId="{6C2F4522-9EA3-44C3-AEAA-BC5E5A41389F}" destId="{725EEEAD-387D-4926-B74A-3AD22F8A2DF1}" srcOrd="2" destOrd="0" presId="urn:microsoft.com/office/officeart/2018/2/layout/IconVerticalSolidList"/>
    <dgm:cxn modelId="{FE9C78FC-96DD-4500-B824-EC158C2A8F32}" type="presParOf" srcId="{6C2F4522-9EA3-44C3-AEAA-BC5E5A41389F}" destId="{4BC9DBB9-4A70-4D11-8035-2420FAE3342D}" srcOrd="3" destOrd="0" presId="urn:microsoft.com/office/officeart/2018/2/layout/IconVerticalSolidList"/>
    <dgm:cxn modelId="{4B085B28-0F11-4A30-A07E-715DD531B0B6}" type="presParOf" srcId="{395A7CEC-0ADF-4E8C-8B6D-84BFC619EFEC}" destId="{FAF685B4-10AB-471E-BBD9-D6F91725C949}" srcOrd="5" destOrd="0" presId="urn:microsoft.com/office/officeart/2018/2/layout/IconVerticalSolidList"/>
    <dgm:cxn modelId="{6AF6CF10-E768-495D-9B95-DFA4259071A0}" type="presParOf" srcId="{395A7CEC-0ADF-4E8C-8B6D-84BFC619EFEC}" destId="{730CE840-8AB0-46D8-AF42-BDFBE9245925}" srcOrd="6" destOrd="0" presId="urn:microsoft.com/office/officeart/2018/2/layout/IconVerticalSolidList"/>
    <dgm:cxn modelId="{7CE9D296-DFCD-4FDE-B052-DE767F416D95}" type="presParOf" srcId="{730CE840-8AB0-46D8-AF42-BDFBE9245925}" destId="{59182023-3033-4ABB-A47C-2FCEB2BEB069}" srcOrd="0" destOrd="0" presId="urn:microsoft.com/office/officeart/2018/2/layout/IconVerticalSolidList"/>
    <dgm:cxn modelId="{CE1A2615-1BCB-49B5-96B8-2F524F873EF6}" type="presParOf" srcId="{730CE840-8AB0-46D8-AF42-BDFBE9245925}" destId="{B70B883C-D92F-4004-91D2-945D33EA5DFB}" srcOrd="1" destOrd="0" presId="urn:microsoft.com/office/officeart/2018/2/layout/IconVerticalSolidList"/>
    <dgm:cxn modelId="{19CB026C-AEC6-489F-88BC-CB4BF398A24E}" type="presParOf" srcId="{730CE840-8AB0-46D8-AF42-BDFBE9245925}" destId="{80863DAF-256E-442F-B880-79592E5C4D01}" srcOrd="2" destOrd="0" presId="urn:microsoft.com/office/officeart/2018/2/layout/IconVerticalSolidList"/>
    <dgm:cxn modelId="{8DA0CF88-8CC7-49E7-AD80-8CC11230ECC7}" type="presParOf" srcId="{730CE840-8AB0-46D8-AF42-BDFBE9245925}" destId="{090BDB22-9691-40FB-8A08-E4A8B3365727}" srcOrd="3" destOrd="0" presId="urn:microsoft.com/office/officeart/2018/2/layout/IconVerticalSolidList"/>
    <dgm:cxn modelId="{84BE66E4-89A0-4A0A-B746-39F2C1169556}" type="presParOf" srcId="{395A7CEC-0ADF-4E8C-8B6D-84BFC619EFEC}" destId="{6E61D155-B7B5-4779-AFF7-D71591F39E79}" srcOrd="7" destOrd="0" presId="urn:microsoft.com/office/officeart/2018/2/layout/IconVerticalSolidList"/>
    <dgm:cxn modelId="{6C9C8E55-853B-44DE-BA7F-E1E8307D9AA7}" type="presParOf" srcId="{395A7CEC-0ADF-4E8C-8B6D-84BFC619EFEC}" destId="{38169FE2-C8C9-4B24-8C4A-F65484D2D903}" srcOrd="8" destOrd="0" presId="urn:microsoft.com/office/officeart/2018/2/layout/IconVerticalSolidList"/>
    <dgm:cxn modelId="{48991604-2710-4ECB-B0E0-A6B071C8C450}" type="presParOf" srcId="{38169FE2-C8C9-4B24-8C4A-F65484D2D903}" destId="{21D15622-B229-4833-8FC8-930E623A19DD}" srcOrd="0" destOrd="0" presId="urn:microsoft.com/office/officeart/2018/2/layout/IconVerticalSolidList"/>
    <dgm:cxn modelId="{EC26988B-3D3A-405E-A6F0-9AFEC7572AC7}" type="presParOf" srcId="{38169FE2-C8C9-4B24-8C4A-F65484D2D903}" destId="{4A5BAC9F-DB5F-463B-A69F-CE323C70F475}" srcOrd="1" destOrd="0" presId="urn:microsoft.com/office/officeart/2018/2/layout/IconVerticalSolidList"/>
    <dgm:cxn modelId="{AC17D580-6299-474C-B06A-DDFFC564E2A3}" type="presParOf" srcId="{38169FE2-C8C9-4B24-8C4A-F65484D2D903}" destId="{BCD312C8-6833-4C28-AE46-9903586DCE16}" srcOrd="2" destOrd="0" presId="urn:microsoft.com/office/officeart/2018/2/layout/IconVerticalSolidList"/>
    <dgm:cxn modelId="{6EEF3FFA-1DA2-4284-BE79-4F1ECE8E1577}" type="presParOf" srcId="{38169FE2-C8C9-4B24-8C4A-F65484D2D903}" destId="{E5CAFBF0-7748-4379-A5E5-3183973381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0E673-ACE6-4AC3-94E2-6658D0968885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73DBD-F05D-4C71-9DC4-2FDBAAD27DA6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B2371-BC86-4207-8664-F9C5D4C640AE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Although smoothing works better for shorter time durations, we got better results from ARIMA model</a:t>
          </a:r>
          <a:r>
            <a:rPr lang="en-US" sz="1500" kern="1200">
              <a:latin typeface="Calibri Light" panose="020F0302020204030204"/>
            </a:rPr>
            <a:t> in case of furniture category</a:t>
          </a:r>
          <a:endParaRPr lang="en-US" sz="1500" kern="1200"/>
        </a:p>
      </dsp:txBody>
      <dsp:txXfrm>
        <a:off x="1087129" y="4418"/>
        <a:ext cx="5161270" cy="941237"/>
      </dsp:txXfrm>
    </dsp:sp>
    <dsp:sp modelId="{7ADB6B76-4ACB-4E5D-BF28-B18EC46DB4ED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36924-9877-4F46-AAFE-E2D34CB4C30B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AF93D-BB40-4EA0-B19A-5ABF239DA631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 Arima doesn't necessarily give us the best model parameters</a:t>
          </a:r>
        </a:p>
      </dsp:txBody>
      <dsp:txXfrm>
        <a:off x="1087129" y="1180965"/>
        <a:ext cx="5161270" cy="941237"/>
      </dsp:txXfrm>
    </dsp:sp>
    <dsp:sp modelId="{CA2626B7-2948-43D1-ABB4-48CE2CB1732C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00BFA-F2B6-4516-AA6D-4B780F88BC5F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9DBB9-4A70-4D11-8035-2420FAE3342D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Visualizations can be drastically improved if we use tools other than R​</a:t>
          </a:r>
        </a:p>
      </dsp:txBody>
      <dsp:txXfrm>
        <a:off x="1087129" y="2357512"/>
        <a:ext cx="5161270" cy="941237"/>
      </dsp:txXfrm>
    </dsp:sp>
    <dsp:sp modelId="{59182023-3033-4ABB-A47C-2FCEB2BEB069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B883C-D92F-4004-91D2-945D33EA5DFB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BDB22-9691-40FB-8A08-E4A8B3365727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Real world data sets are complex and require a lot of data cleaning before we start EDA or modelling</a:t>
          </a:r>
        </a:p>
      </dsp:txBody>
      <dsp:txXfrm>
        <a:off x="1087129" y="3534059"/>
        <a:ext cx="5161270" cy="941237"/>
      </dsp:txXfrm>
    </dsp:sp>
    <dsp:sp modelId="{21D15622-B229-4833-8FC8-930E623A19DD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BAC9F-DB5F-463B-A69F-CE323C70F475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AFBF0-7748-4379-A5E5-318397338133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Calibri Light" panose="020F0302020204030204"/>
            </a:rPr>
            <a:t>Future research along the lines of Regional sales to ensure better distribution of the products</a:t>
          </a:r>
        </a:p>
      </dsp:txBody>
      <dsp:txXfrm>
        <a:off x="1087129" y="4710606"/>
        <a:ext cx="5161270" cy="94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3E01C-67A2-42D0-966B-CB9AC67C4183}" type="datetimeFigureOut">
              <a:rPr lang="en-US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4030A-8F45-4FD9-AA67-4946C93EB5E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ghtsquared.com/blog/why-data-driven-sales-forecasts-are-importan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https://www.insightsquared.com/blog/why-data-driven-sales-forecasts-are-important/</a:t>
            </a:r>
            <a:endParaRPr lang="en-US"/>
          </a:p>
          <a:p>
            <a:r>
              <a:rPr lang="en-US"/>
              <a:t>has done particularly extensive research on sales pipeline management (of which sales forecasting is a major part). For example,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4030A-8F45-4FD9-AA67-4946C93EB5E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1.which can lead to missing important information about the past of the target data dynamics.</a:t>
            </a:r>
          </a:p>
          <a:p>
            <a:r>
              <a:rPr lang="en-US"/>
              <a:t>2. (holidays/events, locations, marketing promotions)</a:t>
            </a:r>
            <a:endParaRPr lang="en-US">
              <a:cs typeface="Calibri"/>
            </a:endParaRPr>
          </a:p>
          <a:p>
            <a:r>
              <a:rPr lang="en-US"/>
              <a:t>3.If the forecast is too high it may lead to over-investing and therefore losing </a:t>
            </a:r>
            <a:r>
              <a:rPr lang="en-US" err="1"/>
              <a:t>money.If</a:t>
            </a:r>
            <a:r>
              <a:rPr lang="en-US"/>
              <a:t> the forecast is too low it may lead to under-investing and therefore losing opportunity.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296 total survey participants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4030A-8F45-4FD9-AA67-4946C93EB5E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Change to smoothing not smoothening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4030A-8F45-4FD9-AA67-4946C93EB5E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2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03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7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8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45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01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75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35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96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85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B70207-931E-4F00-B624-4989E61A3B8B}"/>
              </a:ext>
            </a:extLst>
          </p:cNvPr>
          <p:cNvSpPr txBox="1">
            <a:spLocks/>
          </p:cNvSpPr>
          <p:nvPr/>
        </p:nvSpPr>
        <p:spPr>
          <a:xfrm>
            <a:off x="2459" y="4533"/>
            <a:ext cx="12187082" cy="122028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Executive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E3E70-6533-4643-9902-B8CB27BB6FB3}"/>
              </a:ext>
            </a:extLst>
          </p:cNvPr>
          <p:cNvSpPr/>
          <p:nvPr/>
        </p:nvSpPr>
        <p:spPr>
          <a:xfrm>
            <a:off x="-83003" y="6407603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16585A6-2D9E-4666-95D8-A0DC830A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8" y="1493814"/>
            <a:ext cx="11459216" cy="46967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892A0-A2C3-44A0-862C-687289E8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8B14C-C748-4CF2-AED2-CBF35591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EDA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E58C3C6A-8F54-405D-8ABD-5B41AE25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A96FEC2A-84A0-4141-BB19-CB533B86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938899"/>
            <a:ext cx="5455917" cy="29734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E80C6-3961-468F-9DD5-079B5F6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9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8B14C-C748-4CF2-AED2-CBF35591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E7705DF6-B2D4-40EA-A50C-221491E3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49" y="2427541"/>
            <a:ext cx="11182202" cy="3997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E80C6-3961-468F-9DD5-079B5F6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5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EBD1D5-0AA0-466F-9074-50EB0530AE97}"/>
              </a:ext>
            </a:extLst>
          </p:cNvPr>
          <p:cNvSpPr txBox="1">
            <a:spLocks/>
          </p:cNvSpPr>
          <p:nvPr/>
        </p:nvSpPr>
        <p:spPr>
          <a:xfrm>
            <a:off x="-22901" y="4921"/>
            <a:ext cx="12183373" cy="12105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cs typeface="Calibri Light"/>
              </a:rPr>
              <a:t>Analysis Design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116A63-A807-4A4B-B084-14043658EF9A}"/>
              </a:ext>
            </a:extLst>
          </p:cNvPr>
          <p:cNvGrpSpPr/>
          <p:nvPr/>
        </p:nvGrpSpPr>
        <p:grpSpPr>
          <a:xfrm>
            <a:off x="296177" y="2001170"/>
            <a:ext cx="11585273" cy="3905206"/>
            <a:chOff x="5711126" y="3271322"/>
            <a:chExt cx="5532709" cy="1684019"/>
          </a:xfrm>
        </p:grpSpPr>
        <p:pic>
          <p:nvPicPr>
            <p:cNvPr id="4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56E00F65-809F-4615-A781-BF8FFAAD9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5956" y="3271322"/>
              <a:ext cx="2757879" cy="1684019"/>
            </a:xfrm>
            <a:prstGeom prst="rect">
              <a:avLst/>
            </a:prstGeom>
          </p:spPr>
        </p:pic>
        <p:pic>
          <p:nvPicPr>
            <p:cNvPr id="5" name="Picture 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B4A36316-6CBD-4770-A309-74A4FD80F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126" y="3273060"/>
              <a:ext cx="2757879" cy="168054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4F7F43F-7AE3-40A9-B3DC-B98785637BD1}"/>
              </a:ext>
            </a:extLst>
          </p:cNvPr>
          <p:cNvSpPr txBox="1"/>
          <p:nvPr/>
        </p:nvSpPr>
        <p:spPr>
          <a:xfrm>
            <a:off x="1316966" y="1532626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Descriptive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4E5EA-99EE-4C59-AE63-2B6CFD4D2791}"/>
              </a:ext>
            </a:extLst>
          </p:cNvPr>
          <p:cNvSpPr txBox="1"/>
          <p:nvPr/>
        </p:nvSpPr>
        <p:spPr>
          <a:xfrm>
            <a:off x="8189343" y="1532625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Predictive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2CFAC-46CE-4401-8A48-3BB8F7A017A9}"/>
              </a:ext>
            </a:extLst>
          </p:cNvPr>
          <p:cNvSpPr txBox="1"/>
          <p:nvPr/>
        </p:nvSpPr>
        <p:spPr>
          <a:xfrm>
            <a:off x="1645746" y="5956643"/>
            <a:ext cx="2165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5 Time Series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0C031-39D2-437B-B305-0CB67722FE56}"/>
              </a:ext>
            </a:extLst>
          </p:cNvPr>
          <p:cNvSpPr txBox="1"/>
          <p:nvPr/>
        </p:nvSpPr>
        <p:spPr>
          <a:xfrm>
            <a:off x="8474991" y="5956642"/>
            <a:ext cx="2366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6 Time Series Forecasting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62EB4-04E5-4C11-AD11-DB6CDC879691}"/>
              </a:ext>
            </a:extLst>
          </p:cNvPr>
          <p:cNvSpPr/>
          <p:nvPr/>
        </p:nvSpPr>
        <p:spPr>
          <a:xfrm>
            <a:off x="-99177" y="6464343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1219AE-4352-487E-9230-BB8248521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872" y="2001170"/>
            <a:ext cx="5863087" cy="37470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73695-0A78-43FB-97BB-AE490B0D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8B8-6472-494B-8A78-A57584EE518E}"/>
              </a:ext>
            </a:extLst>
          </p:cNvPr>
          <p:cNvSpPr txBox="1">
            <a:spLocks/>
          </p:cNvSpPr>
          <p:nvPr/>
        </p:nvSpPr>
        <p:spPr>
          <a:xfrm>
            <a:off x="4313" y="4921"/>
            <a:ext cx="4168767" cy="6857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solidFill>
                <a:schemeClr val="bg1"/>
              </a:solidFill>
              <a:cs typeface="Calibri Light"/>
            </a:endParaRPr>
          </a:p>
          <a:p>
            <a:pPr algn="ctr"/>
            <a:r>
              <a:rPr lang="en-US" b="1">
                <a:solidFill>
                  <a:schemeClr val="bg1"/>
                </a:solidFill>
                <a:cs typeface="Calibri Light"/>
              </a:rPr>
              <a:t>Sales Forecast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b="1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b="1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1A142-C245-4068-B2A4-647A2B091725}"/>
              </a:ext>
            </a:extLst>
          </p:cNvPr>
          <p:cNvSpPr txBox="1"/>
          <p:nvPr/>
        </p:nvSpPr>
        <p:spPr>
          <a:xfrm>
            <a:off x="6775638" y="5589251"/>
            <a:ext cx="31719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7 Sales forecast on the overall Data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A3DE3-F2A7-4ACB-9AA0-F87D70CD16FE}"/>
              </a:ext>
            </a:extLst>
          </p:cNvPr>
          <p:cNvSpPr txBox="1"/>
          <p:nvPr/>
        </p:nvSpPr>
        <p:spPr>
          <a:xfrm>
            <a:off x="574222" y="3064327"/>
            <a:ext cx="3110592" cy="27515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Calibri Light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Aggregated Monthly Sales Data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Sales Forecast on the overall Data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Applied exponential smoothing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Calibri Light"/>
              <a:cs typeface="Calibri" panose="020F0502020204030204"/>
            </a:endParaRPr>
          </a:p>
        </p:txBody>
      </p:sp>
      <p:pic>
        <p:nvPicPr>
          <p:cNvPr id="13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37D0950-C6EC-4B50-8B82-FAECA0C0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05" y="681889"/>
            <a:ext cx="1477737" cy="13712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ECB9A-B1B5-40BC-BCA9-0252926DF3BF}"/>
              </a:ext>
            </a:extLst>
          </p:cNvPr>
          <p:cNvSpPr/>
          <p:nvPr/>
        </p:nvSpPr>
        <p:spPr>
          <a:xfrm>
            <a:off x="202747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155D4EE-92D2-4C30-8D4F-C0102A40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2640" y="888740"/>
            <a:ext cx="7344030" cy="43513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BE0D-7DB3-43F7-AFE7-3690F7F0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9F0558-2013-4364-A3E9-A69FF39CE0A8}"/>
              </a:ext>
            </a:extLst>
          </p:cNvPr>
          <p:cNvSpPr txBox="1">
            <a:spLocks/>
          </p:cNvSpPr>
          <p:nvPr/>
        </p:nvSpPr>
        <p:spPr>
          <a:xfrm>
            <a:off x="5854" y="4921"/>
            <a:ext cx="5052204" cy="68464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  Historical Sales per Category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1CDE20-8A46-47C5-82B5-82FC475EE8E6}"/>
              </a:ext>
            </a:extLst>
          </p:cNvPr>
          <p:cNvSpPr/>
          <p:nvPr/>
        </p:nvSpPr>
        <p:spPr>
          <a:xfrm>
            <a:off x="5386782" y="1266476"/>
            <a:ext cx="6467922" cy="3806935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5267F-F7EA-4630-80AC-B9A805B3E668}"/>
              </a:ext>
            </a:extLst>
          </p:cNvPr>
          <p:cNvSpPr txBox="1"/>
          <p:nvPr/>
        </p:nvSpPr>
        <p:spPr>
          <a:xfrm>
            <a:off x="7144909" y="5239877"/>
            <a:ext cx="3171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8 Sales category-wise on the Training Dataset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F56-26C8-49B6-8CBE-70B8CADC5C79}"/>
              </a:ext>
            </a:extLst>
          </p:cNvPr>
          <p:cNvSpPr/>
          <p:nvPr/>
        </p:nvSpPr>
        <p:spPr>
          <a:xfrm>
            <a:off x="-96610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F703372-2A8C-4E0E-B3BB-CDC2728FA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225" y="1426594"/>
            <a:ext cx="5832314" cy="343118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D6D6516-8BAF-4C19-BFA1-4E61C2B3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9F0558-2013-4364-A3E9-A69FF39CE0A8}"/>
              </a:ext>
            </a:extLst>
          </p:cNvPr>
          <p:cNvSpPr txBox="1">
            <a:spLocks/>
          </p:cNvSpPr>
          <p:nvPr/>
        </p:nvSpPr>
        <p:spPr>
          <a:xfrm>
            <a:off x="5854" y="4921"/>
            <a:ext cx="12183373" cy="12105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Forecasting Sales per Category using ARIMA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F56-26C8-49B6-8CBE-70B8CADC5C79}"/>
              </a:ext>
            </a:extLst>
          </p:cNvPr>
          <p:cNvSpPr/>
          <p:nvPr/>
        </p:nvSpPr>
        <p:spPr>
          <a:xfrm>
            <a:off x="-96610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BB2CF53-818B-4117-845F-D28AD1CA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22" y="1452117"/>
            <a:ext cx="3735236" cy="2674181"/>
          </a:xfrm>
          <a:prstGeom prst="rect">
            <a:avLst/>
          </a:prstGeom>
        </p:spPr>
      </p:pic>
      <p:pic>
        <p:nvPicPr>
          <p:cNvPr id="17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26D5128B-2F2B-485A-A9DB-99401199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2" y="1452117"/>
            <a:ext cx="3994030" cy="2674182"/>
          </a:xfrm>
          <a:prstGeom prst="rect">
            <a:avLst/>
          </a:prstGeom>
        </p:spPr>
      </p:pic>
      <p:pic>
        <p:nvPicPr>
          <p:cNvPr id="19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B93E64D1-F349-4029-9B6C-27F23A2C9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37" y="1452118"/>
            <a:ext cx="3778369" cy="267418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B4D2E5-CC24-4FAA-9796-4DAE14E97D27}"/>
              </a:ext>
            </a:extLst>
          </p:cNvPr>
          <p:cNvCxnSpPr/>
          <p:nvPr/>
        </p:nvCxnSpPr>
        <p:spPr>
          <a:xfrm flipH="1">
            <a:off x="4287071" y="1390744"/>
            <a:ext cx="11809" cy="478765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DC7C0D-87C3-49A5-989B-4597A607D0A4}"/>
              </a:ext>
            </a:extLst>
          </p:cNvPr>
          <p:cNvCxnSpPr>
            <a:cxnSpLocks/>
          </p:cNvCxnSpPr>
          <p:nvPr/>
        </p:nvCxnSpPr>
        <p:spPr>
          <a:xfrm>
            <a:off x="8166389" y="1390743"/>
            <a:ext cx="16945" cy="4830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3E55B2-DFC2-4E1A-AED4-8061E3DF4326}"/>
              </a:ext>
            </a:extLst>
          </p:cNvPr>
          <p:cNvSpPr txBox="1"/>
          <p:nvPr/>
        </p:nvSpPr>
        <p:spPr>
          <a:xfrm>
            <a:off x="549472" y="4202351"/>
            <a:ext cx="31719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9 Predicted Sales of Furniture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FDD1EE-27D0-42A1-9AB8-B2EBACC3C783}"/>
              </a:ext>
            </a:extLst>
          </p:cNvPr>
          <p:cNvSpPr txBox="1"/>
          <p:nvPr/>
        </p:nvSpPr>
        <p:spPr>
          <a:xfrm>
            <a:off x="4517623" y="4202350"/>
            <a:ext cx="31719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10 Predicted Sales for Office Supplies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64364-CE99-40E3-95ED-CAFE6DF37DBE}"/>
              </a:ext>
            </a:extLst>
          </p:cNvPr>
          <p:cNvSpPr txBox="1"/>
          <p:nvPr/>
        </p:nvSpPr>
        <p:spPr>
          <a:xfrm>
            <a:off x="8586415" y="4202349"/>
            <a:ext cx="31719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11 Predicted Sales for Technology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90383E3-D59A-4184-AAD8-84AC322BA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52513"/>
              </p:ext>
            </p:extLst>
          </p:nvPr>
        </p:nvGraphicFramePr>
        <p:xfrm>
          <a:off x="-158151" y="7289320"/>
          <a:ext cx="492820" cy="247650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6410">
                  <a:extLst>
                    <a:ext uri="{9D8B030D-6E8A-4147-A177-3AD203B41FA5}">
                      <a16:colId xmlns:a16="http://schemas.microsoft.com/office/drawing/2014/main" val="1778923847"/>
                    </a:ext>
                  </a:extLst>
                </a:gridCol>
                <a:gridCol w="246410">
                  <a:extLst>
                    <a:ext uri="{9D8B030D-6E8A-4147-A177-3AD203B41FA5}">
                      <a16:colId xmlns:a16="http://schemas.microsoft.com/office/drawing/2014/main" val="16848999"/>
                    </a:ext>
                  </a:extLst>
                </a:gridCol>
              </a:tblGrid>
              <a:tr h="1953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89273"/>
                  </a:ext>
                </a:extLst>
              </a:tr>
              <a:tr h="5228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31558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25C7ADA5-F688-44EF-AF51-41593670F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08195"/>
              </p:ext>
            </p:extLst>
          </p:nvPr>
        </p:nvGraphicFramePr>
        <p:xfrm>
          <a:off x="244414" y="4802037"/>
          <a:ext cx="3765979" cy="9973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7952">
                  <a:extLst>
                    <a:ext uri="{9D8B030D-6E8A-4147-A177-3AD203B41FA5}">
                      <a16:colId xmlns:a16="http://schemas.microsoft.com/office/drawing/2014/main" val="2544967555"/>
                    </a:ext>
                  </a:extLst>
                </a:gridCol>
                <a:gridCol w="1152701">
                  <a:extLst>
                    <a:ext uri="{9D8B030D-6E8A-4147-A177-3AD203B41FA5}">
                      <a16:colId xmlns:a16="http://schemas.microsoft.com/office/drawing/2014/main" val="1841271981"/>
                    </a:ext>
                  </a:extLst>
                </a:gridCol>
                <a:gridCol w="1255326">
                  <a:extLst>
                    <a:ext uri="{9D8B030D-6E8A-4147-A177-3AD203B41FA5}">
                      <a16:colId xmlns:a16="http://schemas.microsoft.com/office/drawing/2014/main" val="342374117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ARIMA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Exponential </a:t>
                      </a:r>
                    </a:p>
                    <a:p>
                      <a:pPr lvl="0">
                        <a:buNone/>
                      </a:pPr>
                      <a:r>
                        <a:rPr lang="en-US" sz="1600"/>
                        <a:t>Smoothing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0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Validation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0.15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13429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9046C97-0A36-4E15-AB02-87E23FCD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17198"/>
              </p:ext>
            </p:extLst>
          </p:nvPr>
        </p:nvGraphicFramePr>
        <p:xfrm>
          <a:off x="8367621" y="4787660"/>
          <a:ext cx="3636214" cy="1032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2792">
                  <a:extLst>
                    <a:ext uri="{9D8B030D-6E8A-4147-A177-3AD203B41FA5}">
                      <a16:colId xmlns:a16="http://schemas.microsoft.com/office/drawing/2014/main" val="2544967555"/>
                    </a:ext>
                  </a:extLst>
                </a:gridCol>
                <a:gridCol w="1155023">
                  <a:extLst>
                    <a:ext uri="{9D8B030D-6E8A-4147-A177-3AD203B41FA5}">
                      <a16:colId xmlns:a16="http://schemas.microsoft.com/office/drawing/2014/main" val="1841271981"/>
                    </a:ext>
                  </a:extLst>
                </a:gridCol>
                <a:gridCol w="1308399">
                  <a:extLst>
                    <a:ext uri="{9D8B030D-6E8A-4147-A177-3AD203B41FA5}">
                      <a16:colId xmlns:a16="http://schemas.microsoft.com/office/drawing/2014/main" val="3423741173"/>
                    </a:ext>
                  </a:extLst>
                </a:gridCol>
              </a:tblGrid>
              <a:tr h="6427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ARIMA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Exponential </a:t>
                      </a:r>
                    </a:p>
                    <a:p>
                      <a:pPr lvl="0">
                        <a:buNone/>
                      </a:pPr>
                      <a:r>
                        <a:rPr lang="en-US" sz="1600"/>
                        <a:t>Smoothing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09991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Validation Set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0.34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178913"/>
                  </a:ext>
                </a:extLst>
              </a:tr>
            </a:tbl>
          </a:graphicData>
        </a:graphic>
      </p:graphicFrame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6EB5B2A-3161-4A3E-8E86-85FCF04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635D2AA-31D7-4515-B4CE-540E6A5C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58101"/>
              </p:ext>
            </p:extLst>
          </p:nvPr>
        </p:nvGraphicFramePr>
        <p:xfrm>
          <a:off x="4482669" y="4775167"/>
          <a:ext cx="3636214" cy="1032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2792">
                  <a:extLst>
                    <a:ext uri="{9D8B030D-6E8A-4147-A177-3AD203B41FA5}">
                      <a16:colId xmlns:a16="http://schemas.microsoft.com/office/drawing/2014/main" val="2544967555"/>
                    </a:ext>
                  </a:extLst>
                </a:gridCol>
                <a:gridCol w="1155023">
                  <a:extLst>
                    <a:ext uri="{9D8B030D-6E8A-4147-A177-3AD203B41FA5}">
                      <a16:colId xmlns:a16="http://schemas.microsoft.com/office/drawing/2014/main" val="1841271981"/>
                    </a:ext>
                  </a:extLst>
                </a:gridCol>
                <a:gridCol w="1308399">
                  <a:extLst>
                    <a:ext uri="{9D8B030D-6E8A-4147-A177-3AD203B41FA5}">
                      <a16:colId xmlns:a16="http://schemas.microsoft.com/office/drawing/2014/main" val="3423741173"/>
                    </a:ext>
                  </a:extLst>
                </a:gridCol>
              </a:tblGrid>
              <a:tr h="6427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ARIMA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Exponential </a:t>
                      </a:r>
                    </a:p>
                    <a:p>
                      <a:pPr lvl="0">
                        <a:buNone/>
                      </a:pPr>
                      <a:r>
                        <a:rPr lang="en-US" sz="1600"/>
                        <a:t>Smoothing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09991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Validation Set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17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4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EBD1D5-0AA0-466F-9074-50EB0530AE97}"/>
              </a:ext>
            </a:extLst>
          </p:cNvPr>
          <p:cNvSpPr txBox="1">
            <a:spLocks/>
          </p:cNvSpPr>
          <p:nvPr/>
        </p:nvSpPr>
        <p:spPr>
          <a:xfrm>
            <a:off x="767290" y="1780661"/>
            <a:ext cx="3582073" cy="146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Learning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  <a:cs typeface="Calibri"/>
              </a:rPr>
              <a:t>Business Opportunities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/>
              </a:rPr>
              <a:t>Furniture &amp; Office Supplies</a:t>
            </a:r>
          </a:p>
          <a:p>
            <a:pPr marL="342900" indent="-342900"/>
            <a:r>
              <a:rPr lang="en-US" sz="2000">
                <a:solidFill>
                  <a:schemeClr val="bg1"/>
                </a:solidFill>
                <a:cs typeface="Calibri"/>
              </a:rPr>
              <a:t> Increase in production for potential increase in revenue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/>
              </a:rPr>
              <a:t>Technology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Analytics team should monitor and predict the demand carefully every month.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Marketing team needs to have better promotional offers in holiday season</a:t>
            </a: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0BD01F-35C7-4BAB-85FC-A513BAAC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26" y="2115981"/>
            <a:ext cx="7134190" cy="2737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3DAE63-BA40-4748-9444-C8AB86771BCC}"/>
              </a:ext>
            </a:extLst>
          </p:cNvPr>
          <p:cNvSpPr/>
          <p:nvPr/>
        </p:nvSpPr>
        <p:spPr>
          <a:xfrm>
            <a:off x="-96610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C0D14F-CF90-4EBD-84FD-7BE99B03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C199855-ECB4-4A22-84F1-9A0E9F7D928C}"/>
              </a:ext>
            </a:extLst>
          </p:cNvPr>
          <p:cNvSpPr txBox="1">
            <a:spLocks/>
          </p:cNvSpPr>
          <p:nvPr/>
        </p:nvSpPr>
        <p:spPr>
          <a:xfrm>
            <a:off x="-22901" y="4921"/>
            <a:ext cx="12183373" cy="12105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Recommendations</a:t>
            </a:r>
            <a:endParaRPr lang="en-US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033E4859-6302-4E70-902E-A09DB8BD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905416"/>
            <a:ext cx="1132937" cy="1389129"/>
          </a:xfrm>
          <a:prstGeom prst="rect">
            <a:avLst/>
          </a:prstGeom>
        </p:spPr>
      </p:pic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64077F8B-8161-457D-AACE-6B443298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7" y="1708091"/>
            <a:ext cx="1132936" cy="1227702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7ABFFC2-5781-4D4A-BCE4-7C154586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49" y="3422916"/>
            <a:ext cx="831013" cy="1076091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0E37650-FD6D-4EEF-A774-F241289BA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96" y="1403150"/>
            <a:ext cx="8052215" cy="49511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629EB7-8273-46ED-B664-4E590E9580C3}"/>
              </a:ext>
            </a:extLst>
          </p:cNvPr>
          <p:cNvSpPr/>
          <p:nvPr/>
        </p:nvSpPr>
        <p:spPr>
          <a:xfrm>
            <a:off x="-96610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53208-D761-44C3-A5C9-627762CC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62941D-02DD-4D70-89CA-ABD8A75E3B4C}"/>
              </a:ext>
            </a:extLst>
          </p:cNvPr>
          <p:cNvSpPr txBox="1">
            <a:spLocks/>
          </p:cNvSpPr>
          <p:nvPr/>
        </p:nvSpPr>
        <p:spPr>
          <a:xfrm>
            <a:off x="0" y="56471"/>
            <a:ext cx="4617462" cy="608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FE852-61C8-4BC9-AEF0-0F2F4E1C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92392-D522-4378-995A-0696408CADE4}"/>
              </a:ext>
            </a:extLst>
          </p:cNvPr>
          <p:cNvSpPr/>
          <p:nvPr/>
        </p:nvSpPr>
        <p:spPr>
          <a:xfrm>
            <a:off x="-96610" y="620555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extBox 3">
            <a:extLst>
              <a:ext uri="{FF2B5EF4-FFF2-40B4-BE49-F238E27FC236}">
                <a16:creationId xmlns:a16="http://schemas.microsoft.com/office/drawing/2014/main" id="{63119830-5B98-485E-8969-50BB196F2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464012"/>
              </p:ext>
            </p:extLst>
          </p:nvPr>
        </p:nvGraphicFramePr>
        <p:xfrm>
          <a:off x="5239109" y="482061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75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C199855-ECB4-4A22-84F1-9A0E9F7D928C}"/>
              </a:ext>
            </a:extLst>
          </p:cNvPr>
          <p:cNvSpPr txBox="1">
            <a:spLocks/>
          </p:cNvSpPr>
          <p:nvPr/>
        </p:nvSpPr>
        <p:spPr>
          <a:xfrm>
            <a:off x="5854" y="1370771"/>
            <a:ext cx="12183373" cy="37697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>
                <a:solidFill>
                  <a:schemeClr val="bg1"/>
                </a:solidFill>
                <a:latin typeface="Calibri"/>
                <a:cs typeface="Calibri Light"/>
              </a:rPr>
              <a:t>THANK YOU!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29EB7-8273-46ED-B664-4E590E9580C3}"/>
              </a:ext>
            </a:extLst>
          </p:cNvPr>
          <p:cNvSpPr/>
          <p:nvPr/>
        </p:nvSpPr>
        <p:spPr>
          <a:xfrm>
            <a:off x="-96610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53208-D761-44C3-A5C9-627762CC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6DAE5ECF-7011-4237-A032-23D15933F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4" r="12095" b="50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8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Time Series Analysis of Sales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Team 2 </a:t>
            </a:r>
            <a:endParaRPr lang="en-US" sz="2800">
              <a:cs typeface="Calibri"/>
            </a:endParaRPr>
          </a:p>
          <a:p>
            <a:pPr algn="l"/>
            <a:endParaRPr lang="en-US" sz="2800">
              <a:cs typeface="Calibri"/>
            </a:endParaRPr>
          </a:p>
        </p:txBody>
      </p:sp>
      <p:sp>
        <p:nvSpPr>
          <p:cNvPr id="70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E1EC4A-D7B2-4131-8D3A-D31207CE832E}"/>
              </a:ext>
            </a:extLst>
          </p:cNvPr>
          <p:cNvSpPr txBox="1">
            <a:spLocks/>
          </p:cNvSpPr>
          <p:nvPr/>
        </p:nvSpPr>
        <p:spPr>
          <a:xfrm>
            <a:off x="5854" y="-110098"/>
            <a:ext cx="12183373" cy="12105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074E6A-5987-40EC-A0A0-BB3961010018}"/>
              </a:ext>
            </a:extLst>
          </p:cNvPr>
          <p:cNvSpPr txBox="1">
            <a:spLocks/>
          </p:cNvSpPr>
          <p:nvPr/>
        </p:nvSpPr>
        <p:spPr>
          <a:xfrm>
            <a:off x="5854" y="6244695"/>
            <a:ext cx="12183373" cy="12105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152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F8D54-BBC5-4E94-BC62-40C097B6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library(dplyr)</a:t>
            </a:r>
            <a:endParaRPr lang="en-US" altLang="zh-TW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library(readxl)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library(forecast)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library(ggplot2)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library(DescTools)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library(scales)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library(zoo)</a:t>
            </a:r>
            <a:endParaRPr lang="zh-TW" altLang="en-US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</a:pP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ea typeface="新細明體"/>
                <a:cs typeface="Calibri"/>
              </a:rPr>
              <a:t>df&lt;-read_xlsx("SalesData.xlsx",sheet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"Orders",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          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col_types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c("numeric","guess","date",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                        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"date",rep("text",13),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                        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rep("numeric",4),"text"))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ea typeface="新細明體"/>
                <a:cs typeface="Calibri"/>
              </a:rPr>
              <a:t>names(df)&lt;-make.names(names(df),unique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TRUE)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df$Order.Date.MY&lt;-format(df$Order.Date,"%Y-%m")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########################################################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Sales&lt;-df%&gt;%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group_by(Order.Date.MY)%&gt;%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summarise(Sales.Per.Month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sum(Sales))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ea typeface="新細明體"/>
                <a:cs typeface="Calibri"/>
              </a:rPr>
              <a:t>Sales.ts&lt;-ts(Sales$Sales.Per.Month,start=c(2014,01),end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c(2017,12),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           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frequency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12)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#Category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cs typeface="Calibri"/>
              </a:rPr>
              <a:t>Category&lt;-df%&gt;%</a:t>
            </a: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group_by(Order.Date.MY,Category)%&gt;%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summarise(Sales.Per.Month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sum(Sales))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>
              <a:latin typeface="Courier New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ea typeface="新細明體"/>
                <a:cs typeface="Calibri"/>
              </a:rPr>
              <a:t>Furniture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&lt;-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subset(Category,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Category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'Furniture')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>
                <a:latin typeface="Courier New"/>
                <a:ea typeface="新細明體"/>
                <a:cs typeface="Calibri"/>
              </a:rPr>
              <a:t>Furniture.ts&lt;-ts(Furniture$Sales.Per.Month,start=c(2014,01),end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c(2017,12),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>
                <a:latin typeface="Courier New"/>
                <a:ea typeface="新細明體"/>
                <a:cs typeface="Calibri"/>
              </a:rPr>
              <a:t>                 </a:t>
            </a:r>
            <a:r>
              <a:rPr lang="en-US" altLang="zh-TW">
                <a:latin typeface="Courier New"/>
                <a:ea typeface="新細明體"/>
                <a:cs typeface="Calibri"/>
              </a:rPr>
              <a:t>frequency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=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zh-TW">
                <a:latin typeface="Courier New"/>
                <a:ea typeface="新細明體"/>
                <a:cs typeface="Calibri"/>
              </a:rPr>
              <a:t>12)</a:t>
            </a:r>
            <a:endParaRPr lang="zh-TW" altLang="en-US">
              <a:latin typeface="Courier New"/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>
                <a:latin typeface="Courier New"/>
                <a:cs typeface="Calibri"/>
              </a:rPr>
              <a:t>#Office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en-US">
                <a:latin typeface="Courier New"/>
                <a:cs typeface="Calibri"/>
              </a:rPr>
              <a:t>Supplies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en-US">
                <a:latin typeface="Courier New"/>
                <a:cs typeface="Calibri"/>
              </a:rPr>
              <a:t>and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en-US">
                <a:latin typeface="Courier New"/>
                <a:cs typeface="Calibri"/>
              </a:rPr>
              <a:t>Technology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en-US">
                <a:latin typeface="Courier New"/>
                <a:cs typeface="Calibri"/>
              </a:rPr>
              <a:t>Similar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en-US">
                <a:latin typeface="Courier New"/>
                <a:cs typeface="Calibri"/>
              </a:rPr>
              <a:t>to</a:t>
            </a:r>
            <a:r>
              <a:rPr lang="zh-TW" altLang="en-US">
                <a:latin typeface="Courier New"/>
                <a:ea typeface="新細明體"/>
                <a:cs typeface="Calibri"/>
              </a:rPr>
              <a:t> </a:t>
            </a:r>
            <a:r>
              <a:rPr lang="en-US" altLang="en-US">
                <a:latin typeface="Courier New"/>
                <a:cs typeface="Calibri"/>
              </a:rPr>
              <a:t>Furniture</a:t>
            </a:r>
            <a:endParaRPr lang="zh-TW" altLang="en-US">
              <a:latin typeface="Courier New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5710B-9073-48EF-816D-6D783752F14F}"/>
              </a:ext>
            </a:extLst>
          </p:cNvPr>
          <p:cNvSpPr txBox="1"/>
          <p:nvPr/>
        </p:nvSpPr>
        <p:spPr>
          <a:xfrm>
            <a:off x="6096000" y="1828800"/>
            <a:ext cx="5257800" cy="4201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>
                <a:latin typeface="Courier New"/>
                <a:ea typeface="+mn-lt"/>
                <a:cs typeface="+mn-lt"/>
              </a:rPr>
              <a:t>train.ts</a:t>
            </a:r>
            <a:r>
              <a:rPr lang="en-US" sz="1100">
                <a:latin typeface="Courier New"/>
                <a:ea typeface="+mn-lt"/>
                <a:cs typeface="+mn-lt"/>
              </a:rPr>
              <a:t>&lt;-window(</a:t>
            </a:r>
            <a:r>
              <a:rPr lang="en-US" sz="1100" err="1">
                <a:latin typeface="Courier New"/>
                <a:ea typeface="+mn-lt"/>
                <a:cs typeface="+mn-lt"/>
              </a:rPr>
              <a:t>Sales.ts,end</a:t>
            </a:r>
            <a:r>
              <a:rPr lang="en-US" sz="1100">
                <a:latin typeface="Courier New"/>
                <a:ea typeface="+mn-lt"/>
                <a:cs typeface="+mn-lt"/>
              </a:rPr>
              <a:t> = c(2017,6))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valid.ts</a:t>
            </a:r>
            <a:r>
              <a:rPr lang="en-US" sz="1100">
                <a:latin typeface="Courier New"/>
                <a:ea typeface="+mn-lt"/>
                <a:cs typeface="+mn-lt"/>
              </a:rPr>
              <a:t>&lt;-window(</a:t>
            </a:r>
            <a:r>
              <a:rPr lang="en-US" sz="1100" err="1">
                <a:latin typeface="Courier New"/>
                <a:ea typeface="+mn-lt"/>
                <a:cs typeface="+mn-lt"/>
              </a:rPr>
              <a:t>Sales.ts</a:t>
            </a:r>
            <a:r>
              <a:rPr lang="en-US" sz="1100">
                <a:latin typeface="Courier New"/>
                <a:ea typeface="+mn-lt"/>
                <a:cs typeface="+mn-lt"/>
              </a:rPr>
              <a:t>, start = c(2017,7))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#Holt winters exponential smoothing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hwin</a:t>
            </a:r>
            <a:r>
              <a:rPr lang="en-US" sz="1100">
                <a:latin typeface="Courier New"/>
                <a:ea typeface="+mn-lt"/>
                <a:cs typeface="+mn-lt"/>
              </a:rPr>
              <a:t> &lt;- </a:t>
            </a:r>
            <a:r>
              <a:rPr lang="en-US" sz="1100" err="1">
                <a:latin typeface="Courier New"/>
                <a:ea typeface="+mn-lt"/>
                <a:cs typeface="+mn-lt"/>
              </a:rPr>
              <a:t>ets</a:t>
            </a:r>
            <a:r>
              <a:rPr lang="en-US" sz="1100">
                <a:latin typeface="Courier New"/>
                <a:ea typeface="+mn-lt"/>
                <a:cs typeface="+mn-lt"/>
              </a:rPr>
              <a:t>(</a:t>
            </a:r>
            <a:r>
              <a:rPr lang="en-US" sz="1100" err="1">
                <a:latin typeface="Courier New"/>
                <a:ea typeface="+mn-lt"/>
                <a:cs typeface="+mn-lt"/>
              </a:rPr>
              <a:t>train.ts,model</a:t>
            </a:r>
            <a:r>
              <a:rPr lang="en-US" sz="1100">
                <a:latin typeface="Courier New"/>
                <a:ea typeface="+mn-lt"/>
                <a:cs typeface="+mn-lt"/>
              </a:rPr>
              <a:t> = "MAA")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hwin.pred</a:t>
            </a:r>
            <a:r>
              <a:rPr lang="en-US" sz="1100">
                <a:latin typeface="Courier New"/>
                <a:ea typeface="+mn-lt"/>
                <a:cs typeface="+mn-lt"/>
              </a:rPr>
              <a:t>&lt;- forecast(</a:t>
            </a:r>
            <a:r>
              <a:rPr lang="en-US" sz="1100" err="1">
                <a:latin typeface="Courier New"/>
                <a:ea typeface="+mn-lt"/>
                <a:cs typeface="+mn-lt"/>
              </a:rPr>
              <a:t>hwin,h</a:t>
            </a:r>
            <a:r>
              <a:rPr lang="en-US" sz="1100">
                <a:latin typeface="Courier New"/>
                <a:ea typeface="+mn-lt"/>
                <a:cs typeface="+mn-lt"/>
              </a:rPr>
              <a:t>=6)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hwinF</a:t>
            </a:r>
            <a:r>
              <a:rPr lang="en-US" sz="1100">
                <a:latin typeface="Courier New"/>
                <a:ea typeface="+mn-lt"/>
                <a:cs typeface="+mn-lt"/>
              </a:rPr>
              <a:t>&lt;-</a:t>
            </a:r>
            <a:r>
              <a:rPr lang="en-US" sz="1100" err="1">
                <a:latin typeface="Courier New"/>
                <a:ea typeface="+mn-lt"/>
                <a:cs typeface="+mn-lt"/>
              </a:rPr>
              <a:t>ets</a:t>
            </a:r>
            <a:r>
              <a:rPr lang="en-US" sz="1100">
                <a:latin typeface="Courier New"/>
                <a:ea typeface="+mn-lt"/>
                <a:cs typeface="+mn-lt"/>
              </a:rPr>
              <a:t>(</a:t>
            </a:r>
            <a:r>
              <a:rPr lang="en-US" sz="1100" err="1">
                <a:latin typeface="Courier New"/>
                <a:ea typeface="+mn-lt"/>
                <a:cs typeface="+mn-lt"/>
              </a:rPr>
              <a:t>Sales.ts,model</a:t>
            </a:r>
            <a:r>
              <a:rPr lang="en-US" sz="1100">
                <a:latin typeface="Courier New"/>
                <a:ea typeface="+mn-lt"/>
                <a:cs typeface="+mn-lt"/>
              </a:rPr>
              <a:t> = "MAA")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 err="1">
                <a:latin typeface="Courier New"/>
                <a:cs typeface="Calibri"/>
              </a:rPr>
              <a:t>hwin.future</a:t>
            </a:r>
            <a:r>
              <a:rPr lang="en-US" sz="1100">
                <a:latin typeface="Courier New"/>
                <a:cs typeface="Calibri"/>
              </a:rPr>
              <a:t>&lt;-</a:t>
            </a:r>
            <a:r>
              <a:rPr lang="en-US" sz="1100">
                <a:latin typeface="Courier New"/>
                <a:ea typeface="+mn-lt"/>
                <a:cs typeface="+mn-lt"/>
              </a:rPr>
              <a:t>forecast(</a:t>
            </a:r>
            <a:r>
              <a:rPr lang="en-US" sz="1100" err="1">
                <a:latin typeface="Courier New"/>
                <a:ea typeface="+mn-lt"/>
                <a:cs typeface="+mn-lt"/>
              </a:rPr>
              <a:t>hwinF,h</a:t>
            </a:r>
            <a:r>
              <a:rPr lang="en-US" sz="1100">
                <a:latin typeface="Courier New"/>
                <a:ea typeface="+mn-lt"/>
                <a:cs typeface="+mn-lt"/>
              </a:rPr>
              <a:t>=3)</a:t>
            </a:r>
            <a:endParaRPr lang="en-US" sz="1100">
              <a:latin typeface="Courier New"/>
              <a:cs typeface="Calibri" panose="020F0502020204030204"/>
            </a:endParaRPr>
          </a:p>
          <a:p>
            <a:endParaRPr lang="en-US" sz="1100">
              <a:latin typeface="Courier New"/>
              <a:cs typeface="Calibri" panose="020F0502020204030204"/>
            </a:endParaRPr>
          </a:p>
          <a:p>
            <a:r>
              <a:rPr lang="en-US" sz="1100">
                <a:latin typeface="Courier New"/>
                <a:cs typeface="Calibri" panose="020F0502020204030204"/>
              </a:rPr>
              <a:t>###########################################</a:t>
            </a:r>
          </a:p>
          <a:p>
            <a:r>
              <a:rPr lang="en-US" sz="1100">
                <a:latin typeface="Courier New"/>
                <a:cs typeface="Calibri" panose="020F0502020204030204"/>
              </a:rPr>
              <a:t>#Furniture (Office Supplies and Technology Similar)</a:t>
            </a: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furn_train.ts</a:t>
            </a:r>
            <a:r>
              <a:rPr lang="en-US" sz="1100">
                <a:latin typeface="Courier New"/>
                <a:ea typeface="+mn-lt"/>
                <a:cs typeface="+mn-lt"/>
              </a:rPr>
              <a:t> &lt;- window(</a:t>
            </a:r>
            <a:r>
              <a:rPr lang="en-US" sz="1100" err="1">
                <a:latin typeface="Courier New"/>
                <a:ea typeface="+mn-lt"/>
                <a:cs typeface="+mn-lt"/>
              </a:rPr>
              <a:t>Furniture.ts</a:t>
            </a:r>
            <a:r>
              <a:rPr lang="en-US" sz="1100">
                <a:latin typeface="Courier New"/>
                <a:ea typeface="+mn-lt"/>
                <a:cs typeface="+mn-lt"/>
              </a:rPr>
              <a:t>, start = c(2014, 1), end = c(2017, 6))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 err="1">
                <a:latin typeface="Courier New"/>
                <a:ea typeface="+mn-lt"/>
                <a:cs typeface="+mn-lt"/>
              </a:rPr>
              <a:t>furn_valid.ts</a:t>
            </a:r>
            <a:r>
              <a:rPr lang="en-US" sz="1100">
                <a:latin typeface="Courier New"/>
                <a:ea typeface="+mn-lt"/>
                <a:cs typeface="+mn-lt"/>
              </a:rPr>
              <a:t> &lt;- window(</a:t>
            </a:r>
            <a:r>
              <a:rPr lang="en-US" sz="1100" err="1">
                <a:latin typeface="Courier New"/>
                <a:ea typeface="+mn-lt"/>
                <a:cs typeface="+mn-lt"/>
              </a:rPr>
              <a:t>Furniture.ts</a:t>
            </a:r>
            <a:r>
              <a:rPr lang="en-US" sz="1100">
                <a:latin typeface="Courier New"/>
                <a:ea typeface="+mn-lt"/>
                <a:cs typeface="+mn-lt"/>
              </a:rPr>
              <a:t>, start = c(2017, 7), end = c(2017,12))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# ARIMA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fit_1&lt;-</a:t>
            </a:r>
            <a:r>
              <a:rPr lang="en-US" sz="1100" err="1">
                <a:latin typeface="Courier New"/>
                <a:ea typeface="+mn-lt"/>
                <a:cs typeface="+mn-lt"/>
              </a:rPr>
              <a:t>furn_train.ts</a:t>
            </a:r>
            <a:r>
              <a:rPr lang="en-US" sz="1100">
                <a:latin typeface="Courier New"/>
                <a:ea typeface="+mn-lt"/>
                <a:cs typeface="+mn-lt"/>
              </a:rPr>
              <a:t> %&gt;% Arima(order=c(2,1,1), seasonal=c(1,1,0))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fit_12 &lt;- forecast(fit_1,h=6)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fit_2&lt;-</a:t>
            </a:r>
            <a:r>
              <a:rPr lang="en-US" sz="1100" err="1">
                <a:latin typeface="Courier New"/>
                <a:ea typeface="+mn-lt"/>
                <a:cs typeface="+mn-lt"/>
              </a:rPr>
              <a:t>Furniture.ts</a:t>
            </a:r>
            <a:r>
              <a:rPr lang="en-US" sz="1100">
                <a:latin typeface="Courier New"/>
                <a:ea typeface="+mn-lt"/>
                <a:cs typeface="+mn-lt"/>
              </a:rPr>
              <a:t> %&gt;% Arima(order=c(2,1,1), seasonal=c(1,1,0))</a:t>
            </a:r>
            <a:endParaRPr lang="en-US" sz="1100">
              <a:latin typeface="Courier New"/>
              <a:cs typeface="Calibri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fit_22 &lt;- forecast(fit_2,h=3)</a:t>
            </a:r>
            <a:endParaRPr lang="en-US" sz="1100">
              <a:latin typeface="Courier New"/>
              <a:cs typeface="Courier New"/>
            </a:endParaRPr>
          </a:p>
          <a:p>
            <a:endParaRPr lang="en-US">
              <a:latin typeface="Courier New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C23EEE-136B-47CA-9CCD-EA17F6EF92FB}"/>
              </a:ext>
            </a:extLst>
          </p:cNvPr>
          <p:cNvSpPr txBox="1">
            <a:spLocks/>
          </p:cNvSpPr>
          <p:nvPr/>
        </p:nvSpPr>
        <p:spPr>
          <a:xfrm>
            <a:off x="-22901" y="4921"/>
            <a:ext cx="12183373" cy="12105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Appendix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B4185-C913-4DEB-94BE-C97CD51845D2}"/>
              </a:ext>
            </a:extLst>
          </p:cNvPr>
          <p:cNvSpPr/>
          <p:nvPr/>
        </p:nvSpPr>
        <p:spPr>
          <a:xfrm>
            <a:off x="-96610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C93DA-F778-448D-BDDE-EEA042D2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" y="4533"/>
            <a:ext cx="12187082" cy="122028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Meet The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1DC21-1EA9-40A5-A8EC-2A44F5F09E75}"/>
              </a:ext>
            </a:extLst>
          </p:cNvPr>
          <p:cNvSpPr/>
          <p:nvPr/>
        </p:nvSpPr>
        <p:spPr>
          <a:xfrm>
            <a:off x="-83003" y="6407603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3">
            <a:extLst>
              <a:ext uri="{FF2B5EF4-FFF2-40B4-BE49-F238E27FC236}">
                <a16:creationId xmlns:a16="http://schemas.microsoft.com/office/drawing/2014/main" id="{5908243A-EE4D-46F3-B905-3D993454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5" y="1611340"/>
            <a:ext cx="2273241" cy="1996298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75A0EBAB-2ECC-4B92-AC7D-03FFC750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84" y="1641353"/>
            <a:ext cx="1893139" cy="1936272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3D211F7A-6DEC-4E2E-9E6E-2966F096D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485" y="1646117"/>
            <a:ext cx="1979404" cy="1926748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2C970256-15F7-404C-9DED-ACE99C91F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271" y="4074364"/>
            <a:ext cx="1845591" cy="1874346"/>
          </a:xfrm>
          <a:prstGeom prst="rect">
            <a:avLst/>
          </a:prstGeom>
        </p:spPr>
      </p:pic>
      <p:pic>
        <p:nvPicPr>
          <p:cNvPr id="38" name="Picture 38" descr="A picture containing text, person, person, suit&#10;&#10;Description automatically generated">
            <a:extLst>
              <a:ext uri="{FF2B5EF4-FFF2-40B4-BE49-F238E27FC236}">
                <a16:creationId xmlns:a16="http://schemas.microsoft.com/office/drawing/2014/main" id="{4F86065A-C507-456C-8666-6E351BE0D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203" y="4046868"/>
            <a:ext cx="1843614" cy="1929339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CC07997-96F6-4495-973C-38908C38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8A29EB-3211-45B6-B614-97875CE29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866" y="4100467"/>
            <a:ext cx="1817916" cy="188477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087F2B-8D83-40C1-9BBB-9B449DF941E1}"/>
              </a:ext>
            </a:extLst>
          </p:cNvPr>
          <p:cNvSpPr txBox="1"/>
          <p:nvPr/>
        </p:nvSpPr>
        <p:spPr>
          <a:xfrm>
            <a:off x="4412105" y="36126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Zinnia Arshad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59E381-3E11-4034-A3D1-9A5DC0A67E34}"/>
              </a:ext>
            </a:extLst>
          </p:cNvPr>
          <p:cNvSpPr txBox="1"/>
          <p:nvPr/>
        </p:nvSpPr>
        <p:spPr>
          <a:xfrm>
            <a:off x="414728" y="3762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Robyn Campbell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A3431B-79FC-46C7-AD18-A6B7C9AD1BCE}"/>
              </a:ext>
            </a:extLst>
          </p:cNvPr>
          <p:cNvSpPr txBox="1"/>
          <p:nvPr/>
        </p:nvSpPr>
        <p:spPr>
          <a:xfrm>
            <a:off x="10083383" y="36750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Sheng Yang Chou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2FBE00-ED59-4C47-A7A1-961EFB9C9AA9}"/>
              </a:ext>
            </a:extLst>
          </p:cNvPr>
          <p:cNvSpPr txBox="1"/>
          <p:nvPr/>
        </p:nvSpPr>
        <p:spPr>
          <a:xfrm>
            <a:off x="2788170" y="59860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Nipurn</a:t>
            </a:r>
            <a:r>
              <a:rPr lang="en-US"/>
              <a:t> Minocha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612068-6EA3-43FA-86E1-84A6A9C7C285}"/>
              </a:ext>
            </a:extLst>
          </p:cNvPr>
          <p:cNvSpPr txBox="1"/>
          <p:nvPr/>
        </p:nvSpPr>
        <p:spPr>
          <a:xfrm>
            <a:off x="5406499" y="59523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Saumya Lathi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AC2BA-69C0-43AE-81A1-541471FE3FFD}"/>
              </a:ext>
            </a:extLst>
          </p:cNvPr>
          <p:cNvSpPr txBox="1"/>
          <p:nvPr/>
        </p:nvSpPr>
        <p:spPr>
          <a:xfrm>
            <a:off x="8059711" y="59860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Surbhi Gawande</a:t>
            </a:r>
          </a:p>
        </p:txBody>
      </p:sp>
      <p:pic>
        <p:nvPicPr>
          <p:cNvPr id="6" name="Picture 6" descr="A picture containing person, suit, posing&#10;&#10;Description automatically generated">
            <a:extLst>
              <a:ext uri="{FF2B5EF4-FFF2-40B4-BE49-F238E27FC236}">
                <a16:creationId xmlns:a16="http://schemas.microsoft.com/office/drawing/2014/main" id="{F8755751-3DA2-4ACD-BF4D-8AFA04497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3698" y="1639052"/>
            <a:ext cx="1423736" cy="19957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E0F1E2-6297-4EC3-BD44-6A11FE72383B}"/>
              </a:ext>
            </a:extLst>
          </p:cNvPr>
          <p:cNvSpPr txBox="1"/>
          <p:nvPr/>
        </p:nvSpPr>
        <p:spPr>
          <a:xfrm>
            <a:off x="7119210" y="3612629"/>
            <a:ext cx="1580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Niuying</a:t>
            </a:r>
            <a:r>
              <a:rPr lang="en-US"/>
              <a:t> Cao</a:t>
            </a:r>
          </a:p>
        </p:txBody>
      </p:sp>
    </p:spTree>
    <p:extLst>
      <p:ext uri="{BB962C8B-B14F-4D97-AF65-F5344CB8AC3E}">
        <p14:creationId xmlns:p14="http://schemas.microsoft.com/office/powerpoint/2010/main" val="381442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" y="4533"/>
            <a:ext cx="12187082" cy="122028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Agenda</a:t>
            </a:r>
          </a:p>
        </p:txBody>
      </p:sp>
      <p:grpSp>
        <p:nvGrpSpPr>
          <p:cNvPr id="4" name="Google Shape;165;p17"/>
          <p:cNvGrpSpPr/>
          <p:nvPr/>
        </p:nvGrpSpPr>
        <p:grpSpPr>
          <a:xfrm>
            <a:off x="3117780" y="2548328"/>
            <a:ext cx="1363386" cy="1212534"/>
            <a:chOff x="1934025" y="1001650"/>
            <a:chExt cx="415300" cy="355600"/>
          </a:xfrm>
        </p:grpSpPr>
        <p:sp>
          <p:nvSpPr>
            <p:cNvPr id="5" name="Google Shape;166;p1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7;p1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8;p1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;p1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70;p17"/>
          <p:cNvGrpSpPr/>
          <p:nvPr/>
        </p:nvGrpSpPr>
        <p:grpSpPr>
          <a:xfrm>
            <a:off x="1016690" y="2540406"/>
            <a:ext cx="1537671" cy="1349861"/>
            <a:chOff x="4630125" y="278900"/>
            <a:chExt cx="386066" cy="456675"/>
          </a:xfrm>
        </p:grpSpPr>
        <p:sp>
          <p:nvSpPr>
            <p:cNvPr id="10" name="Google Shape;171;p17"/>
            <p:cNvSpPr/>
            <p:nvPr/>
          </p:nvSpPr>
          <p:spPr>
            <a:xfrm>
              <a:off x="4644741" y="328846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2;p1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;p1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;p1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75;p17"/>
          <p:cNvGrpSpPr/>
          <p:nvPr/>
        </p:nvGrpSpPr>
        <p:grpSpPr>
          <a:xfrm>
            <a:off x="5167277" y="2402701"/>
            <a:ext cx="1483065" cy="1327408"/>
            <a:chOff x="5961125" y="1623900"/>
            <a:chExt cx="427450" cy="448175"/>
          </a:xfrm>
        </p:grpSpPr>
        <p:sp>
          <p:nvSpPr>
            <p:cNvPr id="15" name="Google Shape;176;p1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;p1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;p1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9;p1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;p1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;p1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2;p1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83;p17"/>
          <p:cNvGrpSpPr/>
          <p:nvPr/>
        </p:nvGrpSpPr>
        <p:grpSpPr>
          <a:xfrm>
            <a:off x="7432631" y="2413873"/>
            <a:ext cx="1667972" cy="1278892"/>
            <a:chOff x="4604550" y="3714775"/>
            <a:chExt cx="439625" cy="319075"/>
          </a:xfrm>
        </p:grpSpPr>
        <p:sp>
          <p:nvSpPr>
            <p:cNvPr id="23" name="Google Shape;184;p1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5;p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86;p17"/>
          <p:cNvGrpSpPr/>
          <p:nvPr/>
        </p:nvGrpSpPr>
        <p:grpSpPr>
          <a:xfrm>
            <a:off x="9864520" y="2466830"/>
            <a:ext cx="1274606" cy="1202341"/>
            <a:chOff x="2594050" y="1631825"/>
            <a:chExt cx="439625" cy="439625"/>
          </a:xfrm>
        </p:grpSpPr>
        <p:sp>
          <p:nvSpPr>
            <p:cNvPr id="26" name="Google Shape;18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;p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351DC21-1EA9-40A5-A8EC-2A44F5F09E75}"/>
              </a:ext>
            </a:extLst>
          </p:cNvPr>
          <p:cNvSpPr/>
          <p:nvPr/>
        </p:nvSpPr>
        <p:spPr>
          <a:xfrm>
            <a:off x="-83003" y="6407603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1" descr="A picture containing logo&#10;&#10;Description automatically generated">
            <a:extLst>
              <a:ext uri="{FF2B5EF4-FFF2-40B4-BE49-F238E27FC236}">
                <a16:creationId xmlns:a16="http://schemas.microsoft.com/office/drawing/2014/main" id="{65050001-3035-4443-A2C5-CD252448F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6" b="680"/>
          <a:stretch/>
        </p:blipFill>
        <p:spPr>
          <a:xfrm>
            <a:off x="976860" y="4181637"/>
            <a:ext cx="10313231" cy="1830035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D513CFE-E41A-458C-8FB7-052533E4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11" y="2860253"/>
            <a:ext cx="5658658" cy="1988895"/>
          </a:xfr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r>
              <a:rPr lang="en-US" sz="2400"/>
              <a:t>Using Time Series Analysis to predict the Sales Revenue that will be generated  in the next 3 months per Category of products</a:t>
            </a:r>
            <a:endParaRPr lang="en-US" sz="240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B70207-931E-4F00-B624-4989E61A3B8B}"/>
              </a:ext>
            </a:extLst>
          </p:cNvPr>
          <p:cNvSpPr txBox="1">
            <a:spLocks/>
          </p:cNvSpPr>
          <p:nvPr/>
        </p:nvSpPr>
        <p:spPr>
          <a:xfrm>
            <a:off x="2459" y="4533"/>
            <a:ext cx="12187082" cy="122028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Business Problem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74581BBB-C7F3-4868-8997-4F252B1D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4" t="-159" r="22180" b="355"/>
          <a:stretch/>
        </p:blipFill>
        <p:spPr>
          <a:xfrm>
            <a:off x="6837872" y="1716969"/>
            <a:ext cx="4843618" cy="4725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EF9A7-66F2-4D01-B35A-9AD7E3D3B45B}"/>
              </a:ext>
            </a:extLst>
          </p:cNvPr>
          <p:cNvSpPr txBox="1"/>
          <p:nvPr/>
        </p:nvSpPr>
        <p:spPr>
          <a:xfrm>
            <a:off x="7887419" y="12264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Objectives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627F5D-61BB-40DE-AC4D-B029849074F3}"/>
              </a:ext>
            </a:extLst>
          </p:cNvPr>
          <p:cNvSpPr/>
          <p:nvPr/>
        </p:nvSpPr>
        <p:spPr>
          <a:xfrm>
            <a:off x="-83003" y="6407603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087A-BB58-4CBD-A320-098F50F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" y="-8686"/>
            <a:ext cx="12183373" cy="12105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Importance of Forecasting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2D94E-DF9B-435C-B94B-E8CDA4910AE4}"/>
              </a:ext>
            </a:extLst>
          </p:cNvPr>
          <p:cNvSpPr txBox="1"/>
          <p:nvPr/>
        </p:nvSpPr>
        <p:spPr>
          <a:xfrm>
            <a:off x="5587042" y="1374475"/>
            <a:ext cx="560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>
              <a:solidFill>
                <a:srgbClr val="292929"/>
              </a:solidFill>
              <a:latin typeface="charter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430A8C-44DE-47A5-BDEB-947AC52FF4E9}"/>
              </a:ext>
            </a:extLst>
          </p:cNvPr>
          <p:cNvGrpSpPr/>
          <p:nvPr/>
        </p:nvGrpSpPr>
        <p:grpSpPr>
          <a:xfrm>
            <a:off x="8154838" y="3864778"/>
            <a:ext cx="3608714" cy="1883434"/>
            <a:chOff x="2116348" y="1839367"/>
            <a:chExt cx="7418714" cy="330679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B57ACED-994A-4984-9BD9-1CED6D91ABAB}"/>
                </a:ext>
              </a:extLst>
            </p:cNvPr>
            <p:cNvSpPr/>
            <p:nvPr/>
          </p:nvSpPr>
          <p:spPr>
            <a:xfrm>
              <a:off x="2116348" y="2971800"/>
              <a:ext cx="1984074" cy="92015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cs typeface="Calibri"/>
                </a:rPr>
                <a:t>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B8C1714-222D-4DB3-B80E-15FCFB36554E}"/>
                </a:ext>
              </a:extLst>
            </p:cNvPr>
            <p:cNvSpPr/>
            <p:nvPr/>
          </p:nvSpPr>
          <p:spPr>
            <a:xfrm>
              <a:off x="4833668" y="2971799"/>
              <a:ext cx="1984074" cy="92015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050" b="1">
                  <a:cs typeface="Calibri"/>
                </a:rPr>
                <a:t>Forecasting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52C5B3-872B-4E3E-9BFE-475998E021D6}"/>
                </a:ext>
              </a:extLst>
            </p:cNvPr>
            <p:cNvSpPr/>
            <p:nvPr/>
          </p:nvSpPr>
          <p:spPr>
            <a:xfrm>
              <a:off x="7550988" y="2986175"/>
              <a:ext cx="1984074" cy="92015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cs typeface="Calibri"/>
                </a:rPr>
                <a:t>Decision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F4B3AC-8DF1-4717-8738-510DD93F6ED0}"/>
                </a:ext>
              </a:extLst>
            </p:cNvPr>
            <p:cNvCxnSpPr/>
            <p:nvPr/>
          </p:nvCxnSpPr>
          <p:spPr>
            <a:xfrm>
              <a:off x="4099524" y="3430977"/>
              <a:ext cx="727494" cy="862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60AB11B-5FEE-413B-BD80-A6DB80FAF40B}"/>
                </a:ext>
              </a:extLst>
            </p:cNvPr>
            <p:cNvCxnSpPr>
              <a:cxnSpLocks/>
            </p:cNvCxnSpPr>
            <p:nvPr/>
          </p:nvCxnSpPr>
          <p:spPr>
            <a:xfrm>
              <a:off x="6773713" y="3430976"/>
              <a:ext cx="770625" cy="862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267F7A93-24E7-48FB-8BA6-A2C42DC3B1E9}"/>
                </a:ext>
              </a:extLst>
            </p:cNvPr>
            <p:cNvSpPr/>
            <p:nvPr/>
          </p:nvSpPr>
          <p:spPr>
            <a:xfrm flipH="1">
              <a:off x="2567523" y="1839367"/>
              <a:ext cx="6110376" cy="1135810"/>
            </a:xfrm>
            <a:prstGeom prst="curved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Arrow: Curved Down 14">
              <a:extLst>
                <a:ext uri="{FF2B5EF4-FFF2-40B4-BE49-F238E27FC236}">
                  <a16:creationId xmlns:a16="http://schemas.microsoft.com/office/drawing/2014/main" id="{F868435A-2569-412B-8B21-2C275981AADA}"/>
                </a:ext>
              </a:extLst>
            </p:cNvPr>
            <p:cNvSpPr/>
            <p:nvPr/>
          </p:nvSpPr>
          <p:spPr>
            <a:xfrm flipV="1">
              <a:off x="2768804" y="3909705"/>
              <a:ext cx="6110378" cy="1236455"/>
            </a:xfrm>
            <a:prstGeom prst="curved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963F9E-B9F4-40CF-8396-38530CEB80C4}"/>
              </a:ext>
            </a:extLst>
          </p:cNvPr>
          <p:cNvGrpSpPr/>
          <p:nvPr/>
        </p:nvGrpSpPr>
        <p:grpSpPr>
          <a:xfrm>
            <a:off x="204158" y="1519684"/>
            <a:ext cx="6714225" cy="2760454"/>
            <a:chOff x="4143555" y="3086817"/>
            <a:chExt cx="8065696" cy="34936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124EEC-6D07-464F-A6C8-D4BF29F8FBFF}"/>
                </a:ext>
              </a:extLst>
            </p:cNvPr>
            <p:cNvSpPr/>
            <p:nvPr/>
          </p:nvSpPr>
          <p:spPr>
            <a:xfrm>
              <a:off x="7407215" y="5013385"/>
              <a:ext cx="1567131" cy="15671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cs typeface="Calibri"/>
                </a:rPr>
                <a:t>Sales Forecast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F0BA25B-C6E6-43C8-88D8-0F1CA4B55FD5}"/>
                </a:ext>
              </a:extLst>
            </p:cNvPr>
            <p:cNvSpPr/>
            <p:nvPr/>
          </p:nvSpPr>
          <p:spPr>
            <a:xfrm>
              <a:off x="4143555" y="5430328"/>
              <a:ext cx="1739659" cy="92015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Production</a:t>
              </a:r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4941225-C3BF-423C-BB22-DE3F2167F3CB}"/>
                </a:ext>
              </a:extLst>
            </p:cNvPr>
            <p:cNvSpPr/>
            <p:nvPr/>
          </p:nvSpPr>
          <p:spPr>
            <a:xfrm>
              <a:off x="4876800" y="4093233"/>
              <a:ext cx="1739659" cy="9201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Purchasing</a:t>
              </a:r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74745A-8A24-4425-91F2-E8331187B994}"/>
                </a:ext>
              </a:extLst>
            </p:cNvPr>
            <p:cNvSpPr/>
            <p:nvPr/>
          </p:nvSpPr>
          <p:spPr>
            <a:xfrm>
              <a:off x="6400800" y="3086817"/>
              <a:ext cx="1739659" cy="92015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Human Resources</a:t>
              </a:r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A118B2-A2C9-46BE-8BDF-E5F2A15CF0F3}"/>
                </a:ext>
              </a:extLst>
            </p:cNvPr>
            <p:cNvSpPr/>
            <p:nvPr/>
          </p:nvSpPr>
          <p:spPr>
            <a:xfrm>
              <a:off x="8241102" y="3086818"/>
              <a:ext cx="1739659" cy="92015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Finance</a:t>
              </a:r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97D23D2-1AA9-46AF-9DA0-161C7A1E4041}"/>
                </a:ext>
              </a:extLst>
            </p:cNvPr>
            <p:cNvSpPr/>
            <p:nvPr/>
          </p:nvSpPr>
          <p:spPr>
            <a:xfrm>
              <a:off x="9779479" y="4093232"/>
              <a:ext cx="1739659" cy="92015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cs typeface="Calibri"/>
                </a:rPr>
                <a:t>Research and Development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206825-26CD-4816-94B9-EBE472EB115C}"/>
                </a:ext>
              </a:extLst>
            </p:cNvPr>
            <p:cNvSpPr/>
            <p:nvPr/>
          </p:nvSpPr>
          <p:spPr>
            <a:xfrm>
              <a:off x="10469592" y="5430327"/>
              <a:ext cx="1739659" cy="9201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Marketing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0A0A385-28A2-44BB-BA01-C461456A8453}"/>
                </a:ext>
              </a:extLst>
            </p:cNvPr>
            <p:cNvCxnSpPr/>
            <p:nvPr/>
          </p:nvCxnSpPr>
          <p:spPr>
            <a:xfrm>
              <a:off x="5926347" y="5876027"/>
              <a:ext cx="1475117" cy="2300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9E4C6-7ECB-4180-8C1F-7A4E5580A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4346" y="5876026"/>
              <a:ext cx="1475117" cy="2300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44B0E71-A2CD-49B3-81A9-C3885C9130F2}"/>
                </a:ext>
              </a:extLst>
            </p:cNvPr>
            <p:cNvCxnSpPr>
              <a:cxnSpLocks/>
            </p:cNvCxnSpPr>
            <p:nvPr/>
          </p:nvCxnSpPr>
          <p:spPr>
            <a:xfrm>
              <a:off x="6587707" y="4610820"/>
              <a:ext cx="943154" cy="770626"/>
            </a:xfrm>
            <a:prstGeom prst="straightConnector1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9CBDFC-C1D5-4222-B301-86472458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574" y="4610820"/>
              <a:ext cx="943154" cy="770626"/>
            </a:xfrm>
            <a:prstGeom prst="straightConnector1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978E55-C476-4538-BC37-2896C6F7C033}"/>
                </a:ext>
              </a:extLst>
            </p:cNvPr>
            <p:cNvCxnSpPr>
              <a:cxnSpLocks/>
            </p:cNvCxnSpPr>
            <p:nvPr/>
          </p:nvCxnSpPr>
          <p:spPr>
            <a:xfrm>
              <a:off x="7335329" y="4035726"/>
              <a:ext cx="569343" cy="1058172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50578D-8D5C-4059-ABA6-B0E17FD4B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876" y="4021348"/>
              <a:ext cx="569343" cy="1058172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E463F5-B257-4D5F-A9CB-3638687D88F9}"/>
              </a:ext>
            </a:extLst>
          </p:cNvPr>
          <p:cNvSpPr/>
          <p:nvPr/>
        </p:nvSpPr>
        <p:spPr>
          <a:xfrm>
            <a:off x="7626382" y="1749082"/>
            <a:ext cx="4264682" cy="152194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latin typeface="Calibri"/>
                <a:cs typeface="Arial"/>
              </a:rPr>
              <a:t>70% of best-in-class organizations maintain a centralized repository for all current sales.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6E2D91-70B9-4948-8FA6-12C6A06C14EB}"/>
              </a:ext>
            </a:extLst>
          </p:cNvPr>
          <p:cNvSpPr txBox="1"/>
          <p:nvPr/>
        </p:nvSpPr>
        <p:spPr>
          <a:xfrm>
            <a:off x="1230702" y="4307457"/>
            <a:ext cx="46697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1 Domains where Sales forecasting is useful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2772DE-C245-4B6D-AAB1-8AAD9B2925E1}"/>
              </a:ext>
            </a:extLst>
          </p:cNvPr>
          <p:cNvSpPr txBox="1"/>
          <p:nvPr/>
        </p:nvSpPr>
        <p:spPr>
          <a:xfrm>
            <a:off x="8117456" y="5844037"/>
            <a:ext cx="36921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2 Process flow of Decision making </a:t>
            </a:r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BF0E78-82CC-4720-9F12-3690AA016981}"/>
              </a:ext>
            </a:extLst>
          </p:cNvPr>
          <p:cNvSpPr/>
          <p:nvPr/>
        </p:nvSpPr>
        <p:spPr>
          <a:xfrm>
            <a:off x="519016" y="4801690"/>
            <a:ext cx="6088485" cy="120872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Harvard Business Review found that on average, companies with effective sales forecast had a 15% higher revenue growth rate.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282C3-7B9A-4A63-A72B-C91794902AD8}"/>
              </a:ext>
            </a:extLst>
          </p:cNvPr>
          <p:cNvSpPr/>
          <p:nvPr/>
        </p:nvSpPr>
        <p:spPr>
          <a:xfrm>
            <a:off x="-83003" y="6407603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D8127-DC8B-4045-ADE8-718F9C48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DF92451-B18A-4E76-888E-A2B03465230F}"/>
              </a:ext>
            </a:extLst>
          </p:cNvPr>
          <p:cNvSpPr/>
          <p:nvPr/>
        </p:nvSpPr>
        <p:spPr>
          <a:xfrm>
            <a:off x="-83003" y="6407603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B724-0456-4E4D-9A7D-93BAEA94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901" y="4921"/>
            <a:ext cx="12183373" cy="12105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Calibri Light"/>
              </a:rPr>
              <a:t>Difficulties Faced in Forecasting Sales Accurately</a:t>
            </a:r>
          </a:p>
        </p:txBody>
      </p:sp>
      <p:sp>
        <p:nvSpPr>
          <p:cNvPr id="640" name="Rectangle: Rounded Corners 639">
            <a:extLst>
              <a:ext uri="{FF2B5EF4-FFF2-40B4-BE49-F238E27FC236}">
                <a16:creationId xmlns:a16="http://schemas.microsoft.com/office/drawing/2014/main" id="{CAFC45BF-2A85-4248-B391-6358ACBF312E}"/>
              </a:ext>
            </a:extLst>
          </p:cNvPr>
          <p:cNvSpPr/>
          <p:nvPr/>
        </p:nvSpPr>
        <p:spPr>
          <a:xfrm>
            <a:off x="333814" y="4987198"/>
            <a:ext cx="4860829" cy="102155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>
                <a:solidFill>
                  <a:srgbClr val="00042B"/>
                </a:solidFill>
                <a:ea typeface="+mn-lt"/>
                <a:cs typeface="+mn-lt"/>
              </a:rPr>
              <a:t>According to the latest research published by CSO Insights, </a:t>
            </a:r>
            <a:r>
              <a:rPr lang="en-US" sz="1400" b="1">
                <a:solidFill>
                  <a:srgbClr val="00042B"/>
                </a:solidFill>
                <a:ea typeface="+mn-lt"/>
                <a:cs typeface="+mn-lt"/>
              </a:rPr>
              <a:t>less than half of all forecasted sales opportunities result in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b="1">
                <a:solidFill>
                  <a:srgbClr val="00042B"/>
                </a:solidFill>
                <a:ea typeface="+mn-lt"/>
                <a:cs typeface="+mn-lt"/>
              </a:rPr>
              <a:t> a sales win and under a third result in a competitive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b="1">
                <a:solidFill>
                  <a:srgbClr val="00042B"/>
                </a:solidFill>
                <a:ea typeface="+mn-lt"/>
                <a:cs typeface="+mn-lt"/>
              </a:rPr>
              <a:t>loss.</a:t>
            </a:r>
            <a:endParaRPr lang="en-US">
              <a:cs typeface="Calibri" panose="020F0502020204030204"/>
            </a:endParaRP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0128CA5A-F2AF-41D1-98A6-1B227CBFB355}"/>
              </a:ext>
            </a:extLst>
          </p:cNvPr>
          <p:cNvSpPr txBox="1"/>
          <p:nvPr/>
        </p:nvSpPr>
        <p:spPr>
          <a:xfrm>
            <a:off x="370114" y="6438900"/>
            <a:ext cx="85126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* High Confidence is indicated by a rating of 6 or 7 on a 7-point scale</a:t>
            </a:r>
          </a:p>
        </p:txBody>
      </p:sp>
      <p:grpSp>
        <p:nvGrpSpPr>
          <p:cNvPr id="794" name="Group 793">
            <a:extLst>
              <a:ext uri="{FF2B5EF4-FFF2-40B4-BE49-F238E27FC236}">
                <a16:creationId xmlns:a16="http://schemas.microsoft.com/office/drawing/2014/main" id="{1585E70C-122A-43B5-A271-1BF4C42CBA68}"/>
              </a:ext>
            </a:extLst>
          </p:cNvPr>
          <p:cNvGrpSpPr/>
          <p:nvPr/>
        </p:nvGrpSpPr>
        <p:grpSpPr>
          <a:xfrm>
            <a:off x="5193846" y="1717223"/>
            <a:ext cx="7002234" cy="3782476"/>
            <a:chOff x="5180239" y="1948544"/>
            <a:chExt cx="7002234" cy="3782476"/>
          </a:xfrm>
        </p:grpSpPr>
        <p:pic>
          <p:nvPicPr>
            <p:cNvPr id="673" name="Picture 673" descr="Chart, icon&#10;&#10;Description automatically generated">
              <a:extLst>
                <a:ext uri="{FF2B5EF4-FFF2-40B4-BE49-F238E27FC236}">
                  <a16:creationId xmlns:a16="http://schemas.microsoft.com/office/drawing/2014/main" id="{437CAC38-27F3-4B58-A2F1-CEA1245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2837770"/>
              <a:ext cx="1721303" cy="1740353"/>
            </a:xfrm>
            <a:prstGeom prst="rect">
              <a:avLst/>
            </a:prstGeom>
          </p:spPr>
        </p:pic>
        <p:pic>
          <p:nvPicPr>
            <p:cNvPr id="674" name="Picture 674">
              <a:extLst>
                <a:ext uri="{FF2B5EF4-FFF2-40B4-BE49-F238E27FC236}">
                  <a16:creationId xmlns:a16="http://schemas.microsoft.com/office/drawing/2014/main" id="{A1079EEE-040C-40E6-9C92-89928B617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6759" y="2837769"/>
              <a:ext cx="1721304" cy="1740354"/>
            </a:xfrm>
            <a:prstGeom prst="rect">
              <a:avLst/>
            </a:prstGeom>
          </p:spPr>
        </p:pic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6DD68CE4-B495-4DF9-9009-AAFB25F67004}"/>
                </a:ext>
              </a:extLst>
            </p:cNvPr>
            <p:cNvSpPr txBox="1"/>
            <p:nvPr/>
          </p:nvSpPr>
          <p:spPr>
            <a:xfrm>
              <a:off x="5500007" y="1948544"/>
              <a:ext cx="6430736" cy="83099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/>
                <a:t>Percentage of Respondents Indicating High Confidence in Forecast Accuracy</a:t>
              </a:r>
              <a:r>
                <a:rPr lang="en-US" sz="2000"/>
                <a:t>*</a:t>
              </a:r>
              <a:endParaRPr lang="en-US" sz="2000">
                <a:cs typeface="Calibri"/>
              </a:endParaRPr>
            </a:p>
          </p:txBody>
        </p:sp>
        <p:sp>
          <p:nvSpPr>
            <p:cNvPr id="676" name="Rectangle: Rounded Corners 675">
              <a:extLst>
                <a:ext uri="{FF2B5EF4-FFF2-40B4-BE49-F238E27FC236}">
                  <a16:creationId xmlns:a16="http://schemas.microsoft.com/office/drawing/2014/main" id="{EA5FAB01-9F44-4A71-961B-B26042A36AD5}"/>
                </a:ext>
              </a:extLst>
            </p:cNvPr>
            <p:cNvSpPr/>
            <p:nvPr/>
          </p:nvSpPr>
          <p:spPr>
            <a:xfrm>
              <a:off x="5629890" y="4662857"/>
              <a:ext cx="2575497" cy="4478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b="1">
                  <a:solidFill>
                    <a:srgbClr val="00042B"/>
                  </a:solidFill>
                  <a:ea typeface="+mn-lt"/>
                  <a:cs typeface="+mn-lt"/>
                </a:rPr>
                <a:t>Sales Leaders Have High Confidence</a:t>
              </a:r>
              <a:endParaRPr lang="en-US"/>
            </a:p>
            <a:p>
              <a:pPr algn="ctr"/>
              <a:r>
                <a:rPr lang="en-US" sz="1100" b="1">
                  <a:solidFill>
                    <a:srgbClr val="00042B"/>
                  </a:solidFill>
                  <a:ea typeface="+mn-lt"/>
                  <a:cs typeface="+mn-lt"/>
                </a:rPr>
                <a:t> in Forecast Accuracy</a:t>
              </a:r>
              <a:endParaRPr lang="en-US"/>
            </a:p>
          </p:txBody>
        </p:sp>
        <p:sp>
          <p:nvSpPr>
            <p:cNvPr id="677" name="Rectangle: Rounded Corners 676">
              <a:extLst>
                <a:ext uri="{FF2B5EF4-FFF2-40B4-BE49-F238E27FC236}">
                  <a16:creationId xmlns:a16="http://schemas.microsoft.com/office/drawing/2014/main" id="{198E42A4-E505-49B3-929A-4A967DE9ACD4}"/>
                </a:ext>
              </a:extLst>
            </p:cNvPr>
            <p:cNvSpPr/>
            <p:nvPr/>
          </p:nvSpPr>
          <p:spPr>
            <a:xfrm>
              <a:off x="9163287" y="4662857"/>
              <a:ext cx="2582188" cy="4478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b="1">
                  <a:solidFill>
                    <a:srgbClr val="00042B"/>
                  </a:solidFill>
                  <a:ea typeface="+mn-lt"/>
                  <a:cs typeface="+mn-lt"/>
                </a:rPr>
                <a:t>Quota- carrying Sellers Have High Confidence in Forecast Accuracy</a:t>
              </a:r>
              <a:endParaRPr lang="en-US" b="1">
                <a:cs typeface="Calibri"/>
              </a:endParaRPr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B5F5A78C-6E33-43E3-BA4C-A9FA67D6664B}"/>
                </a:ext>
              </a:extLst>
            </p:cNvPr>
            <p:cNvSpPr txBox="1"/>
            <p:nvPr/>
          </p:nvSpPr>
          <p:spPr>
            <a:xfrm>
              <a:off x="5180239" y="4050847"/>
              <a:ext cx="100148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400" b="1">
                  <a:cs typeface="Calibri"/>
                </a:rPr>
                <a:t>55%</a:t>
              </a:r>
            </a:p>
            <a:p>
              <a:pPr algn="r"/>
              <a:r>
                <a:rPr lang="en-US" sz="1400">
                  <a:cs typeface="Calibri"/>
                </a:rPr>
                <a:t>Disagree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CB9416E3-DF7D-476D-8718-F9378BE6C921}"/>
                </a:ext>
              </a:extLst>
            </p:cNvPr>
            <p:cNvSpPr txBox="1"/>
            <p:nvPr/>
          </p:nvSpPr>
          <p:spPr>
            <a:xfrm>
              <a:off x="8513989" y="4050847"/>
              <a:ext cx="100148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400" b="1">
                  <a:cs typeface="Calibri"/>
                </a:rPr>
                <a:t>57%</a:t>
              </a:r>
            </a:p>
            <a:p>
              <a:pPr algn="r"/>
              <a:r>
                <a:rPr lang="en-US" sz="1400">
                  <a:cs typeface="Calibri"/>
                </a:rPr>
                <a:t>Disagree</a:t>
              </a: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C1927E05-BE0A-41F7-B195-5CEC751F3D4E}"/>
                </a:ext>
              </a:extLst>
            </p:cNvPr>
            <p:cNvSpPr txBox="1"/>
            <p:nvPr/>
          </p:nvSpPr>
          <p:spPr>
            <a:xfrm>
              <a:off x="7901666" y="3043917"/>
              <a:ext cx="100148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cs typeface="Calibri"/>
                </a:rPr>
                <a:t>45%</a:t>
              </a:r>
              <a:endParaRPr lang="en-US"/>
            </a:p>
            <a:p>
              <a:r>
                <a:rPr lang="en-US" sz="1400">
                  <a:cs typeface="Calibri"/>
                </a:rPr>
                <a:t>Agree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618E05EB-567E-4B7B-B795-69F68B92E460}"/>
                </a:ext>
              </a:extLst>
            </p:cNvPr>
            <p:cNvSpPr txBox="1"/>
            <p:nvPr/>
          </p:nvSpPr>
          <p:spPr>
            <a:xfrm>
              <a:off x="11180987" y="3043916"/>
              <a:ext cx="100148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cs typeface="Calibri"/>
                </a:rPr>
                <a:t>43%</a:t>
              </a:r>
              <a:endParaRPr lang="en-US"/>
            </a:p>
            <a:p>
              <a:r>
                <a:rPr lang="en-US" sz="1400">
                  <a:cs typeface="Calibri"/>
                </a:rPr>
                <a:t>Agree</a:t>
              </a:r>
            </a:p>
          </p:txBody>
        </p: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F3657FB5-4BA4-466B-960B-4FE2570D26C6}"/>
                </a:ext>
              </a:extLst>
            </p:cNvPr>
            <p:cNvSpPr txBox="1"/>
            <p:nvPr/>
          </p:nvSpPr>
          <p:spPr>
            <a:xfrm flipV="1">
              <a:off x="8430909" y="3838769"/>
              <a:ext cx="48698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cs typeface="Calibri"/>
              </a:endParaRP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DFEEEDE8-59EF-4FC9-BC38-9D5932146204}"/>
                </a:ext>
              </a:extLst>
            </p:cNvPr>
            <p:cNvSpPr txBox="1"/>
            <p:nvPr/>
          </p:nvSpPr>
          <p:spPr>
            <a:xfrm>
              <a:off x="6643006" y="5105400"/>
              <a:ext cx="47434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i="1">
                  <a:solidFill>
                    <a:schemeClr val="bg2">
                      <a:lumMod val="50000"/>
                    </a:schemeClr>
                  </a:solidFill>
                  <a:cs typeface="Calibri"/>
                </a:rPr>
                <a:t>Source 2019 Gartner State of Sales Operations Survey</a:t>
              </a:r>
              <a:r>
                <a:rPr lang="en-US" sz="1400" i="1">
                  <a:solidFill>
                    <a:schemeClr val="bg2">
                      <a:lumMod val="50000"/>
                    </a:schemeClr>
                  </a:solidFill>
                  <a:cs typeface="Calibri"/>
                </a:rPr>
                <a:t> </a:t>
              </a:r>
              <a:endParaRPr lang="en-US"/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31ED10FF-DC0A-49B2-950E-AB99B7A7CB1C}"/>
                </a:ext>
              </a:extLst>
            </p:cNvPr>
            <p:cNvSpPr txBox="1"/>
            <p:nvPr/>
          </p:nvSpPr>
          <p:spPr>
            <a:xfrm>
              <a:off x="6197310" y="5423243"/>
              <a:ext cx="5731121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i="1">
                  <a:solidFill>
                    <a:schemeClr val="bg2">
                      <a:lumMod val="50000"/>
                    </a:schemeClr>
                  </a:solidFill>
                  <a:cs typeface="Calibri"/>
                </a:rPr>
                <a:t>Fig 4 Sales Organizations Lack Confidence in Their Sales Forecasting Process</a:t>
              </a:r>
            </a:p>
          </p:txBody>
        </p:sp>
      </p:grpSp>
      <p:sp>
        <p:nvSpPr>
          <p:cNvPr id="806" name="TextBox 805">
            <a:extLst>
              <a:ext uri="{FF2B5EF4-FFF2-40B4-BE49-F238E27FC236}">
                <a16:creationId xmlns:a16="http://schemas.microsoft.com/office/drawing/2014/main" id="{1A7F9C42-D60D-4886-9561-557F5742DA72}"/>
              </a:ext>
            </a:extLst>
          </p:cNvPr>
          <p:cNvSpPr txBox="1"/>
          <p:nvPr/>
        </p:nvSpPr>
        <p:spPr>
          <a:xfrm>
            <a:off x="553067" y="4432643"/>
            <a:ext cx="47241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Fig 3 Difficulties Faced in Forecasting Sales Accurately</a:t>
            </a:r>
          </a:p>
        </p:txBody>
      </p:sp>
      <p:pic>
        <p:nvPicPr>
          <p:cNvPr id="657" name="Picture 65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ECF2B0D-B507-454D-B0FE-9B72FF780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438" y="1455032"/>
            <a:ext cx="3390181" cy="2970276"/>
          </a:xfrm>
          <a:prstGeom prst="rect">
            <a:avLst/>
          </a:prstGeom>
        </p:spPr>
      </p:pic>
      <p:sp>
        <p:nvSpPr>
          <p:cNvPr id="658" name="Slide Number Placeholder 657">
            <a:extLst>
              <a:ext uri="{FF2B5EF4-FFF2-40B4-BE49-F238E27FC236}">
                <a16:creationId xmlns:a16="http://schemas.microsoft.com/office/drawing/2014/main" id="{1B627616-B99E-46F4-8992-BFC09BA1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01D0A1-7D60-43A5-B6F5-DFEA580FA63B}"/>
              </a:ext>
            </a:extLst>
          </p:cNvPr>
          <p:cNvSpPr/>
          <p:nvPr/>
        </p:nvSpPr>
        <p:spPr>
          <a:xfrm>
            <a:off x="2875" y="-4313"/>
            <a:ext cx="4687018" cy="6872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3DEA6-9C45-4148-B7FA-AB3C382D6A82}"/>
              </a:ext>
            </a:extLst>
          </p:cNvPr>
          <p:cNvSpPr/>
          <p:nvPr/>
        </p:nvSpPr>
        <p:spPr>
          <a:xfrm>
            <a:off x="202747" y="6421211"/>
            <a:ext cx="12382498" cy="911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077" y="923410"/>
            <a:ext cx="3092216" cy="7286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CF388-12AA-4193-8A7D-CA92159E3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23221"/>
              </p:ext>
            </p:extLst>
          </p:nvPr>
        </p:nvGraphicFramePr>
        <p:xfrm>
          <a:off x="5197928" y="816428"/>
          <a:ext cx="6752536" cy="5246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640">
                  <a:extLst>
                    <a:ext uri="{9D8B030D-6E8A-4147-A177-3AD203B41FA5}">
                      <a16:colId xmlns:a16="http://schemas.microsoft.com/office/drawing/2014/main" val="8681201"/>
                    </a:ext>
                  </a:extLst>
                </a:gridCol>
                <a:gridCol w="1470291">
                  <a:extLst>
                    <a:ext uri="{9D8B030D-6E8A-4147-A177-3AD203B41FA5}">
                      <a16:colId xmlns:a16="http://schemas.microsoft.com/office/drawing/2014/main" val="1312361480"/>
                    </a:ext>
                  </a:extLst>
                </a:gridCol>
                <a:gridCol w="3669605">
                  <a:extLst>
                    <a:ext uri="{9D8B030D-6E8A-4147-A177-3AD203B41FA5}">
                      <a16:colId xmlns:a16="http://schemas.microsoft.com/office/drawing/2014/main" val="795495811"/>
                    </a:ext>
                  </a:extLst>
                </a:gridCol>
              </a:tblGrid>
              <a:tr h="385776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/>
                        <a:t> Variable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/>
                        <a:t> Type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/>
                        <a:t>  Description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4058346380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Order Id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unique order id for every customer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3505968107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Order Date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Date Time</a:t>
                      </a:r>
                      <a:endParaRPr lang="en-US" sz="1200" err="1"/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date on which order was placed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3152140886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Ship Date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Date Time</a:t>
                      </a:r>
                      <a:endParaRPr lang="en-US" sz="1200" err="1"/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date on which order was shipped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3628435228"/>
                  </a:ext>
                </a:extLst>
              </a:tr>
              <a:tr h="59152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Ship Mode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Service package taken by customer(First Class, Same Day, Standard Class, Second Class)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2748063230"/>
                  </a:ext>
                </a:extLst>
              </a:tr>
              <a:tr h="59152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Segment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Product segment(Consumer, Corporate or Home Office)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3906232268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Region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Region in which customer resides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127706469"/>
                  </a:ext>
                </a:extLst>
              </a:tr>
              <a:tr h="59152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Category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Categorical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Product Category(Furniture, Office Supplies or Technology)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2125707379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Sales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Numerical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Turnover for any day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3791048723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Quantity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Numerical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Number of products purchased by customer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261999198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Profit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Numerical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Profit made on the order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2838403191"/>
                  </a:ext>
                </a:extLst>
              </a:tr>
              <a:tr h="3857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Return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Categorical</a:t>
                      </a:r>
                    </a:p>
                  </a:txBody>
                  <a:tcPr marL="63481" marR="63481" marT="31741" marB="3174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If order got returned or not </a:t>
                      </a:r>
                    </a:p>
                  </a:txBody>
                  <a:tcPr marL="63481" marR="63481" marT="31741" marB="31741" anchor="ctr"/>
                </a:tc>
                <a:extLst>
                  <a:ext uri="{0D108BD9-81ED-4DB2-BD59-A6C34878D82A}">
                    <a16:rowId xmlns:a16="http://schemas.microsoft.com/office/drawing/2014/main" val="19040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0248FC-8037-4823-8F3E-884BE74F554E}"/>
              </a:ext>
            </a:extLst>
          </p:cNvPr>
          <p:cNvSpPr txBox="1"/>
          <p:nvPr/>
        </p:nvSpPr>
        <p:spPr>
          <a:xfrm>
            <a:off x="753683" y="1940764"/>
            <a:ext cx="3187464" cy="192239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Transactional Dataset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Approx. 10,000 Rows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Orders placed between 2014 and 2017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1ED4E0-1A59-4A84-B1EF-6C99578F9AD0}"/>
              </a:ext>
            </a:extLst>
          </p:cNvPr>
          <p:cNvGrpSpPr/>
          <p:nvPr/>
        </p:nvGrpSpPr>
        <p:grpSpPr>
          <a:xfrm>
            <a:off x="440870" y="482889"/>
            <a:ext cx="911679" cy="1102179"/>
            <a:chOff x="2958192" y="863889"/>
            <a:chExt cx="911679" cy="1102179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A7B5A1D9-3A74-41F8-99D3-8941BC7D66A1}"/>
                </a:ext>
              </a:extLst>
            </p:cNvPr>
            <p:cNvSpPr/>
            <p:nvPr/>
          </p:nvSpPr>
          <p:spPr>
            <a:xfrm>
              <a:off x="2958193" y="1530639"/>
              <a:ext cx="911678" cy="43542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E92192D0-CB12-41D1-9363-5AC24B7D6634}"/>
                </a:ext>
              </a:extLst>
            </p:cNvPr>
            <p:cNvSpPr/>
            <p:nvPr/>
          </p:nvSpPr>
          <p:spPr>
            <a:xfrm>
              <a:off x="2958192" y="1204067"/>
              <a:ext cx="911678" cy="43542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AB08518B-F328-420A-A7A9-DABF795AA53F}"/>
                </a:ext>
              </a:extLst>
            </p:cNvPr>
            <p:cNvSpPr/>
            <p:nvPr/>
          </p:nvSpPr>
          <p:spPr>
            <a:xfrm>
              <a:off x="2958193" y="863889"/>
              <a:ext cx="911678" cy="43542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E35AA-1E42-4DD9-B9C0-3A16F442532A}"/>
              </a:ext>
            </a:extLst>
          </p:cNvPr>
          <p:cNvSpPr/>
          <p:nvPr/>
        </p:nvSpPr>
        <p:spPr>
          <a:xfrm>
            <a:off x="2529568" y="5033282"/>
            <a:ext cx="1864178" cy="89807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Jul, 2017 to </a:t>
            </a:r>
          </a:p>
          <a:p>
            <a:pPr algn="ctr"/>
            <a:r>
              <a:rPr lang="en-US">
                <a:cs typeface="Calibri"/>
              </a:rPr>
              <a:t>Dec, 2017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68D091-4841-4C6B-BB37-99B9629A9E4E}"/>
              </a:ext>
            </a:extLst>
          </p:cNvPr>
          <p:cNvSpPr/>
          <p:nvPr/>
        </p:nvSpPr>
        <p:spPr>
          <a:xfrm>
            <a:off x="352424" y="5033280"/>
            <a:ext cx="1864178" cy="898072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Jan, 2014 to </a:t>
            </a:r>
            <a:endParaRPr lang="en-US"/>
          </a:p>
          <a:p>
            <a:pPr algn="ctr"/>
            <a:r>
              <a:rPr lang="en-US">
                <a:cs typeface="Calibri"/>
              </a:rPr>
              <a:t>Jun, 2017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4B0F4-A2B3-4C66-8F6A-6F4AD770FB7D}"/>
              </a:ext>
            </a:extLst>
          </p:cNvPr>
          <p:cNvSpPr txBox="1"/>
          <p:nvPr/>
        </p:nvSpPr>
        <p:spPr>
          <a:xfrm>
            <a:off x="615043" y="4669972"/>
            <a:ext cx="1382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Training Set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BB068-E7B1-4F3E-9FFD-62AF795547DE}"/>
              </a:ext>
            </a:extLst>
          </p:cNvPr>
          <p:cNvSpPr txBox="1"/>
          <p:nvPr/>
        </p:nvSpPr>
        <p:spPr>
          <a:xfrm>
            <a:off x="587828" y="5935436"/>
            <a:ext cx="1382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80%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DDF44-ABFB-43A4-9EBC-F3FE0C32E12F}"/>
              </a:ext>
            </a:extLst>
          </p:cNvPr>
          <p:cNvSpPr txBox="1"/>
          <p:nvPr/>
        </p:nvSpPr>
        <p:spPr>
          <a:xfrm>
            <a:off x="2683329" y="4669972"/>
            <a:ext cx="1559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Validation Set</a:t>
            </a:r>
            <a:endParaRPr lang="en-US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A1F81B-3D48-42DA-9287-03171DCDE1A7}"/>
              </a:ext>
            </a:extLst>
          </p:cNvPr>
          <p:cNvSpPr txBox="1"/>
          <p:nvPr/>
        </p:nvSpPr>
        <p:spPr>
          <a:xfrm>
            <a:off x="2819399" y="5935435"/>
            <a:ext cx="1382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20%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366A1F-6933-450A-A253-C791D6414C60}"/>
              </a:ext>
            </a:extLst>
          </p:cNvPr>
          <p:cNvCxnSpPr/>
          <p:nvPr/>
        </p:nvCxnSpPr>
        <p:spPr>
          <a:xfrm>
            <a:off x="2543175" y="3903889"/>
            <a:ext cx="710293" cy="77832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7FD839-741D-45D5-ABAA-28E97C9217D4}"/>
              </a:ext>
            </a:extLst>
          </p:cNvPr>
          <p:cNvCxnSpPr>
            <a:cxnSpLocks/>
          </p:cNvCxnSpPr>
          <p:nvPr/>
        </p:nvCxnSpPr>
        <p:spPr>
          <a:xfrm flipH="1">
            <a:off x="1563460" y="3903888"/>
            <a:ext cx="723901" cy="72390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DB7196-D04A-46E8-BF26-3F61FAF01AA3}"/>
              </a:ext>
            </a:extLst>
          </p:cNvPr>
          <p:cNvSpPr txBox="1"/>
          <p:nvPr/>
        </p:nvSpPr>
        <p:spPr>
          <a:xfrm>
            <a:off x="5965988" y="483851"/>
            <a:ext cx="57311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solidFill>
                  <a:schemeClr val="bg2">
                    <a:lumMod val="50000"/>
                  </a:schemeClr>
                </a:solidFill>
                <a:cs typeface="Calibri"/>
              </a:rPr>
              <a:t>Table 1 Data Dictionary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9B6B5B-5362-483A-8F3C-6B955FEE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8B14C-C748-4CF2-AED2-CBF35591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ADB73C2-3B34-4480-8B39-D7A18AE4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972999"/>
            <a:ext cx="5455917" cy="29052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12B4F51-24E8-4DC7-9B10-4DF40AF4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020738"/>
            <a:ext cx="5455917" cy="28097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E80C6-3961-468F-9DD5-079B5F6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3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Time Series Analysis of Sales Data</vt:lpstr>
      <vt:lpstr>Meet The Team</vt:lpstr>
      <vt:lpstr>Agenda</vt:lpstr>
      <vt:lpstr>PowerPoint Presentation</vt:lpstr>
      <vt:lpstr>Importance of Forecasting Sales</vt:lpstr>
      <vt:lpstr>Difficulties Faced in Forecasting Sales Accurately</vt:lpstr>
      <vt:lpstr>Data Source</vt:lpstr>
      <vt:lpstr>EDA</vt:lpstr>
      <vt:lpstr>EDA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672</dc:title>
  <dc:creator>Microsoft Office User</dc:creator>
  <cp:revision>1</cp:revision>
  <dcterms:created xsi:type="dcterms:W3CDTF">2021-02-26T21:39:40Z</dcterms:created>
  <dcterms:modified xsi:type="dcterms:W3CDTF">2021-03-04T15:22:41Z</dcterms:modified>
</cp:coreProperties>
</file>