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4" r:id="rId5"/>
    <p:sldId id="260" r:id="rId6"/>
    <p:sldId id="269" r:id="rId7"/>
    <p:sldId id="261" r:id="rId8"/>
    <p:sldId id="262" r:id="rId9"/>
    <p:sldId id="263" r:id="rId10"/>
    <p:sldId id="265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DFC-9C1B-4E61-8936-0F46CEB3F6CB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BD8C-6F21-4135-AD6B-300DC5CD6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7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DFC-9C1B-4E61-8936-0F46CEB3F6CB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BD8C-6F21-4135-AD6B-300DC5CD6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7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DFC-9C1B-4E61-8936-0F46CEB3F6CB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BD8C-6F21-4135-AD6B-300DC5CD6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45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DFC-9C1B-4E61-8936-0F46CEB3F6CB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BD8C-6F21-4135-AD6B-300DC5CD6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44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DFC-9C1B-4E61-8936-0F46CEB3F6CB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BD8C-6F21-4135-AD6B-300DC5CD6E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517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DFC-9C1B-4E61-8936-0F46CEB3F6CB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BD8C-6F21-4135-AD6B-300DC5CD6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58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DFC-9C1B-4E61-8936-0F46CEB3F6CB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BD8C-6F21-4135-AD6B-300DC5CD6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5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DFC-9C1B-4E61-8936-0F46CEB3F6CB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BD8C-6F21-4135-AD6B-300DC5CD6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7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DFC-9C1B-4E61-8936-0F46CEB3F6CB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BD8C-6F21-4135-AD6B-300DC5CD6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3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DFC-9C1B-4E61-8936-0F46CEB3F6CB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BD8C-6F21-4135-AD6B-300DC5CD6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5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DFC-9C1B-4E61-8936-0F46CEB3F6CB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BD8C-6F21-4135-AD6B-300DC5CD6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8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DFC-9C1B-4E61-8936-0F46CEB3F6CB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BD8C-6F21-4135-AD6B-300DC5CD6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4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DFC-9C1B-4E61-8936-0F46CEB3F6CB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BD8C-6F21-4135-AD6B-300DC5CD6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2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DFC-9C1B-4E61-8936-0F46CEB3F6CB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BD8C-6F21-4135-AD6B-300DC5CD6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8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DFC-9C1B-4E61-8936-0F46CEB3F6CB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BD8C-6F21-4135-AD6B-300DC5CD6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3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5DFC-9C1B-4E61-8936-0F46CEB3F6CB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BD8C-6F21-4135-AD6B-300DC5CD6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5DFC-9C1B-4E61-8936-0F46CEB3F6CB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38BD8C-6F21-4135-AD6B-300DC5CD6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0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828800"/>
            <a:ext cx="3733800" cy="1371600"/>
          </a:xfrm>
        </p:spPr>
        <p:txBody>
          <a:bodyPr/>
          <a:lstStyle/>
          <a:p>
            <a:r>
              <a:rPr lang="en-US" sz="7200" dirty="0" smtClean="0"/>
              <a:t>One Air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56001"/>
            <a:ext cx="4038600" cy="1473200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Shruti</a:t>
            </a:r>
            <a:r>
              <a:rPr lang="en-US" dirty="0" smtClean="0"/>
              <a:t> </a:t>
            </a:r>
            <a:r>
              <a:rPr lang="en-US" dirty="0" err="1" smtClean="0"/>
              <a:t>Singhal</a:t>
            </a:r>
            <a:endParaRPr lang="en-US" dirty="0" smtClean="0"/>
          </a:p>
          <a:p>
            <a:r>
              <a:rPr lang="en-US" dirty="0" smtClean="0"/>
              <a:t>NUID 001626319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mConnect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74025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r>
              <a:rPr lang="en-US" dirty="0" err="1" smtClean="0"/>
              <a:t>mConnect</a:t>
            </a:r>
            <a:r>
              <a:rPr lang="en-US" dirty="0" smtClean="0"/>
              <a:t> Trend Analysis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400" y="1371600"/>
            <a:ext cx="8763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users can view the discussion pattern for a specific date range</a:t>
            </a:r>
          </a:p>
          <a:p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3" y="1892490"/>
            <a:ext cx="8847933" cy="47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0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04445"/>
          </a:xfrm>
        </p:spPr>
        <p:txBody>
          <a:bodyPr/>
          <a:lstStyle/>
          <a:p>
            <a:r>
              <a:rPr lang="en-US" dirty="0" smtClean="0"/>
              <a:t>Adding a Route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52400" y="1371600"/>
            <a:ext cx="8763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inventory manager has the responsibility to add a new route to the directory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8" y="1981200"/>
            <a:ext cx="5078408" cy="2956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804" y="3276600"/>
            <a:ext cx="610719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95401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Customer Service sends and email to the Customer if his request has an update.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685801"/>
          </a:xfrm>
        </p:spPr>
        <p:txBody>
          <a:bodyPr/>
          <a:lstStyle/>
          <a:p>
            <a:r>
              <a:rPr lang="en-US" dirty="0" smtClean="0"/>
              <a:t>Customer Service Email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7391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22" y="3872108"/>
            <a:ext cx="255575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83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675467"/>
            <a:ext cx="8610599" cy="3450696"/>
          </a:xfrm>
        </p:spPr>
        <p:txBody>
          <a:bodyPr/>
          <a:lstStyle/>
          <a:p>
            <a:r>
              <a:rPr lang="en-IN" dirty="0"/>
              <a:t>Airline reservation systems are usually inclined towards the traditional ticket booking. There aren’t many systems that build a relationship with the customer </a:t>
            </a:r>
            <a:r>
              <a:rPr lang="en-IN" dirty="0" smtClean="0"/>
              <a:t>and interact with him or let the Customers interact within themselves.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04801" y="1524000"/>
            <a:ext cx="68580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Aimed a building a customized interaction forum for the Customers and the Employees. One Air aimed to be more </a:t>
            </a:r>
            <a:r>
              <a:rPr lang="en-US" dirty="0"/>
              <a:t>than just </a:t>
            </a:r>
            <a:r>
              <a:rPr lang="en-US" dirty="0" smtClean="0"/>
              <a:t>a </a:t>
            </a:r>
            <a:r>
              <a:rPr lang="en-US" dirty="0"/>
              <a:t>ticket booking </a:t>
            </a:r>
            <a:r>
              <a:rPr lang="en-US" dirty="0" smtClean="0"/>
              <a:t>portal.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Language Settings</a:t>
            </a:r>
          </a:p>
          <a:p>
            <a:r>
              <a:rPr lang="en-IN" dirty="0" smtClean="0"/>
              <a:t>Discussion Forum</a:t>
            </a:r>
          </a:p>
          <a:p>
            <a:r>
              <a:rPr lang="en-IN" dirty="0" smtClean="0"/>
              <a:t>Email Feature</a:t>
            </a:r>
          </a:p>
          <a:p>
            <a:r>
              <a:rPr lang="en-IN" dirty="0" smtClean="0"/>
              <a:t>Tip Of the day</a:t>
            </a:r>
          </a:p>
          <a:p>
            <a:r>
              <a:rPr lang="en-IN" dirty="0" smtClean="0"/>
              <a:t>Notification Pane for Tip and M-connect</a:t>
            </a:r>
          </a:p>
          <a:p>
            <a:r>
              <a:rPr lang="en-IN" dirty="0" smtClean="0"/>
              <a:t>Graph in M-Connect showing featuring discussions</a:t>
            </a:r>
          </a:p>
          <a:p>
            <a:r>
              <a:rPr lang="en-IN" dirty="0" smtClean="0"/>
              <a:t>Closed group requests</a:t>
            </a:r>
          </a:p>
          <a:p>
            <a:r>
              <a:rPr lang="en-IN" dirty="0" smtClean="0"/>
              <a:t>Polling in M-connect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5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14400"/>
          </a:xfrm>
        </p:spPr>
        <p:txBody>
          <a:bodyPr/>
          <a:lstStyle/>
          <a:p>
            <a:r>
              <a:rPr lang="en-US" dirty="0" smtClean="0"/>
              <a:t>Tip of the day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7408333" cy="914400"/>
          </a:xfrm>
        </p:spPr>
        <p:txBody>
          <a:bodyPr>
            <a:normAutofit/>
          </a:bodyPr>
          <a:lstStyle/>
          <a:p>
            <a:pPr lvl="0"/>
            <a:r>
              <a:rPr lang="en-US" sz="1800" dirty="0" smtClean="0"/>
              <a:t>System admin can create flight tips for the users</a:t>
            </a:r>
          </a:p>
          <a:p>
            <a:pPr lvl="0"/>
            <a:r>
              <a:rPr lang="en-US" sz="1800" dirty="0" smtClean="0"/>
              <a:t>The users can access the tips from navigation ribbon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460009"/>
            <a:ext cx="695113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800"/>
            <a:ext cx="7696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dirty="0" smtClean="0"/>
              <a:t>User Preferences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84296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Customers can access their language preferences using settings button in navigation ribbon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5" y="2133600"/>
            <a:ext cx="6590409" cy="3304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470" y="3138061"/>
            <a:ext cx="3749987" cy="325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r>
              <a:rPr lang="en-US" dirty="0" err="1" smtClean="0"/>
              <a:t>mConnect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52400" y="1219200"/>
            <a:ext cx="8763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System </a:t>
            </a:r>
            <a:r>
              <a:rPr lang="en-US" sz="1800" dirty="0"/>
              <a:t>U</a:t>
            </a:r>
            <a:r>
              <a:rPr lang="en-US" sz="1800" dirty="0" smtClean="0"/>
              <a:t>sers can collaborate using </a:t>
            </a:r>
            <a:r>
              <a:rPr lang="en-US" sz="1800" dirty="0" err="1" smtClean="0"/>
              <a:t>mConnect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8229601" cy="475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r>
              <a:rPr lang="en-US" dirty="0" err="1" smtClean="0"/>
              <a:t>mConnect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52400" y="1219200"/>
            <a:ext cx="8763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users can join groups, create discussion threads and post comments</a:t>
            </a:r>
          </a:p>
          <a:p>
            <a:r>
              <a:rPr lang="en-US" sz="1800" dirty="0" smtClean="0"/>
              <a:t>The users can also agree and disagree with comments posted on the discussion thread</a:t>
            </a:r>
          </a:p>
          <a:p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789439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517</TotalTime>
  <Words>225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One Air </vt:lpstr>
      <vt:lpstr>Problem Statement</vt:lpstr>
      <vt:lpstr>Project Overview</vt:lpstr>
      <vt:lpstr>Unique Features</vt:lpstr>
      <vt:lpstr>Tip of the day</vt:lpstr>
      <vt:lpstr>PowerPoint Presentation</vt:lpstr>
      <vt:lpstr>User Preferences</vt:lpstr>
      <vt:lpstr>mConnect</vt:lpstr>
      <vt:lpstr>mConnect</vt:lpstr>
      <vt:lpstr>mConnect</vt:lpstr>
      <vt:lpstr>mConnect Trend Analysis</vt:lpstr>
      <vt:lpstr>Adding a Route</vt:lpstr>
      <vt:lpstr>Customer Service Email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Eco System</dc:title>
  <dc:creator>Bala G</dc:creator>
  <cp:lastModifiedBy>Rakesh</cp:lastModifiedBy>
  <cp:revision>32</cp:revision>
  <dcterms:created xsi:type="dcterms:W3CDTF">2014-12-06T16:39:12Z</dcterms:created>
  <dcterms:modified xsi:type="dcterms:W3CDTF">2015-12-11T04:44:43Z</dcterms:modified>
</cp:coreProperties>
</file>