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embeddedFontLst>
    <p:embeddedFont>
      <p:font typeface="Advent Pro" panose="020B0604020202020204" charset="0"/>
      <p:regular r:id="rId20"/>
      <p:bold r:id="rId21"/>
    </p:embeddedFont>
    <p:embeddedFont>
      <p:font typeface="Anton" panose="020B0604020202020204" charset="0"/>
      <p:regular r:id="rId22"/>
    </p:embeddedFon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ira Sans Extra Condensed" panose="020B0604020202020204" charset="0"/>
      <p:regular r:id="rId31"/>
      <p:bold r:id="rId32"/>
      <p:italic r:id="rId33"/>
      <p:boldItalic r:id="rId34"/>
    </p:embeddedFont>
    <p:embeddedFont>
      <p:font typeface="Josefin Sans" panose="020B0604020202020204" charset="0"/>
      <p:regular r:id="rId35"/>
      <p:bold r:id="rId36"/>
      <p:italic r:id="rId37"/>
      <p:boldItalic r:id="rId38"/>
    </p:embeddedFont>
    <p:embeddedFont>
      <p:font typeface="Josefin Slab" panose="020B0604020202020204" charset="0"/>
      <p:regular r:id="rId39"/>
      <p:bold r:id="rId40"/>
      <p:italic r:id="rId41"/>
      <p:boldItalic r:id="rId42"/>
    </p:embeddedFont>
    <p:embeddedFont>
      <p:font typeface="Permanent Marker" panose="020B0604020202020204" charset="0"/>
      <p:regular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Proxima Nova Semibold" panose="020B0604020202020204" charset="0"/>
      <p:regular r:id="rId48"/>
      <p:bold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54" Type="http://schemas.openxmlformats.org/officeDocument/2006/relationships/font" Target="fonts/font3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font" Target="fonts/font34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font" Target="fonts/font3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32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c4a19b9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c4a19b9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c4a19b93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c4a19b93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c4a19b93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fc4a19b93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c4a19b93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c4a19b93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fc4a19b93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fc4a19b93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fc4a19b93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fc4a19b93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fc4a19b93_1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fc4a19b93_1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fc4a19b93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fc4a19b93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c4a19b93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c4a19b93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c4a19b9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c4a19b9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fc4a19b9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fc4a19b9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c4a19b93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c4a19b93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fc4a19b93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fc4a19b93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fc4a19b93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fc4a19b93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fc4a19b93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fc4a19b93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91011" y="0"/>
            <a:ext cx="7901040" cy="6014963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019299" y="5597899"/>
            <a:ext cx="8172746" cy="1260168"/>
          </a:xfrm>
          <a:custGeom>
            <a:avLst/>
            <a:gdLst/>
            <a:ahLst/>
            <a:cxnLst/>
            <a:rect l="l" t="t" r="r" b="b"/>
            <a:pathLst>
              <a:path w="29564" h="46535" extrusionOk="0">
                <a:moveTo>
                  <a:pt x="0" y="0"/>
                </a:moveTo>
                <a:lnTo>
                  <a:pt x="0" y="46534"/>
                </a:lnTo>
                <a:lnTo>
                  <a:pt x="29563" y="46534"/>
                </a:lnTo>
                <a:lnTo>
                  <a:pt x="29563" y="0"/>
                </a:lnTo>
                <a:close/>
              </a:path>
            </a:pathLst>
          </a:cu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4562516" cy="6858086"/>
          </a:xfrm>
          <a:custGeom>
            <a:avLst/>
            <a:gdLst/>
            <a:ahLst/>
            <a:cxnLst/>
            <a:rect l="l" t="t" r="r" b="b"/>
            <a:pathLst>
              <a:path w="36436" h="101907" extrusionOk="0">
                <a:moveTo>
                  <a:pt x="0" y="0"/>
                </a:moveTo>
                <a:lnTo>
                  <a:pt x="0" y="101906"/>
                </a:lnTo>
                <a:lnTo>
                  <a:pt x="36435" y="101906"/>
                </a:lnTo>
                <a:lnTo>
                  <a:pt x="36435" y="0"/>
                </a:lnTo>
                <a:close/>
              </a:path>
            </a:pathLst>
          </a:custGeom>
          <a:solidFill>
            <a:srgbClr val="FCBF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966900" y="2109633"/>
            <a:ext cx="6731700" cy="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4800"/>
              <a:buNone/>
              <a:defRPr sz="4800">
                <a:solidFill>
                  <a:srgbClr val="FCBF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417624" y="2589400"/>
            <a:ext cx="3830100" cy="42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None/>
              <a:defRPr sz="1900">
                <a:solidFill>
                  <a:srgbClr val="FCBF4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7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50" y="0"/>
            <a:ext cx="12192010" cy="6014963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 flipH="1">
            <a:off x="121" y="5597900"/>
            <a:ext cx="12191972" cy="1260168"/>
          </a:xfrm>
          <a:custGeom>
            <a:avLst/>
            <a:gdLst/>
            <a:ahLst/>
            <a:cxnLst/>
            <a:rect l="l" t="t" r="r" b="b"/>
            <a:pathLst>
              <a:path w="29564" h="46535" extrusionOk="0">
                <a:moveTo>
                  <a:pt x="0" y="0"/>
                </a:moveTo>
                <a:lnTo>
                  <a:pt x="0" y="46534"/>
                </a:lnTo>
                <a:lnTo>
                  <a:pt x="29563" y="46534"/>
                </a:lnTo>
                <a:lnTo>
                  <a:pt x="29563" y="0"/>
                </a:lnTo>
                <a:close/>
              </a:path>
            </a:pathLst>
          </a:cu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 flipH="1">
            <a:off x="493552" y="2109633"/>
            <a:ext cx="6731700" cy="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4800"/>
              <a:buNone/>
              <a:defRPr sz="4800" b="0">
                <a:solidFill>
                  <a:srgbClr val="FCBF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900"/>
              <a:buNone/>
              <a:defRPr sz="69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 flipH="1">
            <a:off x="1944428" y="2589400"/>
            <a:ext cx="3830100" cy="42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None/>
              <a:defRPr sz="1900">
                <a:solidFill>
                  <a:srgbClr val="FCBF4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Font typeface="Josefin Slab"/>
              <a:buNone/>
              <a:defRPr sz="19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2_1">
    <p:bg>
      <p:bgPr>
        <a:solidFill>
          <a:srgbClr val="30A0A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217566" y="1424633"/>
            <a:ext cx="28200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200"/>
              <a:buNone/>
              <a:defRPr sz="32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217567" y="2854633"/>
            <a:ext cx="4416000" cy="19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Char char="●"/>
              <a:defRPr>
                <a:solidFill>
                  <a:srgbClr val="FCBF4A"/>
                </a:solidFill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○"/>
              <a:defRPr>
                <a:solidFill>
                  <a:srgbClr val="FCBF4A"/>
                </a:solidFill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■"/>
              <a:defRPr>
                <a:solidFill>
                  <a:srgbClr val="FCBF4A"/>
                </a:solidFill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●"/>
              <a:defRPr>
                <a:solidFill>
                  <a:srgbClr val="FCBF4A"/>
                </a:solidFill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○"/>
              <a:defRPr>
                <a:solidFill>
                  <a:srgbClr val="FCBF4A"/>
                </a:solidFill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■"/>
              <a:defRPr>
                <a:solidFill>
                  <a:srgbClr val="FCBF4A"/>
                </a:solidFill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●"/>
              <a:defRPr>
                <a:solidFill>
                  <a:srgbClr val="FCBF4A"/>
                </a:solidFill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○"/>
              <a:defRPr>
                <a:solidFill>
                  <a:srgbClr val="FCBF4A"/>
                </a:solidFill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Clr>
                <a:srgbClr val="FCBF4A"/>
              </a:buClr>
              <a:buSzPts val="1600"/>
              <a:buChar char="■"/>
              <a:defRPr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1_1_2_1_1">
    <p:bg>
      <p:bgPr>
        <a:solidFill>
          <a:srgbClr val="30A0A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 flipH="1">
            <a:off x="-10" y="5461900"/>
            <a:ext cx="12192010" cy="1396269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FCBF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1217570" y="1424633"/>
            <a:ext cx="21129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200"/>
              <a:buNone/>
              <a:defRPr sz="32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217567" y="3023309"/>
            <a:ext cx="3821100" cy="12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ctrTitle" idx="2"/>
          </p:nvPr>
        </p:nvSpPr>
        <p:spPr>
          <a:xfrm>
            <a:off x="1217594" y="2510100"/>
            <a:ext cx="3821100" cy="5133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838200" y="1083077"/>
            <a:ext cx="10515600" cy="5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480"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7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CBF4A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60000" y="0"/>
            <a:ext cx="7632118" cy="3428927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957400" y="642717"/>
            <a:ext cx="40065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4800"/>
              <a:buNone/>
              <a:defRPr sz="48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4560000" y="3428970"/>
            <a:ext cx="7632118" cy="3450118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2"/>
          </p:nvPr>
        </p:nvSpPr>
        <p:spPr>
          <a:xfrm>
            <a:off x="4957400" y="1352632"/>
            <a:ext cx="5144100" cy="384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957401" y="1520078"/>
            <a:ext cx="4355100" cy="3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3"/>
          </p:nvPr>
        </p:nvSpPr>
        <p:spPr>
          <a:xfrm>
            <a:off x="1217570" y="1424633"/>
            <a:ext cx="21129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200"/>
              <a:buNone/>
              <a:defRPr sz="3200" b="0">
                <a:solidFill>
                  <a:srgbClr val="2D40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4" hasCustomPrompt="1"/>
          </p:nvPr>
        </p:nvSpPr>
        <p:spPr>
          <a:xfrm>
            <a:off x="4957400" y="1999190"/>
            <a:ext cx="40065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4800"/>
              <a:buNone/>
              <a:defRPr sz="48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5"/>
          </p:nvPr>
        </p:nvSpPr>
        <p:spPr>
          <a:xfrm>
            <a:off x="4957400" y="2666404"/>
            <a:ext cx="5144100" cy="42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6"/>
          </p:nvPr>
        </p:nvSpPr>
        <p:spPr>
          <a:xfrm>
            <a:off x="4957401" y="2876550"/>
            <a:ext cx="4355100" cy="3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7" hasCustomPrompt="1"/>
          </p:nvPr>
        </p:nvSpPr>
        <p:spPr>
          <a:xfrm>
            <a:off x="4957400" y="3437437"/>
            <a:ext cx="40065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4800"/>
              <a:buNone/>
              <a:defRPr sz="48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8"/>
          </p:nvPr>
        </p:nvSpPr>
        <p:spPr>
          <a:xfrm>
            <a:off x="4957400" y="4104602"/>
            <a:ext cx="5144100" cy="42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9"/>
          </p:nvPr>
        </p:nvSpPr>
        <p:spPr>
          <a:xfrm>
            <a:off x="4957401" y="4314798"/>
            <a:ext cx="4355100" cy="3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13" hasCustomPrompt="1"/>
          </p:nvPr>
        </p:nvSpPr>
        <p:spPr>
          <a:xfrm>
            <a:off x="4957400" y="4842810"/>
            <a:ext cx="40065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4800"/>
              <a:buNone/>
              <a:defRPr sz="48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6400"/>
              <a:buFont typeface="Fira Sans Extra Condensed"/>
              <a:buNone/>
              <a:defRPr sz="6400" b="0">
                <a:solidFill>
                  <a:srgbClr val="FC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4"/>
          </p:nvPr>
        </p:nvSpPr>
        <p:spPr>
          <a:xfrm>
            <a:off x="4957400" y="5476741"/>
            <a:ext cx="5144100" cy="46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5"/>
          </p:nvPr>
        </p:nvSpPr>
        <p:spPr>
          <a:xfrm>
            <a:off x="4957401" y="5720171"/>
            <a:ext cx="4355100" cy="3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300"/>
              <a:buNone/>
              <a:defRPr sz="13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8">
          <p15:clr>
            <a:srgbClr val="FA7B17"/>
          </p15:clr>
        </p15:guide>
        <p15:guide id="2" pos="7030">
          <p15:clr>
            <a:srgbClr val="FA7B17"/>
          </p15:clr>
        </p15:guide>
        <p15:guide id="3" orient="horz" pos="2160">
          <p15:clr>
            <a:srgbClr val="FA7B17"/>
          </p15:clr>
        </p15:guide>
        <p15:guide id="4" pos="287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CUSTOM_15">
    <p:bg>
      <p:bgPr>
        <a:solidFill>
          <a:srgbClr val="FCBF4A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560000" y="0"/>
            <a:ext cx="7632118" cy="6858000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820533" y="2239400"/>
            <a:ext cx="4173900" cy="237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1217570" y="1424633"/>
            <a:ext cx="21129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200"/>
              <a:buNone/>
              <a:defRPr sz="3200" b="0">
                <a:solidFill>
                  <a:srgbClr val="2D40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7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rgbClr val="2D406A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10800000" flipH="1">
            <a:off x="0" y="1200"/>
            <a:ext cx="4563900" cy="6856800"/>
          </a:xfrm>
          <a:prstGeom prst="rtTriangle">
            <a:avLst/>
          </a:prstGeom>
          <a:solidFill>
            <a:srgbClr val="FCBF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CBF4A"/>
              </a:solidFill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3796167" y="3842633"/>
            <a:ext cx="3152400" cy="93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 sz="16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796167" y="3112667"/>
            <a:ext cx="5633100" cy="88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900"/>
              <a:buNone/>
              <a:defRPr sz="1900">
                <a:solidFill>
                  <a:srgbClr val="FCBF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None/>
              <a:defRPr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6096000" y="5808189"/>
            <a:ext cx="6096168" cy="1049833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7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6_1">
    <p:bg>
      <p:bgPr>
        <a:solidFill>
          <a:srgbClr val="FCBF4A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993415" y="2945900"/>
            <a:ext cx="53235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200"/>
              <a:buNone/>
              <a:defRPr sz="3200" b="0">
                <a:solidFill>
                  <a:srgbClr val="2D406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7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3">
    <p:bg>
      <p:bgPr>
        <a:solidFill>
          <a:srgbClr val="FCBF4A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6096168" cy="3718586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096010" y="0"/>
            <a:ext cx="6096168" cy="3718586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6435811" y="1527424"/>
            <a:ext cx="3492300" cy="5133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None/>
              <a:defRPr sz="21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100"/>
              <a:buFont typeface="Anton"/>
              <a:buNone/>
              <a:defRPr sz="2100" b="0">
                <a:solidFill>
                  <a:srgbClr val="FCBF4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2"/>
          </p:nvPr>
        </p:nvSpPr>
        <p:spPr>
          <a:xfrm>
            <a:off x="2264025" y="1527424"/>
            <a:ext cx="3492300" cy="5133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None/>
              <a:defRPr sz="2100" b="0">
                <a:solidFill>
                  <a:srgbClr val="2D406A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3"/>
          </p:nvPr>
        </p:nvSpPr>
        <p:spPr>
          <a:xfrm>
            <a:off x="1217570" y="1424633"/>
            <a:ext cx="21129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200"/>
              <a:buNone/>
              <a:defRPr sz="3200" b="0">
                <a:solidFill>
                  <a:srgbClr val="2D40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2263933" y="2140919"/>
            <a:ext cx="3492300" cy="75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4"/>
          </p:nvPr>
        </p:nvSpPr>
        <p:spPr>
          <a:xfrm>
            <a:off x="6435800" y="2140919"/>
            <a:ext cx="3492300" cy="75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500"/>
              <a:buNone/>
              <a:defRPr sz="15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ctrTitle" idx="5"/>
          </p:nvPr>
        </p:nvSpPr>
        <p:spPr>
          <a:xfrm>
            <a:off x="3054552" y="4878060"/>
            <a:ext cx="6082800" cy="5133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None/>
              <a:defRPr sz="2100" b="0">
                <a:solidFill>
                  <a:srgbClr val="2D406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100"/>
              <a:buFont typeface="Anton"/>
              <a:buNone/>
              <a:defRPr sz="21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6"/>
          </p:nvPr>
        </p:nvSpPr>
        <p:spPr>
          <a:xfrm>
            <a:off x="2143267" y="5391257"/>
            <a:ext cx="7905600" cy="75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500"/>
              <a:buNone/>
              <a:defRPr sz="1500">
                <a:solidFill>
                  <a:srgbClr val="2D406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A7B17"/>
          </p15:clr>
        </p15:guide>
        <p15:guide id="2" orient="horz" pos="1163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1_1">
    <p:bg>
      <p:bgPr>
        <a:solidFill>
          <a:srgbClr val="FCBF4A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ctrTitle"/>
          </p:nvPr>
        </p:nvSpPr>
        <p:spPr>
          <a:xfrm>
            <a:off x="1217570" y="1424633"/>
            <a:ext cx="21129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200"/>
              <a:buNone/>
              <a:defRPr sz="3200" b="0">
                <a:solidFill>
                  <a:srgbClr val="2D40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4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7">
    <p:bg>
      <p:bgPr>
        <a:solidFill>
          <a:srgbClr val="FCBF4A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>
            <a:off x="-10" y="4802732"/>
            <a:ext cx="12192010" cy="2055456"/>
          </a:xfrm>
          <a:custGeom>
            <a:avLst/>
            <a:gdLst/>
            <a:ahLst/>
            <a:cxnLst/>
            <a:rect l="l" t="t" r="r" b="b"/>
            <a:pathLst>
              <a:path w="65471" h="29229" extrusionOk="0">
                <a:moveTo>
                  <a:pt x="0" y="1"/>
                </a:moveTo>
                <a:lnTo>
                  <a:pt x="0" y="29228"/>
                </a:lnTo>
                <a:lnTo>
                  <a:pt x="65471" y="29228"/>
                </a:lnTo>
                <a:lnTo>
                  <a:pt x="65471" y="1"/>
                </a:lnTo>
                <a:close/>
              </a:path>
            </a:pathLst>
          </a:custGeom>
          <a:solidFill>
            <a:srgbClr val="2D406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/>
          </p:nvPr>
        </p:nvSpPr>
        <p:spPr>
          <a:xfrm>
            <a:off x="1217570" y="1424633"/>
            <a:ext cx="21129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200"/>
              <a:buNone/>
              <a:defRPr sz="3200" b="0">
                <a:solidFill>
                  <a:srgbClr val="2D406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2D406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2">
    <p:bg>
      <p:bgPr>
        <a:solidFill>
          <a:srgbClr val="2D406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732033" y="0"/>
            <a:ext cx="1028100" cy="6858000"/>
          </a:xfrm>
          <a:prstGeom prst="rect">
            <a:avLst/>
          </a:pr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1217566" y="1424633"/>
            <a:ext cx="2820000" cy="64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200"/>
              <a:buNone/>
              <a:defRPr sz="3200" b="0">
                <a:solidFill>
                  <a:srgbClr val="FCBF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2400"/>
              <a:buNone/>
              <a:defRPr sz="2400" b="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2488700" y="2797033"/>
            <a:ext cx="7362900" cy="19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600"/>
              <a:buChar char="●"/>
              <a:defRPr>
                <a:solidFill>
                  <a:srgbClr val="FCBF4A"/>
                </a:solidFill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○"/>
              <a:defRPr>
                <a:solidFill>
                  <a:srgbClr val="FCBF4A"/>
                </a:solidFill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■"/>
              <a:defRPr>
                <a:solidFill>
                  <a:srgbClr val="FCBF4A"/>
                </a:solidFill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●"/>
              <a:defRPr>
                <a:solidFill>
                  <a:srgbClr val="FCBF4A"/>
                </a:solidFill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○"/>
              <a:defRPr>
                <a:solidFill>
                  <a:srgbClr val="FCBF4A"/>
                </a:solidFill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■"/>
              <a:defRPr>
                <a:solidFill>
                  <a:srgbClr val="FCBF4A"/>
                </a:solidFill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●"/>
              <a:defRPr>
                <a:solidFill>
                  <a:srgbClr val="FCBF4A"/>
                </a:solidFill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Clr>
                <a:srgbClr val="FCBF4A"/>
              </a:buClr>
              <a:buSzPts val="1600"/>
              <a:buChar char="○"/>
              <a:defRPr>
                <a:solidFill>
                  <a:srgbClr val="FCBF4A"/>
                </a:solidFill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Clr>
                <a:srgbClr val="FCBF4A"/>
              </a:buClr>
              <a:buSzPts val="1600"/>
              <a:buChar char="■"/>
              <a:defRPr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Anton"/>
              <a:buNone/>
              <a:defRPr sz="3700" b="1">
                <a:solidFill>
                  <a:srgbClr val="565A97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3700"/>
              <a:buFont typeface="Josefin Sans"/>
              <a:buNone/>
              <a:defRPr sz="37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●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○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■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●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○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■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●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65A97"/>
              </a:buClr>
              <a:buSzPts val="1600"/>
              <a:buFont typeface="Advent Pro"/>
              <a:buChar char="○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302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565A97"/>
              </a:buClr>
              <a:buSzPts val="1600"/>
              <a:buFont typeface="Advent Pro"/>
              <a:buChar char="■"/>
              <a:defRPr sz="1600">
                <a:solidFill>
                  <a:srgbClr val="565A97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None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113982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ook.nist.gov/chemist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4562500" y="0"/>
            <a:ext cx="7629600" cy="3404400"/>
          </a:xfrm>
          <a:prstGeom prst="rect">
            <a:avLst/>
          </a:prstGeom>
          <a:solidFill>
            <a:srgbClr val="FF9900"/>
          </a:solidFill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>
                <a:solidFill>
                  <a:srgbClr val="565A97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CHE352 PROJECT</a:t>
            </a:r>
            <a:endParaRPr sz="70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2743200" lvl="0" indent="457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40">
                <a:solidFill>
                  <a:srgbClr val="565A97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GROUP - 8</a:t>
            </a:r>
            <a:endParaRPr sz="204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IN" sz="3959">
                <a:solidFill>
                  <a:srgbClr val="565A97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Naphtali Sandholm</a:t>
            </a:r>
            <a:endParaRPr sz="204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6244042" y="3942325"/>
            <a:ext cx="4138697" cy="1966438"/>
            <a:chOff x="4683148" y="2956818"/>
            <a:chExt cx="3104100" cy="1474865"/>
          </a:xfrm>
        </p:grpSpPr>
        <p:sp>
          <p:nvSpPr>
            <p:cNvPr id="114" name="Google Shape;114;p20"/>
            <p:cNvSpPr/>
            <p:nvPr/>
          </p:nvSpPr>
          <p:spPr>
            <a:xfrm>
              <a:off x="4683148" y="4317983"/>
              <a:ext cx="3104100" cy="113700"/>
            </a:xfrm>
            <a:prstGeom prst="ellipse">
              <a:avLst/>
            </a:prstGeom>
            <a:solidFill>
              <a:srgbClr val="2D406A">
                <a:alpha val="322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0"/>
            <p:cNvGrpSpPr/>
            <p:nvPr/>
          </p:nvGrpSpPr>
          <p:grpSpPr>
            <a:xfrm>
              <a:off x="4853838" y="2956818"/>
              <a:ext cx="2773076" cy="1418852"/>
              <a:chOff x="3633600" y="961100"/>
              <a:chExt cx="1191286" cy="609525"/>
            </a:xfrm>
          </p:grpSpPr>
          <p:sp>
            <p:nvSpPr>
              <p:cNvPr id="116" name="Google Shape;116;p20"/>
              <p:cNvSpPr/>
              <p:nvPr/>
            </p:nvSpPr>
            <p:spPr>
              <a:xfrm>
                <a:off x="4119275" y="1152150"/>
                <a:ext cx="15350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2551" extrusionOk="0">
                    <a:moveTo>
                      <a:pt x="307" y="0"/>
                    </a:moveTo>
                    <a:cubicBezTo>
                      <a:pt x="154" y="0"/>
                      <a:pt x="1" y="98"/>
                      <a:pt x="1" y="295"/>
                    </a:cubicBezTo>
                    <a:lnTo>
                      <a:pt x="1" y="2255"/>
                    </a:lnTo>
                    <a:cubicBezTo>
                      <a:pt x="1" y="2452"/>
                      <a:pt x="154" y="2551"/>
                      <a:pt x="307" y="2551"/>
                    </a:cubicBezTo>
                    <a:cubicBezTo>
                      <a:pt x="460" y="2551"/>
                      <a:pt x="613" y="2452"/>
                      <a:pt x="613" y="2255"/>
                    </a:cubicBezTo>
                    <a:lnTo>
                      <a:pt x="613" y="295"/>
                    </a:lnTo>
                    <a:cubicBezTo>
                      <a:pt x="613" y="98"/>
                      <a:pt x="460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3762250" y="980825"/>
                <a:ext cx="456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0325" extrusionOk="0">
                    <a:moveTo>
                      <a:pt x="10894" y="0"/>
                    </a:moveTo>
                    <a:cubicBezTo>
                      <a:pt x="10208" y="0"/>
                      <a:pt x="9555" y="65"/>
                      <a:pt x="8975" y="157"/>
                    </a:cubicBezTo>
                    <a:cubicBezTo>
                      <a:pt x="6307" y="571"/>
                      <a:pt x="4097" y="1637"/>
                      <a:pt x="2587" y="3233"/>
                    </a:cubicBezTo>
                    <a:cubicBezTo>
                      <a:pt x="750" y="5169"/>
                      <a:pt x="0" y="8019"/>
                      <a:pt x="720" y="10324"/>
                    </a:cubicBezTo>
                    <a:lnTo>
                      <a:pt x="1497" y="10081"/>
                    </a:lnTo>
                    <a:cubicBezTo>
                      <a:pt x="863" y="8049"/>
                      <a:pt x="1538" y="5521"/>
                      <a:pt x="3175" y="3792"/>
                    </a:cubicBezTo>
                    <a:cubicBezTo>
                      <a:pt x="4930" y="1942"/>
                      <a:pt x="7365" y="1232"/>
                      <a:pt x="9102" y="962"/>
                    </a:cubicBezTo>
                    <a:cubicBezTo>
                      <a:pt x="9643" y="877"/>
                      <a:pt x="10253" y="816"/>
                      <a:pt x="10892" y="816"/>
                    </a:cubicBezTo>
                    <a:cubicBezTo>
                      <a:pt x="12309" y="816"/>
                      <a:pt x="13863" y="1115"/>
                      <a:pt x="15104" y="2109"/>
                    </a:cubicBezTo>
                    <a:cubicBezTo>
                      <a:pt x="16604" y="3312"/>
                      <a:pt x="17392" y="5450"/>
                      <a:pt x="17063" y="7426"/>
                    </a:cubicBezTo>
                    <a:lnTo>
                      <a:pt x="17865" y="7559"/>
                    </a:lnTo>
                    <a:cubicBezTo>
                      <a:pt x="18241" y="5302"/>
                      <a:pt x="17337" y="2856"/>
                      <a:pt x="15614" y="1472"/>
                    </a:cubicBezTo>
                    <a:cubicBezTo>
                      <a:pt x="14203" y="340"/>
                      <a:pt x="12464" y="0"/>
                      <a:pt x="10894" y="0"/>
                    </a:cubicBezTo>
                    <a:close/>
                  </a:path>
                </a:pathLst>
              </a:custGeom>
              <a:solidFill>
                <a:srgbClr val="D6D4D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3768650" y="985925"/>
                <a:ext cx="442975" cy="246600"/>
              </a:xfrm>
              <a:custGeom>
                <a:avLst/>
                <a:gdLst/>
                <a:ahLst/>
                <a:cxnLst/>
                <a:rect l="l" t="t" r="r" b="b"/>
                <a:pathLst>
                  <a:path w="17719" h="9864" extrusionOk="0">
                    <a:moveTo>
                      <a:pt x="10638" y="0"/>
                    </a:moveTo>
                    <a:cubicBezTo>
                      <a:pt x="10031" y="0"/>
                      <a:pt x="9397" y="52"/>
                      <a:pt x="8750" y="152"/>
                    </a:cubicBezTo>
                    <a:cubicBezTo>
                      <a:pt x="6126" y="563"/>
                      <a:pt x="3958" y="1604"/>
                      <a:pt x="2478" y="3170"/>
                    </a:cubicBezTo>
                    <a:cubicBezTo>
                      <a:pt x="741" y="4999"/>
                      <a:pt x="1" y="7660"/>
                      <a:pt x="600" y="9863"/>
                    </a:cubicBezTo>
                    <a:lnTo>
                      <a:pt x="991" y="9743"/>
                    </a:lnTo>
                    <a:cubicBezTo>
                      <a:pt x="436" y="7678"/>
                      <a:pt x="1139" y="5173"/>
                      <a:pt x="2772" y="3447"/>
                    </a:cubicBezTo>
                    <a:cubicBezTo>
                      <a:pt x="4564" y="1556"/>
                      <a:pt x="7047" y="830"/>
                      <a:pt x="8815" y="555"/>
                    </a:cubicBezTo>
                    <a:cubicBezTo>
                      <a:pt x="9442" y="457"/>
                      <a:pt x="10055" y="408"/>
                      <a:pt x="10638" y="408"/>
                    </a:cubicBezTo>
                    <a:cubicBezTo>
                      <a:pt x="12409" y="408"/>
                      <a:pt x="13868" y="857"/>
                      <a:pt x="14975" y="1744"/>
                    </a:cubicBezTo>
                    <a:cubicBezTo>
                      <a:pt x="16478" y="2954"/>
                      <a:pt x="17294" y="5064"/>
                      <a:pt x="17036" y="7055"/>
                    </a:cubicBezTo>
                    <a:lnTo>
                      <a:pt x="17438" y="7123"/>
                    </a:lnTo>
                    <a:cubicBezTo>
                      <a:pt x="17718" y="4992"/>
                      <a:pt x="16845" y="2724"/>
                      <a:pt x="15231" y="1429"/>
                    </a:cubicBezTo>
                    <a:cubicBezTo>
                      <a:pt x="14050" y="481"/>
                      <a:pt x="12505" y="0"/>
                      <a:pt x="10638" y="0"/>
                    </a:cubicBezTo>
                    <a:close/>
                  </a:path>
                </a:pathLst>
              </a:custGeom>
              <a:solidFill>
                <a:srgbClr val="DBD7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3633600" y="1199875"/>
                <a:ext cx="314600" cy="370750"/>
              </a:xfrm>
              <a:custGeom>
                <a:avLst/>
                <a:gdLst/>
                <a:ahLst/>
                <a:cxnLst/>
                <a:rect l="l" t="t" r="r" b="b"/>
                <a:pathLst>
                  <a:path w="12584" h="14830" extrusionOk="0">
                    <a:moveTo>
                      <a:pt x="3176" y="0"/>
                    </a:moveTo>
                    <a:cubicBezTo>
                      <a:pt x="3156" y="0"/>
                      <a:pt x="3142" y="18"/>
                      <a:pt x="3142" y="38"/>
                    </a:cubicBezTo>
                    <a:lnTo>
                      <a:pt x="3142" y="383"/>
                    </a:lnTo>
                    <a:cubicBezTo>
                      <a:pt x="3142" y="606"/>
                      <a:pt x="3320" y="785"/>
                      <a:pt x="3543" y="785"/>
                    </a:cubicBezTo>
                    <a:lnTo>
                      <a:pt x="3793" y="785"/>
                    </a:lnTo>
                    <a:lnTo>
                      <a:pt x="3793" y="2367"/>
                    </a:lnTo>
                    <a:cubicBezTo>
                      <a:pt x="3793" y="3224"/>
                      <a:pt x="3638" y="4077"/>
                      <a:pt x="3344" y="4881"/>
                    </a:cubicBezTo>
                    <a:lnTo>
                      <a:pt x="302" y="13141"/>
                    </a:lnTo>
                    <a:cubicBezTo>
                      <a:pt x="0" y="13960"/>
                      <a:pt x="607" y="14829"/>
                      <a:pt x="1480" y="14829"/>
                    </a:cubicBezTo>
                    <a:lnTo>
                      <a:pt x="11103" y="14829"/>
                    </a:lnTo>
                    <a:cubicBezTo>
                      <a:pt x="11977" y="14829"/>
                      <a:pt x="12583" y="13960"/>
                      <a:pt x="12282" y="13141"/>
                    </a:cubicBezTo>
                    <a:lnTo>
                      <a:pt x="9240" y="4881"/>
                    </a:lnTo>
                    <a:cubicBezTo>
                      <a:pt x="8945" y="4077"/>
                      <a:pt x="8794" y="3224"/>
                      <a:pt x="8794" y="2367"/>
                    </a:cubicBezTo>
                    <a:lnTo>
                      <a:pt x="8794" y="785"/>
                    </a:lnTo>
                    <a:lnTo>
                      <a:pt x="9041" y="785"/>
                    </a:lnTo>
                    <a:cubicBezTo>
                      <a:pt x="9263" y="785"/>
                      <a:pt x="9445" y="606"/>
                      <a:pt x="9445" y="383"/>
                    </a:cubicBezTo>
                    <a:lnTo>
                      <a:pt x="9445" y="38"/>
                    </a:lnTo>
                    <a:cubicBezTo>
                      <a:pt x="9445" y="18"/>
                      <a:pt x="9428" y="0"/>
                      <a:pt x="940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3650550" y="1398025"/>
                <a:ext cx="28070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1228" h="6411" extrusionOk="0">
                    <a:moveTo>
                      <a:pt x="2070" y="1"/>
                    </a:moveTo>
                    <a:lnTo>
                      <a:pt x="90" y="5386"/>
                    </a:lnTo>
                    <a:cubicBezTo>
                      <a:pt x="1" y="5623"/>
                      <a:pt x="35" y="5876"/>
                      <a:pt x="179" y="6085"/>
                    </a:cubicBezTo>
                    <a:cubicBezTo>
                      <a:pt x="323" y="6290"/>
                      <a:pt x="552" y="6410"/>
                      <a:pt x="802" y="6410"/>
                    </a:cubicBezTo>
                    <a:lnTo>
                      <a:pt x="10425" y="6410"/>
                    </a:lnTo>
                    <a:cubicBezTo>
                      <a:pt x="10679" y="6410"/>
                      <a:pt x="10905" y="6290"/>
                      <a:pt x="11049" y="6085"/>
                    </a:cubicBezTo>
                    <a:cubicBezTo>
                      <a:pt x="11196" y="5876"/>
                      <a:pt x="11227" y="5623"/>
                      <a:pt x="11141" y="5386"/>
                    </a:cubicBezTo>
                    <a:lnTo>
                      <a:pt x="9158" y="1"/>
                    </a:lnTo>
                    <a:close/>
                  </a:path>
                </a:pathLst>
              </a:custGeom>
              <a:solidFill>
                <a:srgbClr val="DBD7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4217075" y="961100"/>
                <a:ext cx="554825" cy="501625"/>
              </a:xfrm>
              <a:custGeom>
                <a:avLst/>
                <a:gdLst/>
                <a:ahLst/>
                <a:cxnLst/>
                <a:rect l="l" t="t" r="r" b="b"/>
                <a:pathLst>
                  <a:path w="22193" h="20065" extrusionOk="0">
                    <a:moveTo>
                      <a:pt x="4437" y="0"/>
                    </a:moveTo>
                    <a:cubicBezTo>
                      <a:pt x="1991" y="0"/>
                      <a:pt x="1" y="1991"/>
                      <a:pt x="1" y="4437"/>
                    </a:cubicBezTo>
                    <a:lnTo>
                      <a:pt x="1" y="7184"/>
                    </a:lnTo>
                    <a:lnTo>
                      <a:pt x="816" y="7184"/>
                    </a:lnTo>
                    <a:lnTo>
                      <a:pt x="816" y="4437"/>
                    </a:lnTo>
                    <a:cubicBezTo>
                      <a:pt x="816" y="2443"/>
                      <a:pt x="2440" y="816"/>
                      <a:pt x="4437" y="816"/>
                    </a:cubicBezTo>
                    <a:lnTo>
                      <a:pt x="19900" y="816"/>
                    </a:lnTo>
                    <a:cubicBezTo>
                      <a:pt x="20246" y="816"/>
                      <a:pt x="21377" y="878"/>
                      <a:pt x="21377" y="1641"/>
                    </a:cubicBezTo>
                    <a:cubicBezTo>
                      <a:pt x="21377" y="2005"/>
                      <a:pt x="20363" y="2329"/>
                      <a:pt x="19623" y="2570"/>
                    </a:cubicBezTo>
                    <a:cubicBezTo>
                      <a:pt x="18482" y="2940"/>
                      <a:pt x="17300" y="3320"/>
                      <a:pt x="17300" y="4276"/>
                    </a:cubicBezTo>
                    <a:cubicBezTo>
                      <a:pt x="17300" y="5228"/>
                      <a:pt x="18482" y="5612"/>
                      <a:pt x="19623" y="5978"/>
                    </a:cubicBezTo>
                    <a:cubicBezTo>
                      <a:pt x="20363" y="6218"/>
                      <a:pt x="21377" y="6547"/>
                      <a:pt x="21377" y="6906"/>
                    </a:cubicBezTo>
                    <a:cubicBezTo>
                      <a:pt x="21377" y="7270"/>
                      <a:pt x="20363" y="7595"/>
                      <a:pt x="19623" y="7835"/>
                    </a:cubicBezTo>
                    <a:cubicBezTo>
                      <a:pt x="18482" y="8205"/>
                      <a:pt x="17300" y="8585"/>
                      <a:pt x="17300" y="9537"/>
                    </a:cubicBezTo>
                    <a:cubicBezTo>
                      <a:pt x="17300" y="10493"/>
                      <a:pt x="18482" y="10873"/>
                      <a:pt x="19623" y="11243"/>
                    </a:cubicBezTo>
                    <a:cubicBezTo>
                      <a:pt x="20363" y="11483"/>
                      <a:pt x="21377" y="11809"/>
                      <a:pt x="21377" y="12171"/>
                    </a:cubicBezTo>
                    <a:cubicBezTo>
                      <a:pt x="21377" y="12532"/>
                      <a:pt x="20363" y="12860"/>
                      <a:pt x="19623" y="13100"/>
                    </a:cubicBezTo>
                    <a:cubicBezTo>
                      <a:pt x="18482" y="13466"/>
                      <a:pt x="17300" y="13847"/>
                      <a:pt x="17300" y="14802"/>
                    </a:cubicBezTo>
                    <a:cubicBezTo>
                      <a:pt x="17300" y="15759"/>
                      <a:pt x="18482" y="16138"/>
                      <a:pt x="19623" y="16505"/>
                    </a:cubicBezTo>
                    <a:cubicBezTo>
                      <a:pt x="20363" y="16745"/>
                      <a:pt x="21377" y="17071"/>
                      <a:pt x="21377" y="17433"/>
                    </a:cubicBezTo>
                    <a:cubicBezTo>
                      <a:pt x="21377" y="17793"/>
                      <a:pt x="20363" y="18122"/>
                      <a:pt x="19623" y="18361"/>
                    </a:cubicBezTo>
                    <a:cubicBezTo>
                      <a:pt x="18482" y="18728"/>
                      <a:pt x="17300" y="19109"/>
                      <a:pt x="17300" y="20064"/>
                    </a:cubicBezTo>
                    <a:lnTo>
                      <a:pt x="18115" y="20064"/>
                    </a:lnTo>
                    <a:cubicBezTo>
                      <a:pt x="18115" y="19705"/>
                      <a:pt x="19130" y="19376"/>
                      <a:pt x="19873" y="19136"/>
                    </a:cubicBezTo>
                    <a:cubicBezTo>
                      <a:pt x="21013" y="18769"/>
                      <a:pt x="22192" y="18386"/>
                      <a:pt x="22192" y="17433"/>
                    </a:cubicBezTo>
                    <a:cubicBezTo>
                      <a:pt x="22192" y="16478"/>
                      <a:pt x="21013" y="16097"/>
                      <a:pt x="19873" y="15731"/>
                    </a:cubicBezTo>
                    <a:cubicBezTo>
                      <a:pt x="19130" y="15491"/>
                      <a:pt x="18115" y="15162"/>
                      <a:pt x="18115" y="14802"/>
                    </a:cubicBezTo>
                    <a:cubicBezTo>
                      <a:pt x="18115" y="14440"/>
                      <a:pt x="19130" y="14114"/>
                      <a:pt x="19873" y="13874"/>
                    </a:cubicBezTo>
                    <a:cubicBezTo>
                      <a:pt x="21013" y="13507"/>
                      <a:pt x="22192" y="13124"/>
                      <a:pt x="22192" y="12171"/>
                    </a:cubicBezTo>
                    <a:cubicBezTo>
                      <a:pt x="22192" y="11216"/>
                      <a:pt x="21013" y="10835"/>
                      <a:pt x="19873" y="10466"/>
                    </a:cubicBezTo>
                    <a:cubicBezTo>
                      <a:pt x="19133" y="10230"/>
                      <a:pt x="18115" y="9901"/>
                      <a:pt x="18115" y="9537"/>
                    </a:cubicBezTo>
                    <a:cubicBezTo>
                      <a:pt x="18115" y="9178"/>
                      <a:pt x="19130" y="8849"/>
                      <a:pt x="19873" y="8612"/>
                    </a:cubicBezTo>
                    <a:cubicBezTo>
                      <a:pt x="21013" y="8242"/>
                      <a:pt x="22192" y="7863"/>
                      <a:pt x="22192" y="6906"/>
                    </a:cubicBezTo>
                    <a:cubicBezTo>
                      <a:pt x="22192" y="5954"/>
                      <a:pt x="21013" y="5570"/>
                      <a:pt x="19873" y="5204"/>
                    </a:cubicBezTo>
                    <a:cubicBezTo>
                      <a:pt x="19130" y="4964"/>
                      <a:pt x="18115" y="4636"/>
                      <a:pt x="18115" y="4276"/>
                    </a:cubicBezTo>
                    <a:cubicBezTo>
                      <a:pt x="18115" y="3912"/>
                      <a:pt x="19133" y="3583"/>
                      <a:pt x="19873" y="3347"/>
                    </a:cubicBezTo>
                    <a:cubicBezTo>
                      <a:pt x="21013" y="2977"/>
                      <a:pt x="22192" y="2597"/>
                      <a:pt x="22192" y="1641"/>
                    </a:cubicBezTo>
                    <a:cubicBezTo>
                      <a:pt x="22192" y="631"/>
                      <a:pt x="21315" y="0"/>
                      <a:pt x="19900" y="0"/>
                    </a:cubicBezTo>
                    <a:close/>
                  </a:path>
                </a:pathLst>
              </a:custGeom>
              <a:solidFill>
                <a:srgbClr val="D6D4D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4224700" y="968800"/>
                <a:ext cx="539575" cy="486300"/>
              </a:xfrm>
              <a:custGeom>
                <a:avLst/>
                <a:gdLst/>
                <a:ahLst/>
                <a:cxnLst/>
                <a:rect l="l" t="t" r="r" b="b"/>
                <a:pathLst>
                  <a:path w="21583" h="19452" extrusionOk="0">
                    <a:moveTo>
                      <a:pt x="4132" y="1"/>
                    </a:moveTo>
                    <a:cubicBezTo>
                      <a:pt x="1854" y="1"/>
                      <a:pt x="1" y="1854"/>
                      <a:pt x="1" y="4129"/>
                    </a:cubicBezTo>
                    <a:lnTo>
                      <a:pt x="1" y="6571"/>
                    </a:lnTo>
                    <a:lnTo>
                      <a:pt x="206" y="6571"/>
                    </a:lnTo>
                    <a:lnTo>
                      <a:pt x="206" y="4129"/>
                    </a:lnTo>
                    <a:cubicBezTo>
                      <a:pt x="206" y="1964"/>
                      <a:pt x="1966" y="203"/>
                      <a:pt x="4132" y="203"/>
                    </a:cubicBezTo>
                    <a:lnTo>
                      <a:pt x="19595" y="203"/>
                    </a:lnTo>
                    <a:cubicBezTo>
                      <a:pt x="20711" y="203"/>
                      <a:pt x="21377" y="628"/>
                      <a:pt x="21377" y="1333"/>
                    </a:cubicBezTo>
                    <a:cubicBezTo>
                      <a:pt x="21377" y="1878"/>
                      <a:pt x="20599" y="2169"/>
                      <a:pt x="19410" y="2553"/>
                    </a:cubicBezTo>
                    <a:cubicBezTo>
                      <a:pt x="18372" y="2889"/>
                      <a:pt x="17304" y="3234"/>
                      <a:pt x="17304" y="3968"/>
                    </a:cubicBezTo>
                    <a:cubicBezTo>
                      <a:pt x="17304" y="4698"/>
                      <a:pt x="18372" y="5047"/>
                      <a:pt x="19410" y="5379"/>
                    </a:cubicBezTo>
                    <a:cubicBezTo>
                      <a:pt x="20599" y="5762"/>
                      <a:pt x="21377" y="6057"/>
                      <a:pt x="21377" y="6598"/>
                    </a:cubicBezTo>
                    <a:cubicBezTo>
                      <a:pt x="21377" y="7143"/>
                      <a:pt x="20599" y="7435"/>
                      <a:pt x="19410" y="7818"/>
                    </a:cubicBezTo>
                    <a:cubicBezTo>
                      <a:pt x="18372" y="8154"/>
                      <a:pt x="17304" y="8500"/>
                      <a:pt x="17304" y="9229"/>
                    </a:cubicBezTo>
                    <a:cubicBezTo>
                      <a:pt x="17304" y="9963"/>
                      <a:pt x="18372" y="10309"/>
                      <a:pt x="19410" y="10644"/>
                    </a:cubicBezTo>
                    <a:cubicBezTo>
                      <a:pt x="20599" y="11028"/>
                      <a:pt x="21377" y="11319"/>
                      <a:pt x="21377" y="11863"/>
                    </a:cubicBezTo>
                    <a:cubicBezTo>
                      <a:pt x="21377" y="12405"/>
                      <a:pt x="20599" y="12700"/>
                      <a:pt x="19410" y="13079"/>
                    </a:cubicBezTo>
                    <a:cubicBezTo>
                      <a:pt x="18372" y="13416"/>
                      <a:pt x="17304" y="13762"/>
                      <a:pt x="17304" y="14494"/>
                    </a:cubicBezTo>
                    <a:cubicBezTo>
                      <a:pt x="17304" y="15228"/>
                      <a:pt x="18372" y="15571"/>
                      <a:pt x="19410" y="15906"/>
                    </a:cubicBezTo>
                    <a:cubicBezTo>
                      <a:pt x="20599" y="16290"/>
                      <a:pt x="21377" y="16581"/>
                      <a:pt x="21377" y="17125"/>
                    </a:cubicBezTo>
                    <a:cubicBezTo>
                      <a:pt x="21377" y="17667"/>
                      <a:pt x="20599" y="17961"/>
                      <a:pt x="19410" y="18345"/>
                    </a:cubicBezTo>
                    <a:cubicBezTo>
                      <a:pt x="18529" y="18629"/>
                      <a:pt x="17622" y="18921"/>
                      <a:pt x="17369" y="19451"/>
                    </a:cubicBezTo>
                    <a:lnTo>
                      <a:pt x="17601" y="19451"/>
                    </a:lnTo>
                    <a:cubicBezTo>
                      <a:pt x="17848" y="19085"/>
                      <a:pt x="18540" y="18839"/>
                      <a:pt x="19472" y="18537"/>
                    </a:cubicBezTo>
                    <a:cubicBezTo>
                      <a:pt x="20510" y="18201"/>
                      <a:pt x="21582" y="17859"/>
                      <a:pt x="21582" y="17125"/>
                    </a:cubicBezTo>
                    <a:cubicBezTo>
                      <a:pt x="21582" y="16393"/>
                      <a:pt x="20510" y="16047"/>
                      <a:pt x="19472" y="15714"/>
                    </a:cubicBezTo>
                    <a:cubicBezTo>
                      <a:pt x="18283" y="15331"/>
                      <a:pt x="17505" y="15036"/>
                      <a:pt x="17505" y="14494"/>
                    </a:cubicBezTo>
                    <a:cubicBezTo>
                      <a:pt x="17505" y="13950"/>
                      <a:pt x="18283" y="13659"/>
                      <a:pt x="19472" y="13275"/>
                    </a:cubicBezTo>
                    <a:cubicBezTo>
                      <a:pt x="20510" y="12940"/>
                      <a:pt x="21582" y="12594"/>
                      <a:pt x="21582" y="11863"/>
                    </a:cubicBezTo>
                    <a:cubicBezTo>
                      <a:pt x="21582" y="11131"/>
                      <a:pt x="20510" y="10785"/>
                      <a:pt x="19472" y="10449"/>
                    </a:cubicBezTo>
                    <a:cubicBezTo>
                      <a:pt x="18283" y="10065"/>
                      <a:pt x="17505" y="9774"/>
                      <a:pt x="17505" y="9229"/>
                    </a:cubicBezTo>
                    <a:cubicBezTo>
                      <a:pt x="17505" y="8688"/>
                      <a:pt x="18283" y="8397"/>
                      <a:pt x="19472" y="8013"/>
                    </a:cubicBezTo>
                    <a:cubicBezTo>
                      <a:pt x="20510" y="7678"/>
                      <a:pt x="21582" y="7332"/>
                      <a:pt x="21582" y="6598"/>
                    </a:cubicBezTo>
                    <a:cubicBezTo>
                      <a:pt x="21582" y="5869"/>
                      <a:pt x="20510" y="5520"/>
                      <a:pt x="19472" y="5187"/>
                    </a:cubicBezTo>
                    <a:cubicBezTo>
                      <a:pt x="18283" y="4804"/>
                      <a:pt x="17505" y="4508"/>
                      <a:pt x="17505" y="3968"/>
                    </a:cubicBezTo>
                    <a:cubicBezTo>
                      <a:pt x="17505" y="3423"/>
                      <a:pt x="18283" y="3131"/>
                      <a:pt x="19475" y="2748"/>
                    </a:cubicBezTo>
                    <a:cubicBezTo>
                      <a:pt x="20510" y="2412"/>
                      <a:pt x="21582" y="2067"/>
                      <a:pt x="21582" y="1333"/>
                    </a:cubicBezTo>
                    <a:cubicBezTo>
                      <a:pt x="21582" y="511"/>
                      <a:pt x="20822" y="1"/>
                      <a:pt x="19595" y="1"/>
                    </a:cubicBezTo>
                    <a:close/>
                  </a:path>
                </a:pathLst>
              </a:custGeom>
              <a:solidFill>
                <a:srgbClr val="FCBF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4093675" y="1127575"/>
                <a:ext cx="223800" cy="206250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8250" extrusionOk="0">
                    <a:moveTo>
                      <a:pt x="137" y="1"/>
                    </a:moveTo>
                    <a:cubicBezTo>
                      <a:pt x="51" y="1"/>
                      <a:pt x="0" y="94"/>
                      <a:pt x="45" y="165"/>
                    </a:cubicBezTo>
                    <a:lnTo>
                      <a:pt x="702" y="1265"/>
                    </a:lnTo>
                    <a:lnTo>
                      <a:pt x="702" y="7599"/>
                    </a:lnTo>
                    <a:cubicBezTo>
                      <a:pt x="702" y="7958"/>
                      <a:pt x="994" y="8249"/>
                      <a:pt x="1354" y="8249"/>
                    </a:cubicBezTo>
                    <a:lnTo>
                      <a:pt x="8304" y="8249"/>
                    </a:lnTo>
                    <a:cubicBezTo>
                      <a:pt x="8660" y="8249"/>
                      <a:pt x="8951" y="7958"/>
                      <a:pt x="8951" y="7599"/>
                    </a:cubicBezTo>
                    <a:lnTo>
                      <a:pt x="895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4116375" y="1227525"/>
                <a:ext cx="1960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4050" extrusionOk="0">
                    <a:moveTo>
                      <a:pt x="7841" y="1"/>
                    </a:moveTo>
                    <a:cubicBezTo>
                      <a:pt x="7125" y="240"/>
                      <a:pt x="6376" y="317"/>
                      <a:pt x="5610" y="317"/>
                    </a:cubicBezTo>
                    <a:cubicBezTo>
                      <a:pt x="4235" y="317"/>
                      <a:pt x="2805" y="70"/>
                      <a:pt x="1409" y="70"/>
                    </a:cubicBezTo>
                    <a:cubicBezTo>
                      <a:pt x="934" y="70"/>
                      <a:pt x="463" y="98"/>
                      <a:pt x="0" y="175"/>
                    </a:cubicBezTo>
                    <a:lnTo>
                      <a:pt x="0" y="3601"/>
                    </a:lnTo>
                    <a:cubicBezTo>
                      <a:pt x="0" y="3848"/>
                      <a:pt x="199" y="4050"/>
                      <a:pt x="446" y="4050"/>
                    </a:cubicBezTo>
                    <a:lnTo>
                      <a:pt x="7396" y="4050"/>
                    </a:lnTo>
                    <a:cubicBezTo>
                      <a:pt x="7639" y="4050"/>
                      <a:pt x="7841" y="3848"/>
                      <a:pt x="7841" y="3601"/>
                    </a:cubicBezTo>
                    <a:lnTo>
                      <a:pt x="7841" y="1"/>
                    </a:lnTo>
                    <a:close/>
                  </a:path>
                </a:pathLst>
              </a:custGeom>
              <a:solidFill>
                <a:srgbClr val="30A0A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4647511" y="1397000"/>
                <a:ext cx="177375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6493" extrusionOk="0">
                    <a:moveTo>
                      <a:pt x="161" y="1"/>
                    </a:moveTo>
                    <a:cubicBezTo>
                      <a:pt x="72" y="1"/>
                      <a:pt x="1" y="73"/>
                      <a:pt x="1" y="162"/>
                    </a:cubicBezTo>
                    <a:lnTo>
                      <a:pt x="1" y="6027"/>
                    </a:lnTo>
                    <a:cubicBezTo>
                      <a:pt x="1" y="6283"/>
                      <a:pt x="206" y="6492"/>
                      <a:pt x="463" y="6492"/>
                    </a:cubicBezTo>
                    <a:lnTo>
                      <a:pt x="6615" y="6492"/>
                    </a:lnTo>
                    <a:cubicBezTo>
                      <a:pt x="6872" y="6492"/>
                      <a:pt x="7081" y="6283"/>
                      <a:pt x="7081" y="6027"/>
                    </a:cubicBezTo>
                    <a:lnTo>
                      <a:pt x="7081" y="1083"/>
                    </a:lnTo>
                    <a:lnTo>
                      <a:pt x="7095" y="165"/>
                    </a:lnTo>
                    <a:cubicBezTo>
                      <a:pt x="7095" y="76"/>
                      <a:pt x="7023" y="1"/>
                      <a:pt x="693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4654186" y="1468100"/>
                <a:ext cx="163675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3378" extrusionOk="0">
                    <a:moveTo>
                      <a:pt x="1" y="0"/>
                    </a:moveTo>
                    <a:lnTo>
                      <a:pt x="1" y="3097"/>
                    </a:lnTo>
                    <a:cubicBezTo>
                      <a:pt x="1" y="3251"/>
                      <a:pt x="127" y="3378"/>
                      <a:pt x="281" y="3378"/>
                    </a:cubicBezTo>
                    <a:lnTo>
                      <a:pt x="6266" y="3378"/>
                    </a:lnTo>
                    <a:cubicBezTo>
                      <a:pt x="6420" y="3378"/>
                      <a:pt x="6547" y="3251"/>
                      <a:pt x="6547" y="3097"/>
                    </a:cubicBezTo>
                    <a:lnTo>
                      <a:pt x="6547" y="144"/>
                    </a:lnTo>
                    <a:cubicBezTo>
                      <a:pt x="6160" y="80"/>
                      <a:pt x="5767" y="56"/>
                      <a:pt x="5371" y="56"/>
                    </a:cubicBezTo>
                    <a:cubicBezTo>
                      <a:pt x="4204" y="56"/>
                      <a:pt x="3009" y="263"/>
                      <a:pt x="1860" y="263"/>
                    </a:cubicBezTo>
                    <a:cubicBezTo>
                      <a:pt x="1222" y="263"/>
                      <a:pt x="598" y="199"/>
                      <a:pt x="1" y="0"/>
                    </a:cubicBezTo>
                    <a:close/>
                  </a:path>
                </a:pathLst>
              </a:custGeom>
              <a:solidFill>
                <a:srgbClr val="FCBF4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4146000" y="1543375"/>
                <a:ext cx="2811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720" extrusionOk="0">
                    <a:moveTo>
                      <a:pt x="1460" y="0"/>
                    </a:moveTo>
                    <a:cubicBezTo>
                      <a:pt x="901" y="0"/>
                      <a:pt x="374" y="254"/>
                      <a:pt x="24" y="692"/>
                    </a:cubicBezTo>
                    <a:lnTo>
                      <a:pt x="1" y="720"/>
                    </a:lnTo>
                    <a:lnTo>
                      <a:pt x="11243" y="720"/>
                    </a:lnTo>
                    <a:lnTo>
                      <a:pt x="11243" y="336"/>
                    </a:lnTo>
                    <a:cubicBezTo>
                      <a:pt x="11243" y="151"/>
                      <a:pt x="11092" y="0"/>
                      <a:pt x="10904" y="0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4339625" y="1182475"/>
                <a:ext cx="8617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723" y="1"/>
                    </a:moveTo>
                    <a:cubicBezTo>
                      <a:pt x="771" y="1"/>
                      <a:pt x="0" y="775"/>
                      <a:pt x="0" y="1727"/>
                    </a:cubicBezTo>
                    <a:cubicBezTo>
                      <a:pt x="0" y="2679"/>
                      <a:pt x="771" y="3450"/>
                      <a:pt x="1723" y="3450"/>
                    </a:cubicBezTo>
                    <a:cubicBezTo>
                      <a:pt x="2676" y="3450"/>
                      <a:pt x="3447" y="2679"/>
                      <a:pt x="3447" y="1727"/>
                    </a:cubicBezTo>
                    <a:cubicBezTo>
                      <a:pt x="3447" y="775"/>
                      <a:pt x="2676" y="1"/>
                      <a:pt x="1723" y="1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4189925" y="1341500"/>
                <a:ext cx="43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31" extrusionOk="0">
                    <a:moveTo>
                      <a:pt x="987" y="1"/>
                    </a:moveTo>
                    <a:lnTo>
                      <a:pt x="987" y="1"/>
                    </a:lnTo>
                    <a:cubicBezTo>
                      <a:pt x="1066" y="334"/>
                      <a:pt x="973" y="700"/>
                      <a:pt x="751" y="957"/>
                    </a:cubicBezTo>
                    <a:cubicBezTo>
                      <a:pt x="603" y="1121"/>
                      <a:pt x="394" y="1275"/>
                      <a:pt x="402" y="1495"/>
                    </a:cubicBezTo>
                    <a:cubicBezTo>
                      <a:pt x="343" y="1368"/>
                      <a:pt x="350" y="1213"/>
                      <a:pt x="422" y="1094"/>
                    </a:cubicBezTo>
                    <a:lnTo>
                      <a:pt x="422" y="1094"/>
                    </a:lnTo>
                    <a:cubicBezTo>
                      <a:pt x="1" y="1488"/>
                      <a:pt x="250" y="2125"/>
                      <a:pt x="796" y="2303"/>
                    </a:cubicBezTo>
                    <a:cubicBezTo>
                      <a:pt x="854" y="2321"/>
                      <a:pt x="910" y="2330"/>
                      <a:pt x="964" y="2330"/>
                    </a:cubicBezTo>
                    <a:cubicBezTo>
                      <a:pt x="1397" y="2330"/>
                      <a:pt x="1681" y="1775"/>
                      <a:pt x="1717" y="1412"/>
                    </a:cubicBezTo>
                    <a:cubicBezTo>
                      <a:pt x="1751" y="1056"/>
                      <a:pt x="1645" y="690"/>
                      <a:pt x="1453" y="388"/>
                    </a:cubicBezTo>
                    <a:cubicBezTo>
                      <a:pt x="1340" y="214"/>
                      <a:pt x="1186" y="49"/>
                      <a:pt x="987" y="1"/>
                    </a:cubicBezTo>
                    <a:close/>
                  </a:path>
                </a:pathLst>
              </a:custGeom>
              <a:solidFill>
                <a:srgbClr val="FBC73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4202175" y="1368225"/>
                <a:ext cx="2365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25" extrusionOk="0">
                    <a:moveTo>
                      <a:pt x="696" y="1"/>
                    </a:moveTo>
                    <a:cubicBezTo>
                      <a:pt x="685" y="158"/>
                      <a:pt x="606" y="309"/>
                      <a:pt x="483" y="408"/>
                    </a:cubicBezTo>
                    <a:cubicBezTo>
                      <a:pt x="405" y="470"/>
                      <a:pt x="312" y="511"/>
                      <a:pt x="236" y="573"/>
                    </a:cubicBezTo>
                    <a:cubicBezTo>
                      <a:pt x="158" y="634"/>
                      <a:pt x="100" y="734"/>
                      <a:pt x="121" y="830"/>
                    </a:cubicBezTo>
                    <a:cubicBezTo>
                      <a:pt x="93" y="782"/>
                      <a:pt x="72" y="731"/>
                      <a:pt x="65" y="679"/>
                    </a:cubicBezTo>
                    <a:cubicBezTo>
                      <a:pt x="1" y="765"/>
                      <a:pt x="14" y="892"/>
                      <a:pt x="65" y="987"/>
                    </a:cubicBezTo>
                    <a:cubicBezTo>
                      <a:pt x="157" y="1151"/>
                      <a:pt x="278" y="1225"/>
                      <a:pt x="405" y="1225"/>
                    </a:cubicBezTo>
                    <a:cubicBezTo>
                      <a:pt x="537" y="1225"/>
                      <a:pt x="676" y="1143"/>
                      <a:pt x="791" y="1001"/>
                    </a:cubicBezTo>
                    <a:cubicBezTo>
                      <a:pt x="898" y="871"/>
                      <a:pt x="946" y="696"/>
                      <a:pt x="898" y="539"/>
                    </a:cubicBezTo>
                    <a:lnTo>
                      <a:pt x="898" y="539"/>
                    </a:lnTo>
                    <a:cubicBezTo>
                      <a:pt x="857" y="611"/>
                      <a:pt x="799" y="676"/>
                      <a:pt x="726" y="724"/>
                    </a:cubicBezTo>
                    <a:cubicBezTo>
                      <a:pt x="819" y="498"/>
                      <a:pt x="758" y="241"/>
                      <a:pt x="696" y="1"/>
                    </a:cubicBezTo>
                    <a:close/>
                  </a:path>
                </a:pathLst>
              </a:custGeom>
              <a:solidFill>
                <a:srgbClr val="F9A6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4182225" y="1403675"/>
                <a:ext cx="636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447" extrusionOk="0">
                    <a:moveTo>
                      <a:pt x="446" y="1"/>
                    </a:moveTo>
                    <a:cubicBezTo>
                      <a:pt x="202" y="1"/>
                      <a:pt x="0" y="200"/>
                      <a:pt x="0" y="446"/>
                    </a:cubicBezTo>
                    <a:lnTo>
                      <a:pt x="2546" y="446"/>
                    </a:lnTo>
                    <a:cubicBezTo>
                      <a:pt x="2546" y="200"/>
                      <a:pt x="2347" y="1"/>
                      <a:pt x="2103" y="1"/>
                    </a:cubicBezTo>
                    <a:close/>
                  </a:path>
                </a:pathLst>
              </a:custGeom>
              <a:solidFill>
                <a:srgbClr val="2D40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4373525" y="1209275"/>
                <a:ext cx="27775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73" extrusionOk="0">
                    <a:moveTo>
                      <a:pt x="1111" y="1"/>
                    </a:moveTo>
                    <a:cubicBezTo>
                      <a:pt x="741" y="1"/>
                      <a:pt x="371" y="1"/>
                      <a:pt x="1" y="39"/>
                    </a:cubicBezTo>
                    <a:lnTo>
                      <a:pt x="1" y="1073"/>
                    </a:lnTo>
                    <a:cubicBezTo>
                      <a:pt x="371" y="991"/>
                      <a:pt x="741" y="912"/>
                      <a:pt x="1111" y="834"/>
                    </a:cubicBezTo>
                    <a:lnTo>
                      <a:pt x="1111" y="1"/>
                    </a:ln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4373525" y="1230100"/>
                <a:ext cx="27775" cy="3182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2731" extrusionOk="0">
                    <a:moveTo>
                      <a:pt x="1111" y="1"/>
                    </a:moveTo>
                    <a:cubicBezTo>
                      <a:pt x="741" y="79"/>
                      <a:pt x="371" y="158"/>
                      <a:pt x="1" y="240"/>
                    </a:cubicBezTo>
                    <a:lnTo>
                      <a:pt x="1" y="12730"/>
                    </a:lnTo>
                    <a:lnTo>
                      <a:pt x="1111" y="12730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4373525" y="1108575"/>
                <a:ext cx="27775" cy="1016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4067" extrusionOk="0">
                    <a:moveTo>
                      <a:pt x="1" y="0"/>
                    </a:moveTo>
                    <a:lnTo>
                      <a:pt x="1" y="4067"/>
                    </a:lnTo>
                    <a:cubicBezTo>
                      <a:pt x="371" y="4029"/>
                      <a:pt x="741" y="4029"/>
                      <a:pt x="1111" y="4029"/>
                    </a:cubicBez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4065400" y="1203200"/>
                <a:ext cx="3496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655" extrusionOk="0">
                    <a:moveTo>
                      <a:pt x="134" y="0"/>
                    </a:moveTo>
                    <a:cubicBezTo>
                      <a:pt x="63" y="0"/>
                      <a:pt x="1" y="62"/>
                      <a:pt x="1" y="134"/>
                    </a:cubicBezTo>
                    <a:lnTo>
                      <a:pt x="1" y="522"/>
                    </a:lnTo>
                    <a:cubicBezTo>
                      <a:pt x="1" y="597"/>
                      <a:pt x="63" y="655"/>
                      <a:pt x="134" y="655"/>
                    </a:cubicBezTo>
                    <a:lnTo>
                      <a:pt x="13676" y="655"/>
                    </a:lnTo>
                    <a:cubicBezTo>
                      <a:pt x="13731" y="655"/>
                      <a:pt x="13779" y="620"/>
                      <a:pt x="13799" y="569"/>
                    </a:cubicBezTo>
                    <a:lnTo>
                      <a:pt x="13950" y="182"/>
                    </a:lnTo>
                    <a:cubicBezTo>
                      <a:pt x="13984" y="97"/>
                      <a:pt x="13919" y="0"/>
                      <a:pt x="13823" y="0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4121575" y="1411900"/>
                <a:ext cx="26235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344" extrusionOk="0">
                    <a:moveTo>
                      <a:pt x="100" y="1"/>
                    </a:moveTo>
                    <a:cubicBezTo>
                      <a:pt x="45" y="1"/>
                      <a:pt x="1" y="32"/>
                      <a:pt x="1" y="70"/>
                    </a:cubicBezTo>
                    <a:lnTo>
                      <a:pt x="1" y="275"/>
                    </a:lnTo>
                    <a:cubicBezTo>
                      <a:pt x="1" y="313"/>
                      <a:pt x="45" y="343"/>
                      <a:pt x="100" y="343"/>
                    </a:cubicBezTo>
                    <a:lnTo>
                      <a:pt x="10264" y="343"/>
                    </a:lnTo>
                    <a:cubicBezTo>
                      <a:pt x="10305" y="343"/>
                      <a:pt x="10343" y="326"/>
                      <a:pt x="10357" y="299"/>
                    </a:cubicBezTo>
                    <a:lnTo>
                      <a:pt x="10469" y="97"/>
                    </a:lnTo>
                    <a:cubicBezTo>
                      <a:pt x="10494" y="49"/>
                      <a:pt x="10445" y="1"/>
                      <a:pt x="10377" y="1"/>
                    </a:cubicBezTo>
                    <a:close/>
                  </a:path>
                </a:pathLst>
              </a:custGeom>
              <a:solidFill>
                <a:srgbClr val="FFDB4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4349825" y="1192675"/>
                <a:ext cx="657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2635" extrusionOk="0">
                    <a:moveTo>
                      <a:pt x="1315" y="1"/>
                    </a:moveTo>
                    <a:cubicBezTo>
                      <a:pt x="590" y="1"/>
                      <a:pt x="0" y="593"/>
                      <a:pt x="0" y="1319"/>
                    </a:cubicBezTo>
                    <a:cubicBezTo>
                      <a:pt x="0" y="2042"/>
                      <a:pt x="590" y="2635"/>
                      <a:pt x="1315" y="2635"/>
                    </a:cubicBezTo>
                    <a:cubicBezTo>
                      <a:pt x="2042" y="2635"/>
                      <a:pt x="2631" y="2042"/>
                      <a:pt x="2631" y="1319"/>
                    </a:cubicBezTo>
                    <a:cubicBezTo>
                      <a:pt x="2631" y="593"/>
                      <a:pt x="2042" y="1"/>
                      <a:pt x="1315" y="1"/>
                    </a:cubicBezTo>
                    <a:close/>
                  </a:path>
                </a:pathLst>
              </a:custGeom>
              <a:solidFill>
                <a:srgbClr val="F9A6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3770125" y="1326700"/>
                <a:ext cx="616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2468" extrusionOk="0">
                    <a:moveTo>
                      <a:pt x="1233" y="1"/>
                    </a:moveTo>
                    <a:cubicBezTo>
                      <a:pt x="552" y="1"/>
                      <a:pt x="0" y="552"/>
                      <a:pt x="0" y="1234"/>
                    </a:cubicBezTo>
                    <a:cubicBezTo>
                      <a:pt x="0" y="1912"/>
                      <a:pt x="552" y="2467"/>
                      <a:pt x="1233" y="2467"/>
                    </a:cubicBezTo>
                    <a:cubicBezTo>
                      <a:pt x="1915" y="2467"/>
                      <a:pt x="2466" y="1912"/>
                      <a:pt x="2466" y="1234"/>
                    </a:cubicBezTo>
                    <a:cubicBezTo>
                      <a:pt x="2466" y="552"/>
                      <a:pt x="1915" y="1"/>
                      <a:pt x="1233" y="1"/>
                    </a:cubicBezTo>
                    <a:close/>
                  </a:path>
                </a:pathLst>
              </a:custGeom>
              <a:solidFill>
                <a:srgbClr val="DBD7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3782800" y="1257750"/>
                <a:ext cx="205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3" extrusionOk="0">
                    <a:moveTo>
                      <a:pt x="411" y="0"/>
                    </a:moveTo>
                    <a:cubicBezTo>
                      <a:pt x="182" y="0"/>
                      <a:pt x="0" y="185"/>
                      <a:pt x="0" y="412"/>
                    </a:cubicBezTo>
                    <a:cubicBezTo>
                      <a:pt x="0" y="642"/>
                      <a:pt x="182" y="823"/>
                      <a:pt x="411" y="823"/>
                    </a:cubicBezTo>
                    <a:cubicBezTo>
                      <a:pt x="637" y="823"/>
                      <a:pt x="819" y="642"/>
                      <a:pt x="819" y="412"/>
                    </a:cubicBezTo>
                    <a:cubicBezTo>
                      <a:pt x="819" y="185"/>
                      <a:pt x="637" y="0"/>
                      <a:pt x="411" y="0"/>
                    </a:cubicBezTo>
                    <a:close/>
                  </a:path>
                </a:pathLst>
              </a:custGeom>
              <a:solidFill>
                <a:srgbClr val="DBD7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3743900" y="1289875"/>
                <a:ext cx="32250" cy="322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89" extrusionOk="0">
                    <a:moveTo>
                      <a:pt x="645" y="0"/>
                    </a:moveTo>
                    <a:cubicBezTo>
                      <a:pt x="289" y="0"/>
                      <a:pt x="1" y="288"/>
                      <a:pt x="1" y="644"/>
                    </a:cubicBezTo>
                    <a:cubicBezTo>
                      <a:pt x="1" y="1001"/>
                      <a:pt x="289" y="1289"/>
                      <a:pt x="645" y="1289"/>
                    </a:cubicBezTo>
                    <a:cubicBezTo>
                      <a:pt x="998" y="1289"/>
                      <a:pt x="1289" y="1001"/>
                      <a:pt x="1289" y="644"/>
                    </a:cubicBezTo>
                    <a:cubicBezTo>
                      <a:pt x="1289" y="288"/>
                      <a:pt x="998" y="0"/>
                      <a:pt x="645" y="0"/>
                    </a:cubicBezTo>
                    <a:close/>
                  </a:path>
                </a:pathLst>
              </a:custGeom>
              <a:solidFill>
                <a:srgbClr val="DBD7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4373375" y="1542175"/>
                <a:ext cx="281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04" extrusionOk="0">
                    <a:moveTo>
                      <a:pt x="0" y="0"/>
                    </a:moveTo>
                    <a:lnTo>
                      <a:pt x="0" y="103"/>
                    </a:lnTo>
                    <a:lnTo>
                      <a:pt x="1124" y="103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1C172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oogle Shape;142;p20"/>
          <p:cNvGrpSpPr/>
          <p:nvPr/>
        </p:nvGrpSpPr>
        <p:grpSpPr>
          <a:xfrm>
            <a:off x="1139279" y="1026913"/>
            <a:ext cx="3526729" cy="5831078"/>
            <a:chOff x="4841642" y="707751"/>
            <a:chExt cx="2867725" cy="4796478"/>
          </a:xfrm>
        </p:grpSpPr>
        <p:sp>
          <p:nvSpPr>
            <p:cNvPr id="143" name="Google Shape;143;p20"/>
            <p:cNvSpPr/>
            <p:nvPr/>
          </p:nvSpPr>
          <p:spPr>
            <a:xfrm>
              <a:off x="4954173" y="1795600"/>
              <a:ext cx="1999947" cy="3690179"/>
            </a:xfrm>
            <a:custGeom>
              <a:avLst/>
              <a:gdLst/>
              <a:ahLst/>
              <a:cxnLst/>
              <a:rect l="l" t="t" r="r" b="b"/>
              <a:pathLst>
                <a:path w="31037" h="68613" extrusionOk="0">
                  <a:moveTo>
                    <a:pt x="21904" y="1"/>
                  </a:moveTo>
                  <a:lnTo>
                    <a:pt x="18167" y="1350"/>
                  </a:lnTo>
                  <a:lnTo>
                    <a:pt x="18167" y="9031"/>
                  </a:lnTo>
                  <a:cubicBezTo>
                    <a:pt x="18167" y="9031"/>
                    <a:pt x="9239" y="9133"/>
                    <a:pt x="7163" y="11521"/>
                  </a:cubicBezTo>
                  <a:cubicBezTo>
                    <a:pt x="5087" y="13908"/>
                    <a:pt x="2182" y="27403"/>
                    <a:pt x="0" y="54287"/>
                  </a:cubicBezTo>
                  <a:lnTo>
                    <a:pt x="0" y="68613"/>
                  </a:lnTo>
                  <a:lnTo>
                    <a:pt x="31037" y="68613"/>
                  </a:lnTo>
                  <a:lnTo>
                    <a:pt x="30831" y="10607"/>
                  </a:lnTo>
                  <a:cubicBezTo>
                    <a:pt x="30831" y="10607"/>
                    <a:pt x="30311" y="9859"/>
                    <a:pt x="22216" y="9031"/>
                  </a:cubicBezTo>
                  <a:lnTo>
                    <a:pt x="21904" y="1"/>
                  </a:lnTo>
                  <a:close/>
                </a:path>
              </a:pathLst>
            </a:custGeom>
            <a:solidFill>
              <a:srgbClr val="B7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126206" y="1852725"/>
              <a:ext cx="246170" cy="291031"/>
            </a:xfrm>
            <a:custGeom>
              <a:avLst/>
              <a:gdLst/>
              <a:ahLst/>
              <a:cxnLst/>
              <a:rect l="l" t="t" r="r" b="b"/>
              <a:pathLst>
                <a:path w="3831" h="5411" extrusionOk="0">
                  <a:moveTo>
                    <a:pt x="3738" y="0"/>
                  </a:moveTo>
                  <a:lnTo>
                    <a:pt x="1" y="1350"/>
                  </a:lnTo>
                  <a:lnTo>
                    <a:pt x="1" y="5410"/>
                  </a:lnTo>
                  <a:cubicBezTo>
                    <a:pt x="1559" y="5033"/>
                    <a:pt x="2871" y="4029"/>
                    <a:pt x="3830" y="2738"/>
                  </a:cubicBezTo>
                  <a:lnTo>
                    <a:pt x="3738" y="0"/>
                  </a:lnTo>
                  <a:close/>
                </a:path>
              </a:pathLst>
            </a:custGeom>
            <a:solidFill>
              <a:srgbClr val="9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015464" y="2148100"/>
              <a:ext cx="1934210" cy="1999580"/>
            </a:xfrm>
            <a:custGeom>
              <a:avLst/>
              <a:gdLst/>
              <a:ahLst/>
              <a:cxnLst/>
              <a:rect l="l" t="t" r="r" b="b"/>
              <a:pathLst>
                <a:path w="29968" h="37179" extrusionOk="0">
                  <a:moveTo>
                    <a:pt x="17187" y="0"/>
                  </a:moveTo>
                  <a:lnTo>
                    <a:pt x="17187" y="2477"/>
                  </a:lnTo>
                  <a:cubicBezTo>
                    <a:pt x="17187" y="2477"/>
                    <a:pt x="8259" y="2579"/>
                    <a:pt x="6183" y="4967"/>
                  </a:cubicBezTo>
                  <a:cubicBezTo>
                    <a:pt x="4405" y="7012"/>
                    <a:pt x="2018" y="17207"/>
                    <a:pt x="0" y="36980"/>
                  </a:cubicBezTo>
                  <a:cubicBezTo>
                    <a:pt x="1671" y="36956"/>
                    <a:pt x="3342" y="36946"/>
                    <a:pt x="5014" y="36946"/>
                  </a:cubicBezTo>
                  <a:cubicBezTo>
                    <a:pt x="13089" y="36946"/>
                    <a:pt x="21180" y="37179"/>
                    <a:pt x="29261" y="37179"/>
                  </a:cubicBezTo>
                  <a:cubicBezTo>
                    <a:pt x="29497" y="37179"/>
                    <a:pt x="29732" y="37179"/>
                    <a:pt x="29968" y="37178"/>
                  </a:cubicBezTo>
                  <a:lnTo>
                    <a:pt x="29851" y="4053"/>
                  </a:lnTo>
                  <a:cubicBezTo>
                    <a:pt x="29851" y="4053"/>
                    <a:pt x="29331" y="3305"/>
                    <a:pt x="21236" y="2477"/>
                  </a:cubicBezTo>
                  <a:lnTo>
                    <a:pt x="21150" y="0"/>
                  </a:lnTo>
                  <a:cubicBezTo>
                    <a:pt x="20150" y="332"/>
                    <a:pt x="19337" y="952"/>
                    <a:pt x="19214" y="2056"/>
                  </a:cubicBezTo>
                  <a:cubicBezTo>
                    <a:pt x="18858" y="1164"/>
                    <a:pt x="18063" y="13"/>
                    <a:pt x="17187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250617" y="2278304"/>
              <a:ext cx="5324" cy="1859422"/>
            </a:xfrm>
            <a:custGeom>
              <a:avLst/>
              <a:gdLst/>
              <a:ahLst/>
              <a:cxnLst/>
              <a:rect l="l" t="t" r="r" b="b"/>
              <a:pathLst>
                <a:path w="99" h="34573" extrusionOk="0">
                  <a:moveTo>
                    <a:pt x="0" y="1"/>
                  </a:moveTo>
                  <a:lnTo>
                    <a:pt x="0" y="34572"/>
                  </a:lnTo>
                  <a:lnTo>
                    <a:pt x="99" y="3457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7E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195357" y="4135086"/>
              <a:ext cx="1669247" cy="1350694"/>
            </a:xfrm>
            <a:custGeom>
              <a:avLst/>
              <a:gdLst/>
              <a:ahLst/>
              <a:cxnLst/>
              <a:rect l="l" t="t" r="r" b="b"/>
              <a:pathLst>
                <a:path w="31037" h="25114" extrusionOk="0">
                  <a:moveTo>
                    <a:pt x="5994" y="1"/>
                  </a:moveTo>
                  <a:cubicBezTo>
                    <a:pt x="4322" y="1"/>
                    <a:pt x="2651" y="11"/>
                    <a:pt x="980" y="35"/>
                  </a:cubicBezTo>
                  <a:cubicBezTo>
                    <a:pt x="641" y="3351"/>
                    <a:pt x="316" y="6930"/>
                    <a:pt x="0" y="10788"/>
                  </a:cubicBezTo>
                  <a:lnTo>
                    <a:pt x="0" y="25114"/>
                  </a:lnTo>
                  <a:lnTo>
                    <a:pt x="31037" y="25114"/>
                  </a:lnTo>
                  <a:lnTo>
                    <a:pt x="30948" y="233"/>
                  </a:lnTo>
                  <a:cubicBezTo>
                    <a:pt x="30712" y="234"/>
                    <a:pt x="30477" y="234"/>
                    <a:pt x="30241" y="234"/>
                  </a:cubicBezTo>
                  <a:cubicBezTo>
                    <a:pt x="22160" y="234"/>
                    <a:pt x="14069" y="1"/>
                    <a:pt x="5994" y="1"/>
                  </a:cubicBezTo>
                  <a:close/>
                </a:path>
              </a:pathLst>
            </a:custGeom>
            <a:solidFill>
              <a:srgbClr val="DBD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841642" y="2210848"/>
              <a:ext cx="1283707" cy="3274924"/>
            </a:xfrm>
            <a:custGeom>
              <a:avLst/>
              <a:gdLst/>
              <a:ahLst/>
              <a:cxnLst/>
              <a:rect l="l" t="t" r="r" b="b"/>
              <a:pathLst>
                <a:path w="18548" h="60892" extrusionOk="0">
                  <a:moveTo>
                    <a:pt x="18547" y="1"/>
                  </a:moveTo>
                  <a:lnTo>
                    <a:pt x="18547" y="1"/>
                  </a:lnTo>
                  <a:cubicBezTo>
                    <a:pt x="17533" y="21"/>
                    <a:pt x="9305" y="275"/>
                    <a:pt x="7318" y="2560"/>
                  </a:cubicBezTo>
                  <a:cubicBezTo>
                    <a:pt x="5198" y="4999"/>
                    <a:pt x="2227" y="18787"/>
                    <a:pt x="1" y="46254"/>
                  </a:cubicBezTo>
                  <a:lnTo>
                    <a:pt x="1" y="60892"/>
                  </a:lnTo>
                  <a:lnTo>
                    <a:pt x="12820" y="60892"/>
                  </a:lnTo>
                  <a:cubicBezTo>
                    <a:pt x="15933" y="60892"/>
                    <a:pt x="18455" y="58367"/>
                    <a:pt x="18455" y="55254"/>
                  </a:cubicBezTo>
                  <a:lnTo>
                    <a:pt x="18547" y="1"/>
                  </a:lnTo>
                  <a:close/>
                </a:path>
              </a:pathLst>
            </a:custGeom>
            <a:solidFill>
              <a:srgbClr val="E2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6383224" y="2211614"/>
              <a:ext cx="489044" cy="3274171"/>
            </a:xfrm>
            <a:custGeom>
              <a:avLst/>
              <a:gdLst/>
              <a:ahLst/>
              <a:cxnLst/>
              <a:rect l="l" t="t" r="r" b="b"/>
              <a:pathLst>
                <a:path w="9093" h="60878" extrusionOk="0">
                  <a:moveTo>
                    <a:pt x="76" y="1"/>
                  </a:moveTo>
                  <a:lnTo>
                    <a:pt x="1" y="53999"/>
                  </a:lnTo>
                  <a:cubicBezTo>
                    <a:pt x="1" y="57798"/>
                    <a:pt x="3076" y="60878"/>
                    <a:pt x="6876" y="60878"/>
                  </a:cubicBezTo>
                  <a:lnTo>
                    <a:pt x="9092" y="60878"/>
                  </a:lnTo>
                  <a:lnTo>
                    <a:pt x="8880" y="1611"/>
                  </a:lnTo>
                  <a:cubicBezTo>
                    <a:pt x="8880" y="1611"/>
                    <a:pt x="8349" y="850"/>
                    <a:pt x="76" y="1"/>
                  </a:cubicBezTo>
                  <a:close/>
                </a:path>
              </a:pathLst>
            </a:custGeom>
            <a:solidFill>
              <a:srgbClr val="E2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5501695" y="3374550"/>
              <a:ext cx="5378" cy="2114943"/>
            </a:xfrm>
            <a:custGeom>
              <a:avLst/>
              <a:gdLst/>
              <a:ahLst/>
              <a:cxnLst/>
              <a:rect l="l" t="t" r="r" b="b"/>
              <a:pathLst>
                <a:path w="100" h="39324" extrusionOk="0">
                  <a:moveTo>
                    <a:pt x="1" y="0"/>
                  </a:moveTo>
                  <a:lnTo>
                    <a:pt x="1" y="39323"/>
                  </a:lnTo>
                  <a:lnTo>
                    <a:pt x="99" y="3932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489577" y="2225642"/>
              <a:ext cx="1219790" cy="3274870"/>
            </a:xfrm>
            <a:custGeom>
              <a:avLst/>
              <a:gdLst/>
              <a:ahLst/>
              <a:cxnLst/>
              <a:rect l="l" t="t" r="r" b="b"/>
              <a:pathLst>
                <a:path w="18547" h="60891" extrusionOk="0">
                  <a:moveTo>
                    <a:pt x="0" y="0"/>
                  </a:moveTo>
                  <a:lnTo>
                    <a:pt x="93" y="55252"/>
                  </a:lnTo>
                  <a:cubicBezTo>
                    <a:pt x="93" y="58366"/>
                    <a:pt x="2617" y="60891"/>
                    <a:pt x="5731" y="60891"/>
                  </a:cubicBezTo>
                  <a:lnTo>
                    <a:pt x="18546" y="60891"/>
                  </a:lnTo>
                  <a:lnTo>
                    <a:pt x="18546" y="46253"/>
                  </a:lnTo>
                  <a:cubicBezTo>
                    <a:pt x="16320" y="18787"/>
                    <a:pt x="13350" y="4998"/>
                    <a:pt x="11229" y="2559"/>
                  </a:cubicBezTo>
                  <a:cubicBezTo>
                    <a:pt x="9243" y="274"/>
                    <a:pt x="1014" y="21"/>
                    <a:pt x="0" y="0"/>
                  </a:cubicBezTo>
                  <a:close/>
                </a:path>
              </a:pathLst>
            </a:custGeom>
            <a:solidFill>
              <a:srgbClr val="E2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7100236" y="3389286"/>
              <a:ext cx="5593" cy="2114943"/>
            </a:xfrm>
            <a:custGeom>
              <a:avLst/>
              <a:gdLst/>
              <a:ahLst/>
              <a:cxnLst/>
              <a:rect l="l" t="t" r="r" b="b"/>
              <a:pathLst>
                <a:path w="104" h="39324" extrusionOk="0">
                  <a:moveTo>
                    <a:pt x="1" y="0"/>
                  </a:moveTo>
                  <a:lnTo>
                    <a:pt x="1" y="39324"/>
                  </a:lnTo>
                  <a:lnTo>
                    <a:pt x="104" y="393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758036" y="2231513"/>
              <a:ext cx="365398" cy="1352791"/>
            </a:xfrm>
            <a:custGeom>
              <a:avLst/>
              <a:gdLst/>
              <a:ahLst/>
              <a:cxnLst/>
              <a:rect l="l" t="t" r="r" b="b"/>
              <a:pathLst>
                <a:path w="6794" h="25153" extrusionOk="0">
                  <a:moveTo>
                    <a:pt x="6794" y="1"/>
                  </a:moveTo>
                  <a:cubicBezTo>
                    <a:pt x="6794" y="1"/>
                    <a:pt x="4396" y="597"/>
                    <a:pt x="1269" y="3180"/>
                  </a:cubicBezTo>
                  <a:cubicBezTo>
                    <a:pt x="347" y="3937"/>
                    <a:pt x="1" y="5191"/>
                    <a:pt x="385" y="6317"/>
                  </a:cubicBezTo>
                  <a:lnTo>
                    <a:pt x="6794" y="25152"/>
                  </a:lnTo>
                  <a:lnTo>
                    <a:pt x="6794" y="1"/>
                  </a:lnTo>
                  <a:close/>
                </a:path>
              </a:pathLst>
            </a:custGeom>
            <a:solidFill>
              <a:srgbClr val="D1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6387344" y="2231513"/>
              <a:ext cx="365183" cy="1352791"/>
            </a:xfrm>
            <a:custGeom>
              <a:avLst/>
              <a:gdLst/>
              <a:ahLst/>
              <a:cxnLst/>
              <a:rect l="l" t="t" r="r" b="b"/>
              <a:pathLst>
                <a:path w="6790" h="25153" extrusionOk="0">
                  <a:moveTo>
                    <a:pt x="0" y="1"/>
                  </a:moveTo>
                  <a:lnTo>
                    <a:pt x="0" y="25152"/>
                  </a:lnTo>
                  <a:lnTo>
                    <a:pt x="6406" y="6317"/>
                  </a:lnTo>
                  <a:cubicBezTo>
                    <a:pt x="6790" y="5191"/>
                    <a:pt x="6444" y="3937"/>
                    <a:pt x="5525" y="3180"/>
                  </a:cubicBezTo>
                  <a:cubicBezTo>
                    <a:pt x="2394" y="59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1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456039" y="844950"/>
              <a:ext cx="431228" cy="281175"/>
            </a:xfrm>
            <a:custGeom>
              <a:avLst/>
              <a:gdLst/>
              <a:ahLst/>
              <a:cxnLst/>
              <a:rect l="l" t="t" r="r" b="b"/>
              <a:pathLst>
                <a:path w="8018" h="5228" extrusionOk="0">
                  <a:moveTo>
                    <a:pt x="118" y="0"/>
                  </a:moveTo>
                  <a:cubicBezTo>
                    <a:pt x="59" y="0"/>
                    <a:pt x="1" y="52"/>
                    <a:pt x="25" y="127"/>
                  </a:cubicBezTo>
                  <a:cubicBezTo>
                    <a:pt x="611" y="1977"/>
                    <a:pt x="1967" y="3536"/>
                    <a:pt x="3659" y="4467"/>
                  </a:cubicBezTo>
                  <a:cubicBezTo>
                    <a:pt x="4416" y="4884"/>
                    <a:pt x="5301" y="5227"/>
                    <a:pt x="6148" y="5227"/>
                  </a:cubicBezTo>
                  <a:cubicBezTo>
                    <a:pt x="6790" y="5227"/>
                    <a:pt x="7410" y="5030"/>
                    <a:pt x="7935" y="4519"/>
                  </a:cubicBezTo>
                  <a:cubicBezTo>
                    <a:pt x="8018" y="4438"/>
                    <a:pt x="7931" y="4333"/>
                    <a:pt x="7836" y="4333"/>
                  </a:cubicBezTo>
                  <a:cubicBezTo>
                    <a:pt x="7806" y="4333"/>
                    <a:pt x="7776" y="4343"/>
                    <a:pt x="7750" y="4368"/>
                  </a:cubicBezTo>
                  <a:cubicBezTo>
                    <a:pt x="7284" y="4812"/>
                    <a:pt x="6737" y="4986"/>
                    <a:pt x="6166" y="4986"/>
                  </a:cubicBezTo>
                  <a:cubicBezTo>
                    <a:pt x="5035" y="4986"/>
                    <a:pt x="3815" y="4302"/>
                    <a:pt x="2971" y="3676"/>
                  </a:cubicBezTo>
                  <a:cubicBezTo>
                    <a:pt x="1700" y="2734"/>
                    <a:pt x="847" y="1484"/>
                    <a:pt x="206" y="59"/>
                  </a:cubicBezTo>
                  <a:cubicBezTo>
                    <a:pt x="188" y="18"/>
                    <a:pt x="153" y="0"/>
                    <a:pt x="118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5428987" y="1002801"/>
              <a:ext cx="317586" cy="184259"/>
            </a:xfrm>
            <a:custGeom>
              <a:avLst/>
              <a:gdLst/>
              <a:ahLst/>
              <a:cxnLst/>
              <a:rect l="l" t="t" r="r" b="b"/>
              <a:pathLst>
                <a:path w="5905" h="3426" extrusionOk="0">
                  <a:moveTo>
                    <a:pt x="1008" y="0"/>
                  </a:moveTo>
                  <a:cubicBezTo>
                    <a:pt x="991" y="0"/>
                    <a:pt x="974" y="7"/>
                    <a:pt x="959" y="22"/>
                  </a:cubicBezTo>
                  <a:cubicBezTo>
                    <a:pt x="1" y="1029"/>
                    <a:pt x="580" y="2584"/>
                    <a:pt x="1734" y="3142"/>
                  </a:cubicBezTo>
                  <a:cubicBezTo>
                    <a:pt x="2135" y="3337"/>
                    <a:pt x="2577" y="3426"/>
                    <a:pt x="3026" y="3426"/>
                  </a:cubicBezTo>
                  <a:cubicBezTo>
                    <a:pt x="4095" y="3426"/>
                    <a:pt x="5199" y="2920"/>
                    <a:pt x="5865" y="2128"/>
                  </a:cubicBezTo>
                  <a:cubicBezTo>
                    <a:pt x="5905" y="2083"/>
                    <a:pt x="5871" y="2016"/>
                    <a:pt x="5818" y="2016"/>
                  </a:cubicBezTo>
                  <a:cubicBezTo>
                    <a:pt x="5807" y="2016"/>
                    <a:pt x="5795" y="2019"/>
                    <a:pt x="5783" y="2026"/>
                  </a:cubicBezTo>
                  <a:cubicBezTo>
                    <a:pt x="4857" y="2501"/>
                    <a:pt x="4065" y="3127"/>
                    <a:pt x="2998" y="3127"/>
                  </a:cubicBezTo>
                  <a:cubicBezTo>
                    <a:pt x="2904" y="3127"/>
                    <a:pt x="2808" y="3122"/>
                    <a:pt x="2710" y="3112"/>
                  </a:cubicBezTo>
                  <a:cubicBezTo>
                    <a:pt x="1193" y="2954"/>
                    <a:pt x="213" y="1495"/>
                    <a:pt x="1079" y="114"/>
                  </a:cubicBezTo>
                  <a:cubicBezTo>
                    <a:pt x="1113" y="60"/>
                    <a:pt x="1061" y="0"/>
                    <a:pt x="1008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5690046" y="1459521"/>
              <a:ext cx="194962" cy="190444"/>
            </a:xfrm>
            <a:custGeom>
              <a:avLst/>
              <a:gdLst/>
              <a:ahLst/>
              <a:cxnLst/>
              <a:rect l="l" t="t" r="r" b="b"/>
              <a:pathLst>
                <a:path w="3625" h="3541" extrusionOk="0">
                  <a:moveTo>
                    <a:pt x="1651" y="1"/>
                  </a:moveTo>
                  <a:cubicBezTo>
                    <a:pt x="1357" y="1"/>
                    <a:pt x="1064" y="70"/>
                    <a:pt x="806" y="214"/>
                  </a:cubicBezTo>
                  <a:cubicBezTo>
                    <a:pt x="395" y="440"/>
                    <a:pt x="76" y="854"/>
                    <a:pt x="21" y="1320"/>
                  </a:cubicBezTo>
                  <a:cubicBezTo>
                    <a:pt x="1" y="1529"/>
                    <a:pt x="28" y="1738"/>
                    <a:pt x="76" y="1943"/>
                  </a:cubicBezTo>
                  <a:cubicBezTo>
                    <a:pt x="175" y="2372"/>
                    <a:pt x="363" y="2797"/>
                    <a:pt x="703" y="3081"/>
                  </a:cubicBezTo>
                  <a:cubicBezTo>
                    <a:pt x="1182" y="3485"/>
                    <a:pt x="1860" y="3537"/>
                    <a:pt x="2488" y="3540"/>
                  </a:cubicBezTo>
                  <a:cubicBezTo>
                    <a:pt x="2513" y="3540"/>
                    <a:pt x="2538" y="3540"/>
                    <a:pt x="2563" y="3540"/>
                  </a:cubicBezTo>
                  <a:cubicBezTo>
                    <a:pt x="2931" y="3540"/>
                    <a:pt x="3311" y="3514"/>
                    <a:pt x="3625" y="3331"/>
                  </a:cubicBezTo>
                  <a:cubicBezTo>
                    <a:pt x="3385" y="2419"/>
                    <a:pt x="3155" y="1605"/>
                    <a:pt x="3084" y="666"/>
                  </a:cubicBezTo>
                  <a:cubicBezTo>
                    <a:pt x="2743" y="237"/>
                    <a:pt x="2195" y="1"/>
                    <a:pt x="1651" y="1"/>
                  </a:cubicBezTo>
                  <a:close/>
                </a:path>
              </a:pathLst>
            </a:custGeom>
            <a:solidFill>
              <a:srgbClr val="B7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686550" y="1497438"/>
              <a:ext cx="178558" cy="81427"/>
            </a:xfrm>
            <a:custGeom>
              <a:avLst/>
              <a:gdLst/>
              <a:ahLst/>
              <a:cxnLst/>
              <a:rect l="l" t="t" r="r" b="b"/>
              <a:pathLst>
                <a:path w="3320" h="1514" extrusionOk="0">
                  <a:moveTo>
                    <a:pt x="1215" y="0"/>
                  </a:moveTo>
                  <a:cubicBezTo>
                    <a:pt x="789" y="0"/>
                    <a:pt x="364" y="118"/>
                    <a:pt x="1" y="345"/>
                  </a:cubicBezTo>
                  <a:lnTo>
                    <a:pt x="110" y="516"/>
                  </a:lnTo>
                  <a:cubicBezTo>
                    <a:pt x="438" y="310"/>
                    <a:pt x="822" y="204"/>
                    <a:pt x="1208" y="204"/>
                  </a:cubicBezTo>
                  <a:cubicBezTo>
                    <a:pt x="1426" y="204"/>
                    <a:pt x="1645" y="238"/>
                    <a:pt x="1854" y="307"/>
                  </a:cubicBezTo>
                  <a:cubicBezTo>
                    <a:pt x="2429" y="495"/>
                    <a:pt x="2905" y="947"/>
                    <a:pt x="3132" y="1513"/>
                  </a:cubicBezTo>
                  <a:lnTo>
                    <a:pt x="3320" y="1437"/>
                  </a:lnTo>
                  <a:cubicBezTo>
                    <a:pt x="3073" y="818"/>
                    <a:pt x="2549" y="321"/>
                    <a:pt x="1916" y="111"/>
                  </a:cubicBezTo>
                  <a:cubicBezTo>
                    <a:pt x="1689" y="37"/>
                    <a:pt x="1452" y="0"/>
                    <a:pt x="1215" y="0"/>
                  </a:cubicBezTo>
                  <a:close/>
                </a:path>
              </a:pathLst>
            </a:custGeom>
            <a:solidFill>
              <a:srgbClr val="9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555939" y="1459521"/>
              <a:ext cx="195230" cy="190444"/>
            </a:xfrm>
            <a:custGeom>
              <a:avLst/>
              <a:gdLst/>
              <a:ahLst/>
              <a:cxnLst/>
              <a:rect l="l" t="t" r="r" b="b"/>
              <a:pathLst>
                <a:path w="3630" h="3541" extrusionOk="0">
                  <a:moveTo>
                    <a:pt x="1979" y="1"/>
                  </a:moveTo>
                  <a:cubicBezTo>
                    <a:pt x="1435" y="1"/>
                    <a:pt x="886" y="237"/>
                    <a:pt x="546" y="666"/>
                  </a:cubicBezTo>
                  <a:cubicBezTo>
                    <a:pt x="474" y="1605"/>
                    <a:pt x="244" y="2419"/>
                    <a:pt x="1" y="3331"/>
                  </a:cubicBezTo>
                  <a:cubicBezTo>
                    <a:pt x="319" y="3514"/>
                    <a:pt x="699" y="3540"/>
                    <a:pt x="1067" y="3540"/>
                  </a:cubicBezTo>
                  <a:cubicBezTo>
                    <a:pt x="1092" y="3540"/>
                    <a:pt x="1117" y="3540"/>
                    <a:pt x="1142" y="3540"/>
                  </a:cubicBezTo>
                  <a:cubicBezTo>
                    <a:pt x="1769" y="3537"/>
                    <a:pt x="2447" y="3485"/>
                    <a:pt x="2926" y="3081"/>
                  </a:cubicBezTo>
                  <a:cubicBezTo>
                    <a:pt x="3262" y="2797"/>
                    <a:pt x="3454" y="2372"/>
                    <a:pt x="3553" y="1943"/>
                  </a:cubicBezTo>
                  <a:cubicBezTo>
                    <a:pt x="3601" y="1738"/>
                    <a:pt x="3629" y="1529"/>
                    <a:pt x="3604" y="1320"/>
                  </a:cubicBezTo>
                  <a:cubicBezTo>
                    <a:pt x="3553" y="854"/>
                    <a:pt x="3234" y="440"/>
                    <a:pt x="2823" y="214"/>
                  </a:cubicBezTo>
                  <a:cubicBezTo>
                    <a:pt x="2565" y="70"/>
                    <a:pt x="2273" y="1"/>
                    <a:pt x="1979" y="1"/>
                  </a:cubicBezTo>
                  <a:close/>
                </a:path>
              </a:pathLst>
            </a:custGeom>
            <a:solidFill>
              <a:srgbClr val="B7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6576054" y="1497438"/>
              <a:ext cx="178612" cy="81427"/>
            </a:xfrm>
            <a:custGeom>
              <a:avLst/>
              <a:gdLst/>
              <a:ahLst/>
              <a:cxnLst/>
              <a:rect l="l" t="t" r="r" b="b"/>
              <a:pathLst>
                <a:path w="3321" h="1514" extrusionOk="0">
                  <a:moveTo>
                    <a:pt x="2105" y="0"/>
                  </a:moveTo>
                  <a:cubicBezTo>
                    <a:pt x="1868" y="0"/>
                    <a:pt x="1632" y="37"/>
                    <a:pt x="1405" y="111"/>
                  </a:cubicBezTo>
                  <a:cubicBezTo>
                    <a:pt x="771" y="321"/>
                    <a:pt x="244" y="818"/>
                    <a:pt x="0" y="1437"/>
                  </a:cubicBezTo>
                  <a:lnTo>
                    <a:pt x="188" y="1513"/>
                  </a:lnTo>
                  <a:cubicBezTo>
                    <a:pt x="411" y="947"/>
                    <a:pt x="891" y="495"/>
                    <a:pt x="1467" y="307"/>
                  </a:cubicBezTo>
                  <a:cubicBezTo>
                    <a:pt x="1676" y="238"/>
                    <a:pt x="1895" y="204"/>
                    <a:pt x="2113" y="204"/>
                  </a:cubicBezTo>
                  <a:cubicBezTo>
                    <a:pt x="2498" y="204"/>
                    <a:pt x="2882" y="310"/>
                    <a:pt x="3210" y="516"/>
                  </a:cubicBezTo>
                  <a:lnTo>
                    <a:pt x="3320" y="345"/>
                  </a:lnTo>
                  <a:cubicBezTo>
                    <a:pt x="2957" y="118"/>
                    <a:pt x="2531" y="0"/>
                    <a:pt x="2105" y="0"/>
                  </a:cubicBezTo>
                  <a:close/>
                </a:path>
              </a:pathLst>
            </a:custGeom>
            <a:solidFill>
              <a:srgbClr val="9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763942" y="780035"/>
              <a:ext cx="924898" cy="1227155"/>
            </a:xfrm>
            <a:custGeom>
              <a:avLst/>
              <a:gdLst/>
              <a:ahLst/>
              <a:cxnLst/>
              <a:rect l="l" t="t" r="r" b="b"/>
              <a:pathLst>
                <a:path w="17197" h="22817" extrusionOk="0">
                  <a:moveTo>
                    <a:pt x="6682" y="1"/>
                  </a:moveTo>
                  <a:cubicBezTo>
                    <a:pt x="6313" y="1"/>
                    <a:pt x="5996" y="25"/>
                    <a:pt x="5756" y="80"/>
                  </a:cubicBezTo>
                  <a:cubicBezTo>
                    <a:pt x="5303" y="186"/>
                    <a:pt x="4762" y="542"/>
                    <a:pt x="4203" y="1023"/>
                  </a:cubicBezTo>
                  <a:cubicBezTo>
                    <a:pt x="1411" y="3417"/>
                    <a:pt x="1" y="7051"/>
                    <a:pt x="312" y="10721"/>
                  </a:cubicBezTo>
                  <a:cubicBezTo>
                    <a:pt x="387" y="11625"/>
                    <a:pt x="542" y="12618"/>
                    <a:pt x="805" y="13690"/>
                  </a:cubicBezTo>
                  <a:cubicBezTo>
                    <a:pt x="1939" y="18280"/>
                    <a:pt x="3022" y="21528"/>
                    <a:pt x="8588" y="22816"/>
                  </a:cubicBezTo>
                  <a:cubicBezTo>
                    <a:pt x="8588" y="22816"/>
                    <a:pt x="15138" y="21165"/>
                    <a:pt x="16166" y="13228"/>
                  </a:cubicBezTo>
                  <a:cubicBezTo>
                    <a:pt x="17197" y="5287"/>
                    <a:pt x="14724" y="2091"/>
                    <a:pt x="14158" y="1526"/>
                  </a:cubicBezTo>
                  <a:cubicBezTo>
                    <a:pt x="13666" y="1034"/>
                    <a:pt x="9072" y="1"/>
                    <a:pt x="6682" y="1"/>
                  </a:cubicBezTo>
                  <a:close/>
                </a:path>
              </a:pathLst>
            </a:custGeom>
            <a:solidFill>
              <a:srgbClr val="B7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736083" y="707751"/>
              <a:ext cx="959372" cy="808620"/>
            </a:xfrm>
            <a:custGeom>
              <a:avLst/>
              <a:gdLst/>
              <a:ahLst/>
              <a:cxnLst/>
              <a:rect l="l" t="t" r="r" b="b"/>
              <a:pathLst>
                <a:path w="17838" h="15035" extrusionOk="0">
                  <a:moveTo>
                    <a:pt x="8926" y="0"/>
                  </a:moveTo>
                  <a:cubicBezTo>
                    <a:pt x="8593" y="0"/>
                    <a:pt x="8257" y="28"/>
                    <a:pt x="7921" y="88"/>
                  </a:cubicBezTo>
                  <a:cubicBezTo>
                    <a:pt x="4198" y="753"/>
                    <a:pt x="2590" y="2363"/>
                    <a:pt x="1532" y="4008"/>
                  </a:cubicBezTo>
                  <a:cubicBezTo>
                    <a:pt x="473" y="5655"/>
                    <a:pt x="1" y="6950"/>
                    <a:pt x="1" y="8399"/>
                  </a:cubicBezTo>
                  <a:cubicBezTo>
                    <a:pt x="1" y="9848"/>
                    <a:pt x="80" y="12595"/>
                    <a:pt x="432" y="13496"/>
                  </a:cubicBezTo>
                  <a:cubicBezTo>
                    <a:pt x="786" y="14397"/>
                    <a:pt x="1392" y="15034"/>
                    <a:pt x="1392" y="15034"/>
                  </a:cubicBezTo>
                  <a:cubicBezTo>
                    <a:pt x="1392" y="15034"/>
                    <a:pt x="1532" y="11259"/>
                    <a:pt x="1532" y="9810"/>
                  </a:cubicBezTo>
                  <a:cubicBezTo>
                    <a:pt x="1532" y="9810"/>
                    <a:pt x="4002" y="6244"/>
                    <a:pt x="7842" y="4713"/>
                  </a:cubicBezTo>
                  <a:cubicBezTo>
                    <a:pt x="10472" y="3668"/>
                    <a:pt x="12550" y="3503"/>
                    <a:pt x="13625" y="3503"/>
                  </a:cubicBezTo>
                  <a:cubicBezTo>
                    <a:pt x="14122" y="3503"/>
                    <a:pt x="14405" y="3538"/>
                    <a:pt x="14429" y="3538"/>
                  </a:cubicBezTo>
                  <a:cubicBezTo>
                    <a:pt x="14508" y="3538"/>
                    <a:pt x="15512" y="12394"/>
                    <a:pt x="16752" y="14572"/>
                  </a:cubicBezTo>
                  <a:cubicBezTo>
                    <a:pt x="16752" y="14572"/>
                    <a:pt x="17605" y="12554"/>
                    <a:pt x="17722" y="10400"/>
                  </a:cubicBezTo>
                  <a:cubicBezTo>
                    <a:pt x="17838" y="8242"/>
                    <a:pt x="16821" y="4244"/>
                    <a:pt x="16074" y="3497"/>
                  </a:cubicBezTo>
                  <a:cubicBezTo>
                    <a:pt x="15397" y="2821"/>
                    <a:pt x="12286" y="0"/>
                    <a:pt x="8926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839829" y="1330067"/>
              <a:ext cx="777910" cy="188239"/>
            </a:xfrm>
            <a:custGeom>
              <a:avLst/>
              <a:gdLst/>
              <a:ahLst/>
              <a:cxnLst/>
              <a:rect l="l" t="t" r="r" b="b"/>
              <a:pathLst>
                <a:path w="14464" h="3500" extrusionOk="0">
                  <a:moveTo>
                    <a:pt x="5324" y="7"/>
                  </a:moveTo>
                  <a:cubicBezTo>
                    <a:pt x="4598" y="7"/>
                    <a:pt x="3869" y="28"/>
                    <a:pt x="3152" y="130"/>
                  </a:cubicBezTo>
                  <a:cubicBezTo>
                    <a:pt x="2214" y="260"/>
                    <a:pt x="980" y="346"/>
                    <a:pt x="296" y="1131"/>
                  </a:cubicBezTo>
                  <a:cubicBezTo>
                    <a:pt x="14" y="1456"/>
                    <a:pt x="0" y="1980"/>
                    <a:pt x="296" y="2302"/>
                  </a:cubicBezTo>
                  <a:cubicBezTo>
                    <a:pt x="936" y="2997"/>
                    <a:pt x="1923" y="3063"/>
                    <a:pt x="2783" y="3199"/>
                  </a:cubicBezTo>
                  <a:cubicBezTo>
                    <a:pt x="3872" y="3378"/>
                    <a:pt x="4971" y="3392"/>
                    <a:pt x="6071" y="3405"/>
                  </a:cubicBezTo>
                  <a:cubicBezTo>
                    <a:pt x="7369" y="3420"/>
                    <a:pt x="8676" y="3499"/>
                    <a:pt x="9980" y="3499"/>
                  </a:cubicBezTo>
                  <a:cubicBezTo>
                    <a:pt x="10812" y="3499"/>
                    <a:pt x="11643" y="3467"/>
                    <a:pt x="12470" y="3364"/>
                  </a:cubicBezTo>
                  <a:cubicBezTo>
                    <a:pt x="13850" y="3190"/>
                    <a:pt x="14464" y="815"/>
                    <a:pt x="12829" y="462"/>
                  </a:cubicBezTo>
                  <a:cubicBezTo>
                    <a:pt x="10671" y="0"/>
                    <a:pt x="8455" y="42"/>
                    <a:pt x="6266" y="14"/>
                  </a:cubicBezTo>
                  <a:cubicBezTo>
                    <a:pt x="5953" y="11"/>
                    <a:pt x="5639" y="7"/>
                    <a:pt x="5324" y="7"/>
                  </a:cubicBezTo>
                  <a:close/>
                </a:path>
              </a:pathLst>
            </a:custGeom>
            <a:solidFill>
              <a:srgbClr val="9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100350" y="1062177"/>
              <a:ext cx="125475" cy="504695"/>
            </a:xfrm>
            <a:custGeom>
              <a:avLst/>
              <a:gdLst/>
              <a:ahLst/>
              <a:cxnLst/>
              <a:rect l="l" t="t" r="r" b="b"/>
              <a:pathLst>
                <a:path w="2333" h="9384" extrusionOk="0">
                  <a:moveTo>
                    <a:pt x="118" y="1"/>
                  </a:moveTo>
                  <a:cubicBezTo>
                    <a:pt x="82" y="1"/>
                    <a:pt x="46" y="19"/>
                    <a:pt x="28" y="52"/>
                  </a:cubicBezTo>
                  <a:cubicBezTo>
                    <a:pt x="0" y="103"/>
                    <a:pt x="18" y="164"/>
                    <a:pt x="69" y="192"/>
                  </a:cubicBezTo>
                  <a:cubicBezTo>
                    <a:pt x="771" y="589"/>
                    <a:pt x="1186" y="1247"/>
                    <a:pt x="1405" y="1727"/>
                  </a:cubicBezTo>
                  <a:cubicBezTo>
                    <a:pt x="1655" y="2272"/>
                    <a:pt x="1823" y="2915"/>
                    <a:pt x="1929" y="3755"/>
                  </a:cubicBezTo>
                  <a:cubicBezTo>
                    <a:pt x="2127" y="5358"/>
                    <a:pt x="2076" y="7108"/>
                    <a:pt x="1762" y="9267"/>
                  </a:cubicBezTo>
                  <a:cubicBezTo>
                    <a:pt x="1754" y="9322"/>
                    <a:pt x="1792" y="9373"/>
                    <a:pt x="1847" y="9383"/>
                  </a:cubicBezTo>
                  <a:lnTo>
                    <a:pt x="1864" y="9383"/>
                  </a:lnTo>
                  <a:cubicBezTo>
                    <a:pt x="1912" y="9383"/>
                    <a:pt x="1956" y="9345"/>
                    <a:pt x="1963" y="9294"/>
                  </a:cubicBezTo>
                  <a:cubicBezTo>
                    <a:pt x="2279" y="7119"/>
                    <a:pt x="2333" y="5351"/>
                    <a:pt x="2131" y="3731"/>
                  </a:cubicBezTo>
                  <a:cubicBezTo>
                    <a:pt x="2062" y="3189"/>
                    <a:pt x="1933" y="2381"/>
                    <a:pt x="1590" y="1641"/>
                  </a:cubicBezTo>
                  <a:cubicBezTo>
                    <a:pt x="1357" y="1134"/>
                    <a:pt x="919" y="439"/>
                    <a:pt x="168" y="14"/>
                  </a:cubicBezTo>
                  <a:cubicBezTo>
                    <a:pt x="153" y="5"/>
                    <a:pt x="135" y="1"/>
                    <a:pt x="118" y="1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5909262" y="1232183"/>
              <a:ext cx="167371" cy="139942"/>
            </a:xfrm>
            <a:custGeom>
              <a:avLst/>
              <a:gdLst/>
              <a:ahLst/>
              <a:cxnLst/>
              <a:rect l="l" t="t" r="r" b="b"/>
              <a:pathLst>
                <a:path w="3112" h="2602" extrusionOk="0">
                  <a:moveTo>
                    <a:pt x="1253" y="1"/>
                  </a:moveTo>
                  <a:cubicBezTo>
                    <a:pt x="454" y="1"/>
                    <a:pt x="39" y="570"/>
                    <a:pt x="22" y="1087"/>
                  </a:cubicBezTo>
                  <a:cubicBezTo>
                    <a:pt x="1" y="1680"/>
                    <a:pt x="632" y="2584"/>
                    <a:pt x="1460" y="2601"/>
                  </a:cubicBezTo>
                  <a:cubicBezTo>
                    <a:pt x="1470" y="2602"/>
                    <a:pt x="1479" y="2602"/>
                    <a:pt x="1489" y="2602"/>
                  </a:cubicBezTo>
                  <a:cubicBezTo>
                    <a:pt x="2303" y="2602"/>
                    <a:pt x="2925" y="2041"/>
                    <a:pt x="3111" y="1539"/>
                  </a:cubicBezTo>
                  <a:cubicBezTo>
                    <a:pt x="3111" y="1539"/>
                    <a:pt x="2810" y="268"/>
                    <a:pt x="1628" y="39"/>
                  </a:cubicBezTo>
                  <a:cubicBezTo>
                    <a:pt x="1495" y="13"/>
                    <a:pt x="1370" y="1"/>
                    <a:pt x="1253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5942284" y="1246543"/>
              <a:ext cx="110577" cy="100143"/>
            </a:xfrm>
            <a:custGeom>
              <a:avLst/>
              <a:gdLst/>
              <a:ahLst/>
              <a:cxnLst/>
              <a:rect l="l" t="t" r="r" b="b"/>
              <a:pathLst>
                <a:path w="2056" h="1862" extrusionOk="0">
                  <a:moveTo>
                    <a:pt x="1028" y="1"/>
                  </a:moveTo>
                  <a:cubicBezTo>
                    <a:pt x="610" y="1"/>
                    <a:pt x="231" y="282"/>
                    <a:pt x="124" y="707"/>
                  </a:cubicBezTo>
                  <a:cubicBezTo>
                    <a:pt x="0" y="1204"/>
                    <a:pt x="305" y="1710"/>
                    <a:pt x="802" y="1834"/>
                  </a:cubicBezTo>
                  <a:cubicBezTo>
                    <a:pt x="878" y="1852"/>
                    <a:pt x="953" y="1861"/>
                    <a:pt x="1028" y="1861"/>
                  </a:cubicBezTo>
                  <a:cubicBezTo>
                    <a:pt x="1446" y="1861"/>
                    <a:pt x="1824" y="1580"/>
                    <a:pt x="1929" y="1156"/>
                  </a:cubicBezTo>
                  <a:cubicBezTo>
                    <a:pt x="2056" y="659"/>
                    <a:pt x="1751" y="156"/>
                    <a:pt x="1254" y="28"/>
                  </a:cubicBezTo>
                  <a:cubicBezTo>
                    <a:pt x="1178" y="10"/>
                    <a:pt x="1103" y="1"/>
                    <a:pt x="1028" y="1"/>
                  </a:cubicBez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5838646" y="1220620"/>
              <a:ext cx="263104" cy="96701"/>
            </a:xfrm>
            <a:custGeom>
              <a:avLst/>
              <a:gdLst/>
              <a:ahLst/>
              <a:cxnLst/>
              <a:rect l="l" t="t" r="r" b="b"/>
              <a:pathLst>
                <a:path w="4892" h="1798" extrusionOk="0">
                  <a:moveTo>
                    <a:pt x="2578" y="0"/>
                  </a:moveTo>
                  <a:cubicBezTo>
                    <a:pt x="1788" y="0"/>
                    <a:pt x="952" y="287"/>
                    <a:pt x="280" y="706"/>
                  </a:cubicBezTo>
                  <a:cubicBezTo>
                    <a:pt x="0" y="882"/>
                    <a:pt x="174" y="1285"/>
                    <a:pt x="434" y="1285"/>
                  </a:cubicBezTo>
                  <a:cubicBezTo>
                    <a:pt x="483" y="1285"/>
                    <a:pt x="535" y="1270"/>
                    <a:pt x="588" y="1237"/>
                  </a:cubicBezTo>
                  <a:cubicBezTo>
                    <a:pt x="1166" y="877"/>
                    <a:pt x="1894" y="598"/>
                    <a:pt x="2571" y="598"/>
                  </a:cubicBezTo>
                  <a:cubicBezTo>
                    <a:pt x="3250" y="598"/>
                    <a:pt x="3878" y="879"/>
                    <a:pt x="4247" y="1641"/>
                  </a:cubicBezTo>
                  <a:cubicBezTo>
                    <a:pt x="4300" y="1751"/>
                    <a:pt x="4388" y="1797"/>
                    <a:pt x="4479" y="1797"/>
                  </a:cubicBezTo>
                  <a:cubicBezTo>
                    <a:pt x="4679" y="1797"/>
                    <a:pt x="4892" y="1576"/>
                    <a:pt x="4774" y="1332"/>
                  </a:cubicBezTo>
                  <a:cubicBezTo>
                    <a:pt x="4308" y="369"/>
                    <a:pt x="3473" y="0"/>
                    <a:pt x="2578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6336347" y="1232183"/>
              <a:ext cx="167371" cy="139942"/>
            </a:xfrm>
            <a:custGeom>
              <a:avLst/>
              <a:gdLst/>
              <a:ahLst/>
              <a:cxnLst/>
              <a:rect l="l" t="t" r="r" b="b"/>
              <a:pathLst>
                <a:path w="3112" h="2602" extrusionOk="0">
                  <a:moveTo>
                    <a:pt x="1859" y="1"/>
                  </a:moveTo>
                  <a:cubicBezTo>
                    <a:pt x="1742" y="1"/>
                    <a:pt x="1617" y="13"/>
                    <a:pt x="1484" y="39"/>
                  </a:cubicBezTo>
                  <a:cubicBezTo>
                    <a:pt x="302" y="268"/>
                    <a:pt x="0" y="1539"/>
                    <a:pt x="0" y="1539"/>
                  </a:cubicBezTo>
                  <a:cubicBezTo>
                    <a:pt x="187" y="2041"/>
                    <a:pt x="808" y="2602"/>
                    <a:pt x="1624" y="2602"/>
                  </a:cubicBezTo>
                  <a:cubicBezTo>
                    <a:pt x="1633" y="2602"/>
                    <a:pt x="1643" y="2602"/>
                    <a:pt x="1652" y="2601"/>
                  </a:cubicBezTo>
                  <a:cubicBezTo>
                    <a:pt x="2481" y="2584"/>
                    <a:pt x="3111" y="1680"/>
                    <a:pt x="3091" y="1087"/>
                  </a:cubicBezTo>
                  <a:cubicBezTo>
                    <a:pt x="3073" y="570"/>
                    <a:pt x="2658" y="1"/>
                    <a:pt x="185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6360280" y="1248425"/>
              <a:ext cx="110631" cy="100089"/>
            </a:xfrm>
            <a:custGeom>
              <a:avLst/>
              <a:gdLst/>
              <a:ahLst/>
              <a:cxnLst/>
              <a:rect l="l" t="t" r="r" b="b"/>
              <a:pathLst>
                <a:path w="2057" h="1861" extrusionOk="0">
                  <a:moveTo>
                    <a:pt x="1028" y="0"/>
                  </a:moveTo>
                  <a:cubicBezTo>
                    <a:pt x="954" y="0"/>
                    <a:pt x="878" y="9"/>
                    <a:pt x="803" y="28"/>
                  </a:cubicBezTo>
                  <a:cubicBezTo>
                    <a:pt x="306" y="151"/>
                    <a:pt x="1" y="658"/>
                    <a:pt x="128" y="1155"/>
                  </a:cubicBezTo>
                  <a:cubicBezTo>
                    <a:pt x="232" y="1579"/>
                    <a:pt x="611" y="1861"/>
                    <a:pt x="1029" y="1861"/>
                  </a:cubicBezTo>
                  <a:cubicBezTo>
                    <a:pt x="1103" y="1861"/>
                    <a:pt x="1179" y="1852"/>
                    <a:pt x="1255" y="1833"/>
                  </a:cubicBezTo>
                  <a:cubicBezTo>
                    <a:pt x="1751" y="1710"/>
                    <a:pt x="2056" y="1203"/>
                    <a:pt x="1930" y="706"/>
                  </a:cubicBezTo>
                  <a:cubicBezTo>
                    <a:pt x="1825" y="282"/>
                    <a:pt x="1446" y="0"/>
                    <a:pt x="1028" y="0"/>
                  </a:cubicBez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6311230" y="1220620"/>
              <a:ext cx="263104" cy="96701"/>
            </a:xfrm>
            <a:custGeom>
              <a:avLst/>
              <a:gdLst/>
              <a:ahLst/>
              <a:cxnLst/>
              <a:rect l="l" t="t" r="r" b="b"/>
              <a:pathLst>
                <a:path w="4892" h="1798" extrusionOk="0">
                  <a:moveTo>
                    <a:pt x="2315" y="0"/>
                  </a:moveTo>
                  <a:cubicBezTo>
                    <a:pt x="1419" y="0"/>
                    <a:pt x="584" y="369"/>
                    <a:pt x="118" y="1332"/>
                  </a:cubicBezTo>
                  <a:cubicBezTo>
                    <a:pt x="0" y="1576"/>
                    <a:pt x="213" y="1797"/>
                    <a:pt x="413" y="1797"/>
                  </a:cubicBezTo>
                  <a:cubicBezTo>
                    <a:pt x="504" y="1797"/>
                    <a:pt x="592" y="1751"/>
                    <a:pt x="646" y="1641"/>
                  </a:cubicBezTo>
                  <a:cubicBezTo>
                    <a:pt x="1014" y="881"/>
                    <a:pt x="1642" y="600"/>
                    <a:pt x="2323" y="600"/>
                  </a:cubicBezTo>
                  <a:cubicBezTo>
                    <a:pt x="3000" y="600"/>
                    <a:pt x="3728" y="877"/>
                    <a:pt x="4304" y="1237"/>
                  </a:cubicBezTo>
                  <a:cubicBezTo>
                    <a:pt x="4358" y="1270"/>
                    <a:pt x="4410" y="1285"/>
                    <a:pt x="4460" y="1285"/>
                  </a:cubicBezTo>
                  <a:cubicBezTo>
                    <a:pt x="4721" y="1285"/>
                    <a:pt x="4892" y="882"/>
                    <a:pt x="4613" y="706"/>
                  </a:cubicBezTo>
                  <a:cubicBezTo>
                    <a:pt x="3940" y="287"/>
                    <a:pt x="3104" y="0"/>
                    <a:pt x="2315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6306874" y="1150434"/>
              <a:ext cx="226263" cy="39799"/>
            </a:xfrm>
            <a:custGeom>
              <a:avLst/>
              <a:gdLst/>
              <a:ahLst/>
              <a:cxnLst/>
              <a:rect l="l" t="t" r="r" b="b"/>
              <a:pathLst>
                <a:path w="4207" h="740" extrusionOk="0">
                  <a:moveTo>
                    <a:pt x="165" y="0"/>
                  </a:moveTo>
                  <a:cubicBezTo>
                    <a:pt x="76" y="0"/>
                    <a:pt x="1" y="76"/>
                    <a:pt x="1" y="164"/>
                  </a:cubicBezTo>
                  <a:lnTo>
                    <a:pt x="1" y="576"/>
                  </a:lnTo>
                  <a:cubicBezTo>
                    <a:pt x="1" y="664"/>
                    <a:pt x="76" y="740"/>
                    <a:pt x="165" y="740"/>
                  </a:cubicBezTo>
                  <a:lnTo>
                    <a:pt x="4042" y="740"/>
                  </a:lnTo>
                  <a:cubicBezTo>
                    <a:pt x="4132" y="740"/>
                    <a:pt x="4207" y="664"/>
                    <a:pt x="4207" y="576"/>
                  </a:cubicBezTo>
                  <a:lnTo>
                    <a:pt x="4207" y="164"/>
                  </a:lnTo>
                  <a:cubicBezTo>
                    <a:pt x="4207" y="76"/>
                    <a:pt x="4132" y="0"/>
                    <a:pt x="4042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5844078" y="1150434"/>
              <a:ext cx="226317" cy="39799"/>
            </a:xfrm>
            <a:custGeom>
              <a:avLst/>
              <a:gdLst/>
              <a:ahLst/>
              <a:cxnLst/>
              <a:rect l="l" t="t" r="r" b="b"/>
              <a:pathLst>
                <a:path w="4208" h="740" extrusionOk="0">
                  <a:moveTo>
                    <a:pt x="165" y="0"/>
                  </a:moveTo>
                  <a:cubicBezTo>
                    <a:pt x="76" y="0"/>
                    <a:pt x="0" y="76"/>
                    <a:pt x="0" y="164"/>
                  </a:cubicBezTo>
                  <a:lnTo>
                    <a:pt x="0" y="576"/>
                  </a:lnTo>
                  <a:cubicBezTo>
                    <a:pt x="0" y="664"/>
                    <a:pt x="76" y="740"/>
                    <a:pt x="165" y="740"/>
                  </a:cubicBezTo>
                  <a:lnTo>
                    <a:pt x="4043" y="740"/>
                  </a:lnTo>
                  <a:cubicBezTo>
                    <a:pt x="4132" y="740"/>
                    <a:pt x="4207" y="664"/>
                    <a:pt x="4207" y="576"/>
                  </a:cubicBezTo>
                  <a:lnTo>
                    <a:pt x="4207" y="164"/>
                  </a:lnTo>
                  <a:cubicBezTo>
                    <a:pt x="4207" y="76"/>
                    <a:pt x="4132" y="0"/>
                    <a:pt x="4043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690422" y="1113001"/>
              <a:ext cx="1108995" cy="328019"/>
            </a:xfrm>
            <a:custGeom>
              <a:avLst/>
              <a:gdLst/>
              <a:ahLst/>
              <a:cxnLst/>
              <a:rect l="l" t="t" r="r" b="b"/>
              <a:pathLst>
                <a:path w="20620" h="6099" extrusionOk="0">
                  <a:moveTo>
                    <a:pt x="854" y="655"/>
                  </a:moveTo>
                  <a:cubicBezTo>
                    <a:pt x="346" y="1114"/>
                    <a:pt x="0" y="1792"/>
                    <a:pt x="0" y="2446"/>
                  </a:cubicBezTo>
                  <a:cubicBezTo>
                    <a:pt x="0" y="3567"/>
                    <a:pt x="429" y="4591"/>
                    <a:pt x="1127" y="5362"/>
                  </a:cubicBezTo>
                  <a:cubicBezTo>
                    <a:pt x="905" y="4170"/>
                    <a:pt x="850" y="2070"/>
                    <a:pt x="850" y="864"/>
                  </a:cubicBezTo>
                  <a:cubicBezTo>
                    <a:pt x="850" y="796"/>
                    <a:pt x="854" y="723"/>
                    <a:pt x="854" y="655"/>
                  </a:cubicBezTo>
                  <a:close/>
                  <a:moveTo>
                    <a:pt x="18310" y="0"/>
                  </a:moveTo>
                  <a:lnTo>
                    <a:pt x="18310" y="0"/>
                  </a:lnTo>
                  <a:cubicBezTo>
                    <a:pt x="18505" y="1036"/>
                    <a:pt x="18615" y="2073"/>
                    <a:pt x="18571" y="2865"/>
                  </a:cubicBezTo>
                  <a:cubicBezTo>
                    <a:pt x="18502" y="4108"/>
                    <a:pt x="18190" y="5311"/>
                    <a:pt x="17937" y="6098"/>
                  </a:cubicBezTo>
                  <a:cubicBezTo>
                    <a:pt x="19540" y="5194"/>
                    <a:pt x="20619" y="3474"/>
                    <a:pt x="20619" y="1504"/>
                  </a:cubicBezTo>
                  <a:cubicBezTo>
                    <a:pt x="20619" y="1042"/>
                    <a:pt x="20256" y="555"/>
                    <a:pt x="19811" y="426"/>
                  </a:cubicBezTo>
                  <a:lnTo>
                    <a:pt x="18810" y="131"/>
                  </a:lnTo>
                  <a:cubicBezTo>
                    <a:pt x="18643" y="83"/>
                    <a:pt x="18478" y="38"/>
                    <a:pt x="18310" y="0"/>
                  </a:cubicBezTo>
                  <a:close/>
                </a:path>
              </a:pathLst>
            </a:custGeom>
            <a:solidFill>
              <a:srgbClr val="FFFDF9">
                <a:alpha val="3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813315" y="1096813"/>
              <a:ext cx="808297" cy="377015"/>
            </a:xfrm>
            <a:custGeom>
              <a:avLst/>
              <a:gdLst/>
              <a:ahLst/>
              <a:cxnLst/>
              <a:rect l="l" t="t" r="r" b="b"/>
              <a:pathLst>
                <a:path w="15029" h="7010" extrusionOk="0">
                  <a:moveTo>
                    <a:pt x="13219" y="997"/>
                  </a:moveTo>
                  <a:cubicBezTo>
                    <a:pt x="13309" y="997"/>
                    <a:pt x="13384" y="1073"/>
                    <a:pt x="13384" y="1161"/>
                  </a:cubicBezTo>
                  <a:lnTo>
                    <a:pt x="13384" y="1573"/>
                  </a:lnTo>
                  <a:cubicBezTo>
                    <a:pt x="13384" y="1661"/>
                    <a:pt x="13309" y="1737"/>
                    <a:pt x="13219" y="1737"/>
                  </a:cubicBezTo>
                  <a:lnTo>
                    <a:pt x="9342" y="1737"/>
                  </a:lnTo>
                  <a:cubicBezTo>
                    <a:pt x="9253" y="1737"/>
                    <a:pt x="9178" y="1661"/>
                    <a:pt x="9178" y="1573"/>
                  </a:cubicBezTo>
                  <a:lnTo>
                    <a:pt x="9178" y="1161"/>
                  </a:lnTo>
                  <a:cubicBezTo>
                    <a:pt x="9178" y="1073"/>
                    <a:pt x="9253" y="997"/>
                    <a:pt x="9342" y="997"/>
                  </a:cubicBezTo>
                  <a:close/>
                  <a:moveTo>
                    <a:pt x="13483" y="1"/>
                  </a:moveTo>
                  <a:cubicBezTo>
                    <a:pt x="13336" y="1"/>
                    <a:pt x="13189" y="4"/>
                    <a:pt x="13042" y="10"/>
                  </a:cubicBezTo>
                  <a:lnTo>
                    <a:pt x="6290" y="10"/>
                  </a:lnTo>
                  <a:cubicBezTo>
                    <a:pt x="6585" y="343"/>
                    <a:pt x="6790" y="703"/>
                    <a:pt x="6927" y="997"/>
                  </a:cubicBezTo>
                  <a:cubicBezTo>
                    <a:pt x="7270" y="1737"/>
                    <a:pt x="7399" y="2545"/>
                    <a:pt x="7468" y="3087"/>
                  </a:cubicBezTo>
                  <a:cubicBezTo>
                    <a:pt x="7492" y="3275"/>
                    <a:pt x="7510" y="3467"/>
                    <a:pt x="7526" y="3662"/>
                  </a:cubicBezTo>
                  <a:cubicBezTo>
                    <a:pt x="7660" y="3573"/>
                    <a:pt x="7821" y="3522"/>
                    <a:pt x="7992" y="3522"/>
                  </a:cubicBezTo>
                  <a:lnTo>
                    <a:pt x="8060" y="3522"/>
                  </a:lnTo>
                  <a:cubicBezTo>
                    <a:pt x="8482" y="3522"/>
                    <a:pt x="8832" y="3837"/>
                    <a:pt x="8903" y="4255"/>
                  </a:cubicBezTo>
                  <a:cubicBezTo>
                    <a:pt x="8914" y="4296"/>
                    <a:pt x="8920" y="4337"/>
                    <a:pt x="8928" y="4379"/>
                  </a:cubicBezTo>
                  <a:cubicBezTo>
                    <a:pt x="9260" y="4385"/>
                    <a:pt x="9592" y="4392"/>
                    <a:pt x="9924" y="4409"/>
                  </a:cubicBezTo>
                  <a:cubicBezTo>
                    <a:pt x="9845" y="4303"/>
                    <a:pt x="9780" y="4197"/>
                    <a:pt x="9739" y="4091"/>
                  </a:cubicBezTo>
                  <a:cubicBezTo>
                    <a:pt x="9715" y="4097"/>
                    <a:pt x="9695" y="4101"/>
                    <a:pt x="9671" y="4101"/>
                  </a:cubicBezTo>
                  <a:cubicBezTo>
                    <a:pt x="9472" y="4101"/>
                    <a:pt x="9260" y="3878"/>
                    <a:pt x="9376" y="3634"/>
                  </a:cubicBezTo>
                  <a:cubicBezTo>
                    <a:pt x="9842" y="2673"/>
                    <a:pt x="10678" y="2303"/>
                    <a:pt x="11572" y="2303"/>
                  </a:cubicBezTo>
                  <a:cubicBezTo>
                    <a:pt x="12364" y="2303"/>
                    <a:pt x="13199" y="2590"/>
                    <a:pt x="13871" y="3008"/>
                  </a:cubicBezTo>
                  <a:cubicBezTo>
                    <a:pt x="14152" y="3186"/>
                    <a:pt x="13980" y="3587"/>
                    <a:pt x="13720" y="3587"/>
                  </a:cubicBezTo>
                  <a:cubicBezTo>
                    <a:pt x="13668" y="3587"/>
                    <a:pt x="13617" y="3570"/>
                    <a:pt x="13562" y="3539"/>
                  </a:cubicBezTo>
                  <a:cubicBezTo>
                    <a:pt x="13292" y="3367"/>
                    <a:pt x="12990" y="3217"/>
                    <a:pt x="12675" y="3107"/>
                  </a:cubicBezTo>
                  <a:lnTo>
                    <a:pt x="12675" y="3107"/>
                  </a:lnTo>
                  <a:cubicBezTo>
                    <a:pt x="12764" y="3265"/>
                    <a:pt x="12808" y="3436"/>
                    <a:pt x="12816" y="3604"/>
                  </a:cubicBezTo>
                  <a:cubicBezTo>
                    <a:pt x="12826" y="3919"/>
                    <a:pt x="12655" y="4320"/>
                    <a:pt x="12370" y="4628"/>
                  </a:cubicBezTo>
                  <a:cubicBezTo>
                    <a:pt x="12689" y="4676"/>
                    <a:pt x="13007" y="4735"/>
                    <a:pt x="13322" y="4799"/>
                  </a:cubicBezTo>
                  <a:cubicBezTo>
                    <a:pt x="14432" y="5040"/>
                    <a:pt x="14504" y="6218"/>
                    <a:pt x="14000" y="6999"/>
                  </a:cubicBezTo>
                  <a:cubicBezTo>
                    <a:pt x="14357" y="6934"/>
                    <a:pt x="14699" y="6834"/>
                    <a:pt x="15028" y="6701"/>
                  </a:cubicBezTo>
                  <a:cubicBezTo>
                    <a:pt x="14440" y="5166"/>
                    <a:pt x="13922" y="2326"/>
                    <a:pt x="13556" y="1"/>
                  </a:cubicBezTo>
                  <a:close/>
                  <a:moveTo>
                    <a:pt x="2744" y="1"/>
                  </a:moveTo>
                  <a:cubicBezTo>
                    <a:pt x="2683" y="1"/>
                    <a:pt x="2624" y="4"/>
                    <a:pt x="2474" y="10"/>
                  </a:cubicBezTo>
                  <a:lnTo>
                    <a:pt x="2439" y="10"/>
                  </a:lnTo>
                  <a:cubicBezTo>
                    <a:pt x="2055" y="353"/>
                    <a:pt x="1717" y="689"/>
                    <a:pt x="1422" y="997"/>
                  </a:cubicBezTo>
                  <a:lnTo>
                    <a:pt x="4615" y="997"/>
                  </a:lnTo>
                  <a:cubicBezTo>
                    <a:pt x="4704" y="997"/>
                    <a:pt x="4779" y="1073"/>
                    <a:pt x="4779" y="1161"/>
                  </a:cubicBezTo>
                  <a:lnTo>
                    <a:pt x="4779" y="1573"/>
                  </a:lnTo>
                  <a:cubicBezTo>
                    <a:pt x="4779" y="1661"/>
                    <a:pt x="4704" y="1737"/>
                    <a:pt x="4615" y="1737"/>
                  </a:cubicBezTo>
                  <a:lnTo>
                    <a:pt x="757" y="1737"/>
                  </a:lnTo>
                  <a:cubicBezTo>
                    <a:pt x="326" y="2244"/>
                    <a:pt x="96" y="2576"/>
                    <a:pt x="96" y="2576"/>
                  </a:cubicBezTo>
                  <a:cubicBezTo>
                    <a:pt x="96" y="3491"/>
                    <a:pt x="38" y="5334"/>
                    <a:pt x="0" y="6567"/>
                  </a:cubicBezTo>
                  <a:cubicBezTo>
                    <a:pt x="384" y="6773"/>
                    <a:pt x="802" y="6923"/>
                    <a:pt x="1244" y="7009"/>
                  </a:cubicBezTo>
                  <a:cubicBezTo>
                    <a:pt x="1080" y="6910"/>
                    <a:pt x="925" y="6790"/>
                    <a:pt x="789" y="6639"/>
                  </a:cubicBezTo>
                  <a:cubicBezTo>
                    <a:pt x="493" y="6317"/>
                    <a:pt x="507" y="5793"/>
                    <a:pt x="789" y="5468"/>
                  </a:cubicBezTo>
                  <a:cubicBezTo>
                    <a:pt x="1172" y="5029"/>
                    <a:pt x="1723" y="4810"/>
                    <a:pt x="2299" y="4679"/>
                  </a:cubicBezTo>
                  <a:cubicBezTo>
                    <a:pt x="1987" y="4361"/>
                    <a:pt x="1796" y="3936"/>
                    <a:pt x="1806" y="3604"/>
                  </a:cubicBezTo>
                  <a:cubicBezTo>
                    <a:pt x="1812" y="3436"/>
                    <a:pt x="1861" y="3265"/>
                    <a:pt x="1949" y="3104"/>
                  </a:cubicBezTo>
                  <a:lnTo>
                    <a:pt x="1949" y="3104"/>
                  </a:lnTo>
                  <a:cubicBezTo>
                    <a:pt x="1634" y="3217"/>
                    <a:pt x="1329" y="3367"/>
                    <a:pt x="1059" y="3539"/>
                  </a:cubicBezTo>
                  <a:cubicBezTo>
                    <a:pt x="1007" y="3570"/>
                    <a:pt x="953" y="3587"/>
                    <a:pt x="904" y="3587"/>
                  </a:cubicBezTo>
                  <a:cubicBezTo>
                    <a:pt x="645" y="3587"/>
                    <a:pt x="473" y="3186"/>
                    <a:pt x="751" y="3008"/>
                  </a:cubicBezTo>
                  <a:cubicBezTo>
                    <a:pt x="1422" y="2590"/>
                    <a:pt x="2258" y="2303"/>
                    <a:pt x="3049" y="2303"/>
                  </a:cubicBezTo>
                  <a:cubicBezTo>
                    <a:pt x="3943" y="2303"/>
                    <a:pt x="4779" y="2673"/>
                    <a:pt x="5245" y="3634"/>
                  </a:cubicBezTo>
                  <a:cubicBezTo>
                    <a:pt x="5361" y="3878"/>
                    <a:pt x="5149" y="4101"/>
                    <a:pt x="4950" y="4101"/>
                  </a:cubicBezTo>
                  <a:cubicBezTo>
                    <a:pt x="4926" y="4101"/>
                    <a:pt x="4906" y="4097"/>
                    <a:pt x="4885" y="4091"/>
                  </a:cubicBezTo>
                  <a:cubicBezTo>
                    <a:pt x="4844" y="4183"/>
                    <a:pt x="4792" y="4276"/>
                    <a:pt x="4727" y="4368"/>
                  </a:cubicBezTo>
                  <a:cubicBezTo>
                    <a:pt x="5080" y="4347"/>
                    <a:pt x="5437" y="4344"/>
                    <a:pt x="5790" y="4344"/>
                  </a:cubicBezTo>
                  <a:cubicBezTo>
                    <a:pt x="6112" y="4344"/>
                    <a:pt x="6437" y="4347"/>
                    <a:pt x="6759" y="4351"/>
                  </a:cubicBezTo>
                  <a:cubicBezTo>
                    <a:pt x="6879" y="4354"/>
                    <a:pt x="7002" y="4354"/>
                    <a:pt x="7126" y="4358"/>
                  </a:cubicBezTo>
                  <a:cubicBezTo>
                    <a:pt x="7132" y="4323"/>
                    <a:pt x="7140" y="4289"/>
                    <a:pt x="7146" y="4255"/>
                  </a:cubicBezTo>
                  <a:cubicBezTo>
                    <a:pt x="7173" y="4094"/>
                    <a:pt x="7242" y="3950"/>
                    <a:pt x="7338" y="3833"/>
                  </a:cubicBezTo>
                  <a:cubicBezTo>
                    <a:pt x="7317" y="3590"/>
                    <a:pt x="7293" y="3351"/>
                    <a:pt x="7266" y="3111"/>
                  </a:cubicBezTo>
                  <a:cubicBezTo>
                    <a:pt x="7160" y="2271"/>
                    <a:pt x="6992" y="1628"/>
                    <a:pt x="6742" y="1083"/>
                  </a:cubicBezTo>
                  <a:cubicBezTo>
                    <a:pt x="6595" y="761"/>
                    <a:pt x="6359" y="360"/>
                    <a:pt x="6009" y="10"/>
                  </a:cubicBezTo>
                  <a:lnTo>
                    <a:pt x="3012" y="10"/>
                  </a:lnTo>
                  <a:cubicBezTo>
                    <a:pt x="2864" y="4"/>
                    <a:pt x="2803" y="1"/>
                    <a:pt x="2744" y="1"/>
                  </a:cubicBezTo>
                  <a:close/>
                </a:path>
              </a:pathLst>
            </a:custGeom>
            <a:solidFill>
              <a:srgbClr val="DEC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5736083" y="1096813"/>
              <a:ext cx="955554" cy="360450"/>
            </a:xfrm>
            <a:custGeom>
              <a:avLst/>
              <a:gdLst/>
              <a:ahLst/>
              <a:cxnLst/>
              <a:rect l="l" t="t" r="r" b="b"/>
              <a:pathLst>
                <a:path w="17767" h="6702" extrusionOk="0">
                  <a:moveTo>
                    <a:pt x="3875" y="10"/>
                  </a:moveTo>
                  <a:cubicBezTo>
                    <a:pt x="3588" y="14"/>
                    <a:pt x="3121" y="38"/>
                    <a:pt x="3121" y="38"/>
                  </a:cubicBezTo>
                  <a:cubicBezTo>
                    <a:pt x="2396" y="96"/>
                    <a:pt x="1673" y="227"/>
                    <a:pt x="963" y="432"/>
                  </a:cubicBezTo>
                  <a:lnTo>
                    <a:pt x="864" y="463"/>
                  </a:lnTo>
                  <a:cubicBezTo>
                    <a:pt x="552" y="551"/>
                    <a:pt x="258" y="727"/>
                    <a:pt x="5" y="956"/>
                  </a:cubicBezTo>
                  <a:cubicBezTo>
                    <a:pt x="5" y="1024"/>
                    <a:pt x="1" y="1097"/>
                    <a:pt x="1" y="1165"/>
                  </a:cubicBezTo>
                  <a:cubicBezTo>
                    <a:pt x="1" y="2371"/>
                    <a:pt x="56" y="4471"/>
                    <a:pt x="278" y="5663"/>
                  </a:cubicBezTo>
                  <a:cubicBezTo>
                    <a:pt x="607" y="6026"/>
                    <a:pt x="998" y="6331"/>
                    <a:pt x="1436" y="6567"/>
                  </a:cubicBezTo>
                  <a:cubicBezTo>
                    <a:pt x="1474" y="5334"/>
                    <a:pt x="1532" y="3491"/>
                    <a:pt x="1532" y="2576"/>
                  </a:cubicBezTo>
                  <a:cubicBezTo>
                    <a:pt x="1532" y="2576"/>
                    <a:pt x="1762" y="2244"/>
                    <a:pt x="2193" y="1737"/>
                  </a:cubicBezTo>
                  <a:lnTo>
                    <a:pt x="2173" y="1737"/>
                  </a:lnTo>
                  <a:cubicBezTo>
                    <a:pt x="2084" y="1737"/>
                    <a:pt x="2008" y="1661"/>
                    <a:pt x="2008" y="1573"/>
                  </a:cubicBezTo>
                  <a:lnTo>
                    <a:pt x="2008" y="1161"/>
                  </a:lnTo>
                  <a:cubicBezTo>
                    <a:pt x="2008" y="1073"/>
                    <a:pt x="2084" y="997"/>
                    <a:pt x="2173" y="997"/>
                  </a:cubicBezTo>
                  <a:lnTo>
                    <a:pt x="2858" y="997"/>
                  </a:lnTo>
                  <a:cubicBezTo>
                    <a:pt x="3153" y="689"/>
                    <a:pt x="3491" y="353"/>
                    <a:pt x="3875" y="10"/>
                  </a:cubicBezTo>
                  <a:close/>
                  <a:moveTo>
                    <a:pt x="14992" y="1"/>
                  </a:moveTo>
                  <a:cubicBezTo>
                    <a:pt x="15358" y="2326"/>
                    <a:pt x="15876" y="5166"/>
                    <a:pt x="16464" y="6701"/>
                  </a:cubicBezTo>
                  <a:cubicBezTo>
                    <a:pt x="16680" y="6615"/>
                    <a:pt x="16889" y="6516"/>
                    <a:pt x="17088" y="6399"/>
                  </a:cubicBezTo>
                  <a:cubicBezTo>
                    <a:pt x="17341" y="5612"/>
                    <a:pt x="17653" y="4409"/>
                    <a:pt x="17722" y="3166"/>
                  </a:cubicBezTo>
                  <a:cubicBezTo>
                    <a:pt x="17766" y="2374"/>
                    <a:pt x="17656" y="1337"/>
                    <a:pt x="17461" y="301"/>
                  </a:cubicBezTo>
                  <a:cubicBezTo>
                    <a:pt x="16924" y="172"/>
                    <a:pt x="16382" y="86"/>
                    <a:pt x="15834" y="38"/>
                  </a:cubicBezTo>
                  <a:cubicBezTo>
                    <a:pt x="15786" y="21"/>
                    <a:pt x="15711" y="10"/>
                    <a:pt x="15605" y="10"/>
                  </a:cubicBezTo>
                  <a:lnTo>
                    <a:pt x="15375" y="10"/>
                  </a:lnTo>
                  <a:cubicBezTo>
                    <a:pt x="15248" y="4"/>
                    <a:pt x="15118" y="4"/>
                    <a:pt x="14992" y="1"/>
                  </a:cubicBezTo>
                  <a:close/>
                </a:path>
              </a:pathLst>
            </a:custGeom>
            <a:solidFill>
              <a:srgbClr val="979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5839829" y="1330443"/>
              <a:ext cx="753600" cy="147203"/>
            </a:xfrm>
            <a:custGeom>
              <a:avLst/>
              <a:gdLst/>
              <a:ahLst/>
              <a:cxnLst/>
              <a:rect l="l" t="t" r="r" b="b"/>
              <a:pathLst>
                <a:path w="14012" h="2737" extrusionOk="0">
                  <a:moveTo>
                    <a:pt x="5297" y="0"/>
                  </a:moveTo>
                  <a:cubicBezTo>
                    <a:pt x="4944" y="0"/>
                    <a:pt x="4587" y="3"/>
                    <a:pt x="4234" y="24"/>
                  </a:cubicBezTo>
                  <a:cubicBezTo>
                    <a:pt x="3954" y="418"/>
                    <a:pt x="3430" y="774"/>
                    <a:pt x="2783" y="774"/>
                  </a:cubicBezTo>
                  <a:lnTo>
                    <a:pt x="2751" y="774"/>
                  </a:lnTo>
                  <a:cubicBezTo>
                    <a:pt x="2385" y="767"/>
                    <a:pt x="2056" y="585"/>
                    <a:pt x="1806" y="335"/>
                  </a:cubicBezTo>
                  <a:cubicBezTo>
                    <a:pt x="1230" y="466"/>
                    <a:pt x="679" y="685"/>
                    <a:pt x="296" y="1124"/>
                  </a:cubicBezTo>
                  <a:cubicBezTo>
                    <a:pt x="14" y="1449"/>
                    <a:pt x="0" y="1973"/>
                    <a:pt x="296" y="2295"/>
                  </a:cubicBezTo>
                  <a:cubicBezTo>
                    <a:pt x="432" y="2446"/>
                    <a:pt x="587" y="2566"/>
                    <a:pt x="751" y="2665"/>
                  </a:cubicBezTo>
                  <a:cubicBezTo>
                    <a:pt x="1011" y="2713"/>
                    <a:pt x="1282" y="2737"/>
                    <a:pt x="1556" y="2737"/>
                  </a:cubicBezTo>
                  <a:lnTo>
                    <a:pt x="2501" y="2737"/>
                  </a:lnTo>
                  <a:cubicBezTo>
                    <a:pt x="4543" y="2737"/>
                    <a:pt x="6245" y="1918"/>
                    <a:pt x="6633" y="14"/>
                  </a:cubicBezTo>
                  <a:cubicBezTo>
                    <a:pt x="6509" y="10"/>
                    <a:pt x="6386" y="10"/>
                    <a:pt x="6266" y="7"/>
                  </a:cubicBezTo>
                  <a:cubicBezTo>
                    <a:pt x="5944" y="3"/>
                    <a:pt x="5619" y="0"/>
                    <a:pt x="5297" y="0"/>
                  </a:cubicBezTo>
                  <a:close/>
                  <a:moveTo>
                    <a:pt x="8435" y="35"/>
                  </a:moveTo>
                  <a:lnTo>
                    <a:pt x="8435" y="35"/>
                  </a:lnTo>
                  <a:cubicBezTo>
                    <a:pt x="8832" y="1926"/>
                    <a:pt x="10527" y="2737"/>
                    <a:pt x="12562" y="2737"/>
                  </a:cubicBezTo>
                  <a:cubicBezTo>
                    <a:pt x="12888" y="2737"/>
                    <a:pt x="13203" y="2710"/>
                    <a:pt x="13507" y="2655"/>
                  </a:cubicBezTo>
                  <a:cubicBezTo>
                    <a:pt x="14011" y="1874"/>
                    <a:pt x="13939" y="696"/>
                    <a:pt x="12829" y="455"/>
                  </a:cubicBezTo>
                  <a:cubicBezTo>
                    <a:pt x="12514" y="391"/>
                    <a:pt x="12196" y="332"/>
                    <a:pt x="11877" y="284"/>
                  </a:cubicBezTo>
                  <a:cubicBezTo>
                    <a:pt x="11624" y="562"/>
                    <a:pt x="11278" y="767"/>
                    <a:pt x="10884" y="774"/>
                  </a:cubicBezTo>
                  <a:lnTo>
                    <a:pt x="10853" y="774"/>
                  </a:lnTo>
                  <a:cubicBezTo>
                    <a:pt x="10230" y="774"/>
                    <a:pt x="9719" y="446"/>
                    <a:pt x="9431" y="65"/>
                  </a:cubicBezTo>
                  <a:cubicBezTo>
                    <a:pt x="9099" y="48"/>
                    <a:pt x="8767" y="41"/>
                    <a:pt x="8435" y="35"/>
                  </a:cubicBezTo>
                  <a:close/>
                </a:path>
              </a:pathLst>
            </a:custGeom>
            <a:solidFill>
              <a:srgbClr val="CD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136492" y="1097351"/>
              <a:ext cx="81642" cy="205664"/>
            </a:xfrm>
            <a:custGeom>
              <a:avLst/>
              <a:gdLst/>
              <a:ahLst/>
              <a:cxnLst/>
              <a:rect l="l" t="t" r="r" b="b"/>
              <a:pathLst>
                <a:path w="1518" h="3824" extrusionOk="0">
                  <a:moveTo>
                    <a:pt x="0" y="0"/>
                  </a:moveTo>
                  <a:cubicBezTo>
                    <a:pt x="350" y="350"/>
                    <a:pt x="586" y="751"/>
                    <a:pt x="733" y="1073"/>
                  </a:cubicBezTo>
                  <a:cubicBezTo>
                    <a:pt x="983" y="1618"/>
                    <a:pt x="1151" y="2261"/>
                    <a:pt x="1257" y="3101"/>
                  </a:cubicBezTo>
                  <a:cubicBezTo>
                    <a:pt x="1284" y="3341"/>
                    <a:pt x="1308" y="3580"/>
                    <a:pt x="1329" y="3823"/>
                  </a:cubicBezTo>
                  <a:cubicBezTo>
                    <a:pt x="1384" y="3759"/>
                    <a:pt x="1446" y="3700"/>
                    <a:pt x="1517" y="3652"/>
                  </a:cubicBezTo>
                  <a:cubicBezTo>
                    <a:pt x="1501" y="3457"/>
                    <a:pt x="1483" y="3265"/>
                    <a:pt x="1459" y="3077"/>
                  </a:cubicBezTo>
                  <a:cubicBezTo>
                    <a:pt x="1390" y="2535"/>
                    <a:pt x="1261" y="1727"/>
                    <a:pt x="918" y="987"/>
                  </a:cubicBezTo>
                  <a:cubicBezTo>
                    <a:pt x="781" y="693"/>
                    <a:pt x="576" y="333"/>
                    <a:pt x="281" y="0"/>
                  </a:cubicBezTo>
                  <a:close/>
                </a:path>
              </a:pathLst>
            </a:custGeom>
            <a:solidFill>
              <a:srgbClr val="979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909854" y="1252835"/>
              <a:ext cx="166242" cy="119290"/>
            </a:xfrm>
            <a:custGeom>
              <a:avLst/>
              <a:gdLst/>
              <a:ahLst/>
              <a:cxnLst/>
              <a:rect l="l" t="t" r="r" b="b"/>
              <a:pathLst>
                <a:path w="3091" h="2218" extrusionOk="0">
                  <a:moveTo>
                    <a:pt x="1182" y="1"/>
                  </a:moveTo>
                  <a:lnTo>
                    <a:pt x="1182" y="1"/>
                  </a:lnTo>
                  <a:cubicBezTo>
                    <a:pt x="843" y="8"/>
                    <a:pt x="490" y="83"/>
                    <a:pt x="154" y="203"/>
                  </a:cubicBezTo>
                  <a:cubicBezTo>
                    <a:pt x="66" y="364"/>
                    <a:pt x="17" y="535"/>
                    <a:pt x="11" y="703"/>
                  </a:cubicBezTo>
                  <a:cubicBezTo>
                    <a:pt x="1" y="1035"/>
                    <a:pt x="192" y="1460"/>
                    <a:pt x="504" y="1778"/>
                  </a:cubicBezTo>
                  <a:cubicBezTo>
                    <a:pt x="754" y="2028"/>
                    <a:pt x="1083" y="2210"/>
                    <a:pt x="1449" y="2217"/>
                  </a:cubicBezTo>
                  <a:lnTo>
                    <a:pt x="1481" y="2217"/>
                  </a:lnTo>
                  <a:cubicBezTo>
                    <a:pt x="2128" y="2217"/>
                    <a:pt x="2652" y="1861"/>
                    <a:pt x="2932" y="1467"/>
                  </a:cubicBezTo>
                  <a:cubicBezTo>
                    <a:pt x="2997" y="1375"/>
                    <a:pt x="3049" y="1282"/>
                    <a:pt x="3090" y="1190"/>
                  </a:cubicBezTo>
                  <a:cubicBezTo>
                    <a:pt x="3022" y="1173"/>
                    <a:pt x="2964" y="1124"/>
                    <a:pt x="2923" y="1042"/>
                  </a:cubicBezTo>
                  <a:cubicBezTo>
                    <a:pt x="2803" y="792"/>
                    <a:pt x="2652" y="590"/>
                    <a:pt x="2480" y="439"/>
                  </a:cubicBezTo>
                  <a:lnTo>
                    <a:pt x="2480" y="439"/>
                  </a:lnTo>
                  <a:cubicBezTo>
                    <a:pt x="2562" y="621"/>
                    <a:pt x="2586" y="830"/>
                    <a:pt x="2532" y="1039"/>
                  </a:cubicBezTo>
                  <a:cubicBezTo>
                    <a:pt x="2429" y="1464"/>
                    <a:pt x="2049" y="1745"/>
                    <a:pt x="1631" y="1745"/>
                  </a:cubicBezTo>
                  <a:cubicBezTo>
                    <a:pt x="1555" y="1745"/>
                    <a:pt x="1481" y="1737"/>
                    <a:pt x="1405" y="1717"/>
                  </a:cubicBezTo>
                  <a:cubicBezTo>
                    <a:pt x="908" y="1593"/>
                    <a:pt x="603" y="1087"/>
                    <a:pt x="727" y="590"/>
                  </a:cubicBezTo>
                  <a:cubicBezTo>
                    <a:pt x="795" y="327"/>
                    <a:pt x="963" y="121"/>
                    <a:pt x="1182" y="1"/>
                  </a:cubicBezTo>
                  <a:close/>
                </a:path>
              </a:pathLst>
            </a:custGeom>
            <a:solidFill>
              <a:srgbClr val="FFF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942284" y="1252674"/>
              <a:ext cx="106704" cy="94012"/>
            </a:xfrm>
            <a:custGeom>
              <a:avLst/>
              <a:gdLst/>
              <a:ahLst/>
              <a:cxnLst/>
              <a:rect l="l" t="t" r="r" b="b"/>
              <a:pathLst>
                <a:path w="1984" h="1748" extrusionOk="0">
                  <a:moveTo>
                    <a:pt x="641" y="1"/>
                  </a:moveTo>
                  <a:cubicBezTo>
                    <a:pt x="620" y="1"/>
                    <a:pt x="600" y="1"/>
                    <a:pt x="579" y="4"/>
                  </a:cubicBezTo>
                  <a:cubicBezTo>
                    <a:pt x="360" y="124"/>
                    <a:pt x="192" y="330"/>
                    <a:pt x="124" y="593"/>
                  </a:cubicBezTo>
                  <a:cubicBezTo>
                    <a:pt x="0" y="1090"/>
                    <a:pt x="305" y="1596"/>
                    <a:pt x="802" y="1720"/>
                  </a:cubicBezTo>
                  <a:cubicBezTo>
                    <a:pt x="878" y="1740"/>
                    <a:pt x="952" y="1748"/>
                    <a:pt x="1028" y="1748"/>
                  </a:cubicBezTo>
                  <a:cubicBezTo>
                    <a:pt x="1446" y="1748"/>
                    <a:pt x="1826" y="1467"/>
                    <a:pt x="1929" y="1042"/>
                  </a:cubicBezTo>
                  <a:cubicBezTo>
                    <a:pt x="1983" y="833"/>
                    <a:pt x="1959" y="624"/>
                    <a:pt x="1877" y="442"/>
                  </a:cubicBezTo>
                  <a:cubicBezTo>
                    <a:pt x="1531" y="127"/>
                    <a:pt x="1099" y="1"/>
                    <a:pt x="641" y="1"/>
                  </a:cubicBezTo>
                  <a:close/>
                </a:path>
              </a:pathLst>
            </a:custGeom>
            <a:solidFill>
              <a:srgbClr val="A8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838700" y="1220620"/>
              <a:ext cx="262996" cy="96755"/>
            </a:xfrm>
            <a:custGeom>
              <a:avLst/>
              <a:gdLst/>
              <a:ahLst/>
              <a:cxnLst/>
              <a:rect l="l" t="t" r="r" b="b"/>
              <a:pathLst>
                <a:path w="4890" h="1799" extrusionOk="0">
                  <a:moveTo>
                    <a:pt x="2577" y="1"/>
                  </a:moveTo>
                  <a:cubicBezTo>
                    <a:pt x="1786" y="1"/>
                    <a:pt x="950" y="288"/>
                    <a:pt x="279" y="706"/>
                  </a:cubicBezTo>
                  <a:cubicBezTo>
                    <a:pt x="1" y="884"/>
                    <a:pt x="173" y="1285"/>
                    <a:pt x="432" y="1285"/>
                  </a:cubicBezTo>
                  <a:cubicBezTo>
                    <a:pt x="481" y="1285"/>
                    <a:pt x="535" y="1268"/>
                    <a:pt x="587" y="1237"/>
                  </a:cubicBezTo>
                  <a:cubicBezTo>
                    <a:pt x="857" y="1065"/>
                    <a:pt x="1162" y="915"/>
                    <a:pt x="1477" y="802"/>
                  </a:cubicBezTo>
                  <a:cubicBezTo>
                    <a:pt x="1813" y="682"/>
                    <a:pt x="2166" y="607"/>
                    <a:pt x="2505" y="600"/>
                  </a:cubicBezTo>
                  <a:cubicBezTo>
                    <a:pt x="2526" y="597"/>
                    <a:pt x="2546" y="597"/>
                    <a:pt x="2567" y="597"/>
                  </a:cubicBezTo>
                  <a:cubicBezTo>
                    <a:pt x="3025" y="597"/>
                    <a:pt x="3457" y="723"/>
                    <a:pt x="3803" y="1038"/>
                  </a:cubicBezTo>
                  <a:cubicBezTo>
                    <a:pt x="3975" y="1189"/>
                    <a:pt x="4126" y="1391"/>
                    <a:pt x="4246" y="1641"/>
                  </a:cubicBezTo>
                  <a:cubicBezTo>
                    <a:pt x="4287" y="1723"/>
                    <a:pt x="4345" y="1772"/>
                    <a:pt x="4413" y="1789"/>
                  </a:cubicBezTo>
                  <a:cubicBezTo>
                    <a:pt x="4434" y="1795"/>
                    <a:pt x="4454" y="1799"/>
                    <a:pt x="4478" y="1799"/>
                  </a:cubicBezTo>
                  <a:cubicBezTo>
                    <a:pt x="4677" y="1799"/>
                    <a:pt x="4889" y="1576"/>
                    <a:pt x="4773" y="1332"/>
                  </a:cubicBezTo>
                  <a:cubicBezTo>
                    <a:pt x="4307" y="371"/>
                    <a:pt x="3471" y="1"/>
                    <a:pt x="2577" y="1"/>
                  </a:cubicBezTo>
                  <a:close/>
                </a:path>
              </a:pathLst>
            </a:custGeom>
            <a:solidFill>
              <a:srgbClr val="979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337099" y="1252835"/>
              <a:ext cx="166027" cy="119290"/>
            </a:xfrm>
            <a:custGeom>
              <a:avLst/>
              <a:gdLst/>
              <a:ahLst/>
              <a:cxnLst/>
              <a:rect l="l" t="t" r="r" b="b"/>
              <a:pathLst>
                <a:path w="3087" h="2218" extrusionOk="0">
                  <a:moveTo>
                    <a:pt x="1844" y="1"/>
                  </a:moveTo>
                  <a:cubicBezTo>
                    <a:pt x="2093" y="114"/>
                    <a:pt x="2288" y="336"/>
                    <a:pt x="2361" y="624"/>
                  </a:cubicBezTo>
                  <a:cubicBezTo>
                    <a:pt x="2487" y="1121"/>
                    <a:pt x="2182" y="1628"/>
                    <a:pt x="1686" y="1751"/>
                  </a:cubicBezTo>
                  <a:cubicBezTo>
                    <a:pt x="1610" y="1769"/>
                    <a:pt x="1535" y="1778"/>
                    <a:pt x="1460" y="1778"/>
                  </a:cubicBezTo>
                  <a:cubicBezTo>
                    <a:pt x="1042" y="1778"/>
                    <a:pt x="661" y="1498"/>
                    <a:pt x="559" y="1073"/>
                  </a:cubicBezTo>
                  <a:cubicBezTo>
                    <a:pt x="500" y="840"/>
                    <a:pt x="535" y="607"/>
                    <a:pt x="637" y="412"/>
                  </a:cubicBezTo>
                  <a:lnTo>
                    <a:pt x="637" y="412"/>
                  </a:lnTo>
                  <a:cubicBezTo>
                    <a:pt x="456" y="569"/>
                    <a:pt x="295" y="775"/>
                    <a:pt x="165" y="1042"/>
                  </a:cubicBezTo>
                  <a:cubicBezTo>
                    <a:pt x="124" y="1124"/>
                    <a:pt x="65" y="1173"/>
                    <a:pt x="0" y="1190"/>
                  </a:cubicBezTo>
                  <a:cubicBezTo>
                    <a:pt x="41" y="1296"/>
                    <a:pt x="106" y="1402"/>
                    <a:pt x="185" y="1508"/>
                  </a:cubicBezTo>
                  <a:cubicBezTo>
                    <a:pt x="473" y="1889"/>
                    <a:pt x="984" y="2217"/>
                    <a:pt x="1607" y="2217"/>
                  </a:cubicBezTo>
                  <a:lnTo>
                    <a:pt x="1638" y="2217"/>
                  </a:lnTo>
                  <a:cubicBezTo>
                    <a:pt x="2032" y="2210"/>
                    <a:pt x="2378" y="2005"/>
                    <a:pt x="2631" y="1727"/>
                  </a:cubicBezTo>
                  <a:cubicBezTo>
                    <a:pt x="2916" y="1419"/>
                    <a:pt x="3087" y="1018"/>
                    <a:pt x="3077" y="703"/>
                  </a:cubicBezTo>
                  <a:cubicBezTo>
                    <a:pt x="3069" y="535"/>
                    <a:pt x="3025" y="364"/>
                    <a:pt x="2936" y="206"/>
                  </a:cubicBezTo>
                  <a:cubicBezTo>
                    <a:pt x="2576" y="80"/>
                    <a:pt x="2203" y="1"/>
                    <a:pt x="1844" y="1"/>
                  </a:cubicBezTo>
                  <a:close/>
                </a:path>
              </a:pathLst>
            </a:custGeom>
            <a:solidFill>
              <a:srgbClr val="FFF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363991" y="1252835"/>
              <a:ext cx="106920" cy="95679"/>
            </a:xfrm>
            <a:custGeom>
              <a:avLst/>
              <a:gdLst/>
              <a:ahLst/>
              <a:cxnLst/>
              <a:rect l="l" t="t" r="r" b="b"/>
              <a:pathLst>
                <a:path w="1988" h="1779" extrusionOk="0">
                  <a:moveTo>
                    <a:pt x="1344" y="1"/>
                  </a:moveTo>
                  <a:cubicBezTo>
                    <a:pt x="898" y="1"/>
                    <a:pt x="480" y="121"/>
                    <a:pt x="137" y="412"/>
                  </a:cubicBezTo>
                  <a:cubicBezTo>
                    <a:pt x="35" y="607"/>
                    <a:pt x="0" y="840"/>
                    <a:pt x="59" y="1073"/>
                  </a:cubicBezTo>
                  <a:cubicBezTo>
                    <a:pt x="161" y="1498"/>
                    <a:pt x="542" y="1778"/>
                    <a:pt x="960" y="1778"/>
                  </a:cubicBezTo>
                  <a:cubicBezTo>
                    <a:pt x="1035" y="1778"/>
                    <a:pt x="1110" y="1769"/>
                    <a:pt x="1186" y="1751"/>
                  </a:cubicBezTo>
                  <a:cubicBezTo>
                    <a:pt x="1682" y="1628"/>
                    <a:pt x="1987" y="1121"/>
                    <a:pt x="1861" y="624"/>
                  </a:cubicBezTo>
                  <a:cubicBezTo>
                    <a:pt x="1788" y="336"/>
                    <a:pt x="1593" y="114"/>
                    <a:pt x="1344" y="1"/>
                  </a:cubicBezTo>
                  <a:close/>
                </a:path>
              </a:pathLst>
            </a:custGeom>
            <a:solidFill>
              <a:srgbClr val="A8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311284" y="1220620"/>
              <a:ext cx="263158" cy="96755"/>
            </a:xfrm>
            <a:custGeom>
              <a:avLst/>
              <a:gdLst/>
              <a:ahLst/>
              <a:cxnLst/>
              <a:rect l="l" t="t" r="r" b="b"/>
              <a:pathLst>
                <a:path w="4893" h="1799" extrusionOk="0">
                  <a:moveTo>
                    <a:pt x="2313" y="1"/>
                  </a:moveTo>
                  <a:cubicBezTo>
                    <a:pt x="1419" y="1"/>
                    <a:pt x="583" y="371"/>
                    <a:pt x="117" y="1332"/>
                  </a:cubicBezTo>
                  <a:cubicBezTo>
                    <a:pt x="1" y="1576"/>
                    <a:pt x="213" y="1799"/>
                    <a:pt x="412" y="1799"/>
                  </a:cubicBezTo>
                  <a:cubicBezTo>
                    <a:pt x="436" y="1799"/>
                    <a:pt x="456" y="1795"/>
                    <a:pt x="480" y="1789"/>
                  </a:cubicBezTo>
                  <a:cubicBezTo>
                    <a:pt x="545" y="1772"/>
                    <a:pt x="604" y="1723"/>
                    <a:pt x="645" y="1641"/>
                  </a:cubicBezTo>
                  <a:cubicBezTo>
                    <a:pt x="775" y="1374"/>
                    <a:pt x="936" y="1168"/>
                    <a:pt x="1117" y="1011"/>
                  </a:cubicBezTo>
                  <a:cubicBezTo>
                    <a:pt x="1460" y="720"/>
                    <a:pt x="1878" y="600"/>
                    <a:pt x="2324" y="600"/>
                  </a:cubicBezTo>
                  <a:cubicBezTo>
                    <a:pt x="2683" y="600"/>
                    <a:pt x="3056" y="679"/>
                    <a:pt x="3416" y="805"/>
                  </a:cubicBezTo>
                  <a:cubicBezTo>
                    <a:pt x="3731" y="915"/>
                    <a:pt x="4033" y="1065"/>
                    <a:pt x="4303" y="1237"/>
                  </a:cubicBezTo>
                  <a:cubicBezTo>
                    <a:pt x="4358" y="1268"/>
                    <a:pt x="4409" y="1285"/>
                    <a:pt x="4461" y="1285"/>
                  </a:cubicBezTo>
                  <a:cubicBezTo>
                    <a:pt x="4721" y="1285"/>
                    <a:pt x="4893" y="884"/>
                    <a:pt x="4612" y="706"/>
                  </a:cubicBezTo>
                  <a:cubicBezTo>
                    <a:pt x="3940" y="288"/>
                    <a:pt x="3105" y="1"/>
                    <a:pt x="2313" y="1"/>
                  </a:cubicBezTo>
                  <a:close/>
                </a:path>
              </a:pathLst>
            </a:custGeom>
            <a:solidFill>
              <a:srgbClr val="979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273127" y="1126125"/>
              <a:ext cx="317597" cy="64101"/>
            </a:xfrm>
            <a:custGeom>
              <a:avLst/>
              <a:gdLst/>
              <a:ahLst/>
              <a:cxnLst/>
              <a:rect l="l" t="t" r="r" b="b"/>
              <a:pathLst>
                <a:path w="4207" h="740" extrusionOk="0">
                  <a:moveTo>
                    <a:pt x="165" y="0"/>
                  </a:moveTo>
                  <a:cubicBezTo>
                    <a:pt x="76" y="0"/>
                    <a:pt x="1" y="76"/>
                    <a:pt x="1" y="164"/>
                  </a:cubicBezTo>
                  <a:lnTo>
                    <a:pt x="1" y="576"/>
                  </a:lnTo>
                  <a:cubicBezTo>
                    <a:pt x="1" y="664"/>
                    <a:pt x="76" y="740"/>
                    <a:pt x="165" y="740"/>
                  </a:cubicBezTo>
                  <a:lnTo>
                    <a:pt x="4042" y="740"/>
                  </a:lnTo>
                  <a:cubicBezTo>
                    <a:pt x="4132" y="740"/>
                    <a:pt x="4207" y="664"/>
                    <a:pt x="4207" y="576"/>
                  </a:cubicBezTo>
                  <a:lnTo>
                    <a:pt x="4207" y="164"/>
                  </a:lnTo>
                  <a:cubicBezTo>
                    <a:pt x="4207" y="76"/>
                    <a:pt x="4132" y="0"/>
                    <a:pt x="4042" y="0"/>
                  </a:cubicBezTo>
                  <a:close/>
                </a:path>
              </a:pathLst>
            </a:custGeom>
            <a:solidFill>
              <a:srgbClr val="979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838649" y="1126125"/>
              <a:ext cx="298347" cy="64101"/>
            </a:xfrm>
            <a:custGeom>
              <a:avLst/>
              <a:gdLst/>
              <a:ahLst/>
              <a:cxnLst/>
              <a:rect l="l" t="t" r="r" b="b"/>
              <a:pathLst>
                <a:path w="4208" h="740" extrusionOk="0">
                  <a:moveTo>
                    <a:pt x="165" y="0"/>
                  </a:moveTo>
                  <a:cubicBezTo>
                    <a:pt x="76" y="0"/>
                    <a:pt x="0" y="76"/>
                    <a:pt x="0" y="164"/>
                  </a:cubicBezTo>
                  <a:lnTo>
                    <a:pt x="0" y="576"/>
                  </a:lnTo>
                  <a:cubicBezTo>
                    <a:pt x="0" y="664"/>
                    <a:pt x="76" y="740"/>
                    <a:pt x="165" y="740"/>
                  </a:cubicBezTo>
                  <a:lnTo>
                    <a:pt x="4043" y="740"/>
                  </a:lnTo>
                  <a:cubicBezTo>
                    <a:pt x="4132" y="740"/>
                    <a:pt x="4207" y="664"/>
                    <a:pt x="4207" y="576"/>
                  </a:cubicBezTo>
                  <a:lnTo>
                    <a:pt x="4207" y="164"/>
                  </a:lnTo>
                  <a:cubicBezTo>
                    <a:pt x="4207" y="76"/>
                    <a:pt x="4132" y="0"/>
                    <a:pt x="4043" y="0"/>
                  </a:cubicBezTo>
                  <a:close/>
                </a:path>
              </a:pathLst>
            </a:custGeom>
            <a:solidFill>
              <a:srgbClr val="979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6146810" y="1679545"/>
              <a:ext cx="176191" cy="88096"/>
            </a:xfrm>
            <a:custGeom>
              <a:avLst/>
              <a:gdLst/>
              <a:ahLst/>
              <a:cxnLst/>
              <a:rect l="l" t="t" r="r" b="b"/>
              <a:pathLst>
                <a:path w="3276" h="1638" extrusionOk="0">
                  <a:moveTo>
                    <a:pt x="1" y="1"/>
                  </a:moveTo>
                  <a:cubicBezTo>
                    <a:pt x="1" y="1"/>
                    <a:pt x="1" y="1638"/>
                    <a:pt x="1638" y="1638"/>
                  </a:cubicBezTo>
                  <a:cubicBezTo>
                    <a:pt x="3098" y="1638"/>
                    <a:pt x="3275" y="1"/>
                    <a:pt x="3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206086" y="837367"/>
              <a:ext cx="315488" cy="145428"/>
            </a:xfrm>
            <a:custGeom>
              <a:avLst/>
              <a:gdLst/>
              <a:ahLst/>
              <a:cxnLst/>
              <a:rect l="l" t="t" r="r" b="b"/>
              <a:pathLst>
                <a:path w="5866" h="2704" extrusionOk="0">
                  <a:moveTo>
                    <a:pt x="5692" y="1"/>
                  </a:moveTo>
                  <a:cubicBezTo>
                    <a:pt x="5647" y="1"/>
                    <a:pt x="5596" y="37"/>
                    <a:pt x="5602" y="97"/>
                  </a:cubicBezTo>
                  <a:cubicBezTo>
                    <a:pt x="5708" y="1392"/>
                    <a:pt x="4238" y="2056"/>
                    <a:pt x="3200" y="2327"/>
                  </a:cubicBezTo>
                  <a:cubicBezTo>
                    <a:pt x="2756" y="2442"/>
                    <a:pt x="2315" y="2493"/>
                    <a:pt x="1877" y="2493"/>
                  </a:cubicBezTo>
                  <a:cubicBezTo>
                    <a:pt x="1287" y="2493"/>
                    <a:pt x="701" y="2401"/>
                    <a:pt x="114" y="2248"/>
                  </a:cubicBezTo>
                  <a:cubicBezTo>
                    <a:pt x="107" y="2246"/>
                    <a:pt x="100" y="2245"/>
                    <a:pt x="94" y="2245"/>
                  </a:cubicBezTo>
                  <a:cubicBezTo>
                    <a:pt x="26" y="2245"/>
                    <a:pt x="0" y="2343"/>
                    <a:pt x="73" y="2371"/>
                  </a:cubicBezTo>
                  <a:cubicBezTo>
                    <a:pt x="646" y="2596"/>
                    <a:pt x="1257" y="2703"/>
                    <a:pt x="1869" y="2703"/>
                  </a:cubicBezTo>
                  <a:cubicBezTo>
                    <a:pt x="2566" y="2703"/>
                    <a:pt x="3264" y="2564"/>
                    <a:pt x="3910" y="2300"/>
                  </a:cubicBezTo>
                  <a:cubicBezTo>
                    <a:pt x="4865" y="1909"/>
                    <a:pt x="5865" y="1210"/>
                    <a:pt x="5759" y="63"/>
                  </a:cubicBezTo>
                  <a:cubicBezTo>
                    <a:pt x="5755" y="20"/>
                    <a:pt x="5725" y="1"/>
                    <a:pt x="5692" y="1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076102" y="1591163"/>
              <a:ext cx="317597" cy="64101"/>
            </a:xfrm>
            <a:custGeom>
              <a:avLst/>
              <a:gdLst/>
              <a:ahLst/>
              <a:cxnLst/>
              <a:rect l="l" t="t" r="r" b="b"/>
              <a:pathLst>
                <a:path w="4207" h="740" extrusionOk="0">
                  <a:moveTo>
                    <a:pt x="165" y="0"/>
                  </a:moveTo>
                  <a:cubicBezTo>
                    <a:pt x="76" y="0"/>
                    <a:pt x="1" y="76"/>
                    <a:pt x="1" y="164"/>
                  </a:cubicBezTo>
                  <a:lnTo>
                    <a:pt x="1" y="576"/>
                  </a:lnTo>
                  <a:cubicBezTo>
                    <a:pt x="1" y="664"/>
                    <a:pt x="76" y="740"/>
                    <a:pt x="165" y="740"/>
                  </a:cubicBezTo>
                  <a:lnTo>
                    <a:pt x="4042" y="740"/>
                  </a:lnTo>
                  <a:cubicBezTo>
                    <a:pt x="4132" y="740"/>
                    <a:pt x="4207" y="664"/>
                    <a:pt x="4207" y="576"/>
                  </a:cubicBezTo>
                  <a:lnTo>
                    <a:pt x="4207" y="164"/>
                  </a:lnTo>
                  <a:cubicBezTo>
                    <a:pt x="4207" y="76"/>
                    <a:pt x="4132" y="0"/>
                    <a:pt x="4042" y="0"/>
                  </a:cubicBezTo>
                  <a:close/>
                </a:path>
              </a:pathLst>
            </a:cu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202650" y="1791944"/>
              <a:ext cx="70500" cy="70500"/>
            </a:xfrm>
            <a:prstGeom prst="roundRect">
              <a:avLst>
                <a:gd name="adj" fmla="val 16667"/>
              </a:avLst>
            </a:prstGeom>
            <a:solidFill>
              <a:srgbClr val="1C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 rot="-8100000">
              <a:off x="6058488" y="1759543"/>
              <a:ext cx="294015" cy="291469"/>
            </a:xfrm>
            <a:prstGeom prst="diagStripe">
              <a:avLst>
                <a:gd name="adj" fmla="val 50000"/>
              </a:avLst>
            </a:prstGeom>
            <a:solidFill>
              <a:srgbClr val="B7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3982075" y="74225"/>
            <a:ext cx="4077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ALGORITHM</a:t>
            </a:r>
            <a:endParaRPr sz="37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345150" y="687975"/>
            <a:ext cx="11501700" cy="5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Functions: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Enthalpy_Vapour and Enthalpy_Vapour Function: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Calculate the Enthalpy at each stage for the Vapor  and Liquid phase, along with  Non-Ideality [Departure function using Redlich Kwong EOS]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ratchford_rice Function: 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Calculate initial guess of flow values assuming ideal Flash Separation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Enthalpy_Equation Function: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Calculate Enthalpy equation for all the stages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Material_Equation function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To Calculate Material Balance Equations for all components and stages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Equilibrium_Equation function: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Calculate Equilibrium Equations for all components and stages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Enthalpy_Stage function: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Calculate Enthalpy Equation at a given stage, used for evaluating Partial derivatives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Material_Stage function: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Calculate Material Balance Equations for all components at a given stage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Equilibrium_Stage function: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Calculate Equilibrium Equations for all components at a given stage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9)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Matrix_A, Matrix_B, Matrix_C function: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find Aj, Bj, Cj matrices for a given stage. Derivatives are calculated using 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Central Finite Difference Method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10)</a:t>
            </a: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Activity Function: </a:t>
            </a:r>
            <a:r>
              <a:rPr lang="en-I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Calculate Activity Coefficients using WILSON Activity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 idx="4294967295"/>
          </p:nvPr>
        </p:nvSpPr>
        <p:spPr>
          <a:xfrm>
            <a:off x="1329333" y="138475"/>
            <a:ext cx="93963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700">
                <a:solidFill>
                  <a:srgbClr val="565A97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Results</a:t>
            </a:r>
            <a:endParaRPr sz="37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125" y="2188475"/>
            <a:ext cx="5418651" cy="42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715675" y="973175"/>
            <a:ext cx="111501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565A97"/>
                </a:solidFill>
                <a:latin typeface="Anton"/>
                <a:ea typeface="Anton"/>
                <a:cs typeface="Anton"/>
                <a:sym typeface="Anton"/>
              </a:rPr>
              <a:t>Temperature profiles obtained from both Matlab and Aspen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40875"/>
            <a:ext cx="6142325" cy="413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 idx="4294967295"/>
          </p:nvPr>
        </p:nvSpPr>
        <p:spPr>
          <a:xfrm>
            <a:off x="1329333" y="138475"/>
            <a:ext cx="93963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700">
                <a:solidFill>
                  <a:srgbClr val="565A97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Results</a:t>
            </a:r>
            <a:endParaRPr sz="37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28" name="Google Shape;32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9075" y="2141675"/>
            <a:ext cx="5181601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 txBox="1"/>
          <p:nvPr/>
        </p:nvSpPr>
        <p:spPr>
          <a:xfrm>
            <a:off x="884900" y="1027125"/>
            <a:ext cx="106188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565A97"/>
                </a:solidFill>
                <a:latin typeface="Anton"/>
                <a:ea typeface="Anton"/>
                <a:cs typeface="Anton"/>
                <a:sym typeface="Anton"/>
              </a:rPr>
              <a:t>Composition of each component at each stage in liquid phase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80125"/>
            <a:ext cx="6364277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>
            <a:spLocks noGrp="1"/>
          </p:cNvSpPr>
          <p:nvPr>
            <p:ph type="title" idx="4294967295"/>
          </p:nvPr>
        </p:nvSpPr>
        <p:spPr>
          <a:xfrm>
            <a:off x="1329333" y="138475"/>
            <a:ext cx="93963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700">
                <a:solidFill>
                  <a:srgbClr val="565A97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Results</a:t>
            </a:r>
            <a:endParaRPr sz="3700">
              <a:solidFill>
                <a:srgbClr val="565A97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050" y="2141675"/>
            <a:ext cx="5181601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/>
          <p:nvPr/>
        </p:nvSpPr>
        <p:spPr>
          <a:xfrm>
            <a:off x="1045325" y="862200"/>
            <a:ext cx="10596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565A97"/>
                </a:solidFill>
                <a:latin typeface="Anton"/>
                <a:ea typeface="Anton"/>
                <a:cs typeface="Anton"/>
                <a:sym typeface="Anton"/>
              </a:rPr>
              <a:t>Composition of each component at each stage in vapour phase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91600"/>
            <a:ext cx="6278251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/>
        </p:nvSpPr>
        <p:spPr>
          <a:xfrm>
            <a:off x="4385700" y="302325"/>
            <a:ext cx="34206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References</a:t>
            </a:r>
            <a:endParaRPr sz="37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345150" y="1259075"/>
            <a:ext cx="11501700" cy="55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I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Thermodynamic Principles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Separation Process Principles Book by Ernest J. Henley and J. D Seader.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Engineering and Chemical Thermodynamics Book by Milo D. Koretsky.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Chemical Process Modelling and Computer Simulation by Amiya K. Jana.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Prediction of Multicomponent Vapor-Liquid Equilibrium with the Wilson Equation by Norman Silverman and Dimitrios Tassios.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Algorithm</a:t>
            </a: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Multicomponent Separation CaIcuIations by Linearization Book by Leonard M. Napthali and Donald P. Sandholm.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I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Experimental Data: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NIST Webbook : </a:t>
            </a:r>
            <a:r>
              <a:rPr lang="en-I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https://webbook.nist.gov/chemistry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○"/>
            </a:pPr>
            <a:r>
              <a:rPr lang="en-I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Perry’s Chemical Engineering Handbook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/>
        </p:nvSpPr>
        <p:spPr>
          <a:xfrm>
            <a:off x="2735250" y="262150"/>
            <a:ext cx="67215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Individual Contributions</a:t>
            </a:r>
            <a:endParaRPr sz="37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45150" y="1938550"/>
            <a:ext cx="11501700" cy="5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-I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VIPUL KOHLI</a:t>
            </a: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Aspen, MATLAB code, Degree of freedom analysis.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en-I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SAKSHAM MITTAL</a:t>
            </a: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MATLAB code, Presentation, Debugging.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-I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RAJAT CHAUDHARY</a:t>
            </a: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MATLAB code, Presentation, Debugging.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4) SWASTIK SINGHAL</a:t>
            </a: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Degree of freedom analysis, Debugging, Presentation.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5) KRISHAN KUMAR TETARWAL: Debugging, Presentation.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6) </a:t>
            </a:r>
            <a:r>
              <a:rPr lang="en-IN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SURAJ KUMAR</a:t>
            </a: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Aspen, Debugging.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/>
        </p:nvSpPr>
        <p:spPr>
          <a:xfrm>
            <a:off x="3758350" y="3857700"/>
            <a:ext cx="115017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You.</a:t>
            </a:r>
            <a:endParaRPr sz="7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F4A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5823725" y="1916375"/>
            <a:ext cx="5855700" cy="3373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F3F3F3"/>
                </a:solidFill>
              </a:rPr>
              <a:t> 			</a:t>
            </a:r>
            <a:endParaRPr sz="25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F3F3F3"/>
                </a:solidFill>
              </a:rPr>
              <a:t> VIPUL KOHLI				160795</a:t>
            </a:r>
            <a:endParaRPr sz="25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F3F3F3"/>
                </a:solidFill>
              </a:rPr>
              <a:t> SAKSHAM MITTAL			170615</a:t>
            </a:r>
            <a:endParaRPr sz="25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F3F3F3"/>
                </a:solidFill>
              </a:rPr>
              <a:t> RAJAT CHAUDHARY			170540</a:t>
            </a:r>
            <a:endParaRPr sz="25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F3F3F3"/>
                </a:solidFill>
              </a:rPr>
              <a:t> SWASTIK SINGHAL 			170747</a:t>
            </a:r>
            <a:endParaRPr sz="25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F3F3F3"/>
                </a:solidFill>
              </a:rPr>
              <a:t> KRISHAN TETARWAL			160338</a:t>
            </a:r>
            <a:endParaRPr sz="25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F3F3F3"/>
                </a:solidFill>
              </a:rPr>
              <a:t> SURAJ KUMAR			150741</a:t>
            </a:r>
            <a:endParaRPr sz="2500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F3F3F3"/>
              </a:solidFill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ctrTitle"/>
          </p:nvPr>
        </p:nvSpPr>
        <p:spPr>
          <a:xfrm>
            <a:off x="1706600" y="678400"/>
            <a:ext cx="2853300" cy="1387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ermanent Marker"/>
                <a:ea typeface="Permanent Marker"/>
                <a:cs typeface="Permanent Marker"/>
                <a:sym typeface="Permanent Marker"/>
              </a:rPr>
              <a:t>GROUP MEMBERS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677905" y="5971367"/>
            <a:ext cx="3764162" cy="886608"/>
          </a:xfrm>
          <a:custGeom>
            <a:avLst/>
            <a:gdLst/>
            <a:ahLst/>
            <a:cxnLst/>
            <a:rect l="l" t="t" r="r" b="b"/>
            <a:pathLst>
              <a:path w="29564" h="46535" extrusionOk="0">
                <a:moveTo>
                  <a:pt x="0" y="0"/>
                </a:moveTo>
                <a:lnTo>
                  <a:pt x="0" y="46534"/>
                </a:lnTo>
                <a:lnTo>
                  <a:pt x="29563" y="46534"/>
                </a:lnTo>
                <a:lnTo>
                  <a:pt x="29563" y="0"/>
                </a:lnTo>
                <a:close/>
              </a:path>
            </a:pathLst>
          </a:custGeom>
          <a:solidFill>
            <a:srgbClr val="30A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3609802" y="6142304"/>
            <a:ext cx="1900500" cy="116700"/>
          </a:xfrm>
          <a:prstGeom prst="ellipse">
            <a:avLst/>
          </a:prstGeom>
          <a:solidFill>
            <a:srgbClr val="2D406A">
              <a:alpha val="322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824836" y="5532378"/>
            <a:ext cx="1494528" cy="683721"/>
          </a:xfrm>
          <a:custGeom>
            <a:avLst/>
            <a:gdLst/>
            <a:ahLst/>
            <a:cxnLst/>
            <a:rect l="l" t="t" r="r" b="b"/>
            <a:pathLst>
              <a:path w="22421" h="10258" extrusionOk="0">
                <a:moveTo>
                  <a:pt x="4178" y="0"/>
                </a:moveTo>
                <a:cubicBezTo>
                  <a:pt x="3901" y="0"/>
                  <a:pt x="3678" y="224"/>
                  <a:pt x="3678" y="500"/>
                </a:cubicBezTo>
                <a:lnTo>
                  <a:pt x="3678" y="857"/>
                </a:lnTo>
                <a:cubicBezTo>
                  <a:pt x="3678" y="1133"/>
                  <a:pt x="3901" y="1357"/>
                  <a:pt x="4178" y="1357"/>
                </a:cubicBezTo>
                <a:lnTo>
                  <a:pt x="5144" y="1357"/>
                </a:lnTo>
                <a:cubicBezTo>
                  <a:pt x="5128" y="1383"/>
                  <a:pt x="5110" y="1410"/>
                  <a:pt x="5098" y="1436"/>
                </a:cubicBezTo>
                <a:lnTo>
                  <a:pt x="117" y="9831"/>
                </a:lnTo>
                <a:cubicBezTo>
                  <a:pt x="0" y="10065"/>
                  <a:pt x="98" y="10258"/>
                  <a:pt x="337" y="10258"/>
                </a:cubicBezTo>
                <a:lnTo>
                  <a:pt x="837" y="10258"/>
                </a:lnTo>
                <a:cubicBezTo>
                  <a:pt x="1072" y="10258"/>
                  <a:pt x="1360" y="10065"/>
                  <a:pt x="1474" y="9831"/>
                </a:cubicBezTo>
                <a:lnTo>
                  <a:pt x="6455" y="1436"/>
                </a:lnTo>
                <a:cubicBezTo>
                  <a:pt x="6466" y="1410"/>
                  <a:pt x="6477" y="1383"/>
                  <a:pt x="6485" y="1357"/>
                </a:cubicBezTo>
                <a:lnTo>
                  <a:pt x="10542" y="1357"/>
                </a:lnTo>
                <a:cubicBezTo>
                  <a:pt x="10534" y="1383"/>
                  <a:pt x="10534" y="1410"/>
                  <a:pt x="10534" y="1436"/>
                </a:cubicBezTo>
                <a:lnTo>
                  <a:pt x="10534" y="9831"/>
                </a:lnTo>
                <a:cubicBezTo>
                  <a:pt x="10534" y="10065"/>
                  <a:pt x="10724" y="10258"/>
                  <a:pt x="10962" y="10258"/>
                </a:cubicBezTo>
                <a:lnTo>
                  <a:pt x="11458" y="10258"/>
                </a:lnTo>
                <a:cubicBezTo>
                  <a:pt x="11697" y="10258"/>
                  <a:pt x="11890" y="10065"/>
                  <a:pt x="11890" y="9831"/>
                </a:cubicBezTo>
                <a:lnTo>
                  <a:pt x="11890" y="1436"/>
                </a:lnTo>
                <a:cubicBezTo>
                  <a:pt x="11890" y="1410"/>
                  <a:pt x="11887" y="1383"/>
                  <a:pt x="11883" y="1357"/>
                </a:cubicBezTo>
                <a:lnTo>
                  <a:pt x="15936" y="1357"/>
                </a:lnTo>
                <a:cubicBezTo>
                  <a:pt x="15943" y="1383"/>
                  <a:pt x="15955" y="1410"/>
                  <a:pt x="15966" y="1436"/>
                </a:cubicBezTo>
                <a:lnTo>
                  <a:pt x="20947" y="9831"/>
                </a:lnTo>
                <a:cubicBezTo>
                  <a:pt x="21065" y="10065"/>
                  <a:pt x="21349" y="10258"/>
                  <a:pt x="21588" y="10258"/>
                </a:cubicBezTo>
                <a:lnTo>
                  <a:pt x="22083" y="10258"/>
                </a:lnTo>
                <a:cubicBezTo>
                  <a:pt x="22322" y="10258"/>
                  <a:pt x="22420" y="10065"/>
                  <a:pt x="22303" y="9831"/>
                </a:cubicBezTo>
                <a:lnTo>
                  <a:pt x="17326" y="1436"/>
                </a:lnTo>
                <a:cubicBezTo>
                  <a:pt x="17310" y="1410"/>
                  <a:pt x="17296" y="1383"/>
                  <a:pt x="17277" y="1357"/>
                </a:cubicBezTo>
                <a:lnTo>
                  <a:pt x="18242" y="1357"/>
                </a:lnTo>
                <a:cubicBezTo>
                  <a:pt x="18519" y="1357"/>
                  <a:pt x="18742" y="1133"/>
                  <a:pt x="18742" y="857"/>
                </a:cubicBezTo>
                <a:lnTo>
                  <a:pt x="18742" y="500"/>
                </a:lnTo>
                <a:cubicBezTo>
                  <a:pt x="18742" y="224"/>
                  <a:pt x="18519" y="0"/>
                  <a:pt x="18242" y="0"/>
                </a:cubicBezTo>
                <a:close/>
              </a:path>
            </a:pathLst>
          </a:custGeom>
          <a:solidFill>
            <a:srgbClr val="1C172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3985408" y="4059936"/>
            <a:ext cx="1177638" cy="1387905"/>
          </a:xfrm>
          <a:custGeom>
            <a:avLst/>
            <a:gdLst/>
            <a:ahLst/>
            <a:cxnLst/>
            <a:rect l="l" t="t" r="r" b="b"/>
            <a:pathLst>
              <a:path w="17667" h="20823" extrusionOk="0">
                <a:moveTo>
                  <a:pt x="4458" y="0"/>
                </a:moveTo>
                <a:cubicBezTo>
                  <a:pt x="4432" y="0"/>
                  <a:pt x="4409" y="23"/>
                  <a:pt x="4409" y="49"/>
                </a:cubicBezTo>
                <a:lnTo>
                  <a:pt x="4409" y="538"/>
                </a:lnTo>
                <a:cubicBezTo>
                  <a:pt x="4409" y="848"/>
                  <a:pt x="4663" y="1103"/>
                  <a:pt x="4974" y="1103"/>
                </a:cubicBezTo>
                <a:lnTo>
                  <a:pt x="5322" y="1103"/>
                </a:lnTo>
                <a:lnTo>
                  <a:pt x="5322" y="3322"/>
                </a:lnTo>
                <a:cubicBezTo>
                  <a:pt x="5322" y="4527"/>
                  <a:pt x="5110" y="5724"/>
                  <a:pt x="4693" y="6853"/>
                </a:cubicBezTo>
                <a:lnTo>
                  <a:pt x="424" y="18451"/>
                </a:lnTo>
                <a:cubicBezTo>
                  <a:pt x="0" y="19603"/>
                  <a:pt x="852" y="20822"/>
                  <a:pt x="2079" y="20822"/>
                </a:cubicBezTo>
                <a:lnTo>
                  <a:pt x="15588" y="20822"/>
                </a:lnTo>
                <a:cubicBezTo>
                  <a:pt x="16815" y="20822"/>
                  <a:pt x="17667" y="19603"/>
                  <a:pt x="17242" y="18451"/>
                </a:cubicBezTo>
                <a:lnTo>
                  <a:pt x="12974" y="6853"/>
                </a:lnTo>
                <a:cubicBezTo>
                  <a:pt x="12557" y="5724"/>
                  <a:pt x="12345" y="4527"/>
                  <a:pt x="12345" y="3322"/>
                </a:cubicBezTo>
                <a:lnTo>
                  <a:pt x="12345" y="1103"/>
                </a:lnTo>
                <a:lnTo>
                  <a:pt x="12693" y="1103"/>
                </a:lnTo>
                <a:cubicBezTo>
                  <a:pt x="13008" y="1103"/>
                  <a:pt x="13258" y="848"/>
                  <a:pt x="13258" y="538"/>
                </a:cubicBezTo>
                <a:lnTo>
                  <a:pt x="13258" y="49"/>
                </a:lnTo>
                <a:cubicBezTo>
                  <a:pt x="13258" y="23"/>
                  <a:pt x="13235" y="0"/>
                  <a:pt x="13209" y="0"/>
                </a:cubicBezTo>
                <a:close/>
              </a:path>
            </a:pathLst>
          </a:custGeom>
          <a:solidFill>
            <a:srgbClr val="56CD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048796" y="4801989"/>
            <a:ext cx="1050855" cy="599673"/>
          </a:xfrm>
          <a:custGeom>
            <a:avLst/>
            <a:gdLst/>
            <a:ahLst/>
            <a:cxnLst/>
            <a:rect l="l" t="t" r="r" b="b"/>
            <a:pathLst>
              <a:path w="15765" h="8997" extrusionOk="0">
                <a:moveTo>
                  <a:pt x="2905" y="0"/>
                </a:moveTo>
                <a:lnTo>
                  <a:pt x="125" y="7557"/>
                </a:lnTo>
                <a:cubicBezTo>
                  <a:pt x="0" y="7890"/>
                  <a:pt x="49" y="8250"/>
                  <a:pt x="250" y="8538"/>
                </a:cubicBezTo>
                <a:cubicBezTo>
                  <a:pt x="455" y="8829"/>
                  <a:pt x="773" y="8997"/>
                  <a:pt x="1128" y="8997"/>
                </a:cubicBezTo>
                <a:lnTo>
                  <a:pt x="14637" y="8997"/>
                </a:lnTo>
                <a:cubicBezTo>
                  <a:pt x="14992" y="8997"/>
                  <a:pt x="15310" y="8829"/>
                  <a:pt x="15515" y="8538"/>
                </a:cubicBezTo>
                <a:cubicBezTo>
                  <a:pt x="15719" y="8250"/>
                  <a:pt x="15765" y="7890"/>
                  <a:pt x="15640" y="7557"/>
                </a:cubicBezTo>
                <a:lnTo>
                  <a:pt x="12859" y="0"/>
                </a:lnTo>
                <a:close/>
              </a:path>
            </a:pathLst>
          </a:custGeom>
          <a:solidFill>
            <a:srgbClr val="DBD75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3985408" y="4573701"/>
            <a:ext cx="1177638" cy="874148"/>
          </a:xfrm>
          <a:custGeom>
            <a:avLst/>
            <a:gdLst/>
            <a:ahLst/>
            <a:cxnLst/>
            <a:rect l="l" t="t" r="r" b="b"/>
            <a:pathLst>
              <a:path w="17667" h="13115" extrusionOk="0">
                <a:moveTo>
                  <a:pt x="13288" y="0"/>
                </a:moveTo>
                <a:cubicBezTo>
                  <a:pt x="12049" y="2811"/>
                  <a:pt x="9674" y="5111"/>
                  <a:pt x="7174" y="6899"/>
                </a:cubicBezTo>
                <a:cubicBezTo>
                  <a:pt x="5774" y="7950"/>
                  <a:pt x="3879" y="9122"/>
                  <a:pt x="2011" y="9122"/>
                </a:cubicBezTo>
                <a:cubicBezTo>
                  <a:pt x="1691" y="9122"/>
                  <a:pt x="1372" y="9088"/>
                  <a:pt x="1057" y="9012"/>
                </a:cubicBezTo>
                <a:lnTo>
                  <a:pt x="420" y="10743"/>
                </a:lnTo>
                <a:cubicBezTo>
                  <a:pt x="0" y="11895"/>
                  <a:pt x="848" y="13114"/>
                  <a:pt x="2076" y="13114"/>
                </a:cubicBezTo>
                <a:lnTo>
                  <a:pt x="15588" y="13114"/>
                </a:lnTo>
                <a:cubicBezTo>
                  <a:pt x="16815" y="13114"/>
                  <a:pt x="17667" y="11895"/>
                  <a:pt x="17242" y="10743"/>
                </a:cubicBezTo>
                <a:lnTo>
                  <a:pt x="13288" y="0"/>
                </a:lnTo>
                <a:close/>
              </a:path>
            </a:pathLst>
          </a:custGeom>
          <a:solidFill>
            <a:srgbClr val="4FC9C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4048996" y="4801989"/>
            <a:ext cx="1050656" cy="599673"/>
          </a:xfrm>
          <a:custGeom>
            <a:avLst/>
            <a:gdLst/>
            <a:ahLst/>
            <a:cxnLst/>
            <a:rect l="l" t="t" r="r" b="b"/>
            <a:pathLst>
              <a:path w="15762" h="8997" extrusionOk="0">
                <a:moveTo>
                  <a:pt x="10118" y="0"/>
                </a:moveTo>
                <a:cubicBezTo>
                  <a:pt x="8978" y="1315"/>
                  <a:pt x="7622" y="2474"/>
                  <a:pt x="6224" y="3474"/>
                </a:cubicBezTo>
                <a:cubicBezTo>
                  <a:pt x="4822" y="4524"/>
                  <a:pt x="2930" y="5697"/>
                  <a:pt x="1061" y="5697"/>
                </a:cubicBezTo>
                <a:cubicBezTo>
                  <a:pt x="976" y="5697"/>
                  <a:pt x="892" y="5694"/>
                  <a:pt x="807" y="5689"/>
                </a:cubicBezTo>
                <a:lnTo>
                  <a:pt x="122" y="7557"/>
                </a:lnTo>
                <a:cubicBezTo>
                  <a:pt x="1" y="7890"/>
                  <a:pt x="46" y="8250"/>
                  <a:pt x="247" y="8538"/>
                </a:cubicBezTo>
                <a:cubicBezTo>
                  <a:pt x="452" y="8829"/>
                  <a:pt x="770" y="8997"/>
                  <a:pt x="1125" y="8997"/>
                </a:cubicBezTo>
                <a:lnTo>
                  <a:pt x="14637" y="8997"/>
                </a:lnTo>
                <a:cubicBezTo>
                  <a:pt x="14989" y="8997"/>
                  <a:pt x="15311" y="8829"/>
                  <a:pt x="15512" y="8538"/>
                </a:cubicBezTo>
                <a:cubicBezTo>
                  <a:pt x="15716" y="8250"/>
                  <a:pt x="15762" y="7890"/>
                  <a:pt x="15641" y="7557"/>
                </a:cubicBezTo>
                <a:lnTo>
                  <a:pt x="12856" y="0"/>
                </a:lnTo>
                <a:close/>
              </a:path>
            </a:pathLst>
          </a:custGeom>
          <a:solidFill>
            <a:srgbClr val="CCC6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4239095" y="4612227"/>
            <a:ext cx="92454" cy="151434"/>
          </a:xfrm>
          <a:custGeom>
            <a:avLst/>
            <a:gdLst/>
            <a:ahLst/>
            <a:cxnLst/>
            <a:rect l="l" t="t" r="r" b="b"/>
            <a:pathLst>
              <a:path w="1387" h="2272" extrusionOk="0">
                <a:moveTo>
                  <a:pt x="963" y="0"/>
                </a:moveTo>
                <a:cubicBezTo>
                  <a:pt x="808" y="0"/>
                  <a:pt x="664" y="96"/>
                  <a:pt x="611" y="249"/>
                </a:cubicBezTo>
                <a:cubicBezTo>
                  <a:pt x="315" y="1101"/>
                  <a:pt x="69" y="1767"/>
                  <a:pt x="69" y="1767"/>
                </a:cubicBezTo>
                <a:cubicBezTo>
                  <a:pt x="1" y="1961"/>
                  <a:pt x="100" y="2176"/>
                  <a:pt x="292" y="2249"/>
                </a:cubicBezTo>
                <a:cubicBezTo>
                  <a:pt x="334" y="2263"/>
                  <a:pt x="380" y="2272"/>
                  <a:pt x="421" y="2272"/>
                </a:cubicBezTo>
                <a:cubicBezTo>
                  <a:pt x="572" y="2272"/>
                  <a:pt x="717" y="2176"/>
                  <a:pt x="773" y="2025"/>
                </a:cubicBezTo>
                <a:cubicBezTo>
                  <a:pt x="773" y="2025"/>
                  <a:pt x="1020" y="1354"/>
                  <a:pt x="1319" y="494"/>
                </a:cubicBezTo>
                <a:cubicBezTo>
                  <a:pt x="1387" y="302"/>
                  <a:pt x="1281" y="90"/>
                  <a:pt x="1088" y="22"/>
                </a:cubicBezTo>
                <a:cubicBezTo>
                  <a:pt x="1046" y="7"/>
                  <a:pt x="1004" y="0"/>
                  <a:pt x="963" y="0"/>
                </a:cubicBezTo>
                <a:close/>
              </a:path>
            </a:pathLst>
          </a:custGeom>
          <a:solidFill>
            <a:srgbClr val="80E8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299218" y="4160850"/>
            <a:ext cx="110918" cy="425843"/>
          </a:xfrm>
          <a:custGeom>
            <a:avLst/>
            <a:gdLst/>
            <a:ahLst/>
            <a:cxnLst/>
            <a:rect l="l" t="t" r="r" b="b"/>
            <a:pathLst>
              <a:path w="1664" h="6389" extrusionOk="0">
                <a:moveTo>
                  <a:pt x="1182" y="1"/>
                </a:moveTo>
                <a:cubicBezTo>
                  <a:pt x="1174" y="1"/>
                  <a:pt x="1165" y="1"/>
                  <a:pt x="1156" y="2"/>
                </a:cubicBezTo>
                <a:cubicBezTo>
                  <a:pt x="948" y="9"/>
                  <a:pt x="789" y="187"/>
                  <a:pt x="800" y="392"/>
                </a:cubicBezTo>
                <a:cubicBezTo>
                  <a:pt x="800" y="414"/>
                  <a:pt x="910" y="2714"/>
                  <a:pt x="747" y="3706"/>
                </a:cubicBezTo>
                <a:cubicBezTo>
                  <a:pt x="682" y="4081"/>
                  <a:pt x="455" y="4752"/>
                  <a:pt x="167" y="5604"/>
                </a:cubicBezTo>
                <a:lnTo>
                  <a:pt x="65" y="5895"/>
                </a:lnTo>
                <a:cubicBezTo>
                  <a:pt x="0" y="6089"/>
                  <a:pt x="102" y="6304"/>
                  <a:pt x="299" y="6369"/>
                </a:cubicBezTo>
                <a:cubicBezTo>
                  <a:pt x="341" y="6384"/>
                  <a:pt x="379" y="6388"/>
                  <a:pt x="420" y="6388"/>
                </a:cubicBezTo>
                <a:cubicBezTo>
                  <a:pt x="576" y="6388"/>
                  <a:pt x="720" y="6289"/>
                  <a:pt x="773" y="6134"/>
                </a:cubicBezTo>
                <a:lnTo>
                  <a:pt x="875" y="5843"/>
                </a:lnTo>
                <a:cubicBezTo>
                  <a:pt x="1186" y="4925"/>
                  <a:pt x="1410" y="4266"/>
                  <a:pt x="1485" y="3827"/>
                </a:cubicBezTo>
                <a:cubicBezTo>
                  <a:pt x="1663" y="2759"/>
                  <a:pt x="1550" y="453"/>
                  <a:pt x="1546" y="357"/>
                </a:cubicBezTo>
                <a:cubicBezTo>
                  <a:pt x="1535" y="158"/>
                  <a:pt x="1372" y="1"/>
                  <a:pt x="1182" y="1"/>
                </a:cubicBezTo>
                <a:close/>
              </a:path>
            </a:pathLst>
          </a:custGeom>
          <a:solidFill>
            <a:srgbClr val="80E8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 rot="10800000">
            <a:off x="4624035" y="3372221"/>
            <a:ext cx="49399" cy="49389"/>
          </a:xfrm>
          <a:custGeom>
            <a:avLst/>
            <a:gdLst/>
            <a:ahLst/>
            <a:cxnLst/>
            <a:rect l="l" t="t" r="r" b="b"/>
            <a:pathLst>
              <a:path w="453" h="453" extrusionOk="0">
                <a:moveTo>
                  <a:pt x="226" y="0"/>
                </a:moveTo>
                <a:cubicBezTo>
                  <a:pt x="103" y="0"/>
                  <a:pt x="0" y="103"/>
                  <a:pt x="0" y="227"/>
                </a:cubicBezTo>
                <a:cubicBezTo>
                  <a:pt x="0" y="353"/>
                  <a:pt x="103" y="453"/>
                  <a:pt x="226" y="453"/>
                </a:cubicBezTo>
                <a:cubicBezTo>
                  <a:pt x="350" y="453"/>
                  <a:pt x="452" y="353"/>
                  <a:pt x="452" y="227"/>
                </a:cubicBezTo>
                <a:cubicBezTo>
                  <a:pt x="452" y="103"/>
                  <a:pt x="350" y="0"/>
                  <a:pt x="226" y="0"/>
                </a:cubicBezTo>
                <a:close/>
              </a:path>
            </a:pathLst>
          </a:custGeom>
          <a:solidFill>
            <a:srgbClr val="CCC6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 rot="10800000">
            <a:off x="4738753" y="3478635"/>
            <a:ext cx="155938" cy="155909"/>
          </a:xfrm>
          <a:custGeom>
            <a:avLst/>
            <a:gdLst/>
            <a:ahLst/>
            <a:cxnLst/>
            <a:rect l="l" t="t" r="r" b="b"/>
            <a:pathLst>
              <a:path w="1430" h="1430" extrusionOk="0">
                <a:moveTo>
                  <a:pt x="714" y="1"/>
                </a:moveTo>
                <a:cubicBezTo>
                  <a:pt x="320" y="1"/>
                  <a:pt x="1" y="323"/>
                  <a:pt x="1" y="717"/>
                </a:cubicBezTo>
                <a:cubicBezTo>
                  <a:pt x="1" y="1111"/>
                  <a:pt x="320" y="1430"/>
                  <a:pt x="714" y="1430"/>
                </a:cubicBezTo>
                <a:cubicBezTo>
                  <a:pt x="1111" y="1430"/>
                  <a:pt x="1430" y="1111"/>
                  <a:pt x="1430" y="717"/>
                </a:cubicBezTo>
                <a:cubicBezTo>
                  <a:pt x="1430" y="323"/>
                  <a:pt x="1111" y="1"/>
                  <a:pt x="714" y="1"/>
                </a:cubicBezTo>
                <a:close/>
              </a:path>
            </a:pathLst>
          </a:custGeom>
          <a:solidFill>
            <a:srgbClr val="CCC6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 rot="10800000">
            <a:off x="4648680" y="3732671"/>
            <a:ext cx="65538" cy="65417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9" y="0"/>
                </a:moveTo>
                <a:cubicBezTo>
                  <a:pt x="134" y="0"/>
                  <a:pt x="1" y="134"/>
                  <a:pt x="1" y="299"/>
                </a:cubicBezTo>
                <a:cubicBezTo>
                  <a:pt x="1" y="467"/>
                  <a:pt x="134" y="600"/>
                  <a:pt x="299" y="600"/>
                </a:cubicBezTo>
                <a:cubicBezTo>
                  <a:pt x="466" y="600"/>
                  <a:pt x="600" y="467"/>
                  <a:pt x="600" y="299"/>
                </a:cubicBezTo>
                <a:cubicBezTo>
                  <a:pt x="600" y="134"/>
                  <a:pt x="466" y="0"/>
                  <a:pt x="299" y="0"/>
                </a:cubicBezTo>
                <a:close/>
              </a:path>
            </a:pathLst>
          </a:custGeom>
          <a:solidFill>
            <a:srgbClr val="CCC6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F4A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ctrTitle" idx="3"/>
          </p:nvPr>
        </p:nvSpPr>
        <p:spPr>
          <a:xfrm>
            <a:off x="1802225" y="987875"/>
            <a:ext cx="2669700" cy="1350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Permanent Marker"/>
                <a:ea typeface="Permanent Marker"/>
                <a:cs typeface="Permanent Marker"/>
                <a:sym typeface="Permanent Marker"/>
              </a:rPr>
              <a:t>TABLE OF CONTENTS</a:t>
            </a:r>
            <a:endParaRPr sz="4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grpSp>
        <p:nvGrpSpPr>
          <p:cNvPr id="214" name="Google Shape;214;p22"/>
          <p:cNvGrpSpPr/>
          <p:nvPr/>
        </p:nvGrpSpPr>
        <p:grpSpPr>
          <a:xfrm>
            <a:off x="5090273" y="438193"/>
            <a:ext cx="6279499" cy="6161461"/>
            <a:chOff x="3817800" y="328653"/>
            <a:chExt cx="4709742" cy="4621211"/>
          </a:xfrm>
        </p:grpSpPr>
        <p:sp>
          <p:nvSpPr>
            <p:cNvPr id="215" name="Google Shape;215;p22"/>
            <p:cNvSpPr/>
            <p:nvPr/>
          </p:nvSpPr>
          <p:spPr>
            <a:xfrm>
              <a:off x="7956850" y="328653"/>
              <a:ext cx="570692" cy="4621211"/>
            </a:xfrm>
            <a:custGeom>
              <a:avLst/>
              <a:gdLst/>
              <a:ahLst/>
              <a:cxnLst/>
              <a:rect l="l" t="t" r="r" b="b"/>
              <a:pathLst>
                <a:path w="7626" h="61752" extrusionOk="0">
                  <a:moveTo>
                    <a:pt x="3815" y="0"/>
                  </a:moveTo>
                  <a:cubicBezTo>
                    <a:pt x="2618" y="0"/>
                    <a:pt x="1648" y="970"/>
                    <a:pt x="1648" y="2167"/>
                  </a:cubicBezTo>
                  <a:lnTo>
                    <a:pt x="1648" y="54804"/>
                  </a:lnTo>
                  <a:cubicBezTo>
                    <a:pt x="656" y="55491"/>
                    <a:pt x="1" y="56638"/>
                    <a:pt x="1" y="57937"/>
                  </a:cubicBezTo>
                  <a:cubicBezTo>
                    <a:pt x="1" y="60043"/>
                    <a:pt x="1709" y="61752"/>
                    <a:pt x="3815" y="61752"/>
                  </a:cubicBezTo>
                  <a:cubicBezTo>
                    <a:pt x="5921" y="61752"/>
                    <a:pt x="7625" y="60043"/>
                    <a:pt x="7625" y="57937"/>
                  </a:cubicBezTo>
                  <a:cubicBezTo>
                    <a:pt x="7625" y="56638"/>
                    <a:pt x="6974" y="55491"/>
                    <a:pt x="5978" y="54804"/>
                  </a:cubicBezTo>
                  <a:lnTo>
                    <a:pt x="5978" y="2167"/>
                  </a:lnTo>
                  <a:cubicBezTo>
                    <a:pt x="5978" y="970"/>
                    <a:pt x="5008" y="0"/>
                    <a:pt x="381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8154942" y="403489"/>
              <a:ext cx="174740" cy="1197435"/>
            </a:xfrm>
            <a:custGeom>
              <a:avLst/>
              <a:gdLst/>
              <a:ahLst/>
              <a:cxnLst/>
              <a:rect l="l" t="t" r="r" b="b"/>
              <a:pathLst>
                <a:path w="2335" h="16001" extrusionOk="0">
                  <a:moveTo>
                    <a:pt x="1168" y="0"/>
                  </a:moveTo>
                  <a:cubicBezTo>
                    <a:pt x="524" y="0"/>
                    <a:pt x="1" y="542"/>
                    <a:pt x="1" y="1209"/>
                  </a:cubicBezTo>
                  <a:lnTo>
                    <a:pt x="1" y="15903"/>
                  </a:lnTo>
                  <a:cubicBezTo>
                    <a:pt x="778" y="15963"/>
                    <a:pt x="1554" y="15993"/>
                    <a:pt x="2334" y="16001"/>
                  </a:cubicBezTo>
                  <a:lnTo>
                    <a:pt x="2334" y="1209"/>
                  </a:lnTo>
                  <a:cubicBezTo>
                    <a:pt x="2334" y="542"/>
                    <a:pt x="1812" y="0"/>
                    <a:pt x="1168" y="0"/>
                  </a:cubicBezTo>
                  <a:close/>
                </a:path>
              </a:pathLst>
            </a:custGeom>
            <a:solidFill>
              <a:srgbClr val="30A0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8031686" y="1593539"/>
              <a:ext cx="421321" cy="3281515"/>
            </a:xfrm>
            <a:custGeom>
              <a:avLst/>
              <a:gdLst/>
              <a:ahLst/>
              <a:cxnLst/>
              <a:rect l="l" t="t" r="r" b="b"/>
              <a:pathLst>
                <a:path w="5630" h="43850" extrusionOk="0">
                  <a:moveTo>
                    <a:pt x="1648" y="1"/>
                  </a:moveTo>
                  <a:lnTo>
                    <a:pt x="1648" y="38479"/>
                  </a:lnTo>
                  <a:cubicBezTo>
                    <a:pt x="679" y="38925"/>
                    <a:pt x="1" y="39902"/>
                    <a:pt x="1" y="41039"/>
                  </a:cubicBezTo>
                  <a:cubicBezTo>
                    <a:pt x="1" y="42589"/>
                    <a:pt x="1261" y="43850"/>
                    <a:pt x="2815" y="43850"/>
                  </a:cubicBezTo>
                  <a:cubicBezTo>
                    <a:pt x="4364" y="43850"/>
                    <a:pt x="5630" y="42589"/>
                    <a:pt x="5630" y="41039"/>
                  </a:cubicBezTo>
                  <a:cubicBezTo>
                    <a:pt x="5630" y="39902"/>
                    <a:pt x="4952" y="38925"/>
                    <a:pt x="3981" y="38479"/>
                  </a:cubicBezTo>
                  <a:lnTo>
                    <a:pt x="3981" y="99"/>
                  </a:lnTo>
                  <a:cubicBezTo>
                    <a:pt x="3201" y="91"/>
                    <a:pt x="2425" y="61"/>
                    <a:pt x="1648" y="1"/>
                  </a:cubicBezTo>
                  <a:close/>
                </a:path>
              </a:pathLst>
            </a:custGeom>
            <a:solidFill>
              <a:srgbClr val="FCBF4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8031686" y="2851015"/>
              <a:ext cx="421321" cy="2024062"/>
            </a:xfrm>
            <a:custGeom>
              <a:avLst/>
              <a:gdLst/>
              <a:ahLst/>
              <a:cxnLst/>
              <a:rect l="l" t="t" r="r" b="b"/>
              <a:pathLst>
                <a:path w="5630" h="27047" extrusionOk="0">
                  <a:moveTo>
                    <a:pt x="3981" y="1"/>
                  </a:moveTo>
                  <a:cubicBezTo>
                    <a:pt x="3141" y="7266"/>
                    <a:pt x="3201" y="14599"/>
                    <a:pt x="2144" y="22186"/>
                  </a:cubicBezTo>
                  <a:cubicBezTo>
                    <a:pt x="1949" y="22765"/>
                    <a:pt x="1313" y="24082"/>
                    <a:pt x="460" y="24082"/>
                  </a:cubicBezTo>
                  <a:cubicBezTo>
                    <a:pt x="318" y="24082"/>
                    <a:pt x="169" y="24046"/>
                    <a:pt x="16" y="23963"/>
                  </a:cubicBezTo>
                  <a:cubicBezTo>
                    <a:pt x="4" y="24054"/>
                    <a:pt x="1" y="24141"/>
                    <a:pt x="1" y="24236"/>
                  </a:cubicBezTo>
                  <a:cubicBezTo>
                    <a:pt x="1" y="25786"/>
                    <a:pt x="1261" y="27047"/>
                    <a:pt x="2815" y="27047"/>
                  </a:cubicBezTo>
                  <a:cubicBezTo>
                    <a:pt x="4364" y="27047"/>
                    <a:pt x="5630" y="25786"/>
                    <a:pt x="5630" y="24236"/>
                  </a:cubicBezTo>
                  <a:cubicBezTo>
                    <a:pt x="5630" y="23099"/>
                    <a:pt x="4952" y="22122"/>
                    <a:pt x="3981" y="21676"/>
                  </a:cubicBezTo>
                  <a:lnTo>
                    <a:pt x="3981" y="1"/>
                  </a:lnTo>
                  <a:close/>
                </a:path>
              </a:pathLst>
            </a:custGeom>
            <a:solidFill>
              <a:srgbClr val="FCBF4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9" name="Google Shape;219;p22"/>
            <p:cNvCxnSpPr/>
            <p:nvPr/>
          </p:nvCxnSpPr>
          <p:spPr>
            <a:xfrm>
              <a:off x="3817800" y="1479296"/>
              <a:ext cx="44358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3817800" y="2517521"/>
              <a:ext cx="44358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3817800" y="3574571"/>
              <a:ext cx="44358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3817800" y="4631621"/>
              <a:ext cx="44358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3" name="Google Shape;223;p22"/>
            <p:cNvCxnSpPr/>
            <p:nvPr/>
          </p:nvCxnSpPr>
          <p:spPr>
            <a:xfrm>
              <a:off x="8001377" y="1160800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8001377" y="2199025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8001377" y="3256075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6" name="Google Shape;226;p22"/>
            <p:cNvCxnSpPr/>
            <p:nvPr/>
          </p:nvCxnSpPr>
          <p:spPr>
            <a:xfrm>
              <a:off x="8001377" y="4313125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7" name="Google Shape;227;p22"/>
            <p:cNvCxnSpPr/>
            <p:nvPr/>
          </p:nvCxnSpPr>
          <p:spPr>
            <a:xfrm>
              <a:off x="8001377" y="801288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8" name="Google Shape;228;p22"/>
            <p:cNvCxnSpPr/>
            <p:nvPr/>
          </p:nvCxnSpPr>
          <p:spPr>
            <a:xfrm>
              <a:off x="8001377" y="1839513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9" name="Google Shape;229;p22"/>
            <p:cNvCxnSpPr/>
            <p:nvPr/>
          </p:nvCxnSpPr>
          <p:spPr>
            <a:xfrm>
              <a:off x="8001377" y="2896563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30" name="Google Shape;230;p22"/>
            <p:cNvCxnSpPr/>
            <p:nvPr/>
          </p:nvCxnSpPr>
          <p:spPr>
            <a:xfrm>
              <a:off x="8001377" y="3953613"/>
              <a:ext cx="2220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957400" y="642717"/>
            <a:ext cx="4006500" cy="770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01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ctrTitle" idx="2"/>
          </p:nvPr>
        </p:nvSpPr>
        <p:spPr>
          <a:xfrm>
            <a:off x="4957400" y="1352632"/>
            <a:ext cx="5144100" cy="384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 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 idx="4"/>
          </p:nvPr>
        </p:nvSpPr>
        <p:spPr>
          <a:xfrm>
            <a:off x="4957400" y="1999190"/>
            <a:ext cx="4006500" cy="770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02</a:t>
            </a:r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ctrTitle" idx="5"/>
          </p:nvPr>
        </p:nvSpPr>
        <p:spPr>
          <a:xfrm>
            <a:off x="4957400" y="2666404"/>
            <a:ext cx="5144100" cy="427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DEGREE OF FREEDOM ANALYSIS</a:t>
            </a: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7"/>
          </p:nvPr>
        </p:nvSpPr>
        <p:spPr>
          <a:xfrm>
            <a:off x="4957400" y="3437437"/>
            <a:ext cx="4006500" cy="770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03</a:t>
            </a: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ctrTitle" idx="8"/>
          </p:nvPr>
        </p:nvSpPr>
        <p:spPr>
          <a:xfrm>
            <a:off x="4957400" y="4104602"/>
            <a:ext cx="5144100" cy="427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 idx="13"/>
          </p:nvPr>
        </p:nvSpPr>
        <p:spPr>
          <a:xfrm>
            <a:off x="4957400" y="4842810"/>
            <a:ext cx="4006500" cy="770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04</a:t>
            </a: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ctrTitle" idx="14"/>
          </p:nvPr>
        </p:nvSpPr>
        <p:spPr>
          <a:xfrm>
            <a:off x="4957400" y="5476741"/>
            <a:ext cx="5144100" cy="460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FROM MATLAB AND ASPEN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 idx="4294967295"/>
          </p:nvPr>
        </p:nvSpPr>
        <p:spPr>
          <a:xfrm>
            <a:off x="1461208" y="180950"/>
            <a:ext cx="93963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700">
                <a:latin typeface="Permanent Marker"/>
                <a:ea typeface="Permanent Marker"/>
                <a:cs typeface="Permanent Marker"/>
                <a:sym typeface="Permanent Marker"/>
              </a:rPr>
              <a:t>Problem Statement</a:t>
            </a:r>
            <a:endParaRPr sz="37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37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4294967295"/>
          </p:nvPr>
        </p:nvSpPr>
        <p:spPr>
          <a:xfrm>
            <a:off x="1343150" y="1014375"/>
            <a:ext cx="10010700" cy="22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simulate a multicomponent distillation column using Naphtali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Sandholm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Newton Raphson algorithm incorporating vapor/liquid-phase non-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idealities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MATLAB and ASPEN.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Compute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Composition</a:t>
            </a: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each tray (including bottom and distillate).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Plot the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Temperature Profile</a:t>
            </a: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inside the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distillation column.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check the results obtained from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MATLAB</a:t>
            </a: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by performing rigorous simulation in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ASPEN</a:t>
            </a: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7426850" y="2879092"/>
            <a:ext cx="3990300" cy="24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</a:t>
            </a:r>
            <a:r>
              <a:rPr lang="en-IN" sz="18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F*</a:t>
            </a:r>
            <a:r>
              <a:rPr lang="en-IN" sz="1800" b="1" u="sng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zi</a:t>
            </a:r>
            <a:endParaRPr sz="18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Methanol 		10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kmol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/h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Acetone 			30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kmol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/h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Methyl Acetate 		5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kmol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/h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Benzene 		20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kmol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/h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Chloroform 		20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kmol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/h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1461200" y="2986100"/>
            <a:ext cx="57762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 of Column - Conventional with partial reboiler 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Column pressure			1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atm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 plate location 		7 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plates inside column 	17 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Thermal condition of Feed 	Liquid at 330 K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 of Condenser 		Total 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Reflux ratio 			9.5 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Bottom flow rate 			62 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kmol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/h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343150" y="5724750"/>
            <a:ext cx="10074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Activity coefficients for liquid phase calculated using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Wilson’s Activity Coefficient Model.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Fugacity coefficients for vapour phase are obtained from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Redlich-</a:t>
            </a:r>
            <a:r>
              <a:rPr lang="en-IN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Kwong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equation of state.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Computed the non-ideal enthalpies using </a:t>
            </a:r>
            <a: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Enthalpy Departure Functions.</a:t>
            </a:r>
            <a:br>
              <a:rPr lang="en-I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 idx="4294967295"/>
          </p:nvPr>
        </p:nvSpPr>
        <p:spPr>
          <a:xfrm>
            <a:off x="1290708" y="0"/>
            <a:ext cx="93963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700">
                <a:latin typeface="Permanent Marker"/>
                <a:ea typeface="Permanent Marker"/>
                <a:cs typeface="Permanent Marker"/>
                <a:sym typeface="Permanent Marker"/>
              </a:rPr>
              <a:t>Degree of Freedom Analysis</a:t>
            </a:r>
            <a:endParaRPr sz="37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37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1169350" y="643200"/>
            <a:ext cx="9639000" cy="59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Components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[ Methanol, Acetone, Methyl Acetate, Benzene, Chloroform ]        ’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c’= 5 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Stages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[ Including Condenser and Reboiler ] 			        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‘N’ = 19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Independent Variables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[ 3*N*c + 10*N + 1 ] 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 ‘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476’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Feed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● Q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● x, y, z = 3*19*5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[ 3*N*c ]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T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All Stages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● L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● No. of Trays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T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For Feeds at Each Stage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	● U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P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All Stages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		● V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P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For Feeds at Each Stage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	● W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4)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Independent Equations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made with the help of Naphtali </a:t>
            </a:r>
            <a:r>
              <a:rPr lang="en-IN" sz="17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Sandholm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[ 2*N*c + 3*N ] = ‘247’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-IN" sz="17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Mij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19*5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[N*c]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-IN" sz="17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Eij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19*5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[N*c]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-IN" sz="17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Hj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-IN" sz="17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Sx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Sy = 2*19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[2*N]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5)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Degrees of Freedom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Number of Independent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Number of Independent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Equations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=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( 3*N*c + 10*N + 1 ) - ( 2*N*c + 3*N ) = ( N*c + 7*N + 1 )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6)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to be mentioned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(N*c + 7*N + 1) 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‘229’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Feed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	● </a:t>
            </a:r>
            <a:r>
              <a:rPr lang="en-IN" sz="17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zi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19*5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N*c ]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T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For Feeds at Each Stage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● U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● No. of Trays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P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All Stages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● W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P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For Feeds at Each Stage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r>
              <a:rPr lang="en-IN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● Q = 19 </a:t>
            </a: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N ]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Since all the required values are mentioned,  therefore the system is sufficiently defined.</a:t>
            </a:r>
            <a:endParaRPr sz="1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title" idx="4294967295"/>
          </p:nvPr>
        </p:nvSpPr>
        <p:spPr>
          <a:xfrm>
            <a:off x="1625733" y="215100"/>
            <a:ext cx="93963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700">
                <a:latin typeface="Permanent Marker"/>
                <a:ea typeface="Permanent Marker"/>
                <a:cs typeface="Permanent Marker"/>
                <a:sym typeface="Permanent Marker"/>
              </a:rPr>
              <a:t>Naphtali Sandholm Formulation</a:t>
            </a:r>
            <a:endParaRPr sz="37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37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92375" y="946500"/>
            <a:ext cx="11577900" cy="59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90000" lvl="0" indent="-35559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dvent Pro"/>
              <a:buAutoNum type="arabicParenR"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Converting to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MEH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equation --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●  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*xi, j = li, j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2285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 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yi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j = vi, j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2285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Fj*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zi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j = fi, j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228599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35559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dvent Pro"/>
              <a:buAutoNum type="arabicParenR"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Substituting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Assumptions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of Naphtali </a:t>
            </a:r>
            <a:r>
              <a:rPr lang="en-IN" sz="2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Sandholm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equations, we get --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●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Mass Balance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									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Mi, j =&gt;  -li, j-1  - vi, j+1  - fi ,j + [ 1+sj ]*li, j + [ 1+Sj ]*vi, j = 0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2285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Equilibrium equations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		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Ei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j =&gt;  -vi, j + 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j*[ 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]*li, j = 0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2285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Enthalpy Balance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	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=&gt; -[ Lj-1hLj-1 ] - [ Vj+1hVj+1 ] - [ Fj*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hFj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] + [ [ 1+sj ]*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hLj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] + [ [ 1+Sj ]*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hVj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] + 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Qj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0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35559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dvent Pro"/>
              <a:buAutoNum type="arabicParenR"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Taking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Initial guess 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-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● Solving </a:t>
            </a:r>
            <a:r>
              <a:rPr lang="en-IN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Ratchford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Rice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Equation (considering flash separation) to calculate L,V.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2285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● Assuming Temp. of plates by </a:t>
            </a: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Interpolating</a:t>
            </a:r>
            <a:r>
              <a:rPr lang="en-I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Minimum and Maximum Boiling Points. 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Initial Topmost plate temperature = min boiling point(acetone)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Initial Bottommost plate temperature = max boiling point(benzene).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lvl="0" indent="-228599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Flow Chart</a:t>
            </a:r>
            <a:endParaRPr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690880" y="1584960"/>
            <a:ext cx="3169920" cy="112776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 MESH equations to MEH equations using NAPHTALI SANDHOLM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690880" y="3027680"/>
            <a:ext cx="3169920" cy="112776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Did degree of freedom analysis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690880" y="4592320"/>
            <a:ext cx="3169920" cy="112776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Initialization of Tj, Vj, Lj in a vector Xj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4561842" y="4592320"/>
            <a:ext cx="3169920" cy="112776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Calculated the Mij, Eij, Hj and formed a vector Fj</a:t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4561842" y="3027680"/>
            <a:ext cx="3169920" cy="112776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Formulated A, B and C matrices thereby forming the dF/dX matrix</a:t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4561842" y="1584960"/>
            <a:ext cx="3169920" cy="112776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Evaluated a new guess using Jacobian Formula</a:t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8625840" y="2743200"/>
            <a:ext cx="2854960" cy="1534160"/>
          </a:xfrm>
          <a:prstGeom prst="flowChartDecision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Convergence criteria satisfied ?</a:t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10784840" y="4810760"/>
            <a:ext cx="1137920" cy="66040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8717280" y="4826000"/>
            <a:ext cx="1137920" cy="660400"/>
          </a:xfrm>
          <a:prstGeom prst="flowChartProcess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10642600" y="5882640"/>
            <a:ext cx="1422400" cy="599440"/>
          </a:xfrm>
          <a:prstGeom prst="flowChartTerminator">
            <a:avLst/>
          </a:prstGeom>
          <a:solidFill>
            <a:srgbClr val="1155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</p:txBody>
      </p:sp>
      <p:cxnSp>
        <p:nvCxnSpPr>
          <p:cNvPr id="275" name="Google Shape;275;p26"/>
          <p:cNvCxnSpPr>
            <a:stCxn id="265" idx="2"/>
            <a:endCxn id="266" idx="0"/>
          </p:cNvCxnSpPr>
          <p:nvPr/>
        </p:nvCxnSpPr>
        <p:spPr>
          <a:xfrm>
            <a:off x="2275840" y="2712720"/>
            <a:ext cx="0" cy="31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26"/>
          <p:cNvCxnSpPr>
            <a:stCxn id="266" idx="2"/>
            <a:endCxn id="267" idx="0"/>
          </p:cNvCxnSpPr>
          <p:nvPr/>
        </p:nvCxnSpPr>
        <p:spPr>
          <a:xfrm>
            <a:off x="2275840" y="4155440"/>
            <a:ext cx="0" cy="43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26"/>
          <p:cNvCxnSpPr>
            <a:stCxn id="268" idx="0"/>
            <a:endCxn id="269" idx="2"/>
          </p:cNvCxnSpPr>
          <p:nvPr/>
        </p:nvCxnSpPr>
        <p:spPr>
          <a:xfrm rot="10800000">
            <a:off x="6146802" y="4155520"/>
            <a:ext cx="0" cy="43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26"/>
          <p:cNvCxnSpPr>
            <a:stCxn id="269" idx="0"/>
            <a:endCxn id="270" idx="2"/>
          </p:cNvCxnSpPr>
          <p:nvPr/>
        </p:nvCxnSpPr>
        <p:spPr>
          <a:xfrm rot="10800000">
            <a:off x="6146802" y="2712680"/>
            <a:ext cx="0" cy="31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7630160" y="1168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26"/>
          <p:cNvCxnSpPr>
            <a:stCxn id="270" idx="0"/>
            <a:endCxn id="271" idx="0"/>
          </p:cNvCxnSpPr>
          <p:nvPr/>
        </p:nvCxnSpPr>
        <p:spPr>
          <a:xfrm rot="-5400000" flipH="1">
            <a:off x="7520952" y="210810"/>
            <a:ext cx="1158300" cy="3906600"/>
          </a:xfrm>
          <a:prstGeom prst="bentConnector3">
            <a:avLst>
              <a:gd name="adj1" fmla="val -19736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26"/>
          <p:cNvCxnSpPr>
            <a:stCxn id="271" idx="1"/>
            <a:endCxn id="273" idx="0"/>
          </p:cNvCxnSpPr>
          <p:nvPr/>
        </p:nvCxnSpPr>
        <p:spPr>
          <a:xfrm>
            <a:off x="8625840" y="3510280"/>
            <a:ext cx="660300" cy="1315800"/>
          </a:xfrm>
          <a:prstGeom prst="bentConnector4">
            <a:avLst>
              <a:gd name="adj1" fmla="val -34620"/>
              <a:gd name="adj2" fmla="val 79146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26"/>
          <p:cNvCxnSpPr>
            <a:stCxn id="271" idx="3"/>
            <a:endCxn id="272" idx="0"/>
          </p:cNvCxnSpPr>
          <p:nvPr/>
        </p:nvCxnSpPr>
        <p:spPr>
          <a:xfrm flipH="1">
            <a:off x="11353900" y="3510280"/>
            <a:ext cx="126900" cy="1300500"/>
          </a:xfrm>
          <a:prstGeom prst="bentConnector4">
            <a:avLst>
              <a:gd name="adj1" fmla="val -180142"/>
              <a:gd name="adj2" fmla="val 79491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p26"/>
          <p:cNvCxnSpPr>
            <a:stCxn id="267" idx="2"/>
            <a:endCxn id="268" idx="2"/>
          </p:cNvCxnSpPr>
          <p:nvPr/>
        </p:nvCxnSpPr>
        <p:spPr>
          <a:xfrm rot="-5400000" flipH="1">
            <a:off x="4210990" y="3784930"/>
            <a:ext cx="600" cy="3870900"/>
          </a:xfrm>
          <a:prstGeom prst="bentConnector3">
            <a:avLst>
              <a:gd name="adj1" fmla="val 7429500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26"/>
          <p:cNvCxnSpPr>
            <a:stCxn id="273" idx="2"/>
            <a:endCxn id="268" idx="2"/>
          </p:cNvCxnSpPr>
          <p:nvPr/>
        </p:nvCxnSpPr>
        <p:spPr>
          <a:xfrm rot="5400000">
            <a:off x="7599640" y="4033500"/>
            <a:ext cx="233700" cy="3139500"/>
          </a:xfrm>
          <a:prstGeom prst="bentConnector3">
            <a:avLst>
              <a:gd name="adj1" fmla="val 289105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26"/>
          <p:cNvCxnSpPr>
            <a:stCxn id="272" idx="2"/>
            <a:endCxn id="274" idx="0"/>
          </p:cNvCxnSpPr>
          <p:nvPr/>
        </p:nvCxnSpPr>
        <p:spPr>
          <a:xfrm>
            <a:off x="11353800" y="5471160"/>
            <a:ext cx="0" cy="411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/>
        </p:nvSpPr>
        <p:spPr>
          <a:xfrm>
            <a:off x="2924975" y="214825"/>
            <a:ext cx="54699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latin typeface="Permanent Marker"/>
                <a:ea typeface="Permanent Marker"/>
                <a:cs typeface="Permanent Marker"/>
                <a:sym typeface="Permanent Marker"/>
              </a:rPr>
              <a:t>        </a:t>
            </a:r>
            <a:r>
              <a:rPr lang="en-IN" sz="37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ALGORITHM </a:t>
            </a:r>
            <a:endParaRPr sz="37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227850" y="859350"/>
            <a:ext cx="54699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Initial guess for Vij, Tij, Lij using vector x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5997975" y="909025"/>
            <a:ext cx="59190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Vector Fi (include calculated values of Hi, Mij, Eij)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150" y="1540850"/>
            <a:ext cx="120015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50" y="3342250"/>
            <a:ext cx="7620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0513" y="1408675"/>
            <a:ext cx="101392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8513" y="2813275"/>
            <a:ext cx="762000" cy="66260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/>
        </p:nvSpPr>
        <p:spPr>
          <a:xfrm>
            <a:off x="5726525" y="5713975"/>
            <a:ext cx="59190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Ei, Mij, Qij (in the figure) represents Hi (enthalpy balance), Mij (material balance) and Eij (equilibrium equations) respectively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/>
        </p:nvSpPr>
        <p:spPr>
          <a:xfrm>
            <a:off x="4385700" y="302325"/>
            <a:ext cx="34206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ALGORITHM</a:t>
            </a:r>
            <a:endParaRPr sz="37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656013" y="1274675"/>
            <a:ext cx="5719800" cy="1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Evaluation of new guess using Jacobian Formula and Newton-Raphson Method :- 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6605100" y="1274675"/>
            <a:ext cx="47892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Solving Using Thomas Algorithm :-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13" y="2965663"/>
            <a:ext cx="40100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13" y="5606250"/>
            <a:ext cx="48958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488" y="2126725"/>
            <a:ext cx="47244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5563" y="5606250"/>
            <a:ext cx="48482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Widescreen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Proxima Nova</vt:lpstr>
      <vt:lpstr>Roboto</vt:lpstr>
      <vt:lpstr>Permanent Marker</vt:lpstr>
      <vt:lpstr>Josefin Slab</vt:lpstr>
      <vt:lpstr>Anton</vt:lpstr>
      <vt:lpstr>Fira Sans Extra Condensed</vt:lpstr>
      <vt:lpstr>Advent Pro</vt:lpstr>
      <vt:lpstr>Arial</vt:lpstr>
      <vt:lpstr>Josefin Sans</vt:lpstr>
      <vt:lpstr>Arvo</vt:lpstr>
      <vt:lpstr>Calibri</vt:lpstr>
      <vt:lpstr>Proxima Nova Semibold</vt:lpstr>
      <vt:lpstr>Master's Thesis by Slidesgo</vt:lpstr>
      <vt:lpstr>SlidesGo Final Pages</vt:lpstr>
      <vt:lpstr>    CHE352 PROJECT GROUP - 8 Naphtali Sandholm</vt:lpstr>
      <vt:lpstr>GROUP MEMBERS</vt:lpstr>
      <vt:lpstr>TABLE OF CONTENTS</vt:lpstr>
      <vt:lpstr>Problem Statement </vt:lpstr>
      <vt:lpstr>Degree of Freedom Analysis </vt:lpstr>
      <vt:lpstr>Naphtali Sandholm Formulation </vt:lpstr>
      <vt:lpstr>Flow Chart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CHE352 PROJECT GROUP - 8 Naphtali Sandholm</dc:title>
  <cp:lastModifiedBy>Saksham Mittal</cp:lastModifiedBy>
  <cp:revision>1</cp:revision>
  <dcterms:modified xsi:type="dcterms:W3CDTF">2019-11-01T21:49:22Z</dcterms:modified>
</cp:coreProperties>
</file>