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58" r:id="rId6"/>
    <p:sldId id="259" r:id="rId7"/>
    <p:sldId id="260" r:id="rId8"/>
    <p:sldId id="272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2622C-329C-4BA9-9422-AC713D17DF00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9203-0F5A-4697-9150-4E005B01B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9203-0F5A-4697-9150-4E005B01B0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1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7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5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5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0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8ACD-51A8-4F06-990D-BA3B9D8AFBC6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75A245-109B-47F6-94F4-A6C998F40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pip/" TargetMode="External"/><Relationship Id="rId5" Type="http://schemas.openxmlformats.org/officeDocument/2006/relationships/hyperlink" Target="https://stackoverflow.com/questions/47563013/unable-to-import-path-from-django-urls" TargetMode="External"/><Relationship Id="rId4" Type="http://schemas.openxmlformats.org/officeDocument/2006/relationships/hyperlink" Target="http://www.w3schools.com/pyth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9418" y="1397726"/>
            <a:ext cx="698997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ONLINE TEST SITE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4891" y="5930537"/>
            <a:ext cx="218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Hive 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"/>
          <a:stretch/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"/>
          <a:stretch/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38"/>
          <a:stretch/>
        </p:blipFill>
        <p:spPr>
          <a:xfrm>
            <a:off x="-1" y="1672"/>
            <a:ext cx="12241543" cy="6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8"/>
          <a:stretch/>
        </p:blipFill>
        <p:spPr>
          <a:xfrm>
            <a:off x="24133" y="1673"/>
            <a:ext cx="12281077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"/>
          <a:stretch/>
        </p:blipFill>
        <p:spPr>
          <a:xfrm>
            <a:off x="-1" y="1672"/>
            <a:ext cx="12195563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46"/>
            <a:ext cx="8596668" cy="46028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Dynamic creditability of this website can be increased with technology advancement</a:t>
            </a:r>
          </a:p>
          <a:p>
            <a:r>
              <a:rPr lang="en-US" sz="2400" dirty="0"/>
              <a:t>Spot analysis of data is possible</a:t>
            </a:r>
          </a:p>
          <a:p>
            <a:r>
              <a:rPr lang="en-US" sz="2400" dirty="0"/>
              <a:t>Discussion forums can be added</a:t>
            </a:r>
          </a:p>
          <a:p>
            <a:r>
              <a:rPr lang="en-US" sz="2400" dirty="0"/>
              <a:t>Implementation on cloud server</a:t>
            </a:r>
          </a:p>
          <a:p>
            <a:r>
              <a:rPr lang="en-US" sz="2400" dirty="0"/>
              <a:t>Multimedia feature supports</a:t>
            </a:r>
          </a:p>
          <a:p>
            <a:r>
              <a:rPr lang="en-US" sz="2400" dirty="0"/>
              <a:t>Integrated learning material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8488" y="417317"/>
            <a:ext cx="71304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SCOPES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1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738" y="2120537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hlinkClick r:id="rId2"/>
              </a:rPr>
              <a:t>www.wikipedia.com</a:t>
            </a:r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www.youtube.com</a:t>
            </a:r>
            <a:endParaRPr lang="en-IN" sz="2000" dirty="0" smtClean="0"/>
          </a:p>
          <a:p>
            <a:r>
              <a:rPr lang="en-IN" sz="2000" dirty="0" smtClean="0">
                <a:hlinkClick r:id="rId4"/>
              </a:rPr>
              <a:t>www.w3schools.com/python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</a:t>
            </a:r>
            <a:r>
              <a:rPr lang="en-IN" sz="2000" dirty="0" smtClean="0">
                <a:hlinkClick r:id="rId5"/>
              </a:rPr>
              <a:t>stackoverflow.com/questions/47563013/unable-to-import-path-from-django-urls</a:t>
            </a:r>
            <a:endParaRPr lang="en-IN" sz="2000" dirty="0" smtClean="0"/>
          </a:p>
          <a:p>
            <a:r>
              <a:rPr lang="en-IN" sz="2000" dirty="0">
                <a:hlinkClick r:id="rId6"/>
              </a:rPr>
              <a:t>https://</a:t>
            </a:r>
            <a:r>
              <a:rPr lang="en-IN" sz="2000" dirty="0" smtClean="0">
                <a:hlinkClick r:id="rId6"/>
              </a:rPr>
              <a:t>pypi.org/project/pip/</a:t>
            </a:r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36317" y="453746"/>
            <a:ext cx="51523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Special</a:t>
            </a:r>
            <a:r>
              <a:rPr lang="en-IN" dirty="0" smtClean="0"/>
              <a:t> </a:t>
            </a:r>
            <a:r>
              <a:rPr lang="en-I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ea typeface="+mn-ea"/>
                <a:cs typeface="+mn-cs"/>
              </a:rPr>
              <a:t>Thanks</a:t>
            </a:r>
            <a:r>
              <a:rPr lang="en-IN" dirty="0" smtClean="0"/>
              <a:t> 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Mr</a:t>
            </a:r>
            <a:r>
              <a:rPr lang="en-IN" dirty="0" smtClean="0"/>
              <a:t>. </a:t>
            </a:r>
            <a:r>
              <a:rPr lang="en-IN" sz="2400" dirty="0" err="1"/>
              <a:t>Amrendra</a:t>
            </a:r>
            <a:r>
              <a:rPr lang="en-IN" dirty="0" smtClean="0"/>
              <a:t> </a:t>
            </a:r>
            <a:r>
              <a:rPr lang="en-IN" sz="2400" dirty="0" err="1"/>
              <a:t>Sharan</a:t>
            </a:r>
            <a:endParaRPr lang="en-IN" sz="2400" dirty="0"/>
          </a:p>
          <a:p>
            <a:r>
              <a:rPr lang="en-IN" sz="2400" dirty="0"/>
              <a:t>Ms.</a:t>
            </a:r>
            <a:r>
              <a:rPr lang="en-IN" sz="2400" dirty="0"/>
              <a:t> Urvashi </a:t>
            </a:r>
            <a:r>
              <a:rPr lang="en-IN" sz="2400" dirty="0"/>
              <a:t>Nag</a:t>
            </a:r>
          </a:p>
          <a:p>
            <a:r>
              <a:rPr lang="en-IN" sz="2400" dirty="0"/>
              <a:t>Ms. </a:t>
            </a:r>
            <a:r>
              <a:rPr lang="en-IN" sz="2400" dirty="0" err="1"/>
              <a:t>Shruti</a:t>
            </a:r>
            <a:r>
              <a:rPr lang="en-IN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9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26" y="232225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6" y="1989908"/>
            <a:ext cx="8915400" cy="3777622"/>
          </a:xfrm>
        </p:spPr>
        <p:txBody>
          <a:bodyPr/>
          <a:lstStyle/>
          <a:p>
            <a:r>
              <a:rPr lang="en-IN" dirty="0" smtClean="0"/>
              <a:t>Group Members</a:t>
            </a:r>
          </a:p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Objective</a:t>
            </a:r>
          </a:p>
          <a:p>
            <a:r>
              <a:rPr lang="en-IN" dirty="0" smtClean="0"/>
              <a:t>Software Requirements</a:t>
            </a:r>
          </a:p>
          <a:p>
            <a:r>
              <a:rPr lang="en-IN" dirty="0" smtClean="0"/>
              <a:t>Hardware Requirements</a:t>
            </a:r>
          </a:p>
          <a:p>
            <a:r>
              <a:rPr lang="en-IN" dirty="0" smtClean="0"/>
              <a:t>Project snapshots</a:t>
            </a:r>
          </a:p>
          <a:p>
            <a:r>
              <a:rPr lang="en-IN" dirty="0" smtClean="0"/>
              <a:t>Future Scope</a:t>
            </a:r>
          </a:p>
          <a:p>
            <a:r>
              <a:rPr lang="en-IN" dirty="0" smtClean="0"/>
              <a:t>References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08" y="295847"/>
            <a:ext cx="9235365" cy="1223492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GROUP MEMBERS: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185" y="2137893"/>
            <a:ext cx="8596668" cy="3168204"/>
          </a:xfrm>
        </p:spPr>
        <p:txBody>
          <a:bodyPr>
            <a:noAutofit/>
          </a:bodyPr>
          <a:lstStyle/>
          <a:p>
            <a:pPr algn="just"/>
            <a:r>
              <a:rPr lang="en-IN" sz="4800" dirty="0" smtClean="0">
                <a:latin typeface="Algerian" panose="04020705040A02060702" pitchFamily="82" charset="0"/>
              </a:rPr>
              <a:t>ANSHUL KAMAL</a:t>
            </a:r>
          </a:p>
          <a:p>
            <a:pPr algn="just"/>
            <a:r>
              <a:rPr lang="en-IN" sz="4800" dirty="0" smtClean="0">
                <a:latin typeface="Algerian" panose="04020705040A02060702" pitchFamily="82" charset="0"/>
              </a:rPr>
              <a:t>GOVIND GUPTA</a:t>
            </a:r>
          </a:p>
          <a:p>
            <a:pPr algn="just"/>
            <a:r>
              <a:rPr lang="en-IN" sz="4800" dirty="0" smtClean="0">
                <a:latin typeface="Algerian" panose="04020705040A02060702" pitchFamily="82" charset="0"/>
              </a:rPr>
              <a:t>SHIVANI </a:t>
            </a:r>
          </a:p>
          <a:p>
            <a:pPr algn="just"/>
            <a:r>
              <a:rPr lang="en-IN" sz="4800" dirty="0" smtClean="0">
                <a:latin typeface="Algerian" panose="04020705040A02060702" pitchFamily="82" charset="0"/>
              </a:rPr>
              <a:t>RAMNEEK KAUR 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219161"/>
            <a:ext cx="8911687" cy="1280890"/>
          </a:xfrm>
        </p:spPr>
        <p:txBody>
          <a:bodyPr/>
          <a:lstStyle/>
          <a:p>
            <a:r>
              <a:rPr lang="en-I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1" y="2211977"/>
            <a:ext cx="8915400" cy="3777622"/>
          </a:xfrm>
        </p:spPr>
        <p:txBody>
          <a:bodyPr>
            <a:normAutofit/>
          </a:bodyPr>
          <a:lstStyle/>
          <a:p>
            <a:r>
              <a:rPr lang="en-GB" sz="2700" dirty="0" smtClean="0"/>
              <a:t>Online Test Site is Free </a:t>
            </a:r>
            <a:r>
              <a:rPr lang="en-GB" sz="2700" dirty="0"/>
              <a:t>online test </a:t>
            </a:r>
            <a:r>
              <a:rPr lang="en-GB" sz="2700" dirty="0" smtClean="0"/>
              <a:t>series to </a:t>
            </a:r>
            <a:r>
              <a:rPr lang="en-GB" sz="2700" dirty="0"/>
              <a:t>practice for Competitive </a:t>
            </a:r>
            <a:r>
              <a:rPr lang="en-GB" sz="2700" dirty="0" smtClean="0"/>
              <a:t>exams. </a:t>
            </a:r>
            <a:r>
              <a:rPr lang="en-GB" sz="2700" dirty="0"/>
              <a:t>Computer Questions will help you to prepare for Online Exam, Entrance and Interview. Learn and Practice online test for Free and Prepare for your exam </a:t>
            </a:r>
            <a:r>
              <a:rPr lang="en-GB" sz="2700" dirty="0" smtClean="0"/>
              <a:t>with </a:t>
            </a:r>
            <a:r>
              <a:rPr lang="en-GB" sz="2700" dirty="0"/>
              <a:t>many free tests and study materials with answers and explanation.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7869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70" y="1782891"/>
            <a:ext cx="8596668" cy="460620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This </a:t>
            </a:r>
            <a:r>
              <a:rPr lang="en-US" sz="3200" dirty="0"/>
              <a:t>project has wide scope to implement it in any University/Institution having multiple paper there. </a:t>
            </a:r>
          </a:p>
          <a:p>
            <a:r>
              <a:rPr lang="en-US" sz="3200" dirty="0" smtClean="0"/>
              <a:t>It reduces the work done by the administrator's, teachers and students</a:t>
            </a:r>
          </a:p>
          <a:p>
            <a:r>
              <a:rPr lang="en-US" sz="3200" dirty="0" smtClean="0"/>
              <a:t>Responses of the candidate are checked online automatically (no scope for manual error)</a:t>
            </a:r>
          </a:p>
          <a:p>
            <a:r>
              <a:rPr lang="en-US" sz="3200" dirty="0" smtClean="0"/>
              <a:t>Reduces paper work</a:t>
            </a:r>
          </a:p>
          <a:p>
            <a:r>
              <a:rPr lang="en-US" sz="3200" dirty="0" smtClean="0"/>
              <a:t>Result is shown immediately </a:t>
            </a:r>
          </a:p>
          <a:p>
            <a:r>
              <a:rPr lang="en-US" sz="3200" dirty="0" smtClean="0"/>
              <a:t>Can be conducted anywhere, anytime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IN" sz="3200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72992" y="0"/>
            <a:ext cx="748262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9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239798"/>
            <a:ext cx="8836120" cy="5315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Front end :</a:t>
            </a:r>
          </a:p>
          <a:p>
            <a:r>
              <a:rPr lang="en-IN" sz="2800" dirty="0" smtClean="0"/>
              <a:t>HTML-5</a:t>
            </a:r>
          </a:p>
          <a:p>
            <a:r>
              <a:rPr lang="en-IN" sz="2800" dirty="0" smtClean="0"/>
              <a:t>CSS3</a:t>
            </a:r>
          </a:p>
          <a:p>
            <a:r>
              <a:rPr lang="en-IN" sz="2800" dirty="0" smtClean="0"/>
              <a:t>BOOTSTRAP-4</a:t>
            </a:r>
          </a:p>
          <a:p>
            <a:r>
              <a:rPr lang="en-IN" sz="2800" dirty="0" smtClean="0"/>
              <a:t>JAVASCRIPT</a:t>
            </a:r>
          </a:p>
          <a:p>
            <a:pPr marL="0" indent="0">
              <a:buNone/>
            </a:pPr>
            <a:r>
              <a:rPr lang="en-IN" sz="2800" b="1" dirty="0" smtClean="0"/>
              <a:t>Backend :</a:t>
            </a:r>
          </a:p>
          <a:p>
            <a:r>
              <a:rPr lang="en-IN" sz="2800" dirty="0" smtClean="0"/>
              <a:t>Python -3.7.3</a:t>
            </a:r>
          </a:p>
          <a:p>
            <a:r>
              <a:rPr lang="en-IN" sz="2800" dirty="0" smtClean="0"/>
              <a:t>DJANGO-2.0</a:t>
            </a:r>
          </a:p>
          <a:p>
            <a:r>
              <a:rPr lang="en-IN" sz="2800" dirty="0"/>
              <a:t>SQLITE-3.0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677841" y="224135"/>
            <a:ext cx="93955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 REQUIREMENT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607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Just a Personal Computer </a:t>
            </a:r>
            <a:r>
              <a:rPr lang="en-IN" sz="4800" dirty="0" smtClean="0"/>
              <a:t>with</a:t>
            </a:r>
          </a:p>
          <a:p>
            <a:r>
              <a:rPr lang="en-IN" sz="2800" dirty="0" smtClean="0"/>
              <a:t>2 Gb RAM</a:t>
            </a:r>
          </a:p>
          <a:p>
            <a:r>
              <a:rPr lang="en-IN" sz="2800" dirty="0" smtClean="0"/>
              <a:t>32/64 bit processor</a:t>
            </a:r>
          </a:p>
          <a:p>
            <a:r>
              <a:rPr lang="en-IN" sz="2800" dirty="0" smtClean="0"/>
              <a:t>Minimum 256 GB HDD</a:t>
            </a:r>
          </a:p>
          <a:p>
            <a:pPr marL="0" indent="0">
              <a:buNone/>
            </a:pPr>
            <a:endParaRPr lang="en-IN" sz="2800" dirty="0" smtClean="0"/>
          </a:p>
          <a:p>
            <a:endParaRPr lang="en-IN" sz="4800" dirty="0"/>
          </a:p>
        </p:txBody>
      </p:sp>
      <p:sp>
        <p:nvSpPr>
          <p:cNvPr id="4" name="Rectangle 3"/>
          <p:cNvSpPr/>
          <p:nvPr/>
        </p:nvSpPr>
        <p:spPr>
          <a:xfrm>
            <a:off x="1657070" y="246581"/>
            <a:ext cx="959429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HARDWARE</a:t>
            </a:r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IN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98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"/>
          <a:stretch/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5"/>
          <a:stretch/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232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Wingdings 3</vt:lpstr>
      <vt:lpstr>Wisp</vt:lpstr>
      <vt:lpstr>PowerPoint Presentation</vt:lpstr>
      <vt:lpstr>Contents</vt:lpstr>
      <vt:lpstr>GROUP MEMBERS: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Shivani Dhiman</cp:lastModifiedBy>
  <cp:revision>23</cp:revision>
  <dcterms:created xsi:type="dcterms:W3CDTF">2019-07-11T10:57:21Z</dcterms:created>
  <dcterms:modified xsi:type="dcterms:W3CDTF">2019-07-19T06:16:32Z</dcterms:modified>
</cp:coreProperties>
</file>