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90612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90612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90612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90612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4886" y="1149984"/>
            <a:ext cx="5198227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rgbClr val="90612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6258" y="2805179"/>
            <a:ext cx="14295483" cy="550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90612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465829" cy="4512945"/>
            <a:chOff x="0" y="0"/>
            <a:chExt cx="3465829" cy="451294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465829" cy="4512945"/>
            </a:xfrm>
            <a:custGeom>
              <a:avLst/>
              <a:gdLst/>
              <a:ahLst/>
              <a:cxnLst/>
              <a:rect l="l" t="t" r="r" b="b"/>
              <a:pathLst>
                <a:path w="3465829" h="4512945">
                  <a:moveTo>
                    <a:pt x="0" y="4508491"/>
                  </a:moveTo>
                  <a:lnTo>
                    <a:pt x="0" y="0"/>
                  </a:lnTo>
                  <a:lnTo>
                    <a:pt x="3465681" y="0"/>
                  </a:lnTo>
                  <a:lnTo>
                    <a:pt x="3465554" y="16164"/>
                  </a:lnTo>
                  <a:lnTo>
                    <a:pt x="3464648" y="59407"/>
                  </a:lnTo>
                  <a:lnTo>
                    <a:pt x="3463177" y="103341"/>
                  </a:lnTo>
                  <a:lnTo>
                    <a:pt x="3461144" y="147943"/>
                  </a:lnTo>
                  <a:lnTo>
                    <a:pt x="3458557" y="193192"/>
                  </a:lnTo>
                  <a:lnTo>
                    <a:pt x="3455419" y="239064"/>
                  </a:lnTo>
                  <a:lnTo>
                    <a:pt x="3451737" y="285536"/>
                  </a:lnTo>
                  <a:lnTo>
                    <a:pt x="3447516" y="332585"/>
                  </a:lnTo>
                  <a:lnTo>
                    <a:pt x="3437478" y="428327"/>
                  </a:lnTo>
                  <a:lnTo>
                    <a:pt x="3425349" y="526106"/>
                  </a:lnTo>
                  <a:lnTo>
                    <a:pt x="3411172" y="625742"/>
                  </a:lnTo>
                  <a:lnTo>
                    <a:pt x="3394989" y="727052"/>
                  </a:lnTo>
                  <a:lnTo>
                    <a:pt x="3376845" y="829854"/>
                  </a:lnTo>
                  <a:lnTo>
                    <a:pt x="3356783" y="933967"/>
                  </a:lnTo>
                  <a:lnTo>
                    <a:pt x="3334845" y="1039208"/>
                  </a:lnTo>
                  <a:lnTo>
                    <a:pt x="3311076" y="1145396"/>
                  </a:lnTo>
                  <a:lnTo>
                    <a:pt x="3285518" y="1252349"/>
                  </a:lnTo>
                  <a:lnTo>
                    <a:pt x="3258214" y="1359885"/>
                  </a:lnTo>
                  <a:lnTo>
                    <a:pt x="3229208" y="1467823"/>
                  </a:lnTo>
                  <a:lnTo>
                    <a:pt x="3198544" y="1575980"/>
                  </a:lnTo>
                  <a:lnTo>
                    <a:pt x="3166263" y="1684174"/>
                  </a:lnTo>
                  <a:lnTo>
                    <a:pt x="3132411" y="1792224"/>
                  </a:lnTo>
                  <a:lnTo>
                    <a:pt x="3097029" y="1899947"/>
                  </a:lnTo>
                  <a:lnTo>
                    <a:pt x="3060161" y="2007163"/>
                  </a:lnTo>
                  <a:lnTo>
                    <a:pt x="3021851" y="2113689"/>
                  </a:lnTo>
                  <a:lnTo>
                    <a:pt x="2982141" y="2219343"/>
                  </a:lnTo>
                  <a:lnTo>
                    <a:pt x="2941075" y="2323943"/>
                  </a:lnTo>
                  <a:lnTo>
                    <a:pt x="2898696" y="2427308"/>
                  </a:lnTo>
                  <a:lnTo>
                    <a:pt x="2855048" y="2529256"/>
                  </a:lnTo>
                  <a:lnTo>
                    <a:pt x="2810173" y="2629604"/>
                  </a:lnTo>
                  <a:lnTo>
                    <a:pt x="2787290" y="2679122"/>
                  </a:lnTo>
                  <a:lnTo>
                    <a:pt x="2764116" y="2728171"/>
                  </a:lnTo>
                  <a:lnTo>
                    <a:pt x="2740656" y="2776730"/>
                  </a:lnTo>
                  <a:lnTo>
                    <a:pt x="2716918" y="2824776"/>
                  </a:lnTo>
                  <a:lnTo>
                    <a:pt x="2692905" y="2872285"/>
                  </a:lnTo>
                  <a:lnTo>
                    <a:pt x="2668624" y="2919235"/>
                  </a:lnTo>
                  <a:lnTo>
                    <a:pt x="2644079" y="2965604"/>
                  </a:lnTo>
                  <a:lnTo>
                    <a:pt x="2619276" y="3011368"/>
                  </a:lnTo>
                  <a:lnTo>
                    <a:pt x="2594221" y="3056506"/>
                  </a:lnTo>
                  <a:lnTo>
                    <a:pt x="2568918" y="3100993"/>
                  </a:lnTo>
                  <a:lnTo>
                    <a:pt x="2543374" y="3144808"/>
                  </a:lnTo>
                  <a:lnTo>
                    <a:pt x="2517594" y="3187927"/>
                  </a:lnTo>
                  <a:lnTo>
                    <a:pt x="2491583" y="3230329"/>
                  </a:lnTo>
                  <a:lnTo>
                    <a:pt x="2465346" y="3271989"/>
                  </a:lnTo>
                  <a:lnTo>
                    <a:pt x="2438889" y="3312886"/>
                  </a:lnTo>
                  <a:lnTo>
                    <a:pt x="2412218" y="3352997"/>
                  </a:lnTo>
                  <a:lnTo>
                    <a:pt x="2385337" y="3392299"/>
                  </a:lnTo>
                  <a:lnTo>
                    <a:pt x="2358252" y="3430769"/>
                  </a:lnTo>
                  <a:lnTo>
                    <a:pt x="2330969" y="3468385"/>
                  </a:lnTo>
                  <a:lnTo>
                    <a:pt x="2303493" y="3505124"/>
                  </a:lnTo>
                  <a:lnTo>
                    <a:pt x="2275829" y="3540962"/>
                  </a:lnTo>
                  <a:lnTo>
                    <a:pt x="2247983" y="3575878"/>
                  </a:lnTo>
                  <a:lnTo>
                    <a:pt x="2219960" y="3609849"/>
                  </a:lnTo>
                  <a:lnTo>
                    <a:pt x="2191766" y="3642852"/>
                  </a:lnTo>
                  <a:lnTo>
                    <a:pt x="2163406" y="3674863"/>
                  </a:lnTo>
                  <a:lnTo>
                    <a:pt x="2134885" y="3705862"/>
                  </a:lnTo>
                  <a:lnTo>
                    <a:pt x="2106209" y="3735823"/>
                  </a:lnTo>
                  <a:lnTo>
                    <a:pt x="2077383" y="3764726"/>
                  </a:lnTo>
                  <a:lnTo>
                    <a:pt x="2048413" y="3792547"/>
                  </a:lnTo>
                  <a:lnTo>
                    <a:pt x="2019303" y="3819264"/>
                  </a:lnTo>
                  <a:lnTo>
                    <a:pt x="1990061" y="3844853"/>
                  </a:lnTo>
                  <a:lnTo>
                    <a:pt x="1960690" y="3869293"/>
                  </a:lnTo>
                  <a:lnTo>
                    <a:pt x="1901585" y="3914631"/>
                  </a:lnTo>
                  <a:lnTo>
                    <a:pt x="1842032" y="3955096"/>
                  </a:lnTo>
                  <a:lnTo>
                    <a:pt x="1759785" y="4004040"/>
                  </a:lnTo>
                  <a:lnTo>
                    <a:pt x="1707996" y="4033700"/>
                  </a:lnTo>
                  <a:lnTo>
                    <a:pt x="1656718" y="4062428"/>
                  </a:lnTo>
                  <a:lnTo>
                    <a:pt x="1605931" y="4090229"/>
                  </a:lnTo>
                  <a:lnTo>
                    <a:pt x="1555619" y="4117106"/>
                  </a:lnTo>
                  <a:lnTo>
                    <a:pt x="1505764" y="4143063"/>
                  </a:lnTo>
                  <a:lnTo>
                    <a:pt x="1456346" y="4168104"/>
                  </a:lnTo>
                  <a:lnTo>
                    <a:pt x="1407350" y="4192233"/>
                  </a:lnTo>
                  <a:lnTo>
                    <a:pt x="1358756" y="4215453"/>
                  </a:lnTo>
                  <a:lnTo>
                    <a:pt x="1310546" y="4237768"/>
                  </a:lnTo>
                  <a:lnTo>
                    <a:pt x="1262703" y="4259182"/>
                  </a:lnTo>
                  <a:lnTo>
                    <a:pt x="1215209" y="4279700"/>
                  </a:lnTo>
                  <a:lnTo>
                    <a:pt x="1168045" y="4299324"/>
                  </a:lnTo>
                  <a:lnTo>
                    <a:pt x="1121195" y="4318058"/>
                  </a:lnTo>
                  <a:lnTo>
                    <a:pt x="1074639" y="4335907"/>
                  </a:lnTo>
                  <a:lnTo>
                    <a:pt x="1028361" y="4352873"/>
                  </a:lnTo>
                  <a:lnTo>
                    <a:pt x="982341" y="4368962"/>
                  </a:lnTo>
                  <a:lnTo>
                    <a:pt x="936562" y="4384176"/>
                  </a:lnTo>
                  <a:lnTo>
                    <a:pt x="891007" y="4398520"/>
                  </a:lnTo>
                  <a:lnTo>
                    <a:pt x="845657" y="4411997"/>
                  </a:lnTo>
                  <a:lnTo>
                    <a:pt x="800494" y="4424611"/>
                  </a:lnTo>
                  <a:lnTo>
                    <a:pt x="755501" y="4436366"/>
                  </a:lnTo>
                  <a:lnTo>
                    <a:pt x="710658" y="4447266"/>
                  </a:lnTo>
                  <a:lnTo>
                    <a:pt x="665950" y="4457314"/>
                  </a:lnTo>
                  <a:lnTo>
                    <a:pt x="621357" y="4466515"/>
                  </a:lnTo>
                  <a:lnTo>
                    <a:pt x="576861" y="4474872"/>
                  </a:lnTo>
                  <a:lnTo>
                    <a:pt x="532445" y="4482388"/>
                  </a:lnTo>
                  <a:lnTo>
                    <a:pt x="488091" y="4489069"/>
                  </a:lnTo>
                  <a:lnTo>
                    <a:pt x="443781" y="4494917"/>
                  </a:lnTo>
                  <a:lnTo>
                    <a:pt x="399496" y="4499936"/>
                  </a:lnTo>
                  <a:lnTo>
                    <a:pt x="355220" y="4504131"/>
                  </a:lnTo>
                  <a:lnTo>
                    <a:pt x="310933" y="4507504"/>
                  </a:lnTo>
                  <a:lnTo>
                    <a:pt x="266618" y="4510060"/>
                  </a:lnTo>
                  <a:lnTo>
                    <a:pt x="222257" y="4511803"/>
                  </a:lnTo>
                  <a:lnTo>
                    <a:pt x="177833" y="4512736"/>
                  </a:lnTo>
                  <a:lnTo>
                    <a:pt x="133327" y="4512863"/>
                  </a:lnTo>
                  <a:lnTo>
                    <a:pt x="88721" y="4512188"/>
                  </a:lnTo>
                  <a:lnTo>
                    <a:pt x="43997" y="4510715"/>
                  </a:lnTo>
                  <a:lnTo>
                    <a:pt x="0" y="4508491"/>
                  </a:lnTo>
                  <a:close/>
                </a:path>
              </a:pathLst>
            </a:custGeom>
            <a:solidFill>
              <a:srgbClr val="C36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718945" cy="2783205"/>
            </a:xfrm>
            <a:custGeom>
              <a:avLst/>
              <a:gdLst/>
              <a:ahLst/>
              <a:cxnLst/>
              <a:rect l="l" t="t" r="r" b="b"/>
              <a:pathLst>
                <a:path w="1718945" h="2783205">
                  <a:moveTo>
                    <a:pt x="0" y="2782815"/>
                  </a:moveTo>
                  <a:lnTo>
                    <a:pt x="0" y="0"/>
                  </a:lnTo>
                  <a:lnTo>
                    <a:pt x="1718791" y="0"/>
                  </a:lnTo>
                  <a:lnTo>
                    <a:pt x="1710631" y="63208"/>
                  </a:lnTo>
                  <a:lnTo>
                    <a:pt x="1703453" y="112882"/>
                  </a:lnTo>
                  <a:lnTo>
                    <a:pt x="1695581" y="163137"/>
                  </a:lnTo>
                  <a:lnTo>
                    <a:pt x="1687027" y="213928"/>
                  </a:lnTo>
                  <a:lnTo>
                    <a:pt x="1677800" y="265212"/>
                  </a:lnTo>
                  <a:lnTo>
                    <a:pt x="1667911" y="316946"/>
                  </a:lnTo>
                  <a:lnTo>
                    <a:pt x="1657370" y="369085"/>
                  </a:lnTo>
                  <a:lnTo>
                    <a:pt x="1646187" y="421586"/>
                  </a:lnTo>
                  <a:lnTo>
                    <a:pt x="1634374" y="474406"/>
                  </a:lnTo>
                  <a:lnTo>
                    <a:pt x="1621940" y="527500"/>
                  </a:lnTo>
                  <a:lnTo>
                    <a:pt x="1608896" y="580825"/>
                  </a:lnTo>
                  <a:lnTo>
                    <a:pt x="1595252" y="634338"/>
                  </a:lnTo>
                  <a:lnTo>
                    <a:pt x="1581019" y="687994"/>
                  </a:lnTo>
                  <a:lnTo>
                    <a:pt x="1566207" y="741751"/>
                  </a:lnTo>
                  <a:lnTo>
                    <a:pt x="1550826" y="795564"/>
                  </a:lnTo>
                  <a:lnTo>
                    <a:pt x="1534887" y="849389"/>
                  </a:lnTo>
                  <a:lnTo>
                    <a:pt x="1518400" y="903184"/>
                  </a:lnTo>
                  <a:lnTo>
                    <a:pt x="1501375" y="956904"/>
                  </a:lnTo>
                  <a:lnTo>
                    <a:pt x="1483824" y="1010506"/>
                  </a:lnTo>
                  <a:lnTo>
                    <a:pt x="1465755" y="1063945"/>
                  </a:lnTo>
                  <a:lnTo>
                    <a:pt x="1447181" y="1117180"/>
                  </a:lnTo>
                  <a:lnTo>
                    <a:pt x="1428110" y="1170165"/>
                  </a:lnTo>
                  <a:lnTo>
                    <a:pt x="1408555" y="1222857"/>
                  </a:lnTo>
                  <a:lnTo>
                    <a:pt x="1388523" y="1275213"/>
                  </a:lnTo>
                  <a:lnTo>
                    <a:pt x="1368028" y="1327188"/>
                  </a:lnTo>
                  <a:lnTo>
                    <a:pt x="1347078" y="1378740"/>
                  </a:lnTo>
                  <a:lnTo>
                    <a:pt x="1325684" y="1429824"/>
                  </a:lnTo>
                  <a:lnTo>
                    <a:pt x="1303856" y="1480397"/>
                  </a:lnTo>
                  <a:lnTo>
                    <a:pt x="1281605" y="1530415"/>
                  </a:lnTo>
                  <a:lnTo>
                    <a:pt x="1258942" y="1579834"/>
                  </a:lnTo>
                  <a:lnTo>
                    <a:pt x="1235876" y="1628611"/>
                  </a:lnTo>
                  <a:lnTo>
                    <a:pt x="1212418" y="1676703"/>
                  </a:lnTo>
                  <a:lnTo>
                    <a:pt x="1188578" y="1724065"/>
                  </a:lnTo>
                  <a:lnTo>
                    <a:pt x="1164368" y="1770654"/>
                  </a:lnTo>
                  <a:lnTo>
                    <a:pt x="1139796" y="1816426"/>
                  </a:lnTo>
                  <a:lnTo>
                    <a:pt x="1114874" y="1861337"/>
                  </a:lnTo>
                  <a:lnTo>
                    <a:pt x="1089612" y="1905345"/>
                  </a:lnTo>
                  <a:lnTo>
                    <a:pt x="1064020" y="1948404"/>
                  </a:lnTo>
                  <a:lnTo>
                    <a:pt x="1038110" y="1990473"/>
                  </a:lnTo>
                  <a:lnTo>
                    <a:pt x="1011890" y="2031506"/>
                  </a:lnTo>
                  <a:lnTo>
                    <a:pt x="985372" y="2071460"/>
                  </a:lnTo>
                  <a:lnTo>
                    <a:pt x="958565" y="2110292"/>
                  </a:lnTo>
                  <a:lnTo>
                    <a:pt x="931481" y="2147958"/>
                  </a:lnTo>
                  <a:lnTo>
                    <a:pt x="904130" y="2184413"/>
                  </a:lnTo>
                  <a:lnTo>
                    <a:pt x="876522" y="2219616"/>
                  </a:lnTo>
                  <a:lnTo>
                    <a:pt x="848667" y="2253522"/>
                  </a:lnTo>
                  <a:lnTo>
                    <a:pt x="820576" y="2286086"/>
                  </a:lnTo>
                  <a:lnTo>
                    <a:pt x="792259" y="2317267"/>
                  </a:lnTo>
                  <a:lnTo>
                    <a:pt x="763727" y="2347019"/>
                  </a:lnTo>
                  <a:lnTo>
                    <a:pt x="734990" y="2375300"/>
                  </a:lnTo>
                  <a:lnTo>
                    <a:pt x="706059" y="2402065"/>
                  </a:lnTo>
                  <a:lnTo>
                    <a:pt x="676943" y="2427271"/>
                  </a:lnTo>
                  <a:lnTo>
                    <a:pt x="618201" y="2472832"/>
                  </a:lnTo>
                  <a:lnTo>
                    <a:pt x="558847" y="2511632"/>
                  </a:lnTo>
                  <a:lnTo>
                    <a:pt x="507038" y="2541876"/>
                  </a:lnTo>
                  <a:lnTo>
                    <a:pt x="455948" y="2570831"/>
                  </a:lnTo>
                  <a:lnTo>
                    <a:pt x="405541" y="2598503"/>
                  </a:lnTo>
                  <a:lnTo>
                    <a:pt x="355783" y="2624901"/>
                  </a:lnTo>
                  <a:lnTo>
                    <a:pt x="306640" y="2650032"/>
                  </a:lnTo>
                  <a:lnTo>
                    <a:pt x="258078" y="2673904"/>
                  </a:lnTo>
                  <a:lnTo>
                    <a:pt x="210062" y="2696523"/>
                  </a:lnTo>
                  <a:lnTo>
                    <a:pt x="162558" y="2717897"/>
                  </a:lnTo>
                  <a:lnTo>
                    <a:pt x="115532" y="2738034"/>
                  </a:lnTo>
                  <a:lnTo>
                    <a:pt x="68949" y="2756940"/>
                  </a:lnTo>
                  <a:lnTo>
                    <a:pt x="22776" y="2774624"/>
                  </a:lnTo>
                  <a:lnTo>
                    <a:pt x="0" y="2782815"/>
                  </a:lnTo>
                  <a:close/>
                </a:path>
              </a:pathLst>
            </a:custGeom>
            <a:solidFill>
              <a:srgbClr val="D48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085953" y="5765060"/>
            <a:ext cx="3202305" cy="4522470"/>
            <a:chOff x="15085953" y="5765060"/>
            <a:chExt cx="3202305" cy="4522470"/>
          </a:xfrm>
        </p:grpSpPr>
        <p:sp>
          <p:nvSpPr>
            <p:cNvPr id="6" name="object 6"/>
            <p:cNvSpPr/>
            <p:nvPr/>
          </p:nvSpPr>
          <p:spPr>
            <a:xfrm>
              <a:off x="15085953" y="5765060"/>
              <a:ext cx="3202305" cy="4522470"/>
            </a:xfrm>
            <a:custGeom>
              <a:avLst/>
              <a:gdLst/>
              <a:ahLst/>
              <a:cxnLst/>
              <a:rect l="l" t="t" r="r" b="b"/>
              <a:pathLst>
                <a:path w="3202305" h="4522470">
                  <a:moveTo>
                    <a:pt x="3202045" y="5"/>
                  </a:moveTo>
                  <a:lnTo>
                    <a:pt x="3202045" y="4521938"/>
                  </a:lnTo>
                  <a:lnTo>
                    <a:pt x="3956" y="4521938"/>
                  </a:lnTo>
                  <a:lnTo>
                    <a:pt x="3183" y="4508758"/>
                  </a:lnTo>
                  <a:lnTo>
                    <a:pt x="1511" y="4468827"/>
                  </a:lnTo>
                  <a:lnTo>
                    <a:pt x="451" y="4428073"/>
                  </a:lnTo>
                  <a:lnTo>
                    <a:pt x="0" y="4386520"/>
                  </a:lnTo>
                  <a:lnTo>
                    <a:pt x="149" y="4344193"/>
                  </a:lnTo>
                  <a:lnTo>
                    <a:pt x="895" y="4301117"/>
                  </a:lnTo>
                  <a:lnTo>
                    <a:pt x="2230" y="4257316"/>
                  </a:lnTo>
                  <a:lnTo>
                    <a:pt x="4150" y="4212815"/>
                  </a:lnTo>
                  <a:lnTo>
                    <a:pt x="6648" y="4167638"/>
                  </a:lnTo>
                  <a:lnTo>
                    <a:pt x="9718" y="4121809"/>
                  </a:lnTo>
                  <a:lnTo>
                    <a:pt x="13355" y="4075354"/>
                  </a:lnTo>
                  <a:lnTo>
                    <a:pt x="17553" y="4028296"/>
                  </a:lnTo>
                  <a:lnTo>
                    <a:pt x="22306" y="3980661"/>
                  </a:lnTo>
                  <a:lnTo>
                    <a:pt x="33453" y="3883757"/>
                  </a:lnTo>
                  <a:lnTo>
                    <a:pt x="46749" y="3784836"/>
                  </a:lnTo>
                  <a:lnTo>
                    <a:pt x="62149" y="3684096"/>
                  </a:lnTo>
                  <a:lnTo>
                    <a:pt x="79604" y="3581733"/>
                  </a:lnTo>
                  <a:lnTo>
                    <a:pt x="99070" y="3477943"/>
                  </a:lnTo>
                  <a:lnTo>
                    <a:pt x="120498" y="3372923"/>
                  </a:lnTo>
                  <a:lnTo>
                    <a:pt x="143842" y="3266869"/>
                  </a:lnTo>
                  <a:lnTo>
                    <a:pt x="169055" y="3159978"/>
                  </a:lnTo>
                  <a:lnTo>
                    <a:pt x="196092" y="3052446"/>
                  </a:lnTo>
                  <a:lnTo>
                    <a:pt x="224904" y="2944469"/>
                  </a:lnTo>
                  <a:lnTo>
                    <a:pt x="255445" y="2836243"/>
                  </a:lnTo>
                  <a:lnTo>
                    <a:pt x="287669" y="2727966"/>
                  </a:lnTo>
                  <a:lnTo>
                    <a:pt x="321529" y="2619833"/>
                  </a:lnTo>
                  <a:lnTo>
                    <a:pt x="356978" y="2512042"/>
                  </a:lnTo>
                  <a:lnTo>
                    <a:pt x="393970" y="2404787"/>
                  </a:lnTo>
                  <a:lnTo>
                    <a:pt x="432457" y="2298267"/>
                  </a:lnTo>
                  <a:lnTo>
                    <a:pt x="472393" y="2192676"/>
                  </a:lnTo>
                  <a:lnTo>
                    <a:pt x="513731" y="2088213"/>
                  </a:lnTo>
                  <a:lnTo>
                    <a:pt x="556425" y="1985072"/>
                  </a:lnTo>
                  <a:lnTo>
                    <a:pt x="600428" y="1883450"/>
                  </a:lnTo>
                  <a:lnTo>
                    <a:pt x="622906" y="1833271"/>
                  </a:lnTo>
                  <a:lnTo>
                    <a:pt x="645693" y="1783545"/>
                  </a:lnTo>
                  <a:lnTo>
                    <a:pt x="668784" y="1734297"/>
                  </a:lnTo>
                  <a:lnTo>
                    <a:pt x="692174" y="1685551"/>
                  </a:lnTo>
                  <a:lnTo>
                    <a:pt x="715855" y="1637333"/>
                  </a:lnTo>
                  <a:lnTo>
                    <a:pt x="739823" y="1589666"/>
                  </a:lnTo>
                  <a:lnTo>
                    <a:pt x="764071" y="1542576"/>
                  </a:lnTo>
                  <a:lnTo>
                    <a:pt x="788594" y="1496086"/>
                  </a:lnTo>
                  <a:lnTo>
                    <a:pt x="813386" y="1450222"/>
                  </a:lnTo>
                  <a:lnTo>
                    <a:pt x="838441" y="1405008"/>
                  </a:lnTo>
                  <a:lnTo>
                    <a:pt x="863753" y="1360468"/>
                  </a:lnTo>
                  <a:lnTo>
                    <a:pt x="889316" y="1316627"/>
                  </a:lnTo>
                  <a:lnTo>
                    <a:pt x="915125" y="1273509"/>
                  </a:lnTo>
                  <a:lnTo>
                    <a:pt x="941173" y="1231140"/>
                  </a:lnTo>
                  <a:lnTo>
                    <a:pt x="967455" y="1189544"/>
                  </a:lnTo>
                  <a:lnTo>
                    <a:pt x="993965" y="1148744"/>
                  </a:lnTo>
                  <a:lnTo>
                    <a:pt x="1020698" y="1108767"/>
                  </a:lnTo>
                  <a:lnTo>
                    <a:pt x="1047646" y="1069635"/>
                  </a:lnTo>
                  <a:lnTo>
                    <a:pt x="1074805" y="1031375"/>
                  </a:lnTo>
                  <a:lnTo>
                    <a:pt x="1102169" y="994010"/>
                  </a:lnTo>
                  <a:lnTo>
                    <a:pt x="1129731" y="957564"/>
                  </a:lnTo>
                  <a:lnTo>
                    <a:pt x="1157486" y="922064"/>
                  </a:lnTo>
                  <a:lnTo>
                    <a:pt x="1185429" y="887532"/>
                  </a:lnTo>
                  <a:lnTo>
                    <a:pt x="1213552" y="853994"/>
                  </a:lnTo>
                  <a:lnTo>
                    <a:pt x="1241851" y="821474"/>
                  </a:lnTo>
                  <a:lnTo>
                    <a:pt x="1270320" y="789997"/>
                  </a:lnTo>
                  <a:lnTo>
                    <a:pt x="1298952" y="759587"/>
                  </a:lnTo>
                  <a:lnTo>
                    <a:pt x="1327742" y="730269"/>
                  </a:lnTo>
                  <a:lnTo>
                    <a:pt x="1356685" y="702067"/>
                  </a:lnTo>
                  <a:lnTo>
                    <a:pt x="1385773" y="675006"/>
                  </a:lnTo>
                  <a:lnTo>
                    <a:pt x="1415002" y="649111"/>
                  </a:lnTo>
                  <a:lnTo>
                    <a:pt x="1444365" y="624406"/>
                  </a:lnTo>
                  <a:lnTo>
                    <a:pt x="1503472" y="578663"/>
                  </a:lnTo>
                  <a:lnTo>
                    <a:pt x="1563048" y="537975"/>
                  </a:lnTo>
                  <a:lnTo>
                    <a:pt x="1645090" y="489131"/>
                  </a:lnTo>
                  <a:lnTo>
                    <a:pt x="1696640" y="459638"/>
                  </a:lnTo>
                  <a:lnTo>
                    <a:pt x="1747666" y="431103"/>
                  </a:lnTo>
                  <a:lnTo>
                    <a:pt x="1798188" y="403523"/>
                  </a:lnTo>
                  <a:lnTo>
                    <a:pt x="1848223" y="376893"/>
                  </a:lnTo>
                  <a:lnTo>
                    <a:pt x="1897792" y="351210"/>
                  </a:lnTo>
                  <a:lnTo>
                    <a:pt x="1946913" y="326470"/>
                  </a:lnTo>
                  <a:lnTo>
                    <a:pt x="1995606" y="302669"/>
                  </a:lnTo>
                  <a:lnTo>
                    <a:pt x="2043889" y="279802"/>
                  </a:lnTo>
                  <a:lnTo>
                    <a:pt x="2091782" y="257865"/>
                  </a:lnTo>
                  <a:lnTo>
                    <a:pt x="2139303" y="236855"/>
                  </a:lnTo>
                  <a:lnTo>
                    <a:pt x="2186472" y="216767"/>
                  </a:lnTo>
                  <a:lnTo>
                    <a:pt x="2233308" y="197598"/>
                  </a:lnTo>
                  <a:lnTo>
                    <a:pt x="2279830" y="179343"/>
                  </a:lnTo>
                  <a:lnTo>
                    <a:pt x="2326058" y="161998"/>
                  </a:lnTo>
                  <a:lnTo>
                    <a:pt x="2372009" y="145559"/>
                  </a:lnTo>
                  <a:lnTo>
                    <a:pt x="2417704" y="130023"/>
                  </a:lnTo>
                  <a:lnTo>
                    <a:pt x="2463161" y="115384"/>
                  </a:lnTo>
                  <a:lnTo>
                    <a:pt x="2508400" y="101639"/>
                  </a:lnTo>
                  <a:lnTo>
                    <a:pt x="2553439" y="88785"/>
                  </a:lnTo>
                  <a:lnTo>
                    <a:pt x="2598298" y="76816"/>
                  </a:lnTo>
                  <a:lnTo>
                    <a:pt x="2642995" y="65729"/>
                  </a:lnTo>
                  <a:lnTo>
                    <a:pt x="2687551" y="55520"/>
                  </a:lnTo>
                  <a:lnTo>
                    <a:pt x="2731983" y="46185"/>
                  </a:lnTo>
                  <a:lnTo>
                    <a:pt x="2776312" y="37720"/>
                  </a:lnTo>
                  <a:lnTo>
                    <a:pt x="2820556" y="30120"/>
                  </a:lnTo>
                  <a:lnTo>
                    <a:pt x="2864734" y="23382"/>
                  </a:lnTo>
                  <a:lnTo>
                    <a:pt x="2908865" y="17501"/>
                  </a:lnTo>
                  <a:lnTo>
                    <a:pt x="2952969" y="12474"/>
                  </a:lnTo>
                  <a:lnTo>
                    <a:pt x="2997064" y="8296"/>
                  </a:lnTo>
                  <a:lnTo>
                    <a:pt x="3041170" y="4964"/>
                  </a:lnTo>
                  <a:lnTo>
                    <a:pt x="3085306" y="2473"/>
                  </a:lnTo>
                  <a:lnTo>
                    <a:pt x="3129491" y="820"/>
                  </a:lnTo>
                  <a:lnTo>
                    <a:pt x="3173744" y="0"/>
                  </a:lnTo>
                  <a:lnTo>
                    <a:pt x="3202045" y="5"/>
                  </a:lnTo>
                  <a:close/>
                </a:path>
              </a:pathLst>
            </a:custGeom>
            <a:solidFill>
              <a:srgbClr val="CCA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52131" y="7485457"/>
              <a:ext cx="1536065" cy="2801620"/>
            </a:xfrm>
            <a:custGeom>
              <a:avLst/>
              <a:gdLst/>
              <a:ahLst/>
              <a:cxnLst/>
              <a:rect l="l" t="t" r="r" b="b"/>
              <a:pathLst>
                <a:path w="1536065" h="2801620">
                  <a:moveTo>
                    <a:pt x="1535867" y="0"/>
                  </a:moveTo>
                  <a:lnTo>
                    <a:pt x="1535867" y="2801541"/>
                  </a:lnTo>
                  <a:lnTo>
                    <a:pt x="0" y="2801541"/>
                  </a:lnTo>
                  <a:lnTo>
                    <a:pt x="2639" y="2764947"/>
                  </a:lnTo>
                  <a:lnTo>
                    <a:pt x="6734" y="2718146"/>
                  </a:lnTo>
                  <a:lnTo>
                    <a:pt x="11598" y="2670546"/>
                  </a:lnTo>
                  <a:lnTo>
                    <a:pt x="17220" y="2622194"/>
                  </a:lnTo>
                  <a:lnTo>
                    <a:pt x="23590" y="2573136"/>
                  </a:lnTo>
                  <a:lnTo>
                    <a:pt x="30694" y="2523421"/>
                  </a:lnTo>
                  <a:lnTo>
                    <a:pt x="38523" y="2473096"/>
                  </a:lnTo>
                  <a:lnTo>
                    <a:pt x="47065" y="2422208"/>
                  </a:lnTo>
                  <a:lnTo>
                    <a:pt x="56309" y="2370804"/>
                  </a:lnTo>
                  <a:lnTo>
                    <a:pt x="66243" y="2318932"/>
                  </a:lnTo>
                  <a:lnTo>
                    <a:pt x="76857" y="2266640"/>
                  </a:lnTo>
                  <a:lnTo>
                    <a:pt x="88138" y="2213975"/>
                  </a:lnTo>
                  <a:lnTo>
                    <a:pt x="100076" y="2160983"/>
                  </a:lnTo>
                  <a:lnTo>
                    <a:pt x="112659" y="2107713"/>
                  </a:lnTo>
                  <a:lnTo>
                    <a:pt x="125876" y="2054212"/>
                  </a:lnTo>
                  <a:lnTo>
                    <a:pt x="139716" y="2000527"/>
                  </a:lnTo>
                  <a:lnTo>
                    <a:pt x="154167" y="1946706"/>
                  </a:lnTo>
                  <a:lnTo>
                    <a:pt x="169219" y="1892796"/>
                  </a:lnTo>
                  <a:lnTo>
                    <a:pt x="184859" y="1838844"/>
                  </a:lnTo>
                  <a:lnTo>
                    <a:pt x="201078" y="1784898"/>
                  </a:lnTo>
                  <a:lnTo>
                    <a:pt x="217862" y="1731005"/>
                  </a:lnTo>
                  <a:lnTo>
                    <a:pt x="235202" y="1677213"/>
                  </a:lnTo>
                  <a:lnTo>
                    <a:pt x="253086" y="1623569"/>
                  </a:lnTo>
                  <a:lnTo>
                    <a:pt x="271502" y="1570120"/>
                  </a:lnTo>
                  <a:lnTo>
                    <a:pt x="290440" y="1516913"/>
                  </a:lnTo>
                  <a:lnTo>
                    <a:pt x="309887" y="1463997"/>
                  </a:lnTo>
                  <a:lnTo>
                    <a:pt x="329833" y="1411419"/>
                  </a:lnTo>
                  <a:lnTo>
                    <a:pt x="350267" y="1359225"/>
                  </a:lnTo>
                  <a:lnTo>
                    <a:pt x="371177" y="1307463"/>
                  </a:lnTo>
                  <a:lnTo>
                    <a:pt x="392552" y="1256182"/>
                  </a:lnTo>
                  <a:lnTo>
                    <a:pt x="414380" y="1205427"/>
                  </a:lnTo>
                  <a:lnTo>
                    <a:pt x="436651" y="1155246"/>
                  </a:lnTo>
                  <a:lnTo>
                    <a:pt x="459353" y="1105688"/>
                  </a:lnTo>
                  <a:lnTo>
                    <a:pt x="482475" y="1056798"/>
                  </a:lnTo>
                  <a:lnTo>
                    <a:pt x="506005" y="1008626"/>
                  </a:lnTo>
                  <a:lnTo>
                    <a:pt x="529932" y="961217"/>
                  </a:lnTo>
                  <a:lnTo>
                    <a:pt x="554246" y="914619"/>
                  </a:lnTo>
                  <a:lnTo>
                    <a:pt x="578934" y="868881"/>
                  </a:lnTo>
                  <a:lnTo>
                    <a:pt x="603986" y="824048"/>
                  </a:lnTo>
                  <a:lnTo>
                    <a:pt x="629389" y="780169"/>
                  </a:lnTo>
                  <a:lnTo>
                    <a:pt x="655134" y="737290"/>
                  </a:lnTo>
                  <a:lnTo>
                    <a:pt x="681208" y="695460"/>
                  </a:lnTo>
                  <a:lnTo>
                    <a:pt x="707601" y="654726"/>
                  </a:lnTo>
                  <a:lnTo>
                    <a:pt x="734300" y="615135"/>
                  </a:lnTo>
                  <a:lnTo>
                    <a:pt x="761296" y="576734"/>
                  </a:lnTo>
                  <a:lnTo>
                    <a:pt x="788575" y="539571"/>
                  </a:lnTo>
                  <a:lnTo>
                    <a:pt x="816128" y="503693"/>
                  </a:lnTo>
                  <a:lnTo>
                    <a:pt x="843943" y="469148"/>
                  </a:lnTo>
                  <a:lnTo>
                    <a:pt x="872009" y="435982"/>
                  </a:lnTo>
                  <a:lnTo>
                    <a:pt x="900314" y="404244"/>
                  </a:lnTo>
                  <a:lnTo>
                    <a:pt x="928847" y="373981"/>
                  </a:lnTo>
                  <a:lnTo>
                    <a:pt x="957597" y="345240"/>
                  </a:lnTo>
                  <a:lnTo>
                    <a:pt x="986553" y="318068"/>
                  </a:lnTo>
                  <a:lnTo>
                    <a:pt x="1015702" y="292514"/>
                  </a:lnTo>
                  <a:lnTo>
                    <a:pt x="1074540" y="246445"/>
                  </a:lnTo>
                  <a:lnTo>
                    <a:pt x="1134019" y="207412"/>
                  </a:lnTo>
                  <a:lnTo>
                    <a:pt x="1186282" y="176920"/>
                  </a:lnTo>
                  <a:lnTo>
                    <a:pt x="1237789" y="147791"/>
                  </a:lnTo>
                  <a:lnTo>
                    <a:pt x="1288576" y="120017"/>
                  </a:lnTo>
                  <a:lnTo>
                    <a:pt x="1338682" y="93590"/>
                  </a:lnTo>
                  <a:lnTo>
                    <a:pt x="1388145" y="68500"/>
                  </a:lnTo>
                  <a:lnTo>
                    <a:pt x="1437002" y="44741"/>
                  </a:lnTo>
                  <a:lnTo>
                    <a:pt x="1485293" y="22303"/>
                  </a:lnTo>
                  <a:lnTo>
                    <a:pt x="1533054" y="1179"/>
                  </a:lnTo>
                  <a:lnTo>
                    <a:pt x="1535867" y="0"/>
                  </a:lnTo>
                  <a:close/>
                </a:path>
              </a:pathLst>
            </a:custGeom>
            <a:solidFill>
              <a:srgbClr val="D0B1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5" dirty="0"/>
              <a:t>S</a:t>
            </a:r>
            <a:r>
              <a:rPr spc="450" dirty="0"/>
              <a:t>E</a:t>
            </a:r>
            <a:r>
              <a:rPr spc="765" dirty="0"/>
              <a:t>N</a:t>
            </a:r>
            <a:r>
              <a:rPr spc="-755" dirty="0"/>
              <a:t>S</a:t>
            </a:r>
            <a:r>
              <a:rPr spc="450" dirty="0"/>
              <a:t>E</a:t>
            </a:r>
          </a:p>
        </p:txBody>
      </p:sp>
      <p:sp>
        <p:nvSpPr>
          <p:cNvPr id="9" name="object 9"/>
          <p:cNvSpPr/>
          <p:nvPr/>
        </p:nvSpPr>
        <p:spPr>
          <a:xfrm>
            <a:off x="4197294" y="6070335"/>
            <a:ext cx="1619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7294" y="6737085"/>
            <a:ext cx="1619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7294" y="7403835"/>
            <a:ext cx="1619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7294" y="807058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0062" y="3466835"/>
            <a:ext cx="5585460" cy="49510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285" dirty="0">
                <a:solidFill>
                  <a:srgbClr val="D4813D"/>
                </a:solidFill>
                <a:latin typeface="Verdana"/>
                <a:cs typeface="Verdana"/>
              </a:rPr>
              <a:t>BY </a:t>
            </a:r>
            <a:r>
              <a:rPr sz="3000" spc="-215" dirty="0">
                <a:solidFill>
                  <a:srgbClr val="D4813D"/>
                </a:solidFill>
                <a:latin typeface="Verdana"/>
                <a:cs typeface="Verdana"/>
              </a:rPr>
              <a:t>- </a:t>
            </a:r>
            <a:r>
              <a:rPr sz="3000" spc="325" dirty="0">
                <a:solidFill>
                  <a:srgbClr val="D4813D"/>
                </a:solidFill>
                <a:latin typeface="Verdana"/>
                <a:cs typeface="Verdana"/>
              </a:rPr>
              <a:t>TEAM</a:t>
            </a:r>
            <a:r>
              <a:rPr sz="3000" spc="-55" dirty="0">
                <a:solidFill>
                  <a:srgbClr val="D4813D"/>
                </a:solidFill>
                <a:latin typeface="Verdana"/>
                <a:cs typeface="Verdana"/>
              </a:rPr>
              <a:t> </a:t>
            </a:r>
            <a:r>
              <a:rPr sz="3000" spc="395" dirty="0">
                <a:solidFill>
                  <a:srgbClr val="D4813D"/>
                </a:solidFill>
                <a:latin typeface="Verdana"/>
                <a:cs typeface="Verdana"/>
              </a:rPr>
              <a:t>NAME</a:t>
            </a:r>
            <a:endParaRPr sz="3000">
              <a:latin typeface="Verdana"/>
              <a:cs typeface="Verdana"/>
            </a:endParaRPr>
          </a:p>
          <a:p>
            <a:pPr marL="15240" marR="5080">
              <a:lnSpc>
                <a:spcPts val="4200"/>
              </a:lnSpc>
              <a:spcBef>
                <a:spcPts val="240"/>
              </a:spcBef>
            </a:pPr>
            <a:r>
              <a:rPr sz="3000" spc="325" dirty="0">
                <a:solidFill>
                  <a:srgbClr val="D4813D"/>
                </a:solidFill>
                <a:latin typeface="Verdana"/>
                <a:cs typeface="Verdana"/>
              </a:rPr>
              <a:t>COLLEGE </a:t>
            </a:r>
            <a:r>
              <a:rPr sz="3000" spc="-215" dirty="0">
                <a:solidFill>
                  <a:srgbClr val="D4813D"/>
                </a:solidFill>
                <a:latin typeface="Verdana"/>
                <a:cs typeface="Verdana"/>
              </a:rPr>
              <a:t>- </a:t>
            </a:r>
            <a:r>
              <a:rPr sz="3000" spc="15" dirty="0">
                <a:solidFill>
                  <a:srgbClr val="D4813D"/>
                </a:solidFill>
                <a:latin typeface="Verdana"/>
                <a:cs typeface="Verdana"/>
              </a:rPr>
              <a:t>VIT, </a:t>
            </a:r>
            <a:r>
              <a:rPr sz="3000" spc="340" dirty="0">
                <a:solidFill>
                  <a:srgbClr val="D4813D"/>
                </a:solidFill>
                <a:latin typeface="Verdana"/>
                <a:cs typeface="Verdana"/>
              </a:rPr>
              <a:t>VELLORE  </a:t>
            </a:r>
            <a:r>
              <a:rPr sz="3000" spc="275" dirty="0">
                <a:solidFill>
                  <a:srgbClr val="D4813D"/>
                </a:solidFill>
                <a:latin typeface="Verdana"/>
                <a:cs typeface="Verdana"/>
              </a:rPr>
              <a:t>TRACK </a:t>
            </a:r>
            <a:r>
              <a:rPr sz="3000" spc="-215" dirty="0">
                <a:solidFill>
                  <a:srgbClr val="D4813D"/>
                </a:solidFill>
                <a:latin typeface="Verdana"/>
                <a:cs typeface="Verdana"/>
              </a:rPr>
              <a:t>-</a:t>
            </a:r>
            <a:r>
              <a:rPr sz="3000" spc="285" dirty="0">
                <a:solidFill>
                  <a:srgbClr val="D4813D"/>
                </a:solidFill>
                <a:latin typeface="Verdana"/>
                <a:cs typeface="Verdana"/>
              </a:rPr>
              <a:t> </a:t>
            </a:r>
            <a:r>
              <a:rPr sz="3000" spc="375" dirty="0">
                <a:solidFill>
                  <a:srgbClr val="D4813D"/>
                </a:solidFill>
                <a:latin typeface="Verdana"/>
                <a:cs typeface="Verdana"/>
              </a:rPr>
              <a:t>ENHANCE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3800" spc="150" dirty="0">
                <a:solidFill>
                  <a:srgbClr val="D4813D"/>
                </a:solidFill>
                <a:latin typeface="Trebuchet MS"/>
                <a:cs typeface="Trebuchet MS"/>
              </a:rPr>
              <a:t>YASH</a:t>
            </a:r>
            <a:r>
              <a:rPr sz="3800" spc="280" dirty="0">
                <a:solidFill>
                  <a:srgbClr val="D4813D"/>
                </a:solidFill>
                <a:latin typeface="Trebuchet MS"/>
                <a:cs typeface="Trebuchet MS"/>
              </a:rPr>
              <a:t> </a:t>
            </a:r>
            <a:r>
              <a:rPr sz="3800" spc="229" dirty="0">
                <a:solidFill>
                  <a:srgbClr val="D4813D"/>
                </a:solidFill>
                <a:latin typeface="Trebuchet MS"/>
                <a:cs typeface="Trebuchet MS"/>
              </a:rPr>
              <a:t>SINGHAL</a:t>
            </a:r>
            <a:endParaRPr sz="3800">
              <a:latin typeface="Trebuchet MS"/>
              <a:cs typeface="Trebuchet MS"/>
            </a:endParaRPr>
          </a:p>
          <a:p>
            <a:pPr marL="698500" marR="1007744">
              <a:lnSpc>
                <a:spcPct val="115100"/>
              </a:lnSpc>
            </a:pPr>
            <a:r>
              <a:rPr sz="3800" spc="185" dirty="0">
                <a:solidFill>
                  <a:srgbClr val="D4813D"/>
                </a:solidFill>
                <a:latin typeface="Trebuchet MS"/>
                <a:cs typeface="Trebuchet MS"/>
              </a:rPr>
              <a:t>SAMARTHYA </a:t>
            </a:r>
            <a:r>
              <a:rPr sz="3800" spc="150" dirty="0">
                <a:solidFill>
                  <a:srgbClr val="D4813D"/>
                </a:solidFill>
                <a:latin typeface="Trebuchet MS"/>
                <a:cs typeface="Trebuchet MS"/>
              </a:rPr>
              <a:t>JHA  </a:t>
            </a:r>
            <a:r>
              <a:rPr sz="3800" spc="225" dirty="0">
                <a:solidFill>
                  <a:srgbClr val="D4813D"/>
                </a:solidFill>
                <a:latin typeface="Trebuchet MS"/>
                <a:cs typeface="Trebuchet MS"/>
              </a:rPr>
              <a:t>MIHIR</a:t>
            </a:r>
            <a:r>
              <a:rPr sz="3800" spc="280" dirty="0">
                <a:solidFill>
                  <a:srgbClr val="D4813D"/>
                </a:solidFill>
                <a:latin typeface="Trebuchet MS"/>
                <a:cs typeface="Trebuchet MS"/>
              </a:rPr>
              <a:t> </a:t>
            </a:r>
            <a:r>
              <a:rPr sz="3800" spc="140" dirty="0">
                <a:solidFill>
                  <a:srgbClr val="D4813D"/>
                </a:solidFill>
                <a:latin typeface="Trebuchet MS"/>
                <a:cs typeface="Trebuchet MS"/>
              </a:rPr>
              <a:t>MULAY</a:t>
            </a:r>
            <a:endParaRPr sz="3800">
              <a:latin typeface="Trebuchet MS"/>
              <a:cs typeface="Trebuchet MS"/>
            </a:endParaRPr>
          </a:p>
          <a:p>
            <a:pPr marL="698500">
              <a:lnSpc>
                <a:spcPct val="100000"/>
              </a:lnSpc>
              <a:spcBef>
                <a:spcPts val="690"/>
              </a:spcBef>
            </a:pPr>
            <a:r>
              <a:rPr sz="3800" spc="270" dirty="0">
                <a:solidFill>
                  <a:srgbClr val="D4813D"/>
                </a:solidFill>
                <a:latin typeface="Trebuchet MS"/>
                <a:cs typeface="Trebuchet MS"/>
              </a:rPr>
              <a:t>RISHABH</a:t>
            </a:r>
            <a:r>
              <a:rPr sz="3800" spc="280" dirty="0">
                <a:solidFill>
                  <a:srgbClr val="D4813D"/>
                </a:solidFill>
                <a:latin typeface="Trebuchet MS"/>
                <a:cs typeface="Trebuchet MS"/>
              </a:rPr>
              <a:t> </a:t>
            </a:r>
            <a:r>
              <a:rPr sz="3800" spc="240" dirty="0">
                <a:solidFill>
                  <a:srgbClr val="D4813D"/>
                </a:solidFill>
                <a:latin typeface="Trebuchet MS"/>
                <a:cs typeface="Trebuchet MS"/>
              </a:rPr>
              <a:t>BUDHIA</a:t>
            </a:r>
            <a:endParaRPr sz="3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4702663"/>
            <a:ext cx="3167380" cy="5584825"/>
            <a:chOff x="0" y="4702663"/>
            <a:chExt cx="3167380" cy="5584825"/>
          </a:xfrm>
        </p:grpSpPr>
        <p:sp>
          <p:nvSpPr>
            <p:cNvPr id="15" name="object 15"/>
            <p:cNvSpPr/>
            <p:nvPr/>
          </p:nvSpPr>
          <p:spPr>
            <a:xfrm>
              <a:off x="0" y="4702663"/>
              <a:ext cx="1009650" cy="4456430"/>
            </a:xfrm>
            <a:custGeom>
              <a:avLst/>
              <a:gdLst/>
              <a:ahLst/>
              <a:cxnLst/>
              <a:rect l="l" t="t" r="r" b="b"/>
              <a:pathLst>
                <a:path w="1009650" h="4456430">
                  <a:moveTo>
                    <a:pt x="0" y="0"/>
                  </a:moveTo>
                  <a:lnTo>
                    <a:pt x="0" y="4456355"/>
                  </a:lnTo>
                  <a:lnTo>
                    <a:pt x="59324" y="4439404"/>
                  </a:lnTo>
                  <a:lnTo>
                    <a:pt x="119458" y="4418592"/>
                  </a:lnTo>
                  <a:lnTo>
                    <a:pt x="175903" y="4393682"/>
                  </a:lnTo>
                  <a:lnTo>
                    <a:pt x="228771" y="4365094"/>
                  </a:lnTo>
                  <a:lnTo>
                    <a:pt x="278176" y="4333250"/>
                  </a:lnTo>
                  <a:lnTo>
                    <a:pt x="324228" y="4298570"/>
                  </a:lnTo>
                  <a:lnTo>
                    <a:pt x="367041" y="4261476"/>
                  </a:lnTo>
                  <a:lnTo>
                    <a:pt x="406725" y="4222389"/>
                  </a:lnTo>
                  <a:lnTo>
                    <a:pt x="443393" y="4181730"/>
                  </a:lnTo>
                  <a:lnTo>
                    <a:pt x="477158" y="4139920"/>
                  </a:lnTo>
                  <a:lnTo>
                    <a:pt x="508131" y="4097380"/>
                  </a:lnTo>
                  <a:lnTo>
                    <a:pt x="536425" y="4054531"/>
                  </a:lnTo>
                  <a:lnTo>
                    <a:pt x="562151" y="4011795"/>
                  </a:lnTo>
                  <a:lnTo>
                    <a:pt x="585422" y="3969592"/>
                  </a:lnTo>
                  <a:lnTo>
                    <a:pt x="606349" y="3928343"/>
                  </a:lnTo>
                  <a:lnTo>
                    <a:pt x="625046" y="3888470"/>
                  </a:lnTo>
                  <a:lnTo>
                    <a:pt x="641623" y="3850393"/>
                  </a:lnTo>
                  <a:lnTo>
                    <a:pt x="656193" y="3814535"/>
                  </a:lnTo>
                  <a:lnTo>
                    <a:pt x="679761" y="3751155"/>
                  </a:lnTo>
                  <a:lnTo>
                    <a:pt x="702863" y="3683246"/>
                  </a:lnTo>
                  <a:lnTo>
                    <a:pt x="707745" y="3669536"/>
                  </a:lnTo>
                  <a:lnTo>
                    <a:pt x="721906" y="3618167"/>
                  </a:lnTo>
                  <a:lnTo>
                    <a:pt x="735930" y="3557416"/>
                  </a:lnTo>
                  <a:lnTo>
                    <a:pt x="744089" y="3520125"/>
                  </a:lnTo>
                  <a:lnTo>
                    <a:pt x="752911" y="3478685"/>
                  </a:lnTo>
                  <a:lnTo>
                    <a:pt x="762320" y="3433442"/>
                  </a:lnTo>
                  <a:lnTo>
                    <a:pt x="772241" y="3384740"/>
                  </a:lnTo>
                  <a:lnTo>
                    <a:pt x="782596" y="3332927"/>
                  </a:lnTo>
                  <a:lnTo>
                    <a:pt x="793310" y="3278346"/>
                  </a:lnTo>
                  <a:lnTo>
                    <a:pt x="804307" y="3221344"/>
                  </a:lnTo>
                  <a:lnTo>
                    <a:pt x="815511" y="3162267"/>
                  </a:lnTo>
                  <a:lnTo>
                    <a:pt x="826846" y="3101460"/>
                  </a:lnTo>
                  <a:lnTo>
                    <a:pt x="838236" y="3039268"/>
                  </a:lnTo>
                  <a:lnTo>
                    <a:pt x="849604" y="2976038"/>
                  </a:lnTo>
                  <a:lnTo>
                    <a:pt x="860874" y="2912115"/>
                  </a:lnTo>
                  <a:lnTo>
                    <a:pt x="871972" y="2847843"/>
                  </a:lnTo>
                  <a:lnTo>
                    <a:pt x="882820" y="2783570"/>
                  </a:lnTo>
                  <a:lnTo>
                    <a:pt x="893342" y="2719641"/>
                  </a:lnTo>
                  <a:lnTo>
                    <a:pt x="903462" y="2656400"/>
                  </a:lnTo>
                  <a:lnTo>
                    <a:pt x="913105" y="2594195"/>
                  </a:lnTo>
                  <a:lnTo>
                    <a:pt x="922194" y="2533369"/>
                  </a:lnTo>
                  <a:lnTo>
                    <a:pt x="930654" y="2474270"/>
                  </a:lnTo>
                  <a:lnTo>
                    <a:pt x="938407" y="2417242"/>
                  </a:lnTo>
                  <a:lnTo>
                    <a:pt x="945379" y="2362632"/>
                  </a:lnTo>
                  <a:lnTo>
                    <a:pt x="951492" y="2310784"/>
                  </a:lnTo>
                  <a:lnTo>
                    <a:pt x="956672" y="2262045"/>
                  </a:lnTo>
                  <a:lnTo>
                    <a:pt x="960841" y="2216759"/>
                  </a:lnTo>
                  <a:lnTo>
                    <a:pt x="963925" y="2175273"/>
                  </a:lnTo>
                  <a:lnTo>
                    <a:pt x="980390" y="1743978"/>
                  </a:lnTo>
                  <a:lnTo>
                    <a:pt x="988456" y="1507128"/>
                  </a:lnTo>
                  <a:lnTo>
                    <a:pt x="994387" y="1317204"/>
                  </a:lnTo>
                  <a:lnTo>
                    <a:pt x="999806" y="1123528"/>
                  </a:lnTo>
                  <a:lnTo>
                    <a:pt x="1002953" y="995338"/>
                  </a:lnTo>
                  <a:lnTo>
                    <a:pt x="1005598" y="870000"/>
                  </a:lnTo>
                  <a:lnTo>
                    <a:pt x="1007634" y="749321"/>
                  </a:lnTo>
                  <a:lnTo>
                    <a:pt x="1008951" y="635109"/>
                  </a:lnTo>
                  <a:lnTo>
                    <a:pt x="1009305" y="580993"/>
                  </a:lnTo>
                  <a:lnTo>
                    <a:pt x="1009438" y="529172"/>
                  </a:lnTo>
                  <a:lnTo>
                    <a:pt x="1009337" y="479871"/>
                  </a:lnTo>
                  <a:lnTo>
                    <a:pt x="1008988" y="433317"/>
                  </a:lnTo>
                  <a:lnTo>
                    <a:pt x="1008377" y="389735"/>
                  </a:lnTo>
                  <a:lnTo>
                    <a:pt x="1007491" y="349352"/>
                  </a:lnTo>
                  <a:lnTo>
                    <a:pt x="1004837" y="279085"/>
                  </a:lnTo>
                  <a:lnTo>
                    <a:pt x="1000917" y="224324"/>
                  </a:lnTo>
                  <a:lnTo>
                    <a:pt x="882854" y="156534"/>
                  </a:lnTo>
                  <a:lnTo>
                    <a:pt x="769893" y="123806"/>
                  </a:lnTo>
                  <a:lnTo>
                    <a:pt x="592576" y="89724"/>
                  </a:lnTo>
                  <a:lnTo>
                    <a:pt x="283917" y="3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3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515307"/>
              <a:ext cx="3167380" cy="2771775"/>
            </a:xfrm>
            <a:custGeom>
              <a:avLst/>
              <a:gdLst/>
              <a:ahLst/>
              <a:cxnLst/>
              <a:rect l="l" t="t" r="r" b="b"/>
              <a:pathLst>
                <a:path w="3167380" h="2771775">
                  <a:moveTo>
                    <a:pt x="0" y="893032"/>
                  </a:moveTo>
                  <a:lnTo>
                    <a:pt x="0" y="828657"/>
                  </a:lnTo>
                  <a:lnTo>
                    <a:pt x="33292" y="798390"/>
                  </a:lnTo>
                  <a:lnTo>
                    <a:pt x="74614" y="761843"/>
                  </a:lnTo>
                  <a:lnTo>
                    <a:pt x="116996" y="725420"/>
                  </a:lnTo>
                  <a:lnTo>
                    <a:pt x="160212" y="689378"/>
                  </a:lnTo>
                  <a:lnTo>
                    <a:pt x="204473" y="653604"/>
                  </a:lnTo>
                  <a:lnTo>
                    <a:pt x="249698" y="618233"/>
                  </a:lnTo>
                  <a:lnTo>
                    <a:pt x="295878" y="583335"/>
                  </a:lnTo>
                  <a:lnTo>
                    <a:pt x="343006" y="548985"/>
                  </a:lnTo>
                  <a:lnTo>
                    <a:pt x="391074" y="515252"/>
                  </a:lnTo>
                  <a:lnTo>
                    <a:pt x="440074" y="482211"/>
                  </a:lnTo>
                  <a:lnTo>
                    <a:pt x="489998" y="449931"/>
                  </a:lnTo>
                  <a:lnTo>
                    <a:pt x="540839" y="418487"/>
                  </a:lnTo>
                  <a:lnTo>
                    <a:pt x="592587" y="387950"/>
                  </a:lnTo>
                  <a:lnTo>
                    <a:pt x="645235" y="358391"/>
                  </a:lnTo>
                  <a:lnTo>
                    <a:pt x="698776" y="329884"/>
                  </a:lnTo>
                  <a:lnTo>
                    <a:pt x="753201" y="302500"/>
                  </a:lnTo>
                  <a:lnTo>
                    <a:pt x="808502" y="276311"/>
                  </a:lnTo>
                  <a:lnTo>
                    <a:pt x="864672" y="251390"/>
                  </a:lnTo>
                  <a:lnTo>
                    <a:pt x="921702" y="227808"/>
                  </a:lnTo>
                  <a:lnTo>
                    <a:pt x="979585" y="205638"/>
                  </a:lnTo>
                  <a:lnTo>
                    <a:pt x="1038312" y="184951"/>
                  </a:lnTo>
                  <a:lnTo>
                    <a:pt x="1097876" y="165820"/>
                  </a:lnTo>
                  <a:lnTo>
                    <a:pt x="1460928" y="57261"/>
                  </a:lnTo>
                  <a:lnTo>
                    <a:pt x="1691265" y="6392"/>
                  </a:lnTo>
                  <a:lnTo>
                    <a:pt x="1887275" y="0"/>
                  </a:lnTo>
                  <a:lnTo>
                    <a:pt x="2147347" y="24870"/>
                  </a:lnTo>
                  <a:lnTo>
                    <a:pt x="2178009" y="27485"/>
                  </a:lnTo>
                  <a:lnTo>
                    <a:pt x="2240767" y="35940"/>
                  </a:lnTo>
                  <a:lnTo>
                    <a:pt x="2305028" y="48798"/>
                  </a:lnTo>
                  <a:lnTo>
                    <a:pt x="2370308" y="66180"/>
                  </a:lnTo>
                  <a:lnTo>
                    <a:pt x="2404876" y="77203"/>
                  </a:lnTo>
                  <a:lnTo>
                    <a:pt x="2041384" y="77203"/>
                  </a:lnTo>
                  <a:lnTo>
                    <a:pt x="1831474" y="81272"/>
                  </a:lnTo>
                  <a:lnTo>
                    <a:pt x="1509396" y="119665"/>
                  </a:lnTo>
                  <a:lnTo>
                    <a:pt x="1097876" y="218247"/>
                  </a:lnTo>
                  <a:lnTo>
                    <a:pt x="1038761" y="237337"/>
                  </a:lnTo>
                  <a:lnTo>
                    <a:pt x="980496" y="258003"/>
                  </a:lnTo>
                  <a:lnTo>
                    <a:pt x="923087" y="280170"/>
                  </a:lnTo>
                  <a:lnTo>
                    <a:pt x="866544" y="303762"/>
                  </a:lnTo>
                  <a:lnTo>
                    <a:pt x="810874" y="328706"/>
                  </a:lnTo>
                  <a:lnTo>
                    <a:pt x="756087" y="354927"/>
                  </a:lnTo>
                  <a:lnTo>
                    <a:pt x="702190" y="382350"/>
                  </a:lnTo>
                  <a:lnTo>
                    <a:pt x="649191" y="410899"/>
                  </a:lnTo>
                  <a:lnTo>
                    <a:pt x="597100" y="440502"/>
                  </a:lnTo>
                  <a:lnTo>
                    <a:pt x="545924" y="471082"/>
                  </a:lnTo>
                  <a:lnTo>
                    <a:pt x="495671" y="502566"/>
                  </a:lnTo>
                  <a:lnTo>
                    <a:pt x="446350" y="534877"/>
                  </a:lnTo>
                  <a:lnTo>
                    <a:pt x="397970" y="567943"/>
                  </a:lnTo>
                  <a:lnTo>
                    <a:pt x="350538" y="601688"/>
                  </a:lnTo>
                  <a:lnTo>
                    <a:pt x="304063" y="636037"/>
                  </a:lnTo>
                  <a:lnTo>
                    <a:pt x="258553" y="670916"/>
                  </a:lnTo>
                  <a:lnTo>
                    <a:pt x="214017" y="706250"/>
                  </a:lnTo>
                  <a:lnTo>
                    <a:pt x="170463" y="741964"/>
                  </a:lnTo>
                  <a:lnTo>
                    <a:pt x="127899" y="777983"/>
                  </a:lnTo>
                  <a:lnTo>
                    <a:pt x="86333" y="814234"/>
                  </a:lnTo>
                  <a:lnTo>
                    <a:pt x="45774" y="850641"/>
                  </a:lnTo>
                  <a:lnTo>
                    <a:pt x="6230" y="887129"/>
                  </a:lnTo>
                  <a:lnTo>
                    <a:pt x="0" y="893032"/>
                  </a:lnTo>
                  <a:close/>
                </a:path>
                <a:path w="3167380" h="2771775">
                  <a:moveTo>
                    <a:pt x="2824077" y="2771691"/>
                  </a:moveTo>
                  <a:lnTo>
                    <a:pt x="2766742" y="2771691"/>
                  </a:lnTo>
                  <a:lnTo>
                    <a:pt x="2776225" y="2749063"/>
                  </a:lnTo>
                  <a:lnTo>
                    <a:pt x="2794498" y="2703688"/>
                  </a:lnTo>
                  <a:lnTo>
                    <a:pt x="2812224" y="2657883"/>
                  </a:lnTo>
                  <a:lnTo>
                    <a:pt x="2829412" y="2611661"/>
                  </a:lnTo>
                  <a:lnTo>
                    <a:pt x="2846071" y="2565033"/>
                  </a:lnTo>
                  <a:lnTo>
                    <a:pt x="2862210" y="2518013"/>
                  </a:lnTo>
                  <a:lnTo>
                    <a:pt x="2877840" y="2470613"/>
                  </a:lnTo>
                  <a:lnTo>
                    <a:pt x="2892968" y="2422846"/>
                  </a:lnTo>
                  <a:lnTo>
                    <a:pt x="2907604" y="2374723"/>
                  </a:lnTo>
                  <a:lnTo>
                    <a:pt x="2921759" y="2326259"/>
                  </a:lnTo>
                  <a:lnTo>
                    <a:pt x="2935440" y="2277464"/>
                  </a:lnTo>
                  <a:lnTo>
                    <a:pt x="2948657" y="2228353"/>
                  </a:lnTo>
                  <a:lnTo>
                    <a:pt x="2961420" y="2178936"/>
                  </a:lnTo>
                  <a:lnTo>
                    <a:pt x="2973737" y="2129227"/>
                  </a:lnTo>
                  <a:lnTo>
                    <a:pt x="2985619" y="2079239"/>
                  </a:lnTo>
                  <a:lnTo>
                    <a:pt x="2997074" y="2028983"/>
                  </a:lnTo>
                  <a:lnTo>
                    <a:pt x="3008112" y="1978473"/>
                  </a:lnTo>
                  <a:lnTo>
                    <a:pt x="3018741" y="1927721"/>
                  </a:lnTo>
                  <a:lnTo>
                    <a:pt x="3028972" y="1876739"/>
                  </a:lnTo>
                  <a:lnTo>
                    <a:pt x="3038813" y="1825540"/>
                  </a:lnTo>
                  <a:lnTo>
                    <a:pt x="3048274" y="1774137"/>
                  </a:lnTo>
                  <a:lnTo>
                    <a:pt x="3057364" y="1722542"/>
                  </a:lnTo>
                  <a:lnTo>
                    <a:pt x="3066093" y="1670767"/>
                  </a:lnTo>
                  <a:lnTo>
                    <a:pt x="3074469" y="1618826"/>
                  </a:lnTo>
                  <a:lnTo>
                    <a:pt x="3082502" y="1566730"/>
                  </a:lnTo>
                  <a:lnTo>
                    <a:pt x="3091786" y="1498162"/>
                  </a:lnTo>
                  <a:lnTo>
                    <a:pt x="3098710" y="1431449"/>
                  </a:lnTo>
                  <a:lnTo>
                    <a:pt x="3103341" y="1366574"/>
                  </a:lnTo>
                  <a:lnTo>
                    <a:pt x="3105746" y="1303521"/>
                  </a:lnTo>
                  <a:lnTo>
                    <a:pt x="3105993" y="1242274"/>
                  </a:lnTo>
                  <a:lnTo>
                    <a:pt x="3104148" y="1182815"/>
                  </a:lnTo>
                  <a:lnTo>
                    <a:pt x="3100280" y="1125127"/>
                  </a:lnTo>
                  <a:lnTo>
                    <a:pt x="3094454" y="1069195"/>
                  </a:lnTo>
                  <a:lnTo>
                    <a:pt x="3086738" y="1015002"/>
                  </a:lnTo>
                  <a:lnTo>
                    <a:pt x="3077199" y="962530"/>
                  </a:lnTo>
                  <a:lnTo>
                    <a:pt x="3065904" y="911764"/>
                  </a:lnTo>
                  <a:lnTo>
                    <a:pt x="3052920" y="862687"/>
                  </a:lnTo>
                  <a:lnTo>
                    <a:pt x="3038315" y="815281"/>
                  </a:lnTo>
                  <a:lnTo>
                    <a:pt x="3022155" y="769531"/>
                  </a:lnTo>
                  <a:lnTo>
                    <a:pt x="3004509" y="725420"/>
                  </a:lnTo>
                  <a:lnTo>
                    <a:pt x="2985441" y="682931"/>
                  </a:lnTo>
                  <a:lnTo>
                    <a:pt x="2965021" y="642048"/>
                  </a:lnTo>
                  <a:lnTo>
                    <a:pt x="2943315" y="602753"/>
                  </a:lnTo>
                  <a:lnTo>
                    <a:pt x="2920390" y="565030"/>
                  </a:lnTo>
                  <a:lnTo>
                    <a:pt x="2896313" y="528864"/>
                  </a:lnTo>
                  <a:lnTo>
                    <a:pt x="2871152" y="494236"/>
                  </a:lnTo>
                  <a:lnTo>
                    <a:pt x="2844973" y="461130"/>
                  </a:lnTo>
                  <a:lnTo>
                    <a:pt x="2817843" y="429530"/>
                  </a:lnTo>
                  <a:lnTo>
                    <a:pt x="2789831" y="399419"/>
                  </a:lnTo>
                  <a:lnTo>
                    <a:pt x="2761002" y="370781"/>
                  </a:lnTo>
                  <a:lnTo>
                    <a:pt x="2731424" y="343598"/>
                  </a:lnTo>
                  <a:lnTo>
                    <a:pt x="2701165" y="317854"/>
                  </a:lnTo>
                  <a:lnTo>
                    <a:pt x="2670290" y="293533"/>
                  </a:lnTo>
                  <a:lnTo>
                    <a:pt x="2638868" y="270618"/>
                  </a:lnTo>
                  <a:lnTo>
                    <a:pt x="2606966" y="249092"/>
                  </a:lnTo>
                  <a:lnTo>
                    <a:pt x="2541987" y="210141"/>
                  </a:lnTo>
                  <a:lnTo>
                    <a:pt x="2475892" y="176547"/>
                  </a:lnTo>
                  <a:lnTo>
                    <a:pt x="2409218" y="148177"/>
                  </a:lnTo>
                  <a:lnTo>
                    <a:pt x="2342500" y="124899"/>
                  </a:lnTo>
                  <a:lnTo>
                    <a:pt x="2276277" y="106578"/>
                  </a:lnTo>
                  <a:lnTo>
                    <a:pt x="2211084" y="93082"/>
                  </a:lnTo>
                  <a:lnTo>
                    <a:pt x="2147460" y="84278"/>
                  </a:lnTo>
                  <a:lnTo>
                    <a:pt x="2041384" y="77203"/>
                  </a:lnTo>
                  <a:lnTo>
                    <a:pt x="2404876" y="77203"/>
                  </a:lnTo>
                  <a:lnTo>
                    <a:pt x="2469077" y="100999"/>
                  </a:lnTo>
                  <a:lnTo>
                    <a:pt x="2534781" y="130220"/>
                  </a:lnTo>
                  <a:lnTo>
                    <a:pt x="2599806" y="164388"/>
                  </a:lnTo>
                  <a:lnTo>
                    <a:pt x="2663667" y="203626"/>
                  </a:lnTo>
                  <a:lnTo>
                    <a:pt x="2725878" y="248053"/>
                  </a:lnTo>
                  <a:lnTo>
                    <a:pt x="2756213" y="272251"/>
                  </a:lnTo>
                  <a:lnTo>
                    <a:pt x="2785954" y="297792"/>
                  </a:lnTo>
                  <a:lnTo>
                    <a:pt x="2815040" y="324691"/>
                  </a:lnTo>
                  <a:lnTo>
                    <a:pt x="2843410" y="352964"/>
                  </a:lnTo>
                  <a:lnTo>
                    <a:pt x="2871004" y="382624"/>
                  </a:lnTo>
                  <a:lnTo>
                    <a:pt x="2897760" y="413689"/>
                  </a:lnTo>
                  <a:lnTo>
                    <a:pt x="2923620" y="446172"/>
                  </a:lnTo>
                  <a:lnTo>
                    <a:pt x="2948521" y="480089"/>
                  </a:lnTo>
                  <a:lnTo>
                    <a:pt x="2972403" y="515455"/>
                  </a:lnTo>
                  <a:lnTo>
                    <a:pt x="2995205" y="552285"/>
                  </a:lnTo>
                  <a:lnTo>
                    <a:pt x="3016867" y="590595"/>
                  </a:lnTo>
                  <a:lnTo>
                    <a:pt x="3037329" y="630399"/>
                  </a:lnTo>
                  <a:lnTo>
                    <a:pt x="3056528" y="671712"/>
                  </a:lnTo>
                  <a:lnTo>
                    <a:pt x="3074406" y="714551"/>
                  </a:lnTo>
                  <a:lnTo>
                    <a:pt x="3090901" y="758929"/>
                  </a:lnTo>
                  <a:lnTo>
                    <a:pt x="3105952" y="804862"/>
                  </a:lnTo>
                  <a:lnTo>
                    <a:pt x="3119499" y="852366"/>
                  </a:lnTo>
                  <a:lnTo>
                    <a:pt x="3131482" y="901455"/>
                  </a:lnTo>
                  <a:lnTo>
                    <a:pt x="3141839" y="952145"/>
                  </a:lnTo>
                  <a:lnTo>
                    <a:pt x="3150510" y="1004450"/>
                  </a:lnTo>
                  <a:lnTo>
                    <a:pt x="3157434" y="1058386"/>
                  </a:lnTo>
                  <a:lnTo>
                    <a:pt x="3162551" y="1113968"/>
                  </a:lnTo>
                  <a:lnTo>
                    <a:pt x="3165800" y="1171211"/>
                  </a:lnTo>
                  <a:lnTo>
                    <a:pt x="3167120" y="1230130"/>
                  </a:lnTo>
                  <a:lnTo>
                    <a:pt x="3166451" y="1290741"/>
                  </a:lnTo>
                  <a:lnTo>
                    <a:pt x="3163732" y="1353058"/>
                  </a:lnTo>
                  <a:lnTo>
                    <a:pt x="3158902" y="1417097"/>
                  </a:lnTo>
                  <a:lnTo>
                    <a:pt x="3151901" y="1482873"/>
                  </a:lnTo>
                  <a:lnTo>
                    <a:pt x="3142668" y="1550400"/>
                  </a:lnTo>
                  <a:lnTo>
                    <a:pt x="3134646" y="1602188"/>
                  </a:lnTo>
                  <a:lnTo>
                    <a:pt x="3126294" y="1653828"/>
                  </a:lnTo>
                  <a:lnTo>
                    <a:pt x="3117605" y="1705307"/>
                  </a:lnTo>
                  <a:lnTo>
                    <a:pt x="3108568" y="1756615"/>
                  </a:lnTo>
                  <a:lnTo>
                    <a:pt x="3099176" y="1807739"/>
                  </a:lnTo>
                  <a:lnTo>
                    <a:pt x="3089420" y="1858667"/>
                  </a:lnTo>
                  <a:lnTo>
                    <a:pt x="3079291" y="1909390"/>
                  </a:lnTo>
                  <a:lnTo>
                    <a:pt x="3068780" y="1959893"/>
                  </a:lnTo>
                  <a:lnTo>
                    <a:pt x="3057879" y="2010167"/>
                  </a:lnTo>
                  <a:lnTo>
                    <a:pt x="3046578" y="2060198"/>
                  </a:lnTo>
                  <a:lnTo>
                    <a:pt x="3034870" y="2109976"/>
                  </a:lnTo>
                  <a:lnTo>
                    <a:pt x="3022745" y="2159490"/>
                  </a:lnTo>
                  <a:lnTo>
                    <a:pt x="3010195" y="2208726"/>
                  </a:lnTo>
                  <a:lnTo>
                    <a:pt x="2997211" y="2257674"/>
                  </a:lnTo>
                  <a:lnTo>
                    <a:pt x="2983784" y="2306322"/>
                  </a:lnTo>
                  <a:lnTo>
                    <a:pt x="2969906" y="2354657"/>
                  </a:lnTo>
                  <a:lnTo>
                    <a:pt x="2955567" y="2402670"/>
                  </a:lnTo>
                  <a:lnTo>
                    <a:pt x="2940760" y="2450348"/>
                  </a:lnTo>
                  <a:lnTo>
                    <a:pt x="2925475" y="2497678"/>
                  </a:lnTo>
                  <a:lnTo>
                    <a:pt x="2909704" y="2544651"/>
                  </a:lnTo>
                  <a:lnTo>
                    <a:pt x="2893438" y="2591253"/>
                  </a:lnTo>
                  <a:lnTo>
                    <a:pt x="2876667" y="2637473"/>
                  </a:lnTo>
                  <a:lnTo>
                    <a:pt x="2859385" y="2683300"/>
                  </a:lnTo>
                  <a:lnTo>
                    <a:pt x="2841581" y="2728722"/>
                  </a:lnTo>
                  <a:lnTo>
                    <a:pt x="2824077" y="2771691"/>
                  </a:lnTo>
                  <a:close/>
                </a:path>
              </a:pathLst>
            </a:custGeom>
            <a:solidFill>
              <a:srgbClr val="9061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5479355" y="0"/>
            <a:ext cx="2809240" cy="5584825"/>
            <a:chOff x="15479355" y="0"/>
            <a:chExt cx="2809240" cy="5584825"/>
          </a:xfrm>
        </p:grpSpPr>
        <p:sp>
          <p:nvSpPr>
            <p:cNvPr id="18" name="object 18"/>
            <p:cNvSpPr/>
            <p:nvPr/>
          </p:nvSpPr>
          <p:spPr>
            <a:xfrm>
              <a:off x="17278580" y="1127911"/>
              <a:ext cx="1009650" cy="4456430"/>
            </a:xfrm>
            <a:custGeom>
              <a:avLst/>
              <a:gdLst/>
              <a:ahLst/>
              <a:cxnLst/>
              <a:rect l="l" t="t" r="r" b="b"/>
              <a:pathLst>
                <a:path w="1009650" h="4456430">
                  <a:moveTo>
                    <a:pt x="1009420" y="4456390"/>
                  </a:moveTo>
                  <a:lnTo>
                    <a:pt x="1009420" y="0"/>
                  </a:lnTo>
                  <a:lnTo>
                    <a:pt x="950013" y="16974"/>
                  </a:lnTo>
                  <a:lnTo>
                    <a:pt x="889879" y="37786"/>
                  </a:lnTo>
                  <a:lnTo>
                    <a:pt x="833434" y="62696"/>
                  </a:lnTo>
                  <a:lnTo>
                    <a:pt x="780565" y="91284"/>
                  </a:lnTo>
                  <a:lnTo>
                    <a:pt x="731161" y="123128"/>
                  </a:lnTo>
                  <a:lnTo>
                    <a:pt x="685109" y="157808"/>
                  </a:lnTo>
                  <a:lnTo>
                    <a:pt x="642296" y="194902"/>
                  </a:lnTo>
                  <a:lnTo>
                    <a:pt x="602612" y="233989"/>
                  </a:lnTo>
                  <a:lnTo>
                    <a:pt x="565943" y="274648"/>
                  </a:lnTo>
                  <a:lnTo>
                    <a:pt x="532179" y="316458"/>
                  </a:lnTo>
                  <a:lnTo>
                    <a:pt x="501205" y="358998"/>
                  </a:lnTo>
                  <a:lnTo>
                    <a:pt x="472912" y="401847"/>
                  </a:lnTo>
                  <a:lnTo>
                    <a:pt x="447186" y="444584"/>
                  </a:lnTo>
                  <a:lnTo>
                    <a:pt x="423915" y="486787"/>
                  </a:lnTo>
                  <a:lnTo>
                    <a:pt x="402987" y="528035"/>
                  </a:lnTo>
                  <a:lnTo>
                    <a:pt x="384291" y="567909"/>
                  </a:lnTo>
                  <a:lnTo>
                    <a:pt x="367714" y="605985"/>
                  </a:lnTo>
                  <a:lnTo>
                    <a:pt x="353144" y="641844"/>
                  </a:lnTo>
                  <a:lnTo>
                    <a:pt x="329576" y="705224"/>
                  </a:lnTo>
                  <a:lnTo>
                    <a:pt x="306474" y="773133"/>
                  </a:lnTo>
                  <a:lnTo>
                    <a:pt x="301592" y="786842"/>
                  </a:lnTo>
                  <a:lnTo>
                    <a:pt x="287431" y="838211"/>
                  </a:lnTo>
                  <a:lnTo>
                    <a:pt x="273407" y="898963"/>
                  </a:lnTo>
                  <a:lnTo>
                    <a:pt x="265248" y="936253"/>
                  </a:lnTo>
                  <a:lnTo>
                    <a:pt x="256426" y="977693"/>
                  </a:lnTo>
                  <a:lnTo>
                    <a:pt x="247017" y="1022937"/>
                  </a:lnTo>
                  <a:lnTo>
                    <a:pt x="237096" y="1071638"/>
                  </a:lnTo>
                  <a:lnTo>
                    <a:pt x="226741" y="1123452"/>
                  </a:lnTo>
                  <a:lnTo>
                    <a:pt x="216027" y="1178032"/>
                  </a:lnTo>
                  <a:lnTo>
                    <a:pt x="205030" y="1235034"/>
                  </a:lnTo>
                  <a:lnTo>
                    <a:pt x="193826" y="1294111"/>
                  </a:lnTo>
                  <a:lnTo>
                    <a:pt x="182491" y="1354918"/>
                  </a:lnTo>
                  <a:lnTo>
                    <a:pt x="171101" y="1417110"/>
                  </a:lnTo>
                  <a:lnTo>
                    <a:pt x="159733" y="1480340"/>
                  </a:lnTo>
                  <a:lnTo>
                    <a:pt x="148462" y="1544264"/>
                  </a:lnTo>
                  <a:lnTo>
                    <a:pt x="137365" y="1608535"/>
                  </a:lnTo>
                  <a:lnTo>
                    <a:pt x="126517" y="1672808"/>
                  </a:lnTo>
                  <a:lnTo>
                    <a:pt x="115995" y="1736738"/>
                  </a:lnTo>
                  <a:lnTo>
                    <a:pt x="105874" y="1799978"/>
                  </a:lnTo>
                  <a:lnTo>
                    <a:pt x="96232" y="1862184"/>
                  </a:lnTo>
                  <a:lnTo>
                    <a:pt x="87142" y="1923009"/>
                  </a:lnTo>
                  <a:lnTo>
                    <a:pt x="78683" y="1982108"/>
                  </a:lnTo>
                  <a:lnTo>
                    <a:pt x="70930" y="2039136"/>
                  </a:lnTo>
                  <a:lnTo>
                    <a:pt x="63958" y="2093746"/>
                  </a:lnTo>
                  <a:lnTo>
                    <a:pt x="57845" y="2145594"/>
                  </a:lnTo>
                  <a:lnTo>
                    <a:pt x="52665" y="2194334"/>
                  </a:lnTo>
                  <a:lnTo>
                    <a:pt x="48496" y="2239619"/>
                  </a:lnTo>
                  <a:lnTo>
                    <a:pt x="45412" y="2281105"/>
                  </a:lnTo>
                  <a:lnTo>
                    <a:pt x="36391" y="2507530"/>
                  </a:lnTo>
                  <a:lnTo>
                    <a:pt x="32801" y="2605064"/>
                  </a:lnTo>
                  <a:lnTo>
                    <a:pt x="30900" y="2657620"/>
                  </a:lnTo>
                  <a:lnTo>
                    <a:pt x="28946" y="2712400"/>
                  </a:lnTo>
                  <a:lnTo>
                    <a:pt x="26954" y="2769180"/>
                  </a:lnTo>
                  <a:lnTo>
                    <a:pt x="24937" y="2827732"/>
                  </a:lnTo>
                  <a:lnTo>
                    <a:pt x="22908" y="2887830"/>
                  </a:lnTo>
                  <a:lnTo>
                    <a:pt x="20881" y="2949250"/>
                  </a:lnTo>
                  <a:lnTo>
                    <a:pt x="18870" y="3011764"/>
                  </a:lnTo>
                  <a:lnTo>
                    <a:pt x="16888" y="3075148"/>
                  </a:lnTo>
                  <a:lnTo>
                    <a:pt x="14950" y="3139174"/>
                  </a:lnTo>
                  <a:lnTo>
                    <a:pt x="13068" y="3203617"/>
                  </a:lnTo>
                  <a:lnTo>
                    <a:pt x="11257" y="3268251"/>
                  </a:lnTo>
                  <a:lnTo>
                    <a:pt x="9531" y="3332851"/>
                  </a:lnTo>
                  <a:lnTo>
                    <a:pt x="7902" y="3397189"/>
                  </a:lnTo>
                  <a:lnTo>
                    <a:pt x="6384" y="3461040"/>
                  </a:lnTo>
                  <a:lnTo>
                    <a:pt x="4992" y="3524179"/>
                  </a:lnTo>
                  <a:lnTo>
                    <a:pt x="3738" y="3586378"/>
                  </a:lnTo>
                  <a:lnTo>
                    <a:pt x="2638" y="3647413"/>
                  </a:lnTo>
                  <a:lnTo>
                    <a:pt x="1703" y="3707057"/>
                  </a:lnTo>
                  <a:lnTo>
                    <a:pt x="948" y="3765085"/>
                  </a:lnTo>
                  <a:lnTo>
                    <a:pt x="386" y="3821269"/>
                  </a:lnTo>
                  <a:lnTo>
                    <a:pt x="32" y="3875385"/>
                  </a:lnTo>
                  <a:lnTo>
                    <a:pt x="0" y="3976507"/>
                  </a:lnTo>
                  <a:lnTo>
                    <a:pt x="349" y="4023061"/>
                  </a:lnTo>
                  <a:lnTo>
                    <a:pt x="960" y="4066643"/>
                  </a:lnTo>
                  <a:lnTo>
                    <a:pt x="1846" y="4107026"/>
                  </a:lnTo>
                  <a:lnTo>
                    <a:pt x="4500" y="4177293"/>
                  </a:lnTo>
                  <a:lnTo>
                    <a:pt x="8420" y="4232054"/>
                  </a:lnTo>
                  <a:lnTo>
                    <a:pt x="126482" y="4299845"/>
                  </a:lnTo>
                  <a:lnTo>
                    <a:pt x="239444" y="4332572"/>
                  </a:lnTo>
                  <a:lnTo>
                    <a:pt x="416761" y="4366655"/>
                  </a:lnTo>
                  <a:lnTo>
                    <a:pt x="725420" y="4417511"/>
                  </a:lnTo>
                  <a:lnTo>
                    <a:pt x="1009420" y="4456390"/>
                  </a:lnTo>
                  <a:close/>
                </a:path>
              </a:pathLst>
            </a:custGeom>
            <a:solidFill>
              <a:srgbClr val="FFE3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479355" y="0"/>
              <a:ext cx="2809240" cy="2980055"/>
            </a:xfrm>
            <a:custGeom>
              <a:avLst/>
              <a:gdLst/>
              <a:ahLst/>
              <a:cxnLst/>
              <a:rect l="l" t="t" r="r" b="b"/>
              <a:pathLst>
                <a:path w="2809240" h="2980055">
                  <a:moveTo>
                    <a:pt x="1585514" y="2979727"/>
                  </a:moveTo>
                  <a:lnTo>
                    <a:pt x="1541553" y="2979239"/>
                  </a:lnTo>
                  <a:lnTo>
                    <a:pt x="1497882" y="2977620"/>
                  </a:lnTo>
                  <a:lnTo>
                    <a:pt x="1454507" y="2974862"/>
                  </a:lnTo>
                  <a:lnTo>
                    <a:pt x="1411431" y="2970954"/>
                  </a:lnTo>
                  <a:lnTo>
                    <a:pt x="1368662" y="2965885"/>
                  </a:lnTo>
                  <a:lnTo>
                    <a:pt x="1326203" y="2959647"/>
                  </a:lnTo>
                  <a:lnTo>
                    <a:pt x="1284060" y="2952229"/>
                  </a:lnTo>
                  <a:lnTo>
                    <a:pt x="1242238" y="2943621"/>
                  </a:lnTo>
                  <a:lnTo>
                    <a:pt x="1200743" y="2933813"/>
                  </a:lnTo>
                  <a:lnTo>
                    <a:pt x="1159580" y="2922795"/>
                  </a:lnTo>
                  <a:lnTo>
                    <a:pt x="1118753" y="2910558"/>
                  </a:lnTo>
                  <a:lnTo>
                    <a:pt x="1078269" y="2897091"/>
                  </a:lnTo>
                  <a:lnTo>
                    <a:pt x="1038132" y="2882384"/>
                  </a:lnTo>
                  <a:lnTo>
                    <a:pt x="998348" y="2866427"/>
                  </a:lnTo>
                  <a:lnTo>
                    <a:pt x="958921" y="2849211"/>
                  </a:lnTo>
                  <a:lnTo>
                    <a:pt x="919858" y="2830726"/>
                  </a:lnTo>
                  <a:lnTo>
                    <a:pt x="881163" y="2810961"/>
                  </a:lnTo>
                  <a:lnTo>
                    <a:pt x="842841" y="2789907"/>
                  </a:lnTo>
                  <a:lnTo>
                    <a:pt x="804792" y="2767486"/>
                  </a:lnTo>
                  <a:lnTo>
                    <a:pt x="767340" y="2743890"/>
                  </a:lnTo>
                  <a:lnTo>
                    <a:pt x="730170" y="2718908"/>
                  </a:lnTo>
                  <a:lnTo>
                    <a:pt x="693395" y="2692596"/>
                  </a:lnTo>
                  <a:lnTo>
                    <a:pt x="657020" y="2664946"/>
                  </a:lnTo>
                  <a:lnTo>
                    <a:pt x="621049" y="2635946"/>
                  </a:lnTo>
                  <a:lnTo>
                    <a:pt x="585489" y="2605587"/>
                  </a:lnTo>
                  <a:lnTo>
                    <a:pt x="550344" y="2573859"/>
                  </a:lnTo>
                  <a:lnTo>
                    <a:pt x="515619" y="2540752"/>
                  </a:lnTo>
                  <a:lnTo>
                    <a:pt x="481320" y="2506256"/>
                  </a:lnTo>
                  <a:lnTo>
                    <a:pt x="447453" y="2470361"/>
                  </a:lnTo>
                  <a:lnTo>
                    <a:pt x="414021" y="2433057"/>
                  </a:lnTo>
                  <a:lnTo>
                    <a:pt x="381032" y="2394335"/>
                  </a:lnTo>
                  <a:lnTo>
                    <a:pt x="348488" y="2354183"/>
                  </a:lnTo>
                  <a:lnTo>
                    <a:pt x="316397" y="2312593"/>
                  </a:lnTo>
                  <a:lnTo>
                    <a:pt x="280493" y="2262913"/>
                  </a:lnTo>
                  <a:lnTo>
                    <a:pt x="247086" y="2212640"/>
                  </a:lnTo>
                  <a:lnTo>
                    <a:pt x="216113" y="2161829"/>
                  </a:lnTo>
                  <a:lnTo>
                    <a:pt x="187511" y="2110537"/>
                  </a:lnTo>
                  <a:lnTo>
                    <a:pt x="161217" y="2058818"/>
                  </a:lnTo>
                  <a:lnTo>
                    <a:pt x="137167" y="2006730"/>
                  </a:lnTo>
                  <a:lnTo>
                    <a:pt x="115299" y="1954328"/>
                  </a:lnTo>
                  <a:lnTo>
                    <a:pt x="95549" y="1901667"/>
                  </a:lnTo>
                  <a:lnTo>
                    <a:pt x="77853" y="1848804"/>
                  </a:lnTo>
                  <a:lnTo>
                    <a:pt x="62149" y="1795793"/>
                  </a:lnTo>
                  <a:lnTo>
                    <a:pt x="48373" y="1742692"/>
                  </a:lnTo>
                  <a:lnTo>
                    <a:pt x="36463" y="1689556"/>
                  </a:lnTo>
                  <a:lnTo>
                    <a:pt x="26354" y="1636441"/>
                  </a:lnTo>
                  <a:lnTo>
                    <a:pt x="17984" y="1583402"/>
                  </a:lnTo>
                  <a:lnTo>
                    <a:pt x="11289" y="1530496"/>
                  </a:lnTo>
                  <a:lnTo>
                    <a:pt x="6207" y="1477777"/>
                  </a:lnTo>
                  <a:lnTo>
                    <a:pt x="2673" y="1425303"/>
                  </a:lnTo>
                  <a:lnTo>
                    <a:pt x="625" y="1373128"/>
                  </a:lnTo>
                  <a:lnTo>
                    <a:pt x="0" y="1321309"/>
                  </a:lnTo>
                  <a:lnTo>
                    <a:pt x="733" y="1269901"/>
                  </a:lnTo>
                  <a:lnTo>
                    <a:pt x="2763" y="1218961"/>
                  </a:lnTo>
                  <a:lnTo>
                    <a:pt x="6025" y="1168543"/>
                  </a:lnTo>
                  <a:lnTo>
                    <a:pt x="10457" y="1118705"/>
                  </a:lnTo>
                  <a:lnTo>
                    <a:pt x="15996" y="1069501"/>
                  </a:lnTo>
                  <a:lnTo>
                    <a:pt x="22577" y="1020987"/>
                  </a:lnTo>
                  <a:lnTo>
                    <a:pt x="30138" y="973220"/>
                  </a:lnTo>
                  <a:lnTo>
                    <a:pt x="38616" y="926255"/>
                  </a:lnTo>
                  <a:lnTo>
                    <a:pt x="47947" y="880148"/>
                  </a:lnTo>
                  <a:lnTo>
                    <a:pt x="58068" y="834954"/>
                  </a:lnTo>
                  <a:lnTo>
                    <a:pt x="68916" y="790731"/>
                  </a:lnTo>
                  <a:lnTo>
                    <a:pt x="80428" y="747532"/>
                  </a:lnTo>
                  <a:lnTo>
                    <a:pt x="92540" y="705415"/>
                  </a:lnTo>
                  <a:lnTo>
                    <a:pt x="105190" y="664434"/>
                  </a:lnTo>
                  <a:lnTo>
                    <a:pt x="118313" y="624647"/>
                  </a:lnTo>
                  <a:lnTo>
                    <a:pt x="131847" y="586108"/>
                  </a:lnTo>
                  <a:lnTo>
                    <a:pt x="145729" y="548873"/>
                  </a:lnTo>
                  <a:lnTo>
                    <a:pt x="159895" y="512999"/>
                  </a:lnTo>
                  <a:lnTo>
                    <a:pt x="188827" y="445554"/>
                  </a:lnTo>
                  <a:lnTo>
                    <a:pt x="218137" y="384220"/>
                  </a:lnTo>
                  <a:lnTo>
                    <a:pt x="247319" y="329444"/>
                  </a:lnTo>
                  <a:lnTo>
                    <a:pt x="275868" y="281671"/>
                  </a:lnTo>
                  <a:lnTo>
                    <a:pt x="303278" y="241348"/>
                  </a:lnTo>
                  <a:lnTo>
                    <a:pt x="398426" y="119875"/>
                  </a:lnTo>
                  <a:lnTo>
                    <a:pt x="439374" y="68373"/>
                  </a:lnTo>
                  <a:lnTo>
                    <a:pt x="484877" y="12135"/>
                  </a:lnTo>
                  <a:lnTo>
                    <a:pt x="494859" y="0"/>
                  </a:lnTo>
                  <a:lnTo>
                    <a:pt x="558167" y="0"/>
                  </a:lnTo>
                  <a:lnTo>
                    <a:pt x="535801" y="27237"/>
                  </a:lnTo>
                  <a:lnTo>
                    <a:pt x="512482" y="55984"/>
                  </a:lnTo>
                  <a:lnTo>
                    <a:pt x="469298" y="110062"/>
                  </a:lnTo>
                  <a:lnTo>
                    <a:pt x="430773" y="159087"/>
                  </a:lnTo>
                  <a:lnTo>
                    <a:pt x="367968" y="239591"/>
                  </a:lnTo>
                  <a:lnTo>
                    <a:pt x="341628" y="275994"/>
                  </a:lnTo>
                  <a:lnTo>
                    <a:pt x="313870" y="320161"/>
                  </a:lnTo>
                  <a:lnTo>
                    <a:pt x="285219" y="371632"/>
                  </a:lnTo>
                  <a:lnTo>
                    <a:pt x="256199" y="429944"/>
                  </a:lnTo>
                  <a:lnTo>
                    <a:pt x="227334" y="494636"/>
                  </a:lnTo>
                  <a:lnTo>
                    <a:pt x="199151" y="565246"/>
                  </a:lnTo>
                  <a:lnTo>
                    <a:pt x="185478" y="602625"/>
                  </a:lnTo>
                  <a:lnTo>
                    <a:pt x="172171" y="641311"/>
                  </a:lnTo>
                  <a:lnTo>
                    <a:pt x="159298" y="681246"/>
                  </a:lnTo>
                  <a:lnTo>
                    <a:pt x="146922" y="722371"/>
                  </a:lnTo>
                  <a:lnTo>
                    <a:pt x="135109" y="764630"/>
                  </a:lnTo>
                  <a:lnTo>
                    <a:pt x="123926" y="807964"/>
                  </a:lnTo>
                  <a:lnTo>
                    <a:pt x="113437" y="852316"/>
                  </a:lnTo>
                  <a:lnTo>
                    <a:pt x="103709" y="897628"/>
                  </a:lnTo>
                  <a:lnTo>
                    <a:pt x="94806" y="943843"/>
                  </a:lnTo>
                  <a:lnTo>
                    <a:pt x="86794" y="990902"/>
                  </a:lnTo>
                  <a:lnTo>
                    <a:pt x="79740" y="1038747"/>
                  </a:lnTo>
                  <a:lnTo>
                    <a:pt x="73707" y="1087322"/>
                  </a:lnTo>
                  <a:lnTo>
                    <a:pt x="68763" y="1136569"/>
                  </a:lnTo>
                  <a:lnTo>
                    <a:pt x="64973" y="1186429"/>
                  </a:lnTo>
                  <a:lnTo>
                    <a:pt x="62401" y="1236845"/>
                  </a:lnTo>
                  <a:lnTo>
                    <a:pt x="61115" y="1287760"/>
                  </a:lnTo>
                  <a:lnTo>
                    <a:pt x="61178" y="1339115"/>
                  </a:lnTo>
                  <a:lnTo>
                    <a:pt x="62658" y="1390853"/>
                  </a:lnTo>
                  <a:lnTo>
                    <a:pt x="65618" y="1442917"/>
                  </a:lnTo>
                  <a:lnTo>
                    <a:pt x="70126" y="1495247"/>
                  </a:lnTo>
                  <a:lnTo>
                    <a:pt x="76247" y="1547788"/>
                  </a:lnTo>
                  <a:lnTo>
                    <a:pt x="84045" y="1600480"/>
                  </a:lnTo>
                  <a:lnTo>
                    <a:pt x="93587" y="1653267"/>
                  </a:lnTo>
                  <a:lnTo>
                    <a:pt x="104939" y="1706091"/>
                  </a:lnTo>
                  <a:lnTo>
                    <a:pt x="118165" y="1758893"/>
                  </a:lnTo>
                  <a:lnTo>
                    <a:pt x="133332" y="1811617"/>
                  </a:lnTo>
                  <a:lnTo>
                    <a:pt x="150504" y="1864204"/>
                  </a:lnTo>
                  <a:lnTo>
                    <a:pt x="169749" y="1916596"/>
                  </a:lnTo>
                  <a:lnTo>
                    <a:pt x="191130" y="1968737"/>
                  </a:lnTo>
                  <a:lnTo>
                    <a:pt x="214714" y="2020568"/>
                  </a:lnTo>
                  <a:lnTo>
                    <a:pt x="240566" y="2072032"/>
                  </a:lnTo>
                  <a:lnTo>
                    <a:pt x="268752" y="2123070"/>
                  </a:lnTo>
                  <a:lnTo>
                    <a:pt x="299337" y="2173626"/>
                  </a:lnTo>
                  <a:lnTo>
                    <a:pt x="332387" y="2223641"/>
                  </a:lnTo>
                  <a:lnTo>
                    <a:pt x="367968" y="2273058"/>
                  </a:lnTo>
                  <a:lnTo>
                    <a:pt x="400295" y="2315036"/>
                  </a:lnTo>
                  <a:lnTo>
                    <a:pt x="433093" y="2355509"/>
                  </a:lnTo>
                  <a:lnTo>
                    <a:pt x="466357" y="2394489"/>
                  </a:lnTo>
                  <a:lnTo>
                    <a:pt x="500082" y="2431984"/>
                  </a:lnTo>
                  <a:lnTo>
                    <a:pt x="534262" y="2468008"/>
                  </a:lnTo>
                  <a:lnTo>
                    <a:pt x="568890" y="2502569"/>
                  </a:lnTo>
                  <a:lnTo>
                    <a:pt x="603962" y="2535679"/>
                  </a:lnTo>
                  <a:lnTo>
                    <a:pt x="639573" y="2567434"/>
                  </a:lnTo>
                  <a:lnTo>
                    <a:pt x="675413" y="2597590"/>
                  </a:lnTo>
                  <a:lnTo>
                    <a:pt x="711780" y="2626411"/>
                  </a:lnTo>
                  <a:lnTo>
                    <a:pt x="748569" y="2653825"/>
                  </a:lnTo>
                  <a:lnTo>
                    <a:pt x="785772" y="2679840"/>
                  </a:lnTo>
                  <a:lnTo>
                    <a:pt x="823384" y="2704470"/>
                  </a:lnTo>
                  <a:lnTo>
                    <a:pt x="861399" y="2727723"/>
                  </a:lnTo>
                  <a:lnTo>
                    <a:pt x="899812" y="2749612"/>
                  </a:lnTo>
                  <a:lnTo>
                    <a:pt x="938618" y="2770145"/>
                  </a:lnTo>
                  <a:lnTo>
                    <a:pt x="977809" y="2789336"/>
                  </a:lnTo>
                  <a:lnTo>
                    <a:pt x="1017381" y="2807193"/>
                  </a:lnTo>
                  <a:lnTo>
                    <a:pt x="1057329" y="2823728"/>
                  </a:lnTo>
                  <a:lnTo>
                    <a:pt x="1097645" y="2838952"/>
                  </a:lnTo>
                  <a:lnTo>
                    <a:pt x="1138325" y="2852875"/>
                  </a:lnTo>
                  <a:lnTo>
                    <a:pt x="1179363" y="2865507"/>
                  </a:lnTo>
                  <a:lnTo>
                    <a:pt x="1220753" y="2876861"/>
                  </a:lnTo>
                  <a:lnTo>
                    <a:pt x="1262489" y="2886946"/>
                  </a:lnTo>
                  <a:lnTo>
                    <a:pt x="1304566" y="2895774"/>
                  </a:lnTo>
                  <a:lnTo>
                    <a:pt x="1346978" y="2903354"/>
                  </a:lnTo>
                  <a:lnTo>
                    <a:pt x="1389720" y="2909699"/>
                  </a:lnTo>
                  <a:lnTo>
                    <a:pt x="1432785" y="2914817"/>
                  </a:lnTo>
                  <a:lnTo>
                    <a:pt x="1476168" y="2918721"/>
                  </a:lnTo>
                  <a:lnTo>
                    <a:pt x="1519863" y="2921421"/>
                  </a:lnTo>
                  <a:lnTo>
                    <a:pt x="1563865" y="2922928"/>
                  </a:lnTo>
                  <a:lnTo>
                    <a:pt x="2045667" y="2923252"/>
                  </a:lnTo>
                  <a:lnTo>
                    <a:pt x="2039915" y="2924639"/>
                  </a:lnTo>
                  <a:lnTo>
                    <a:pt x="1993343" y="2934905"/>
                  </a:lnTo>
                  <a:lnTo>
                    <a:pt x="1947008" y="2944140"/>
                  </a:lnTo>
                  <a:lnTo>
                    <a:pt x="1900917" y="2952335"/>
                  </a:lnTo>
                  <a:lnTo>
                    <a:pt x="1855073" y="2959479"/>
                  </a:lnTo>
                  <a:lnTo>
                    <a:pt x="1809483" y="2965563"/>
                  </a:lnTo>
                  <a:lnTo>
                    <a:pt x="1764151" y="2970576"/>
                  </a:lnTo>
                  <a:lnTo>
                    <a:pt x="1719083" y="2974509"/>
                  </a:lnTo>
                  <a:lnTo>
                    <a:pt x="1674284" y="2977352"/>
                  </a:lnTo>
                  <a:lnTo>
                    <a:pt x="1629759" y="2979095"/>
                  </a:lnTo>
                  <a:lnTo>
                    <a:pt x="1585514" y="2979727"/>
                  </a:lnTo>
                  <a:close/>
                </a:path>
                <a:path w="2809240" h="2980055">
                  <a:moveTo>
                    <a:pt x="2045667" y="2923252"/>
                  </a:moveTo>
                  <a:lnTo>
                    <a:pt x="1608168" y="2923252"/>
                  </a:lnTo>
                  <a:lnTo>
                    <a:pt x="1652766" y="2922404"/>
                  </a:lnTo>
                  <a:lnTo>
                    <a:pt x="1697653" y="2920395"/>
                  </a:lnTo>
                  <a:lnTo>
                    <a:pt x="1742824" y="2917236"/>
                  </a:lnTo>
                  <a:lnTo>
                    <a:pt x="1788273" y="2912938"/>
                  </a:lnTo>
                  <a:lnTo>
                    <a:pt x="1833995" y="2907510"/>
                  </a:lnTo>
                  <a:lnTo>
                    <a:pt x="1879983" y="2900964"/>
                  </a:lnTo>
                  <a:lnTo>
                    <a:pt x="1926232" y="2893311"/>
                  </a:lnTo>
                  <a:lnTo>
                    <a:pt x="1972736" y="2884562"/>
                  </a:lnTo>
                  <a:lnTo>
                    <a:pt x="2019490" y="2874726"/>
                  </a:lnTo>
                  <a:lnTo>
                    <a:pt x="2066488" y="2863815"/>
                  </a:lnTo>
                  <a:lnTo>
                    <a:pt x="2113724" y="2851840"/>
                  </a:lnTo>
                  <a:lnTo>
                    <a:pt x="2161193" y="2838812"/>
                  </a:lnTo>
                  <a:lnTo>
                    <a:pt x="2208888" y="2824740"/>
                  </a:lnTo>
                  <a:lnTo>
                    <a:pt x="2256804" y="2809636"/>
                  </a:lnTo>
                  <a:lnTo>
                    <a:pt x="2304936" y="2793511"/>
                  </a:lnTo>
                  <a:lnTo>
                    <a:pt x="2353277" y="2776375"/>
                  </a:lnTo>
                  <a:lnTo>
                    <a:pt x="2401822" y="2758239"/>
                  </a:lnTo>
                  <a:lnTo>
                    <a:pt x="2450566" y="2739114"/>
                  </a:lnTo>
                  <a:lnTo>
                    <a:pt x="2499502" y="2719011"/>
                  </a:lnTo>
                  <a:lnTo>
                    <a:pt x="2548625" y="2697940"/>
                  </a:lnTo>
                  <a:lnTo>
                    <a:pt x="2597929" y="2675911"/>
                  </a:lnTo>
                  <a:lnTo>
                    <a:pt x="2647409" y="2652937"/>
                  </a:lnTo>
                  <a:lnTo>
                    <a:pt x="2691574" y="2631392"/>
                  </a:lnTo>
                  <a:lnTo>
                    <a:pt x="2734857" y="2608967"/>
                  </a:lnTo>
                  <a:lnTo>
                    <a:pt x="2777268" y="2585672"/>
                  </a:lnTo>
                  <a:lnTo>
                    <a:pt x="2808644" y="2567434"/>
                  </a:lnTo>
                  <a:lnTo>
                    <a:pt x="2808644" y="2626958"/>
                  </a:lnTo>
                  <a:lnTo>
                    <a:pt x="2751890" y="2658302"/>
                  </a:lnTo>
                  <a:lnTo>
                    <a:pt x="2708671" y="2680538"/>
                  </a:lnTo>
                  <a:lnTo>
                    <a:pt x="2664599" y="2701926"/>
                  </a:lnTo>
                  <a:lnTo>
                    <a:pt x="2615414" y="2724684"/>
                  </a:lnTo>
                  <a:lnTo>
                    <a:pt x="2566398" y="2746540"/>
                  </a:lnTo>
                  <a:lnTo>
                    <a:pt x="2517557" y="2767486"/>
                  </a:lnTo>
                  <a:lnTo>
                    <a:pt x="2468896" y="2787511"/>
                  </a:lnTo>
                  <a:lnTo>
                    <a:pt x="2420420" y="2806604"/>
                  </a:lnTo>
                  <a:lnTo>
                    <a:pt x="2372135" y="2824756"/>
                  </a:lnTo>
                  <a:lnTo>
                    <a:pt x="2324046" y="2841958"/>
                  </a:lnTo>
                  <a:lnTo>
                    <a:pt x="2276157" y="2858198"/>
                  </a:lnTo>
                  <a:lnTo>
                    <a:pt x="2228476" y="2873468"/>
                  </a:lnTo>
                  <a:lnTo>
                    <a:pt x="2181005" y="2887757"/>
                  </a:lnTo>
                  <a:lnTo>
                    <a:pt x="2133751" y="2901055"/>
                  </a:lnTo>
                  <a:lnTo>
                    <a:pt x="2086720" y="2913352"/>
                  </a:lnTo>
                  <a:lnTo>
                    <a:pt x="2045667" y="2923252"/>
                  </a:lnTo>
                  <a:close/>
                </a:path>
              </a:pathLst>
            </a:custGeom>
            <a:solidFill>
              <a:srgbClr val="9061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083685" cy="4335145"/>
            <a:chOff x="0" y="0"/>
            <a:chExt cx="4083685" cy="433514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50340" cy="4335145"/>
            </a:xfrm>
            <a:custGeom>
              <a:avLst/>
              <a:gdLst/>
              <a:ahLst/>
              <a:cxnLst/>
              <a:rect l="l" t="t" r="r" b="b"/>
              <a:pathLst>
                <a:path w="1450340" h="4335145">
                  <a:moveTo>
                    <a:pt x="1437063" y="0"/>
                  </a:moveTo>
                  <a:lnTo>
                    <a:pt x="0" y="0"/>
                  </a:lnTo>
                  <a:lnTo>
                    <a:pt x="0" y="4334546"/>
                  </a:lnTo>
                  <a:lnTo>
                    <a:pt x="53324" y="4331149"/>
                  </a:lnTo>
                  <a:lnTo>
                    <a:pt x="111103" y="4324783"/>
                  </a:lnTo>
                  <a:lnTo>
                    <a:pt x="175330" y="4315099"/>
                  </a:lnTo>
                  <a:lnTo>
                    <a:pt x="246155" y="4301778"/>
                  </a:lnTo>
                  <a:lnTo>
                    <a:pt x="323727" y="4284501"/>
                  </a:lnTo>
                  <a:lnTo>
                    <a:pt x="408197" y="4262948"/>
                  </a:lnTo>
                  <a:lnTo>
                    <a:pt x="499713" y="4236799"/>
                  </a:lnTo>
                  <a:lnTo>
                    <a:pt x="559846" y="4215987"/>
                  </a:lnTo>
                  <a:lnTo>
                    <a:pt x="616291" y="4191077"/>
                  </a:lnTo>
                  <a:lnTo>
                    <a:pt x="669160" y="4162489"/>
                  </a:lnTo>
                  <a:lnTo>
                    <a:pt x="718565" y="4130644"/>
                  </a:lnTo>
                  <a:lnTo>
                    <a:pt x="764617" y="4095965"/>
                  </a:lnTo>
                  <a:lnTo>
                    <a:pt x="807429" y="4058871"/>
                  </a:lnTo>
                  <a:lnTo>
                    <a:pt x="847114" y="4019784"/>
                  </a:lnTo>
                  <a:lnTo>
                    <a:pt x="883782" y="3979125"/>
                  </a:lnTo>
                  <a:lnTo>
                    <a:pt x="917547" y="3937315"/>
                  </a:lnTo>
                  <a:lnTo>
                    <a:pt x="948520" y="3894774"/>
                  </a:lnTo>
                  <a:lnTo>
                    <a:pt x="976814" y="3851926"/>
                  </a:lnTo>
                  <a:lnTo>
                    <a:pt x="1002540" y="3809189"/>
                  </a:lnTo>
                  <a:lnTo>
                    <a:pt x="1025811" y="3766986"/>
                  </a:lnTo>
                  <a:lnTo>
                    <a:pt x="1046738" y="3725737"/>
                  </a:lnTo>
                  <a:lnTo>
                    <a:pt x="1065434" y="3685864"/>
                  </a:lnTo>
                  <a:lnTo>
                    <a:pt x="1082012" y="3647788"/>
                  </a:lnTo>
                  <a:lnTo>
                    <a:pt x="1096582" y="3611929"/>
                  </a:lnTo>
                  <a:lnTo>
                    <a:pt x="1120150" y="3548549"/>
                  </a:lnTo>
                  <a:lnTo>
                    <a:pt x="1143252" y="3480640"/>
                  </a:lnTo>
                  <a:lnTo>
                    <a:pt x="1148134" y="3466931"/>
                  </a:lnTo>
                  <a:lnTo>
                    <a:pt x="1162295" y="3415562"/>
                  </a:lnTo>
                  <a:lnTo>
                    <a:pt x="1176319" y="3354810"/>
                  </a:lnTo>
                  <a:lnTo>
                    <a:pt x="1184478" y="3317519"/>
                  </a:lnTo>
                  <a:lnTo>
                    <a:pt x="1193300" y="3276080"/>
                  </a:lnTo>
                  <a:lnTo>
                    <a:pt x="1202709" y="3230836"/>
                  </a:lnTo>
                  <a:lnTo>
                    <a:pt x="1212629" y="3182135"/>
                  </a:lnTo>
                  <a:lnTo>
                    <a:pt x="1222985" y="3130321"/>
                  </a:lnTo>
                  <a:lnTo>
                    <a:pt x="1233699" y="3075741"/>
                  </a:lnTo>
                  <a:lnTo>
                    <a:pt x="1244696" y="3018739"/>
                  </a:lnTo>
                  <a:lnTo>
                    <a:pt x="1255900" y="2959662"/>
                  </a:lnTo>
                  <a:lnTo>
                    <a:pt x="1267235" y="2898854"/>
                  </a:lnTo>
                  <a:lnTo>
                    <a:pt x="1278624" y="2836663"/>
                  </a:lnTo>
                  <a:lnTo>
                    <a:pt x="1289993" y="2773432"/>
                  </a:lnTo>
                  <a:lnTo>
                    <a:pt x="1301263" y="2709509"/>
                  </a:lnTo>
                  <a:lnTo>
                    <a:pt x="1312361" y="2645238"/>
                  </a:lnTo>
                  <a:lnTo>
                    <a:pt x="1323208" y="2580965"/>
                  </a:lnTo>
                  <a:lnTo>
                    <a:pt x="1333731" y="2517035"/>
                  </a:lnTo>
                  <a:lnTo>
                    <a:pt x="1343851" y="2453795"/>
                  </a:lnTo>
                  <a:lnTo>
                    <a:pt x="1353494" y="2391589"/>
                  </a:lnTo>
                  <a:lnTo>
                    <a:pt x="1362583" y="2330764"/>
                  </a:lnTo>
                  <a:lnTo>
                    <a:pt x="1371042" y="2271665"/>
                  </a:lnTo>
                  <a:lnTo>
                    <a:pt x="1378796" y="2214637"/>
                  </a:lnTo>
                  <a:lnTo>
                    <a:pt x="1385767" y="2160026"/>
                  </a:lnTo>
                  <a:lnTo>
                    <a:pt x="1391881" y="2108179"/>
                  </a:lnTo>
                  <a:lnTo>
                    <a:pt x="1397061" y="2059439"/>
                  </a:lnTo>
                  <a:lnTo>
                    <a:pt x="1401230" y="2014154"/>
                  </a:lnTo>
                  <a:lnTo>
                    <a:pt x="1404313" y="1972668"/>
                  </a:lnTo>
                  <a:lnTo>
                    <a:pt x="1413334" y="1746242"/>
                  </a:lnTo>
                  <a:lnTo>
                    <a:pt x="1416924" y="1648709"/>
                  </a:lnTo>
                  <a:lnTo>
                    <a:pt x="1418826" y="1596153"/>
                  </a:lnTo>
                  <a:lnTo>
                    <a:pt x="1420779" y="1541372"/>
                  </a:lnTo>
                  <a:lnTo>
                    <a:pt x="1422772" y="1484593"/>
                  </a:lnTo>
                  <a:lnTo>
                    <a:pt x="1424789" y="1426041"/>
                  </a:lnTo>
                  <a:lnTo>
                    <a:pt x="1426818" y="1365942"/>
                  </a:lnTo>
                  <a:lnTo>
                    <a:pt x="1428845" y="1304523"/>
                  </a:lnTo>
                  <a:lnTo>
                    <a:pt x="1430856" y="1242008"/>
                  </a:lnTo>
                  <a:lnTo>
                    <a:pt x="1432837" y="1178625"/>
                  </a:lnTo>
                  <a:lnTo>
                    <a:pt x="1434776" y="1114599"/>
                  </a:lnTo>
                  <a:lnTo>
                    <a:pt x="1436657" y="1050156"/>
                  </a:lnTo>
                  <a:lnTo>
                    <a:pt x="1438468" y="985521"/>
                  </a:lnTo>
                  <a:lnTo>
                    <a:pt x="1440195" y="920922"/>
                  </a:lnTo>
                  <a:lnTo>
                    <a:pt x="1441824" y="856584"/>
                  </a:lnTo>
                  <a:lnTo>
                    <a:pt x="1443341" y="792732"/>
                  </a:lnTo>
                  <a:lnTo>
                    <a:pt x="1444734" y="729594"/>
                  </a:lnTo>
                  <a:lnTo>
                    <a:pt x="1445987" y="667394"/>
                  </a:lnTo>
                  <a:lnTo>
                    <a:pt x="1447088" y="606360"/>
                  </a:lnTo>
                  <a:lnTo>
                    <a:pt x="1448023" y="546715"/>
                  </a:lnTo>
                  <a:lnTo>
                    <a:pt x="1448778" y="488688"/>
                  </a:lnTo>
                  <a:lnTo>
                    <a:pt x="1449339" y="432503"/>
                  </a:lnTo>
                  <a:lnTo>
                    <a:pt x="1449694" y="378388"/>
                  </a:lnTo>
                  <a:lnTo>
                    <a:pt x="1449726" y="277266"/>
                  </a:lnTo>
                  <a:lnTo>
                    <a:pt x="1449377" y="230711"/>
                  </a:lnTo>
                  <a:lnTo>
                    <a:pt x="1448766" y="187130"/>
                  </a:lnTo>
                  <a:lnTo>
                    <a:pt x="1447879" y="146747"/>
                  </a:lnTo>
                  <a:lnTo>
                    <a:pt x="1445225" y="76480"/>
                  </a:lnTo>
                  <a:lnTo>
                    <a:pt x="1441305" y="21719"/>
                  </a:lnTo>
                  <a:lnTo>
                    <a:pt x="1438837" y="718"/>
                  </a:lnTo>
                  <a:lnTo>
                    <a:pt x="1437063" y="0"/>
                  </a:lnTo>
                  <a:close/>
                </a:path>
              </a:pathLst>
            </a:custGeom>
            <a:solidFill>
              <a:srgbClr val="D48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4759" y="0"/>
              <a:ext cx="3239135" cy="2235200"/>
            </a:xfrm>
            <a:custGeom>
              <a:avLst/>
              <a:gdLst/>
              <a:ahLst/>
              <a:cxnLst/>
              <a:rect l="l" t="t" r="r" b="b"/>
              <a:pathLst>
                <a:path w="3239135" h="2235200">
                  <a:moveTo>
                    <a:pt x="1472512" y="2222500"/>
                  </a:moveTo>
                  <a:lnTo>
                    <a:pt x="1031984" y="2222500"/>
                  </a:lnTo>
                  <a:lnTo>
                    <a:pt x="990012" y="2209800"/>
                  </a:lnTo>
                  <a:lnTo>
                    <a:pt x="747130" y="2133600"/>
                  </a:lnTo>
                  <a:lnTo>
                    <a:pt x="708220" y="2108200"/>
                  </a:lnTo>
                  <a:lnTo>
                    <a:pt x="669781" y="2095500"/>
                  </a:lnTo>
                  <a:lnTo>
                    <a:pt x="631823" y="2070100"/>
                  </a:lnTo>
                  <a:lnTo>
                    <a:pt x="557379" y="2019300"/>
                  </a:lnTo>
                  <a:lnTo>
                    <a:pt x="484955" y="1968500"/>
                  </a:lnTo>
                  <a:lnTo>
                    <a:pt x="449523" y="1930400"/>
                  </a:lnTo>
                  <a:lnTo>
                    <a:pt x="414620" y="1905000"/>
                  </a:lnTo>
                  <a:lnTo>
                    <a:pt x="380257" y="1866900"/>
                  </a:lnTo>
                  <a:lnTo>
                    <a:pt x="346441" y="1828800"/>
                  </a:lnTo>
                  <a:lnTo>
                    <a:pt x="313182" y="1790700"/>
                  </a:lnTo>
                  <a:lnTo>
                    <a:pt x="280486" y="1752600"/>
                  </a:lnTo>
                  <a:lnTo>
                    <a:pt x="248363" y="1714500"/>
                  </a:lnTo>
                  <a:lnTo>
                    <a:pt x="213091" y="1663700"/>
                  </a:lnTo>
                  <a:lnTo>
                    <a:pt x="180925" y="1612900"/>
                  </a:lnTo>
                  <a:lnTo>
                    <a:pt x="151766" y="1562100"/>
                  </a:lnTo>
                  <a:lnTo>
                    <a:pt x="125515" y="1511300"/>
                  </a:lnTo>
                  <a:lnTo>
                    <a:pt x="102070" y="1460500"/>
                  </a:lnTo>
                  <a:lnTo>
                    <a:pt x="81332" y="1409700"/>
                  </a:lnTo>
                  <a:lnTo>
                    <a:pt x="63202" y="1358900"/>
                  </a:lnTo>
                  <a:lnTo>
                    <a:pt x="47578" y="1295400"/>
                  </a:lnTo>
                  <a:lnTo>
                    <a:pt x="34361" y="1244600"/>
                  </a:lnTo>
                  <a:lnTo>
                    <a:pt x="23450" y="1193800"/>
                  </a:lnTo>
                  <a:lnTo>
                    <a:pt x="14747" y="1143000"/>
                  </a:lnTo>
                  <a:lnTo>
                    <a:pt x="8150" y="1092200"/>
                  </a:lnTo>
                  <a:lnTo>
                    <a:pt x="3560" y="1041400"/>
                  </a:lnTo>
                  <a:lnTo>
                    <a:pt x="876" y="990600"/>
                  </a:lnTo>
                  <a:lnTo>
                    <a:pt x="0" y="939800"/>
                  </a:lnTo>
                  <a:lnTo>
                    <a:pt x="829" y="889000"/>
                  </a:lnTo>
                  <a:lnTo>
                    <a:pt x="3265" y="838200"/>
                  </a:lnTo>
                  <a:lnTo>
                    <a:pt x="7208" y="787400"/>
                  </a:lnTo>
                  <a:lnTo>
                    <a:pt x="12557" y="736600"/>
                  </a:lnTo>
                  <a:lnTo>
                    <a:pt x="19213" y="685800"/>
                  </a:lnTo>
                  <a:lnTo>
                    <a:pt x="27075" y="635000"/>
                  </a:lnTo>
                  <a:lnTo>
                    <a:pt x="36043" y="596900"/>
                  </a:lnTo>
                  <a:lnTo>
                    <a:pt x="46017" y="546100"/>
                  </a:lnTo>
                  <a:lnTo>
                    <a:pt x="56898" y="508000"/>
                  </a:lnTo>
                  <a:lnTo>
                    <a:pt x="68585" y="457200"/>
                  </a:lnTo>
                  <a:lnTo>
                    <a:pt x="80978" y="419100"/>
                  </a:lnTo>
                  <a:lnTo>
                    <a:pt x="93978" y="381000"/>
                  </a:lnTo>
                  <a:lnTo>
                    <a:pt x="107483" y="342900"/>
                  </a:lnTo>
                  <a:lnTo>
                    <a:pt x="121394" y="304800"/>
                  </a:lnTo>
                  <a:lnTo>
                    <a:pt x="135612" y="266700"/>
                  </a:lnTo>
                  <a:lnTo>
                    <a:pt x="150035" y="241300"/>
                  </a:lnTo>
                  <a:lnTo>
                    <a:pt x="164565" y="203200"/>
                  </a:lnTo>
                  <a:lnTo>
                    <a:pt x="179100" y="177800"/>
                  </a:lnTo>
                  <a:lnTo>
                    <a:pt x="193541" y="152400"/>
                  </a:lnTo>
                  <a:lnTo>
                    <a:pt x="207788" y="127000"/>
                  </a:lnTo>
                  <a:lnTo>
                    <a:pt x="221741" y="101600"/>
                  </a:lnTo>
                  <a:lnTo>
                    <a:pt x="235299" y="88900"/>
                  </a:lnTo>
                  <a:lnTo>
                    <a:pt x="248363" y="63500"/>
                  </a:lnTo>
                  <a:lnTo>
                    <a:pt x="262621" y="50800"/>
                  </a:lnTo>
                  <a:lnTo>
                    <a:pt x="295674" y="12700"/>
                  </a:lnTo>
                  <a:lnTo>
                    <a:pt x="308207" y="0"/>
                  </a:lnTo>
                  <a:lnTo>
                    <a:pt x="354975" y="0"/>
                  </a:lnTo>
                  <a:lnTo>
                    <a:pt x="336127" y="25400"/>
                  </a:lnTo>
                  <a:lnTo>
                    <a:pt x="303048" y="63500"/>
                  </a:lnTo>
                  <a:lnTo>
                    <a:pt x="288845" y="76200"/>
                  </a:lnTo>
                  <a:lnTo>
                    <a:pt x="275864" y="101600"/>
                  </a:lnTo>
                  <a:lnTo>
                    <a:pt x="262373" y="114300"/>
                  </a:lnTo>
                  <a:lnTo>
                    <a:pt x="248477" y="139700"/>
                  </a:lnTo>
                  <a:lnTo>
                    <a:pt x="234284" y="165100"/>
                  </a:lnTo>
                  <a:lnTo>
                    <a:pt x="219897" y="190500"/>
                  </a:lnTo>
                  <a:lnTo>
                    <a:pt x="205422" y="228600"/>
                  </a:lnTo>
                  <a:lnTo>
                    <a:pt x="190966" y="254000"/>
                  </a:lnTo>
                  <a:lnTo>
                    <a:pt x="176633" y="292100"/>
                  </a:lnTo>
                  <a:lnTo>
                    <a:pt x="162529" y="317500"/>
                  </a:lnTo>
                  <a:lnTo>
                    <a:pt x="148759" y="355600"/>
                  </a:lnTo>
                  <a:lnTo>
                    <a:pt x="135429" y="393700"/>
                  </a:lnTo>
                  <a:lnTo>
                    <a:pt x="122644" y="431800"/>
                  </a:lnTo>
                  <a:lnTo>
                    <a:pt x="110510" y="482600"/>
                  </a:lnTo>
                  <a:lnTo>
                    <a:pt x="99133" y="520700"/>
                  </a:lnTo>
                  <a:lnTo>
                    <a:pt x="88617" y="571500"/>
                  </a:lnTo>
                  <a:lnTo>
                    <a:pt x="79069" y="609600"/>
                  </a:lnTo>
                  <a:lnTo>
                    <a:pt x="70594" y="660400"/>
                  </a:lnTo>
                  <a:lnTo>
                    <a:pt x="63297" y="711200"/>
                  </a:lnTo>
                  <a:lnTo>
                    <a:pt x="57284" y="749300"/>
                  </a:lnTo>
                  <a:lnTo>
                    <a:pt x="52660" y="800100"/>
                  </a:lnTo>
                  <a:lnTo>
                    <a:pt x="49531" y="850900"/>
                  </a:lnTo>
                  <a:lnTo>
                    <a:pt x="48002" y="901700"/>
                  </a:lnTo>
                  <a:lnTo>
                    <a:pt x="48179" y="952500"/>
                  </a:lnTo>
                  <a:lnTo>
                    <a:pt x="50168" y="1003300"/>
                  </a:lnTo>
                  <a:lnTo>
                    <a:pt x="54073" y="1054100"/>
                  </a:lnTo>
                  <a:lnTo>
                    <a:pt x="60000" y="1117600"/>
                  </a:lnTo>
                  <a:lnTo>
                    <a:pt x="68056" y="1168400"/>
                  </a:lnTo>
                  <a:lnTo>
                    <a:pt x="78344" y="1219200"/>
                  </a:lnTo>
                  <a:lnTo>
                    <a:pt x="90972" y="1270000"/>
                  </a:lnTo>
                  <a:lnTo>
                    <a:pt x="106043" y="1320800"/>
                  </a:lnTo>
                  <a:lnTo>
                    <a:pt x="123664" y="1371600"/>
                  </a:lnTo>
                  <a:lnTo>
                    <a:pt x="143941" y="1422400"/>
                  </a:lnTo>
                  <a:lnTo>
                    <a:pt x="166978" y="1473200"/>
                  </a:lnTo>
                  <a:lnTo>
                    <a:pt x="192882" y="1524000"/>
                  </a:lnTo>
                  <a:lnTo>
                    <a:pt x="221757" y="1574800"/>
                  </a:lnTo>
                  <a:lnTo>
                    <a:pt x="253710" y="1625600"/>
                  </a:lnTo>
                  <a:lnTo>
                    <a:pt x="288845" y="1676400"/>
                  </a:lnTo>
                  <a:lnTo>
                    <a:pt x="320772" y="1727200"/>
                  </a:lnTo>
                  <a:lnTo>
                    <a:pt x="353280" y="1765300"/>
                  </a:lnTo>
                  <a:lnTo>
                    <a:pt x="386362" y="1803400"/>
                  </a:lnTo>
                  <a:lnTo>
                    <a:pt x="420009" y="1828800"/>
                  </a:lnTo>
                  <a:lnTo>
                    <a:pt x="454211" y="1866900"/>
                  </a:lnTo>
                  <a:lnTo>
                    <a:pt x="488960" y="1905000"/>
                  </a:lnTo>
                  <a:lnTo>
                    <a:pt x="524247" y="1930400"/>
                  </a:lnTo>
                  <a:lnTo>
                    <a:pt x="560064" y="1955800"/>
                  </a:lnTo>
                  <a:lnTo>
                    <a:pt x="633248" y="2006600"/>
                  </a:lnTo>
                  <a:lnTo>
                    <a:pt x="708443" y="2057400"/>
                  </a:lnTo>
                  <a:lnTo>
                    <a:pt x="746772" y="2070100"/>
                  </a:lnTo>
                  <a:lnTo>
                    <a:pt x="785576" y="2095500"/>
                  </a:lnTo>
                  <a:lnTo>
                    <a:pt x="1027905" y="2171700"/>
                  </a:lnTo>
                  <a:lnTo>
                    <a:pt x="1069794" y="2171700"/>
                  </a:lnTo>
                  <a:lnTo>
                    <a:pt x="1112087" y="2184400"/>
                  </a:lnTo>
                  <a:lnTo>
                    <a:pt x="1197854" y="2184400"/>
                  </a:lnTo>
                  <a:lnTo>
                    <a:pt x="1241310" y="2197100"/>
                  </a:lnTo>
                  <a:lnTo>
                    <a:pt x="1564717" y="2197100"/>
                  </a:lnTo>
                  <a:lnTo>
                    <a:pt x="1472512" y="2222500"/>
                  </a:lnTo>
                  <a:close/>
                </a:path>
                <a:path w="3239135" h="2235200">
                  <a:moveTo>
                    <a:pt x="1658130" y="2184400"/>
                  </a:moveTo>
                  <a:lnTo>
                    <a:pt x="1418741" y="2184400"/>
                  </a:lnTo>
                  <a:lnTo>
                    <a:pt x="1463957" y="2171700"/>
                  </a:lnTo>
                  <a:lnTo>
                    <a:pt x="1509497" y="2171700"/>
                  </a:lnTo>
                  <a:lnTo>
                    <a:pt x="1836648" y="2082800"/>
                  </a:lnTo>
                  <a:lnTo>
                    <a:pt x="1884473" y="2057400"/>
                  </a:lnTo>
                  <a:lnTo>
                    <a:pt x="1932543" y="2044700"/>
                  </a:lnTo>
                  <a:lnTo>
                    <a:pt x="1980850" y="2019300"/>
                  </a:lnTo>
                  <a:lnTo>
                    <a:pt x="2029385" y="2006600"/>
                  </a:lnTo>
                  <a:lnTo>
                    <a:pt x="2078139" y="1981200"/>
                  </a:lnTo>
                  <a:lnTo>
                    <a:pt x="2122274" y="1955800"/>
                  </a:lnTo>
                  <a:lnTo>
                    <a:pt x="2165284" y="1930400"/>
                  </a:lnTo>
                  <a:lnTo>
                    <a:pt x="2207185" y="1905000"/>
                  </a:lnTo>
                  <a:lnTo>
                    <a:pt x="2247991" y="1879600"/>
                  </a:lnTo>
                  <a:lnTo>
                    <a:pt x="2287718" y="1854200"/>
                  </a:lnTo>
                  <a:lnTo>
                    <a:pt x="2326381" y="1828800"/>
                  </a:lnTo>
                  <a:lnTo>
                    <a:pt x="2363995" y="1803400"/>
                  </a:lnTo>
                  <a:lnTo>
                    <a:pt x="2400576" y="1778000"/>
                  </a:lnTo>
                  <a:lnTo>
                    <a:pt x="2436137" y="1739900"/>
                  </a:lnTo>
                  <a:lnTo>
                    <a:pt x="2470696" y="1714500"/>
                  </a:lnTo>
                  <a:lnTo>
                    <a:pt x="2504266" y="1676400"/>
                  </a:lnTo>
                  <a:lnTo>
                    <a:pt x="2536864" y="1651000"/>
                  </a:lnTo>
                  <a:lnTo>
                    <a:pt x="2568503" y="1612900"/>
                  </a:lnTo>
                  <a:lnTo>
                    <a:pt x="2599200" y="1574800"/>
                  </a:lnTo>
                  <a:lnTo>
                    <a:pt x="2628969" y="1549400"/>
                  </a:lnTo>
                  <a:lnTo>
                    <a:pt x="2657826" y="1511300"/>
                  </a:lnTo>
                  <a:lnTo>
                    <a:pt x="2685786" y="1473200"/>
                  </a:lnTo>
                  <a:lnTo>
                    <a:pt x="2712864" y="1435100"/>
                  </a:lnTo>
                  <a:lnTo>
                    <a:pt x="2739074" y="1397000"/>
                  </a:lnTo>
                  <a:lnTo>
                    <a:pt x="2764434" y="1358900"/>
                  </a:lnTo>
                  <a:lnTo>
                    <a:pt x="2788956" y="1308100"/>
                  </a:lnTo>
                  <a:lnTo>
                    <a:pt x="2812657" y="1270000"/>
                  </a:lnTo>
                  <a:lnTo>
                    <a:pt x="2835553" y="1231900"/>
                  </a:lnTo>
                  <a:lnTo>
                    <a:pt x="2857657" y="1193800"/>
                  </a:lnTo>
                  <a:lnTo>
                    <a:pt x="2878985" y="1143000"/>
                  </a:lnTo>
                  <a:lnTo>
                    <a:pt x="2899553" y="1104900"/>
                  </a:lnTo>
                  <a:lnTo>
                    <a:pt x="2919375" y="1054100"/>
                  </a:lnTo>
                  <a:lnTo>
                    <a:pt x="2938466" y="1016000"/>
                  </a:lnTo>
                  <a:lnTo>
                    <a:pt x="2956843" y="965200"/>
                  </a:lnTo>
                  <a:lnTo>
                    <a:pt x="2974519" y="914400"/>
                  </a:lnTo>
                  <a:lnTo>
                    <a:pt x="2991511" y="876300"/>
                  </a:lnTo>
                  <a:lnTo>
                    <a:pt x="3007833" y="825500"/>
                  </a:lnTo>
                  <a:lnTo>
                    <a:pt x="3023501" y="774700"/>
                  </a:lnTo>
                  <a:lnTo>
                    <a:pt x="3038529" y="736600"/>
                  </a:lnTo>
                  <a:lnTo>
                    <a:pt x="3052933" y="685800"/>
                  </a:lnTo>
                  <a:lnTo>
                    <a:pt x="3066728" y="635000"/>
                  </a:lnTo>
                  <a:lnTo>
                    <a:pt x="3079929" y="584200"/>
                  </a:lnTo>
                  <a:lnTo>
                    <a:pt x="3092552" y="533400"/>
                  </a:lnTo>
                  <a:lnTo>
                    <a:pt x="3104611" y="482600"/>
                  </a:lnTo>
                  <a:lnTo>
                    <a:pt x="3116121" y="431800"/>
                  </a:lnTo>
                  <a:lnTo>
                    <a:pt x="3127099" y="381000"/>
                  </a:lnTo>
                  <a:lnTo>
                    <a:pt x="3137558" y="330200"/>
                  </a:lnTo>
                  <a:lnTo>
                    <a:pt x="3147515" y="279400"/>
                  </a:lnTo>
                  <a:lnTo>
                    <a:pt x="3156984" y="228600"/>
                  </a:lnTo>
                  <a:lnTo>
                    <a:pt x="3165981" y="177800"/>
                  </a:lnTo>
                  <a:lnTo>
                    <a:pt x="3174520" y="127000"/>
                  </a:lnTo>
                  <a:lnTo>
                    <a:pt x="3182617" y="76200"/>
                  </a:lnTo>
                  <a:lnTo>
                    <a:pt x="3191435" y="12700"/>
                  </a:lnTo>
                  <a:lnTo>
                    <a:pt x="3192632" y="0"/>
                  </a:lnTo>
                  <a:lnTo>
                    <a:pt x="3238767" y="0"/>
                  </a:lnTo>
                  <a:lnTo>
                    <a:pt x="3229846" y="63500"/>
                  </a:lnTo>
                  <a:lnTo>
                    <a:pt x="3221835" y="114300"/>
                  </a:lnTo>
                  <a:lnTo>
                    <a:pt x="3213407" y="165100"/>
                  </a:lnTo>
                  <a:lnTo>
                    <a:pt x="3204548" y="215900"/>
                  </a:lnTo>
                  <a:lnTo>
                    <a:pt x="3195245" y="266700"/>
                  </a:lnTo>
                  <a:lnTo>
                    <a:pt x="3185484" y="317500"/>
                  </a:lnTo>
                  <a:lnTo>
                    <a:pt x="3175250" y="368300"/>
                  </a:lnTo>
                  <a:lnTo>
                    <a:pt x="3164530" y="419100"/>
                  </a:lnTo>
                  <a:lnTo>
                    <a:pt x="3153310" y="469900"/>
                  </a:lnTo>
                  <a:lnTo>
                    <a:pt x="3141576" y="520700"/>
                  </a:lnTo>
                  <a:lnTo>
                    <a:pt x="3129314" y="558800"/>
                  </a:lnTo>
                  <a:lnTo>
                    <a:pt x="3116511" y="609600"/>
                  </a:lnTo>
                  <a:lnTo>
                    <a:pt x="3103152" y="660400"/>
                  </a:lnTo>
                  <a:lnTo>
                    <a:pt x="3089224" y="711200"/>
                  </a:lnTo>
                  <a:lnTo>
                    <a:pt x="3074713" y="762000"/>
                  </a:lnTo>
                  <a:lnTo>
                    <a:pt x="3059604" y="800100"/>
                  </a:lnTo>
                  <a:lnTo>
                    <a:pt x="3043885" y="850900"/>
                  </a:lnTo>
                  <a:lnTo>
                    <a:pt x="3027541" y="901700"/>
                  </a:lnTo>
                  <a:lnTo>
                    <a:pt x="3010558" y="939800"/>
                  </a:lnTo>
                  <a:lnTo>
                    <a:pt x="2992922" y="990600"/>
                  </a:lnTo>
                  <a:lnTo>
                    <a:pt x="2974620" y="1028700"/>
                  </a:lnTo>
                  <a:lnTo>
                    <a:pt x="2955638" y="1079500"/>
                  </a:lnTo>
                  <a:lnTo>
                    <a:pt x="2935961" y="1117600"/>
                  </a:lnTo>
                  <a:lnTo>
                    <a:pt x="2915577" y="1168400"/>
                  </a:lnTo>
                  <a:lnTo>
                    <a:pt x="2894470" y="1206500"/>
                  </a:lnTo>
                  <a:lnTo>
                    <a:pt x="2872628" y="1244600"/>
                  </a:lnTo>
                  <a:lnTo>
                    <a:pt x="2850037" y="1295400"/>
                  </a:lnTo>
                  <a:lnTo>
                    <a:pt x="2826681" y="1333500"/>
                  </a:lnTo>
                  <a:lnTo>
                    <a:pt x="2802549" y="1371600"/>
                  </a:lnTo>
                  <a:lnTo>
                    <a:pt x="2777625" y="1409700"/>
                  </a:lnTo>
                  <a:lnTo>
                    <a:pt x="2751896" y="1447800"/>
                  </a:lnTo>
                  <a:lnTo>
                    <a:pt x="2725348" y="1485900"/>
                  </a:lnTo>
                  <a:lnTo>
                    <a:pt x="2697967" y="1524000"/>
                  </a:lnTo>
                  <a:lnTo>
                    <a:pt x="2669740" y="1562100"/>
                  </a:lnTo>
                  <a:lnTo>
                    <a:pt x="2640652" y="1587500"/>
                  </a:lnTo>
                  <a:lnTo>
                    <a:pt x="2610689" y="1625600"/>
                  </a:lnTo>
                  <a:lnTo>
                    <a:pt x="2579838" y="1663700"/>
                  </a:lnTo>
                  <a:lnTo>
                    <a:pt x="2548085" y="1689100"/>
                  </a:lnTo>
                  <a:lnTo>
                    <a:pt x="2515416" y="1727200"/>
                  </a:lnTo>
                  <a:lnTo>
                    <a:pt x="2481817" y="1752600"/>
                  </a:lnTo>
                  <a:lnTo>
                    <a:pt x="2447275" y="1790700"/>
                  </a:lnTo>
                  <a:lnTo>
                    <a:pt x="2411774" y="1816100"/>
                  </a:lnTo>
                  <a:lnTo>
                    <a:pt x="2375303" y="1841500"/>
                  </a:lnTo>
                  <a:lnTo>
                    <a:pt x="2337846" y="1879600"/>
                  </a:lnTo>
                  <a:lnTo>
                    <a:pt x="2299389" y="1905000"/>
                  </a:lnTo>
                  <a:lnTo>
                    <a:pt x="2259920" y="1930400"/>
                  </a:lnTo>
                  <a:lnTo>
                    <a:pt x="2219423" y="1955800"/>
                  </a:lnTo>
                  <a:lnTo>
                    <a:pt x="2177886" y="1968500"/>
                  </a:lnTo>
                  <a:lnTo>
                    <a:pt x="2135294" y="1993900"/>
                  </a:lnTo>
                  <a:lnTo>
                    <a:pt x="2091633" y="2019300"/>
                  </a:lnTo>
                  <a:lnTo>
                    <a:pt x="2042517" y="2044700"/>
                  </a:lnTo>
                  <a:lnTo>
                    <a:pt x="1993618" y="2057400"/>
                  </a:lnTo>
                  <a:lnTo>
                    <a:pt x="1944946" y="2082800"/>
                  </a:lnTo>
                  <a:lnTo>
                    <a:pt x="1896508" y="2095500"/>
                  </a:lnTo>
                  <a:lnTo>
                    <a:pt x="1848313" y="2120900"/>
                  </a:lnTo>
                  <a:lnTo>
                    <a:pt x="1752685" y="2146300"/>
                  </a:lnTo>
                  <a:lnTo>
                    <a:pt x="1705269" y="2171700"/>
                  </a:lnTo>
                  <a:lnTo>
                    <a:pt x="1658130" y="2184400"/>
                  </a:lnTo>
                  <a:close/>
                </a:path>
                <a:path w="3239135" h="2235200">
                  <a:moveTo>
                    <a:pt x="1564717" y="2197100"/>
                  </a:moveTo>
                  <a:lnTo>
                    <a:pt x="1285136" y="2197100"/>
                  </a:lnTo>
                  <a:lnTo>
                    <a:pt x="1329322" y="2184400"/>
                  </a:lnTo>
                  <a:lnTo>
                    <a:pt x="1611277" y="2184400"/>
                  </a:lnTo>
                  <a:lnTo>
                    <a:pt x="1564717" y="2197100"/>
                  </a:lnTo>
                  <a:close/>
                </a:path>
                <a:path w="3239135" h="2235200">
                  <a:moveTo>
                    <a:pt x="1381583" y="2235200"/>
                  </a:moveTo>
                  <a:lnTo>
                    <a:pt x="1117131" y="2235200"/>
                  </a:lnTo>
                  <a:lnTo>
                    <a:pt x="1074360" y="2222500"/>
                  </a:lnTo>
                  <a:lnTo>
                    <a:pt x="1426884" y="2222500"/>
                  </a:lnTo>
                  <a:lnTo>
                    <a:pt x="1381583" y="2235200"/>
                  </a:lnTo>
                  <a:close/>
                </a:path>
              </a:pathLst>
            </a:custGeom>
            <a:solidFill>
              <a:srgbClr val="9061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3710" y="2557823"/>
              <a:ext cx="133350" cy="133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2451" y="788846"/>
            <a:ext cx="13323569" cy="322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19125" algn="ctr">
              <a:lnSpc>
                <a:spcPct val="100000"/>
              </a:lnSpc>
              <a:spcBef>
                <a:spcPts val="100"/>
              </a:spcBef>
            </a:pPr>
            <a:r>
              <a:rPr sz="8000" spc="210" dirty="0"/>
              <a:t>Our</a:t>
            </a:r>
            <a:r>
              <a:rPr sz="8000" spc="-675" dirty="0"/>
              <a:t> </a:t>
            </a:r>
            <a:r>
              <a:rPr sz="8000" spc="110" dirty="0"/>
              <a:t>Solution</a:t>
            </a:r>
            <a:endParaRPr sz="8000"/>
          </a:p>
          <a:p>
            <a:pPr marL="12700" marR="5080">
              <a:lnSpc>
                <a:spcPct val="115500"/>
              </a:lnSpc>
              <a:spcBef>
                <a:spcPts val="1889"/>
              </a:spcBef>
            </a:pPr>
            <a:r>
              <a:rPr sz="3300" spc="-195" dirty="0">
                <a:latin typeface="Trebuchet MS"/>
                <a:cs typeface="Trebuchet MS"/>
              </a:rPr>
              <a:t>We </a:t>
            </a:r>
            <a:r>
              <a:rPr sz="3300" spc="-35" dirty="0">
                <a:latin typeface="Trebuchet MS"/>
                <a:cs typeface="Trebuchet MS"/>
              </a:rPr>
              <a:t>propose </a:t>
            </a:r>
            <a:r>
              <a:rPr sz="3300" spc="-75" dirty="0">
                <a:latin typeface="Trebuchet MS"/>
                <a:cs typeface="Trebuchet MS"/>
              </a:rPr>
              <a:t>a </a:t>
            </a:r>
            <a:r>
              <a:rPr sz="3300" spc="-50" dirty="0">
                <a:latin typeface="Trebuchet MS"/>
                <a:cs typeface="Trebuchet MS"/>
              </a:rPr>
              <a:t>seamless </a:t>
            </a:r>
            <a:r>
              <a:rPr sz="3300" spc="-30" dirty="0">
                <a:latin typeface="Trebuchet MS"/>
                <a:cs typeface="Trebuchet MS"/>
              </a:rPr>
              <a:t>and </a:t>
            </a:r>
            <a:r>
              <a:rPr sz="3300" spc="-90" dirty="0">
                <a:latin typeface="Trebuchet MS"/>
                <a:cs typeface="Trebuchet MS"/>
              </a:rPr>
              <a:t>easy-to-use </a:t>
            </a:r>
            <a:r>
              <a:rPr sz="3300" spc="-145" dirty="0">
                <a:latin typeface="Trebuchet MS"/>
                <a:cs typeface="Trebuchet MS"/>
              </a:rPr>
              <a:t>feature </a:t>
            </a:r>
            <a:r>
              <a:rPr sz="3300" spc="-110" dirty="0">
                <a:latin typeface="Trebuchet MS"/>
                <a:cs typeface="Trebuchet MS"/>
              </a:rPr>
              <a:t>called </a:t>
            </a:r>
            <a:r>
              <a:rPr sz="3300" spc="60" dirty="0">
                <a:latin typeface="Trebuchet MS"/>
                <a:cs typeface="Trebuchet MS"/>
              </a:rPr>
              <a:t>SENSE </a:t>
            </a:r>
            <a:r>
              <a:rPr sz="3300" spc="-20" dirty="0">
                <a:latin typeface="Trebuchet MS"/>
                <a:cs typeface="Trebuchet MS"/>
              </a:rPr>
              <a:t>using </a:t>
            </a:r>
            <a:r>
              <a:rPr sz="3300" spc="-75" dirty="0">
                <a:latin typeface="Trebuchet MS"/>
                <a:cs typeface="Trebuchet MS"/>
              </a:rPr>
              <a:t>which  </a:t>
            </a:r>
            <a:r>
              <a:rPr sz="3300" spc="-60" dirty="0">
                <a:latin typeface="Trebuchet MS"/>
                <a:cs typeface="Trebuchet MS"/>
              </a:rPr>
              <a:t>customers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70" dirty="0">
                <a:latin typeface="Trebuchet MS"/>
                <a:cs typeface="Trebuchet MS"/>
              </a:rPr>
              <a:t>can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35" dirty="0">
                <a:latin typeface="Trebuchet MS"/>
                <a:cs typeface="Trebuchet MS"/>
              </a:rPr>
              <a:t>upload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75" dirty="0">
                <a:latin typeface="Trebuchet MS"/>
                <a:cs typeface="Trebuchet MS"/>
              </a:rPr>
              <a:t>a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35" dirty="0">
                <a:latin typeface="Trebuchet MS"/>
                <a:cs typeface="Trebuchet MS"/>
              </a:rPr>
              <a:t>photo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20" dirty="0">
                <a:latin typeface="Trebuchet MS"/>
                <a:cs typeface="Trebuchet MS"/>
              </a:rPr>
              <a:t>of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55" dirty="0">
                <a:latin typeface="Trebuchet MS"/>
                <a:cs typeface="Trebuchet MS"/>
              </a:rPr>
              <a:t>any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20" dirty="0">
                <a:latin typeface="Trebuchet MS"/>
                <a:cs typeface="Trebuchet MS"/>
              </a:rPr>
              <a:t>piece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20" dirty="0">
                <a:latin typeface="Trebuchet MS"/>
                <a:cs typeface="Trebuchet MS"/>
              </a:rPr>
              <a:t>of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75" dirty="0">
                <a:latin typeface="Trebuchet MS"/>
                <a:cs typeface="Trebuchet MS"/>
              </a:rPr>
              <a:t>clothing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they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00" dirty="0">
                <a:latin typeface="Trebuchet MS"/>
                <a:cs typeface="Trebuchet MS"/>
              </a:rPr>
              <a:t>already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own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30" dirty="0">
                <a:latin typeface="Trebuchet MS"/>
                <a:cs typeface="Trebuchet MS"/>
              </a:rPr>
              <a:t>and  </a:t>
            </a:r>
            <a:r>
              <a:rPr sz="3300" spc="-90" dirty="0">
                <a:latin typeface="Trebuchet MS"/>
                <a:cs typeface="Trebuchet MS"/>
              </a:rPr>
              <a:t>easily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120" dirty="0">
                <a:latin typeface="Trebuchet MS"/>
                <a:cs typeface="Trebuchet MS"/>
              </a:rPr>
              <a:t>get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45" dirty="0">
                <a:latin typeface="Trebuchet MS"/>
                <a:cs typeface="Trebuchet MS"/>
              </a:rPr>
              <a:t>expert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recommendations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20" dirty="0">
                <a:latin typeface="Trebuchet MS"/>
                <a:cs typeface="Trebuchet MS"/>
              </a:rPr>
              <a:t>of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75" dirty="0">
                <a:latin typeface="Trebuchet MS"/>
                <a:cs typeface="Trebuchet MS"/>
              </a:rPr>
              <a:t>clothing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20" dirty="0">
                <a:latin typeface="Trebuchet MS"/>
                <a:cs typeface="Trebuchet MS"/>
              </a:rPr>
              <a:t>that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goes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40" dirty="0">
                <a:latin typeface="Trebuchet MS"/>
                <a:cs typeface="Trebuchet MS"/>
              </a:rPr>
              <a:t>along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05" dirty="0">
                <a:latin typeface="Trebuchet MS"/>
                <a:cs typeface="Trebuchet MS"/>
              </a:rPr>
              <a:t>with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240" dirty="0">
                <a:latin typeface="Trebuchet MS"/>
                <a:cs typeface="Trebuchet MS"/>
              </a:rPr>
              <a:t>it.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3710" y="4881923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3710" y="7206023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12451" y="4572043"/>
            <a:ext cx="13590905" cy="467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7804" algn="just">
              <a:lnSpc>
                <a:spcPct val="115500"/>
              </a:lnSpc>
              <a:spcBef>
                <a:spcPts val="100"/>
              </a:spcBef>
            </a:pPr>
            <a:r>
              <a:rPr sz="3300" spc="-60" dirty="0">
                <a:solidFill>
                  <a:srgbClr val="90612E"/>
                </a:solidFill>
                <a:latin typeface="Trebuchet MS"/>
                <a:cs typeface="Trebuchet MS"/>
              </a:rPr>
              <a:t>Our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70" dirty="0">
                <a:solidFill>
                  <a:srgbClr val="90612E"/>
                </a:solidFill>
                <a:latin typeface="Trebuchet MS"/>
                <a:cs typeface="Trebuchet MS"/>
              </a:rPr>
              <a:t>product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0" dirty="0">
                <a:solidFill>
                  <a:srgbClr val="90612E"/>
                </a:solidFill>
                <a:latin typeface="Trebuchet MS"/>
                <a:cs typeface="Trebuchet MS"/>
              </a:rPr>
              <a:t>will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14" dirty="0">
                <a:solidFill>
                  <a:srgbClr val="90612E"/>
                </a:solidFill>
                <a:latin typeface="Trebuchet MS"/>
                <a:cs typeface="Trebuchet MS"/>
              </a:rPr>
              <a:t>categorize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20" dirty="0">
                <a:solidFill>
                  <a:srgbClr val="90612E"/>
                </a:solidFill>
                <a:latin typeface="Trebuchet MS"/>
                <a:cs typeface="Trebuchet MS"/>
              </a:rPr>
              <a:t>thousands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0" dirty="0">
                <a:solidFill>
                  <a:srgbClr val="90612E"/>
                </a:solidFill>
                <a:latin typeface="Trebuchet MS"/>
                <a:cs typeface="Trebuchet MS"/>
              </a:rPr>
              <a:t>of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rgbClr val="90612E"/>
                </a:solidFill>
                <a:latin typeface="Trebuchet MS"/>
                <a:cs typeface="Trebuchet MS"/>
              </a:rPr>
              <a:t>products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45" dirty="0">
                <a:solidFill>
                  <a:srgbClr val="90612E"/>
                </a:solidFill>
                <a:latin typeface="Trebuchet MS"/>
                <a:cs typeface="Trebuchet MS"/>
              </a:rPr>
              <a:t>based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rgbClr val="90612E"/>
                </a:solidFill>
                <a:latin typeface="Trebuchet MS"/>
                <a:cs typeface="Trebuchet MS"/>
              </a:rPr>
              <a:t>on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90" dirty="0">
                <a:solidFill>
                  <a:srgbClr val="90612E"/>
                </a:solidFill>
                <a:latin typeface="Trebuchet MS"/>
                <a:cs typeface="Trebuchet MS"/>
              </a:rPr>
              <a:t>parameters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14" dirty="0">
                <a:solidFill>
                  <a:srgbClr val="90612E"/>
                </a:solidFill>
                <a:latin typeface="Trebuchet MS"/>
                <a:cs typeface="Trebuchet MS"/>
              </a:rPr>
              <a:t>like  </a:t>
            </a:r>
            <a:r>
              <a:rPr sz="3300" spc="-75" dirty="0">
                <a:solidFill>
                  <a:srgbClr val="90612E"/>
                </a:solidFill>
                <a:latin typeface="Trebuchet MS"/>
                <a:cs typeface="Trebuchet MS"/>
              </a:rPr>
              <a:t>color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30" dirty="0">
                <a:solidFill>
                  <a:srgbClr val="90612E"/>
                </a:solidFill>
                <a:latin typeface="Trebuchet MS"/>
                <a:cs typeface="Trebuchet MS"/>
              </a:rPr>
              <a:t>and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30" dirty="0">
                <a:solidFill>
                  <a:srgbClr val="90612E"/>
                </a:solidFill>
                <a:latin typeface="Trebuchet MS"/>
                <a:cs typeface="Trebuchet MS"/>
              </a:rPr>
              <a:t>category.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60" dirty="0">
                <a:solidFill>
                  <a:srgbClr val="90612E"/>
                </a:solidFill>
                <a:latin typeface="Trebuchet MS"/>
                <a:cs typeface="Trebuchet MS"/>
              </a:rPr>
              <a:t>This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45" dirty="0">
                <a:solidFill>
                  <a:srgbClr val="90612E"/>
                </a:solidFill>
                <a:latin typeface="Trebuchet MS"/>
                <a:cs typeface="Trebuchet MS"/>
              </a:rPr>
              <a:t>feature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70" dirty="0">
                <a:solidFill>
                  <a:srgbClr val="90612E"/>
                </a:solidFill>
                <a:latin typeface="Trebuchet MS"/>
                <a:cs typeface="Trebuchet MS"/>
              </a:rPr>
              <a:t>can</a:t>
            </a:r>
            <a:r>
              <a:rPr sz="3300" spc="-32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80" dirty="0">
                <a:solidFill>
                  <a:srgbClr val="90612E"/>
                </a:solidFill>
                <a:latin typeface="Trebuchet MS"/>
                <a:cs typeface="Trebuchet MS"/>
              </a:rPr>
              <a:t>help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rgbClr val="90612E"/>
                </a:solidFill>
                <a:latin typeface="Trebuchet MS"/>
                <a:cs typeface="Trebuchet MS"/>
              </a:rPr>
              <a:t>in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90612E"/>
                </a:solidFill>
                <a:latin typeface="Trebuchet MS"/>
                <a:cs typeface="Trebuchet MS"/>
              </a:rPr>
              <a:t>the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75" dirty="0">
                <a:solidFill>
                  <a:srgbClr val="90612E"/>
                </a:solidFill>
                <a:latin typeface="Trebuchet MS"/>
                <a:cs typeface="Trebuchet MS"/>
              </a:rPr>
              <a:t>discovery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0" dirty="0">
                <a:solidFill>
                  <a:srgbClr val="90612E"/>
                </a:solidFill>
                <a:latin typeface="Trebuchet MS"/>
                <a:cs typeface="Trebuchet MS"/>
              </a:rPr>
              <a:t>of</a:t>
            </a:r>
            <a:r>
              <a:rPr sz="3300" spc="-32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0" dirty="0">
                <a:solidFill>
                  <a:srgbClr val="90612E"/>
                </a:solidFill>
                <a:latin typeface="Trebuchet MS"/>
                <a:cs typeface="Trebuchet MS"/>
              </a:rPr>
              <a:t>certain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rgbClr val="90612E"/>
                </a:solidFill>
                <a:latin typeface="Trebuchet MS"/>
                <a:cs typeface="Trebuchet MS"/>
              </a:rPr>
              <a:t>products  </a:t>
            </a:r>
            <a:r>
              <a:rPr sz="3300" spc="-75" dirty="0">
                <a:solidFill>
                  <a:srgbClr val="90612E"/>
                </a:solidFill>
                <a:latin typeface="Trebuchet MS"/>
                <a:cs typeface="Trebuchet MS"/>
              </a:rPr>
              <a:t>which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75" dirty="0">
                <a:solidFill>
                  <a:srgbClr val="90612E"/>
                </a:solidFill>
                <a:latin typeface="Trebuchet MS"/>
                <a:cs typeface="Trebuchet MS"/>
              </a:rPr>
              <a:t>suit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rgbClr val="90612E"/>
                </a:solidFill>
                <a:latin typeface="Trebuchet MS"/>
                <a:cs typeface="Trebuchet MS"/>
              </a:rPr>
              <a:t>an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70" dirty="0">
                <a:solidFill>
                  <a:srgbClr val="90612E"/>
                </a:solidFill>
                <a:latin typeface="Trebuchet MS"/>
                <a:cs typeface="Trebuchet MS"/>
              </a:rPr>
              <a:t>individual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30" dirty="0">
                <a:solidFill>
                  <a:srgbClr val="90612E"/>
                </a:solidFill>
                <a:latin typeface="Trebuchet MS"/>
                <a:cs typeface="Trebuchet MS"/>
              </a:rPr>
              <a:t>and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05" dirty="0">
                <a:solidFill>
                  <a:srgbClr val="90612E"/>
                </a:solidFill>
                <a:latin typeface="Trebuchet MS"/>
                <a:cs typeface="Trebuchet MS"/>
              </a:rPr>
              <a:t>reduce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50" dirty="0">
                <a:solidFill>
                  <a:srgbClr val="90612E"/>
                </a:solidFill>
                <a:latin typeface="Trebuchet MS"/>
                <a:cs typeface="Trebuchet MS"/>
              </a:rPr>
              <a:t>window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90612E"/>
                </a:solidFill>
                <a:latin typeface="Trebuchet MS"/>
                <a:cs typeface="Trebuchet MS"/>
              </a:rPr>
              <a:t>shopping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80" dirty="0">
                <a:solidFill>
                  <a:srgbClr val="90612E"/>
                </a:solidFill>
                <a:latin typeface="Trebuchet MS"/>
                <a:cs typeface="Trebuchet MS"/>
              </a:rPr>
              <a:t>time.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Trebuchet MS"/>
              <a:cs typeface="Trebuchet MS"/>
            </a:endParaRPr>
          </a:p>
          <a:p>
            <a:pPr marL="12700" marR="5080">
              <a:lnSpc>
                <a:spcPct val="115500"/>
              </a:lnSpc>
            </a:pPr>
            <a:r>
              <a:rPr sz="3300" spc="-65" dirty="0">
                <a:solidFill>
                  <a:srgbClr val="90612E"/>
                </a:solidFill>
                <a:latin typeface="Trebuchet MS"/>
                <a:cs typeface="Trebuchet MS"/>
              </a:rPr>
              <a:t>Instead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0" dirty="0">
                <a:solidFill>
                  <a:srgbClr val="90612E"/>
                </a:solidFill>
                <a:latin typeface="Trebuchet MS"/>
                <a:cs typeface="Trebuchet MS"/>
              </a:rPr>
              <a:t>of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40" dirty="0">
                <a:solidFill>
                  <a:srgbClr val="90612E"/>
                </a:solidFill>
                <a:latin typeface="Trebuchet MS"/>
                <a:cs typeface="Trebuchet MS"/>
              </a:rPr>
              <a:t>just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90612E"/>
                </a:solidFill>
                <a:latin typeface="Trebuchet MS"/>
                <a:cs typeface="Trebuchet MS"/>
              </a:rPr>
              <a:t>shopping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30" dirty="0">
                <a:solidFill>
                  <a:srgbClr val="90612E"/>
                </a:solidFill>
                <a:latin typeface="Trebuchet MS"/>
                <a:cs typeface="Trebuchet MS"/>
              </a:rPr>
              <a:t>for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95" dirty="0">
                <a:solidFill>
                  <a:srgbClr val="90612E"/>
                </a:solidFill>
                <a:latin typeface="Trebuchet MS"/>
                <a:cs typeface="Trebuchet MS"/>
              </a:rPr>
              <a:t>separate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30" dirty="0">
                <a:solidFill>
                  <a:srgbClr val="90612E"/>
                </a:solidFill>
                <a:latin typeface="Trebuchet MS"/>
                <a:cs typeface="Trebuchet MS"/>
              </a:rPr>
              <a:t>and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70" dirty="0">
                <a:solidFill>
                  <a:srgbClr val="90612E"/>
                </a:solidFill>
                <a:latin typeface="Trebuchet MS"/>
                <a:cs typeface="Trebuchet MS"/>
              </a:rPr>
              <a:t>individual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40" dirty="0">
                <a:solidFill>
                  <a:srgbClr val="90612E"/>
                </a:solidFill>
                <a:latin typeface="Trebuchet MS"/>
                <a:cs typeface="Trebuchet MS"/>
              </a:rPr>
              <a:t>items,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14" dirty="0">
                <a:solidFill>
                  <a:srgbClr val="90612E"/>
                </a:solidFill>
                <a:latin typeface="Trebuchet MS"/>
                <a:cs typeface="Trebuchet MS"/>
              </a:rPr>
              <a:t>they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70" dirty="0">
                <a:solidFill>
                  <a:srgbClr val="90612E"/>
                </a:solidFill>
                <a:latin typeface="Trebuchet MS"/>
                <a:cs typeface="Trebuchet MS"/>
              </a:rPr>
              <a:t>can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10" dirty="0">
                <a:solidFill>
                  <a:srgbClr val="90612E"/>
                </a:solidFill>
                <a:latin typeface="Trebuchet MS"/>
                <a:cs typeface="Trebuchet MS"/>
              </a:rPr>
              <a:t>shop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30" dirty="0">
                <a:solidFill>
                  <a:srgbClr val="90612E"/>
                </a:solidFill>
                <a:latin typeface="Trebuchet MS"/>
                <a:cs typeface="Trebuchet MS"/>
              </a:rPr>
              <a:t>for  </a:t>
            </a:r>
            <a:r>
              <a:rPr sz="3300" spc="-80" dirty="0">
                <a:solidFill>
                  <a:srgbClr val="90612E"/>
                </a:solidFill>
                <a:latin typeface="Trebuchet MS"/>
                <a:cs typeface="Trebuchet MS"/>
              </a:rPr>
              <a:t>clothes </a:t>
            </a:r>
            <a:r>
              <a:rPr sz="3300" spc="-90" dirty="0">
                <a:solidFill>
                  <a:srgbClr val="90612E"/>
                </a:solidFill>
                <a:latin typeface="Trebuchet MS"/>
                <a:cs typeface="Trebuchet MS"/>
              </a:rPr>
              <a:t>to </a:t>
            </a:r>
            <a:r>
              <a:rPr sz="3300" spc="-100" dirty="0">
                <a:solidFill>
                  <a:srgbClr val="90612E"/>
                </a:solidFill>
                <a:latin typeface="Trebuchet MS"/>
                <a:cs typeface="Trebuchet MS"/>
              </a:rPr>
              <a:t>complete </a:t>
            </a:r>
            <a:r>
              <a:rPr sz="3300" spc="-130" dirty="0">
                <a:solidFill>
                  <a:srgbClr val="90612E"/>
                </a:solidFill>
                <a:latin typeface="Trebuchet MS"/>
                <a:cs typeface="Trebuchet MS"/>
              </a:rPr>
              <a:t>their </a:t>
            </a:r>
            <a:r>
              <a:rPr sz="3300" spc="-165" dirty="0">
                <a:solidFill>
                  <a:srgbClr val="90612E"/>
                </a:solidFill>
                <a:latin typeface="Trebuchet MS"/>
                <a:cs typeface="Trebuchet MS"/>
              </a:rPr>
              <a:t>outfit. </a:t>
            </a:r>
            <a:r>
              <a:rPr sz="3300" spc="-75" dirty="0">
                <a:solidFill>
                  <a:srgbClr val="90612E"/>
                </a:solidFill>
                <a:latin typeface="Trebuchet MS"/>
                <a:cs typeface="Trebuchet MS"/>
              </a:rPr>
              <a:t>For </a:t>
            </a:r>
            <a:r>
              <a:rPr sz="3300" spc="-95" dirty="0">
                <a:solidFill>
                  <a:srgbClr val="90612E"/>
                </a:solidFill>
                <a:latin typeface="Trebuchet MS"/>
                <a:cs typeface="Trebuchet MS"/>
              </a:rPr>
              <a:t>each </a:t>
            </a:r>
            <a:r>
              <a:rPr sz="3300" spc="-75" dirty="0">
                <a:solidFill>
                  <a:srgbClr val="90612E"/>
                </a:solidFill>
                <a:latin typeface="Trebuchet MS"/>
                <a:cs typeface="Trebuchet MS"/>
              </a:rPr>
              <a:t>image </a:t>
            </a:r>
            <a:r>
              <a:rPr sz="3300" spc="-120" dirty="0">
                <a:solidFill>
                  <a:srgbClr val="90612E"/>
                </a:solidFill>
                <a:latin typeface="Trebuchet MS"/>
                <a:cs typeface="Trebuchet MS"/>
              </a:rPr>
              <a:t>of </a:t>
            </a:r>
            <a:r>
              <a:rPr sz="3300" spc="-75" dirty="0">
                <a:solidFill>
                  <a:srgbClr val="90612E"/>
                </a:solidFill>
                <a:latin typeface="Trebuchet MS"/>
                <a:cs typeface="Trebuchet MS"/>
              </a:rPr>
              <a:t>clothing </a:t>
            </a:r>
            <a:r>
              <a:rPr sz="3300" spc="-125" dirty="0">
                <a:solidFill>
                  <a:srgbClr val="90612E"/>
                </a:solidFill>
                <a:latin typeface="Trebuchet MS"/>
                <a:cs typeface="Trebuchet MS"/>
              </a:rPr>
              <a:t>item </a:t>
            </a:r>
            <a:r>
              <a:rPr sz="3300" spc="-50" dirty="0">
                <a:solidFill>
                  <a:srgbClr val="90612E"/>
                </a:solidFill>
                <a:latin typeface="Trebuchet MS"/>
                <a:cs typeface="Trebuchet MS"/>
              </a:rPr>
              <a:t>uploaded  </a:t>
            </a:r>
            <a:r>
              <a:rPr sz="3300" spc="-60" dirty="0">
                <a:solidFill>
                  <a:srgbClr val="90612E"/>
                </a:solidFill>
                <a:latin typeface="Trebuchet MS"/>
                <a:cs typeface="Trebuchet MS"/>
              </a:rPr>
              <a:t>customers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0" dirty="0">
                <a:solidFill>
                  <a:srgbClr val="90612E"/>
                </a:solidFill>
                <a:latin typeface="Trebuchet MS"/>
                <a:cs typeface="Trebuchet MS"/>
              </a:rPr>
              <a:t>will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0" dirty="0">
                <a:solidFill>
                  <a:srgbClr val="90612E"/>
                </a:solidFill>
                <a:latin typeface="Trebuchet MS"/>
                <a:cs typeface="Trebuchet MS"/>
              </a:rPr>
              <a:t>get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80" dirty="0">
                <a:solidFill>
                  <a:srgbClr val="90612E"/>
                </a:solidFill>
                <a:latin typeface="Trebuchet MS"/>
                <a:cs typeface="Trebuchet MS"/>
              </a:rPr>
              <a:t>clothes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0" dirty="0">
                <a:solidFill>
                  <a:srgbClr val="90612E"/>
                </a:solidFill>
                <a:latin typeface="Trebuchet MS"/>
                <a:cs typeface="Trebuchet MS"/>
              </a:rPr>
              <a:t>that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90612E"/>
                </a:solidFill>
                <a:latin typeface="Trebuchet MS"/>
                <a:cs typeface="Trebuchet MS"/>
              </a:rPr>
              <a:t>are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80" dirty="0">
                <a:solidFill>
                  <a:srgbClr val="90612E"/>
                </a:solidFill>
                <a:latin typeface="Trebuchet MS"/>
                <a:cs typeface="Trebuchet MS"/>
              </a:rPr>
              <a:t>similar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90" dirty="0">
                <a:solidFill>
                  <a:srgbClr val="90612E"/>
                </a:solidFill>
                <a:latin typeface="Trebuchet MS"/>
                <a:cs typeface="Trebuchet MS"/>
              </a:rPr>
              <a:t>to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0" dirty="0">
                <a:solidFill>
                  <a:srgbClr val="90612E"/>
                </a:solidFill>
                <a:latin typeface="Trebuchet MS"/>
                <a:cs typeface="Trebuchet MS"/>
              </a:rPr>
              <a:t>that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90612E"/>
                </a:solidFill>
                <a:latin typeface="Trebuchet MS"/>
                <a:cs typeface="Trebuchet MS"/>
              </a:rPr>
              <a:t>item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30" dirty="0">
                <a:solidFill>
                  <a:srgbClr val="90612E"/>
                </a:solidFill>
                <a:latin typeface="Trebuchet MS"/>
                <a:cs typeface="Trebuchet MS"/>
              </a:rPr>
              <a:t>and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rgbClr val="90612E"/>
                </a:solidFill>
                <a:latin typeface="Trebuchet MS"/>
                <a:cs typeface="Trebuchet MS"/>
              </a:rPr>
              <a:t>also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75" dirty="0">
                <a:solidFill>
                  <a:srgbClr val="90612E"/>
                </a:solidFill>
                <a:latin typeface="Trebuchet MS"/>
                <a:cs typeface="Trebuchet MS"/>
              </a:rPr>
              <a:t>clothing</a:t>
            </a:r>
            <a:r>
              <a:rPr sz="3300" spc="-33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90" dirty="0">
                <a:solidFill>
                  <a:srgbClr val="90612E"/>
                </a:solidFill>
                <a:latin typeface="Trebuchet MS"/>
                <a:cs typeface="Trebuchet MS"/>
              </a:rPr>
              <a:t>items  </a:t>
            </a:r>
            <a:r>
              <a:rPr sz="3300" spc="-120" dirty="0">
                <a:solidFill>
                  <a:srgbClr val="90612E"/>
                </a:solidFill>
                <a:latin typeface="Trebuchet MS"/>
                <a:cs typeface="Trebuchet MS"/>
              </a:rPr>
              <a:t>that</a:t>
            </a:r>
            <a:r>
              <a:rPr sz="3300" spc="-34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70" dirty="0">
                <a:solidFill>
                  <a:srgbClr val="90612E"/>
                </a:solidFill>
                <a:latin typeface="Trebuchet MS"/>
                <a:cs typeface="Trebuchet MS"/>
              </a:rPr>
              <a:t>can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90" dirty="0">
                <a:solidFill>
                  <a:srgbClr val="90612E"/>
                </a:solidFill>
                <a:latin typeface="Trebuchet MS"/>
                <a:cs typeface="Trebuchet MS"/>
              </a:rPr>
              <a:t>be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rgbClr val="90612E"/>
                </a:solidFill>
                <a:latin typeface="Trebuchet MS"/>
                <a:cs typeface="Trebuchet MS"/>
              </a:rPr>
              <a:t>worn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05" dirty="0">
                <a:solidFill>
                  <a:srgbClr val="90612E"/>
                </a:solidFill>
                <a:latin typeface="Trebuchet MS"/>
                <a:cs typeface="Trebuchet MS"/>
              </a:rPr>
              <a:t>with</a:t>
            </a:r>
            <a:r>
              <a:rPr sz="3300" spc="-335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3300" spc="-155" dirty="0">
                <a:solidFill>
                  <a:srgbClr val="90612E"/>
                </a:solidFill>
                <a:latin typeface="Trebuchet MS"/>
                <a:cs typeface="Trebuchet MS"/>
              </a:rPr>
              <a:t>them.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7338" y="5925362"/>
            <a:ext cx="4231005" cy="4361815"/>
          </a:xfrm>
          <a:custGeom>
            <a:avLst/>
            <a:gdLst/>
            <a:ahLst/>
            <a:cxnLst/>
            <a:rect l="l" t="t" r="r" b="b"/>
            <a:pathLst>
              <a:path w="4231005" h="4361815">
                <a:moveTo>
                  <a:pt x="4230649" y="193878"/>
                </a:moveTo>
                <a:lnTo>
                  <a:pt x="4152481" y="168084"/>
                </a:lnTo>
                <a:lnTo>
                  <a:pt x="4102379" y="152336"/>
                </a:lnTo>
                <a:lnTo>
                  <a:pt x="4052760" y="137350"/>
                </a:lnTo>
                <a:lnTo>
                  <a:pt x="4003586" y="123101"/>
                </a:lnTo>
                <a:lnTo>
                  <a:pt x="3954843" y="109613"/>
                </a:lnTo>
                <a:lnTo>
                  <a:pt x="3906520" y="96888"/>
                </a:lnTo>
                <a:lnTo>
                  <a:pt x="3858577" y="84937"/>
                </a:lnTo>
                <a:lnTo>
                  <a:pt x="3811016" y="73736"/>
                </a:lnTo>
                <a:lnTo>
                  <a:pt x="3763810" y="63322"/>
                </a:lnTo>
                <a:lnTo>
                  <a:pt x="3716934" y="53670"/>
                </a:lnTo>
                <a:lnTo>
                  <a:pt x="3670376" y="44818"/>
                </a:lnTo>
                <a:lnTo>
                  <a:pt x="3624122" y="36728"/>
                </a:lnTo>
                <a:lnTo>
                  <a:pt x="3578136" y="29438"/>
                </a:lnTo>
                <a:lnTo>
                  <a:pt x="3532416" y="22948"/>
                </a:lnTo>
                <a:lnTo>
                  <a:pt x="3486924" y="17246"/>
                </a:lnTo>
                <a:lnTo>
                  <a:pt x="3441662" y="12344"/>
                </a:lnTo>
                <a:lnTo>
                  <a:pt x="3396602" y="8255"/>
                </a:lnTo>
                <a:lnTo>
                  <a:pt x="3351720" y="4965"/>
                </a:lnTo>
                <a:lnTo>
                  <a:pt x="3307016" y="2501"/>
                </a:lnTo>
                <a:lnTo>
                  <a:pt x="3262439" y="838"/>
                </a:lnTo>
                <a:lnTo>
                  <a:pt x="3217989" y="12"/>
                </a:lnTo>
                <a:lnTo>
                  <a:pt x="3173653" y="0"/>
                </a:lnTo>
                <a:lnTo>
                  <a:pt x="3129407" y="812"/>
                </a:lnTo>
                <a:lnTo>
                  <a:pt x="3085211" y="2476"/>
                </a:lnTo>
                <a:lnTo>
                  <a:pt x="3041078" y="4965"/>
                </a:lnTo>
                <a:lnTo>
                  <a:pt x="2996971" y="8293"/>
                </a:lnTo>
                <a:lnTo>
                  <a:pt x="2952877" y="12471"/>
                </a:lnTo>
                <a:lnTo>
                  <a:pt x="2908770" y="17500"/>
                </a:lnTo>
                <a:lnTo>
                  <a:pt x="2864650" y="23380"/>
                </a:lnTo>
                <a:lnTo>
                  <a:pt x="2820466" y="30124"/>
                </a:lnTo>
                <a:lnTo>
                  <a:pt x="2776220" y="37719"/>
                </a:lnTo>
                <a:lnTo>
                  <a:pt x="2731897" y="46189"/>
                </a:lnTo>
                <a:lnTo>
                  <a:pt x="2687459" y="55524"/>
                </a:lnTo>
                <a:lnTo>
                  <a:pt x="2642908" y="65722"/>
                </a:lnTo>
                <a:lnTo>
                  <a:pt x="2598204" y="76809"/>
                </a:lnTo>
                <a:lnTo>
                  <a:pt x="2553347" y="88785"/>
                </a:lnTo>
                <a:lnTo>
                  <a:pt x="2508313" y="101638"/>
                </a:lnTo>
                <a:lnTo>
                  <a:pt x="2463076" y="115379"/>
                </a:lnTo>
                <a:lnTo>
                  <a:pt x="2417610" y="130022"/>
                </a:lnTo>
                <a:lnTo>
                  <a:pt x="2371915" y="145554"/>
                </a:lnTo>
                <a:lnTo>
                  <a:pt x="2325967" y="162001"/>
                </a:lnTo>
                <a:lnTo>
                  <a:pt x="2279739" y="179336"/>
                </a:lnTo>
                <a:lnTo>
                  <a:pt x="2233218" y="197599"/>
                </a:lnTo>
                <a:lnTo>
                  <a:pt x="2186381" y="216763"/>
                </a:lnTo>
                <a:lnTo>
                  <a:pt x="2139213" y="236855"/>
                </a:lnTo>
                <a:lnTo>
                  <a:pt x="2091690" y="257860"/>
                </a:lnTo>
                <a:lnTo>
                  <a:pt x="2043798" y="279806"/>
                </a:lnTo>
                <a:lnTo>
                  <a:pt x="1995512" y="302666"/>
                </a:lnTo>
                <a:lnTo>
                  <a:pt x="1946821" y="326466"/>
                </a:lnTo>
                <a:lnTo>
                  <a:pt x="1897697" y="351205"/>
                </a:lnTo>
                <a:lnTo>
                  <a:pt x="1848129" y="376897"/>
                </a:lnTo>
                <a:lnTo>
                  <a:pt x="1798104" y="403517"/>
                </a:lnTo>
                <a:lnTo>
                  <a:pt x="1747570" y="431101"/>
                </a:lnTo>
                <a:lnTo>
                  <a:pt x="1696554" y="459638"/>
                </a:lnTo>
                <a:lnTo>
                  <a:pt x="1645005" y="489127"/>
                </a:lnTo>
                <a:lnTo>
                  <a:pt x="1592910" y="519582"/>
                </a:lnTo>
                <a:lnTo>
                  <a:pt x="1533118" y="557669"/>
                </a:lnTo>
                <a:lnTo>
                  <a:pt x="1473771" y="600913"/>
                </a:lnTo>
                <a:lnTo>
                  <a:pt x="1414907" y="649109"/>
                </a:lnTo>
                <a:lnTo>
                  <a:pt x="1385684" y="675005"/>
                </a:lnTo>
                <a:lnTo>
                  <a:pt x="1356588" y="702068"/>
                </a:lnTo>
                <a:lnTo>
                  <a:pt x="1327658" y="730262"/>
                </a:lnTo>
                <a:lnTo>
                  <a:pt x="1298867" y="759587"/>
                </a:lnTo>
                <a:lnTo>
                  <a:pt x="1270228" y="789990"/>
                </a:lnTo>
                <a:lnTo>
                  <a:pt x="1241755" y="821474"/>
                </a:lnTo>
                <a:lnTo>
                  <a:pt x="1213459" y="853998"/>
                </a:lnTo>
                <a:lnTo>
                  <a:pt x="1185341" y="887526"/>
                </a:lnTo>
                <a:lnTo>
                  <a:pt x="1157401" y="922058"/>
                </a:lnTo>
                <a:lnTo>
                  <a:pt x="1129639" y="957567"/>
                </a:lnTo>
                <a:lnTo>
                  <a:pt x="1102080" y="994003"/>
                </a:lnTo>
                <a:lnTo>
                  <a:pt x="1074712" y="1031379"/>
                </a:lnTo>
                <a:lnTo>
                  <a:pt x="1047559" y="1069632"/>
                </a:lnTo>
                <a:lnTo>
                  <a:pt x="1020610" y="1108760"/>
                </a:lnTo>
                <a:lnTo>
                  <a:pt x="993876" y="1148740"/>
                </a:lnTo>
                <a:lnTo>
                  <a:pt x="967359" y="1189545"/>
                </a:lnTo>
                <a:lnTo>
                  <a:pt x="941082" y="1231138"/>
                </a:lnTo>
                <a:lnTo>
                  <a:pt x="915035" y="1273505"/>
                </a:lnTo>
                <a:lnTo>
                  <a:pt x="889228" y="1316621"/>
                </a:lnTo>
                <a:lnTo>
                  <a:pt x="863663" y="1360462"/>
                </a:lnTo>
                <a:lnTo>
                  <a:pt x="838352" y="1405001"/>
                </a:lnTo>
                <a:lnTo>
                  <a:pt x="813295" y="1450225"/>
                </a:lnTo>
                <a:lnTo>
                  <a:pt x="788504" y="1496085"/>
                </a:lnTo>
                <a:lnTo>
                  <a:pt x="763981" y="1542580"/>
                </a:lnTo>
                <a:lnTo>
                  <a:pt x="739736" y="1589659"/>
                </a:lnTo>
                <a:lnTo>
                  <a:pt x="715759" y="1637334"/>
                </a:lnTo>
                <a:lnTo>
                  <a:pt x="692086" y="1685544"/>
                </a:lnTo>
                <a:lnTo>
                  <a:pt x="668693" y="1734299"/>
                </a:lnTo>
                <a:lnTo>
                  <a:pt x="645604" y="1783549"/>
                </a:lnTo>
                <a:lnTo>
                  <a:pt x="622820" y="1833270"/>
                </a:lnTo>
                <a:lnTo>
                  <a:pt x="600341" y="1883448"/>
                </a:lnTo>
                <a:lnTo>
                  <a:pt x="556336" y="1985073"/>
                </a:lnTo>
                <a:lnTo>
                  <a:pt x="513638" y="2088210"/>
                </a:lnTo>
                <a:lnTo>
                  <a:pt x="472300" y="2192680"/>
                </a:lnTo>
                <a:lnTo>
                  <a:pt x="432371" y="2298268"/>
                </a:lnTo>
                <a:lnTo>
                  <a:pt x="393877" y="2404783"/>
                </a:lnTo>
                <a:lnTo>
                  <a:pt x="356882" y="2512034"/>
                </a:lnTo>
                <a:lnTo>
                  <a:pt x="321437" y="2619832"/>
                </a:lnTo>
                <a:lnTo>
                  <a:pt x="287578" y="2727960"/>
                </a:lnTo>
                <a:lnTo>
                  <a:pt x="255358" y="2836240"/>
                </a:lnTo>
                <a:lnTo>
                  <a:pt x="224815" y="2944469"/>
                </a:lnTo>
                <a:lnTo>
                  <a:pt x="195999" y="3052445"/>
                </a:lnTo>
                <a:lnTo>
                  <a:pt x="168960" y="3159976"/>
                </a:lnTo>
                <a:lnTo>
                  <a:pt x="143751" y="3266871"/>
                </a:lnTo>
                <a:lnTo>
                  <a:pt x="120408" y="3372916"/>
                </a:lnTo>
                <a:lnTo>
                  <a:pt x="98983" y="3477945"/>
                </a:lnTo>
                <a:lnTo>
                  <a:pt x="79514" y="3581730"/>
                </a:lnTo>
                <a:lnTo>
                  <a:pt x="62064" y="3684092"/>
                </a:lnTo>
                <a:lnTo>
                  <a:pt x="46659" y="3784841"/>
                </a:lnTo>
                <a:lnTo>
                  <a:pt x="33362" y="3883761"/>
                </a:lnTo>
                <a:lnTo>
                  <a:pt x="22212" y="3980662"/>
                </a:lnTo>
                <a:lnTo>
                  <a:pt x="17462" y="4028300"/>
                </a:lnTo>
                <a:lnTo>
                  <a:pt x="13271" y="4075353"/>
                </a:lnTo>
                <a:lnTo>
                  <a:pt x="9626" y="4121810"/>
                </a:lnTo>
                <a:lnTo>
                  <a:pt x="6553" y="4167632"/>
                </a:lnTo>
                <a:lnTo>
                  <a:pt x="4064" y="4212818"/>
                </a:lnTo>
                <a:lnTo>
                  <a:pt x="2146" y="4257319"/>
                </a:lnTo>
                <a:lnTo>
                  <a:pt x="800" y="4301121"/>
                </a:lnTo>
                <a:lnTo>
                  <a:pt x="63" y="4344187"/>
                </a:lnTo>
                <a:lnTo>
                  <a:pt x="0" y="4361637"/>
                </a:lnTo>
                <a:lnTo>
                  <a:pt x="1681099" y="4361637"/>
                </a:lnTo>
                <a:lnTo>
                  <a:pt x="4230649" y="4361637"/>
                </a:lnTo>
                <a:lnTo>
                  <a:pt x="4230649" y="1578152"/>
                </a:lnTo>
                <a:lnTo>
                  <a:pt x="4230649" y="193878"/>
                </a:lnTo>
                <a:close/>
              </a:path>
            </a:pathLst>
          </a:custGeom>
          <a:solidFill>
            <a:srgbClr val="FFE3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9470" y="2707195"/>
            <a:ext cx="1240790" cy="449580"/>
          </a:xfrm>
          <a:custGeom>
            <a:avLst/>
            <a:gdLst/>
            <a:ahLst/>
            <a:cxnLst/>
            <a:rect l="l" t="t" r="r" b="b"/>
            <a:pathLst>
              <a:path w="1240789" h="449580">
                <a:moveTo>
                  <a:pt x="0" y="387099"/>
                </a:moveTo>
                <a:lnTo>
                  <a:pt x="440" y="398791"/>
                </a:lnTo>
                <a:lnTo>
                  <a:pt x="267449" y="417150"/>
                </a:lnTo>
                <a:lnTo>
                  <a:pt x="415481" y="425686"/>
                </a:lnTo>
                <a:lnTo>
                  <a:pt x="497663" y="426576"/>
                </a:lnTo>
                <a:lnTo>
                  <a:pt x="567121" y="421993"/>
                </a:lnTo>
                <a:lnTo>
                  <a:pt x="694369" y="421909"/>
                </a:lnTo>
                <a:lnTo>
                  <a:pt x="869267" y="430296"/>
                </a:lnTo>
                <a:lnTo>
                  <a:pt x="1023964" y="440332"/>
                </a:lnTo>
                <a:lnTo>
                  <a:pt x="1090607" y="445194"/>
                </a:lnTo>
                <a:lnTo>
                  <a:pt x="1163448" y="448216"/>
                </a:lnTo>
                <a:lnTo>
                  <a:pt x="1202121" y="449223"/>
                </a:lnTo>
                <a:lnTo>
                  <a:pt x="1219581" y="448216"/>
                </a:lnTo>
                <a:lnTo>
                  <a:pt x="1228780" y="445194"/>
                </a:lnTo>
                <a:lnTo>
                  <a:pt x="1237174" y="431422"/>
                </a:lnTo>
                <a:lnTo>
                  <a:pt x="1240530" y="396746"/>
                </a:lnTo>
                <a:lnTo>
                  <a:pt x="1234268" y="339037"/>
                </a:lnTo>
                <a:lnTo>
                  <a:pt x="1213809" y="256165"/>
                </a:lnTo>
                <a:lnTo>
                  <a:pt x="1186476" y="199303"/>
                </a:lnTo>
                <a:lnTo>
                  <a:pt x="1147545" y="155799"/>
                </a:lnTo>
                <a:lnTo>
                  <a:pt x="1103461" y="123950"/>
                </a:lnTo>
                <a:lnTo>
                  <a:pt x="1060666" y="102052"/>
                </a:lnTo>
                <a:lnTo>
                  <a:pt x="1004709" y="81302"/>
                </a:lnTo>
                <a:lnTo>
                  <a:pt x="943749" y="67233"/>
                </a:lnTo>
                <a:lnTo>
                  <a:pt x="888855" y="56381"/>
                </a:lnTo>
                <a:lnTo>
                  <a:pt x="824968" y="44577"/>
                </a:lnTo>
                <a:lnTo>
                  <a:pt x="757549" y="33013"/>
                </a:lnTo>
                <a:lnTo>
                  <a:pt x="692060" y="22883"/>
                </a:lnTo>
                <a:lnTo>
                  <a:pt x="633963" y="15381"/>
                </a:lnTo>
                <a:lnTo>
                  <a:pt x="588718" y="11699"/>
                </a:lnTo>
                <a:lnTo>
                  <a:pt x="502383" y="8510"/>
                </a:lnTo>
                <a:lnTo>
                  <a:pt x="443911" y="6476"/>
                </a:lnTo>
                <a:lnTo>
                  <a:pt x="379728" y="4419"/>
                </a:lnTo>
                <a:lnTo>
                  <a:pt x="313201" y="2540"/>
                </a:lnTo>
                <a:lnTo>
                  <a:pt x="247697" y="1043"/>
                </a:lnTo>
                <a:lnTo>
                  <a:pt x="186584" y="128"/>
                </a:lnTo>
                <a:lnTo>
                  <a:pt x="133230" y="0"/>
                </a:lnTo>
                <a:lnTo>
                  <a:pt x="91002" y="858"/>
                </a:lnTo>
                <a:lnTo>
                  <a:pt x="50560" y="34079"/>
                </a:lnTo>
                <a:lnTo>
                  <a:pt x="32414" y="112360"/>
                </a:lnTo>
                <a:lnTo>
                  <a:pt x="18602" y="195598"/>
                </a:lnTo>
                <a:lnTo>
                  <a:pt x="5928" y="287518"/>
                </a:lnTo>
                <a:lnTo>
                  <a:pt x="778" y="350680"/>
                </a:lnTo>
                <a:lnTo>
                  <a:pt x="0" y="387099"/>
                </a:lnTo>
                <a:close/>
              </a:path>
            </a:pathLst>
          </a:custGeom>
          <a:solidFill>
            <a:srgbClr val="FFE3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9470" y="4922299"/>
            <a:ext cx="1240790" cy="449580"/>
          </a:xfrm>
          <a:custGeom>
            <a:avLst/>
            <a:gdLst/>
            <a:ahLst/>
            <a:cxnLst/>
            <a:rect l="l" t="t" r="r" b="b"/>
            <a:pathLst>
              <a:path w="1240789" h="449579">
                <a:moveTo>
                  <a:pt x="0" y="387099"/>
                </a:moveTo>
                <a:lnTo>
                  <a:pt x="440" y="398791"/>
                </a:lnTo>
                <a:lnTo>
                  <a:pt x="267449" y="417150"/>
                </a:lnTo>
                <a:lnTo>
                  <a:pt x="415481" y="425686"/>
                </a:lnTo>
                <a:lnTo>
                  <a:pt x="497663" y="426576"/>
                </a:lnTo>
                <a:lnTo>
                  <a:pt x="567121" y="421993"/>
                </a:lnTo>
                <a:lnTo>
                  <a:pt x="694369" y="421909"/>
                </a:lnTo>
                <a:lnTo>
                  <a:pt x="869267" y="430296"/>
                </a:lnTo>
                <a:lnTo>
                  <a:pt x="1023964" y="440332"/>
                </a:lnTo>
                <a:lnTo>
                  <a:pt x="1090607" y="445194"/>
                </a:lnTo>
                <a:lnTo>
                  <a:pt x="1163448" y="448216"/>
                </a:lnTo>
                <a:lnTo>
                  <a:pt x="1202121" y="449223"/>
                </a:lnTo>
                <a:lnTo>
                  <a:pt x="1219581" y="448216"/>
                </a:lnTo>
                <a:lnTo>
                  <a:pt x="1228780" y="445194"/>
                </a:lnTo>
                <a:lnTo>
                  <a:pt x="1237174" y="431422"/>
                </a:lnTo>
                <a:lnTo>
                  <a:pt x="1240530" y="396746"/>
                </a:lnTo>
                <a:lnTo>
                  <a:pt x="1234268" y="339037"/>
                </a:lnTo>
                <a:lnTo>
                  <a:pt x="1213809" y="256165"/>
                </a:lnTo>
                <a:lnTo>
                  <a:pt x="1186476" y="199303"/>
                </a:lnTo>
                <a:lnTo>
                  <a:pt x="1147545" y="155799"/>
                </a:lnTo>
                <a:lnTo>
                  <a:pt x="1103461" y="123950"/>
                </a:lnTo>
                <a:lnTo>
                  <a:pt x="1060666" y="102052"/>
                </a:lnTo>
                <a:lnTo>
                  <a:pt x="1004709" y="81302"/>
                </a:lnTo>
                <a:lnTo>
                  <a:pt x="943749" y="67233"/>
                </a:lnTo>
                <a:lnTo>
                  <a:pt x="888855" y="56381"/>
                </a:lnTo>
                <a:lnTo>
                  <a:pt x="824968" y="44577"/>
                </a:lnTo>
                <a:lnTo>
                  <a:pt x="757549" y="33013"/>
                </a:lnTo>
                <a:lnTo>
                  <a:pt x="692060" y="22883"/>
                </a:lnTo>
                <a:lnTo>
                  <a:pt x="633963" y="15381"/>
                </a:lnTo>
                <a:lnTo>
                  <a:pt x="588718" y="11699"/>
                </a:lnTo>
                <a:lnTo>
                  <a:pt x="502383" y="8510"/>
                </a:lnTo>
                <a:lnTo>
                  <a:pt x="443911" y="6476"/>
                </a:lnTo>
                <a:lnTo>
                  <a:pt x="379728" y="4419"/>
                </a:lnTo>
                <a:lnTo>
                  <a:pt x="313201" y="2540"/>
                </a:lnTo>
                <a:lnTo>
                  <a:pt x="247697" y="1043"/>
                </a:lnTo>
                <a:lnTo>
                  <a:pt x="186584" y="128"/>
                </a:lnTo>
                <a:lnTo>
                  <a:pt x="133230" y="0"/>
                </a:lnTo>
                <a:lnTo>
                  <a:pt x="91002" y="858"/>
                </a:lnTo>
                <a:lnTo>
                  <a:pt x="50560" y="34079"/>
                </a:lnTo>
                <a:lnTo>
                  <a:pt x="32414" y="112360"/>
                </a:lnTo>
                <a:lnTo>
                  <a:pt x="18602" y="195598"/>
                </a:lnTo>
                <a:lnTo>
                  <a:pt x="5928" y="287518"/>
                </a:lnTo>
                <a:lnTo>
                  <a:pt x="778" y="350680"/>
                </a:lnTo>
                <a:lnTo>
                  <a:pt x="0" y="387099"/>
                </a:lnTo>
                <a:close/>
              </a:path>
            </a:pathLst>
          </a:custGeom>
          <a:solidFill>
            <a:srgbClr val="FFE3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9470" y="7137372"/>
            <a:ext cx="1240790" cy="449580"/>
          </a:xfrm>
          <a:custGeom>
            <a:avLst/>
            <a:gdLst/>
            <a:ahLst/>
            <a:cxnLst/>
            <a:rect l="l" t="t" r="r" b="b"/>
            <a:pathLst>
              <a:path w="1240789" h="449579">
                <a:moveTo>
                  <a:pt x="0" y="387099"/>
                </a:moveTo>
                <a:lnTo>
                  <a:pt x="440" y="398791"/>
                </a:lnTo>
                <a:lnTo>
                  <a:pt x="267449" y="417150"/>
                </a:lnTo>
                <a:lnTo>
                  <a:pt x="415481" y="425686"/>
                </a:lnTo>
                <a:lnTo>
                  <a:pt x="497663" y="426576"/>
                </a:lnTo>
                <a:lnTo>
                  <a:pt x="567121" y="421993"/>
                </a:lnTo>
                <a:lnTo>
                  <a:pt x="694369" y="421909"/>
                </a:lnTo>
                <a:lnTo>
                  <a:pt x="869267" y="430296"/>
                </a:lnTo>
                <a:lnTo>
                  <a:pt x="1023964" y="440332"/>
                </a:lnTo>
                <a:lnTo>
                  <a:pt x="1090607" y="445194"/>
                </a:lnTo>
                <a:lnTo>
                  <a:pt x="1163448" y="448216"/>
                </a:lnTo>
                <a:lnTo>
                  <a:pt x="1202121" y="449223"/>
                </a:lnTo>
                <a:lnTo>
                  <a:pt x="1219581" y="448216"/>
                </a:lnTo>
                <a:lnTo>
                  <a:pt x="1228780" y="445194"/>
                </a:lnTo>
                <a:lnTo>
                  <a:pt x="1237174" y="431422"/>
                </a:lnTo>
                <a:lnTo>
                  <a:pt x="1240530" y="396746"/>
                </a:lnTo>
                <a:lnTo>
                  <a:pt x="1234268" y="339037"/>
                </a:lnTo>
                <a:lnTo>
                  <a:pt x="1213809" y="256165"/>
                </a:lnTo>
                <a:lnTo>
                  <a:pt x="1186476" y="199303"/>
                </a:lnTo>
                <a:lnTo>
                  <a:pt x="1147545" y="155799"/>
                </a:lnTo>
                <a:lnTo>
                  <a:pt x="1103461" y="123950"/>
                </a:lnTo>
                <a:lnTo>
                  <a:pt x="1060666" y="102052"/>
                </a:lnTo>
                <a:lnTo>
                  <a:pt x="1004709" y="81302"/>
                </a:lnTo>
                <a:lnTo>
                  <a:pt x="943749" y="67233"/>
                </a:lnTo>
                <a:lnTo>
                  <a:pt x="888855" y="56381"/>
                </a:lnTo>
                <a:lnTo>
                  <a:pt x="824968" y="44577"/>
                </a:lnTo>
                <a:lnTo>
                  <a:pt x="757549" y="33013"/>
                </a:lnTo>
                <a:lnTo>
                  <a:pt x="692060" y="22883"/>
                </a:lnTo>
                <a:lnTo>
                  <a:pt x="633963" y="15381"/>
                </a:lnTo>
                <a:lnTo>
                  <a:pt x="588718" y="11699"/>
                </a:lnTo>
                <a:lnTo>
                  <a:pt x="502383" y="8510"/>
                </a:lnTo>
                <a:lnTo>
                  <a:pt x="443911" y="6476"/>
                </a:lnTo>
                <a:lnTo>
                  <a:pt x="379728" y="4419"/>
                </a:lnTo>
                <a:lnTo>
                  <a:pt x="313201" y="2540"/>
                </a:lnTo>
                <a:lnTo>
                  <a:pt x="247697" y="1043"/>
                </a:lnTo>
                <a:lnTo>
                  <a:pt x="186584" y="128"/>
                </a:lnTo>
                <a:lnTo>
                  <a:pt x="133230" y="0"/>
                </a:lnTo>
                <a:lnTo>
                  <a:pt x="91002" y="858"/>
                </a:lnTo>
                <a:lnTo>
                  <a:pt x="50560" y="34079"/>
                </a:lnTo>
                <a:lnTo>
                  <a:pt x="32414" y="112360"/>
                </a:lnTo>
                <a:lnTo>
                  <a:pt x="18602" y="195598"/>
                </a:lnTo>
                <a:lnTo>
                  <a:pt x="5928" y="287518"/>
                </a:lnTo>
                <a:lnTo>
                  <a:pt x="778" y="350680"/>
                </a:lnTo>
                <a:lnTo>
                  <a:pt x="0" y="387099"/>
                </a:lnTo>
                <a:close/>
              </a:path>
            </a:pathLst>
          </a:custGeom>
          <a:solidFill>
            <a:srgbClr val="FFE3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36148" y="4381984"/>
            <a:ext cx="1551940" cy="4074795"/>
          </a:xfrm>
          <a:custGeom>
            <a:avLst/>
            <a:gdLst/>
            <a:ahLst/>
            <a:cxnLst/>
            <a:rect l="l" t="t" r="r" b="b"/>
            <a:pathLst>
              <a:path w="1551940" h="4074795">
                <a:moveTo>
                  <a:pt x="1551850" y="3967669"/>
                </a:moveTo>
                <a:lnTo>
                  <a:pt x="1551850" y="4051538"/>
                </a:lnTo>
                <a:lnTo>
                  <a:pt x="1475854" y="4068322"/>
                </a:lnTo>
                <a:lnTo>
                  <a:pt x="1279844" y="4074714"/>
                </a:lnTo>
                <a:lnTo>
                  <a:pt x="1019773" y="4049843"/>
                </a:lnTo>
                <a:lnTo>
                  <a:pt x="989110" y="4047229"/>
                </a:lnTo>
                <a:lnTo>
                  <a:pt x="926353" y="4038773"/>
                </a:lnTo>
                <a:lnTo>
                  <a:pt x="862092" y="4025915"/>
                </a:lnTo>
                <a:lnTo>
                  <a:pt x="796812" y="4008534"/>
                </a:lnTo>
                <a:lnTo>
                  <a:pt x="762243" y="3997511"/>
                </a:lnTo>
                <a:lnTo>
                  <a:pt x="1125735" y="3997511"/>
                </a:lnTo>
                <a:lnTo>
                  <a:pt x="1335646" y="3993442"/>
                </a:lnTo>
                <a:lnTo>
                  <a:pt x="1551850" y="3967669"/>
                </a:lnTo>
                <a:close/>
              </a:path>
              <a:path w="1551940" h="4074795">
                <a:moveTo>
                  <a:pt x="1551850" y="0"/>
                </a:moveTo>
                <a:lnTo>
                  <a:pt x="1551850" y="56559"/>
                </a:lnTo>
                <a:lnTo>
                  <a:pt x="1541128" y="61349"/>
                </a:lnTo>
                <a:lnTo>
                  <a:pt x="1491648" y="84324"/>
                </a:lnTo>
                <a:lnTo>
                  <a:pt x="1447483" y="105868"/>
                </a:lnTo>
                <a:lnTo>
                  <a:pt x="1404200" y="128294"/>
                </a:lnTo>
                <a:lnTo>
                  <a:pt x="1361789" y="151588"/>
                </a:lnTo>
                <a:lnTo>
                  <a:pt x="1320241" y="175739"/>
                </a:lnTo>
                <a:lnTo>
                  <a:pt x="1279548" y="200734"/>
                </a:lnTo>
                <a:lnTo>
                  <a:pt x="1239698" y="226559"/>
                </a:lnTo>
                <a:lnTo>
                  <a:pt x="1200685" y="253203"/>
                </a:lnTo>
                <a:lnTo>
                  <a:pt x="1162497" y="280654"/>
                </a:lnTo>
                <a:lnTo>
                  <a:pt x="1125126" y="308898"/>
                </a:lnTo>
                <a:lnTo>
                  <a:pt x="1088562" y="337922"/>
                </a:lnTo>
                <a:lnTo>
                  <a:pt x="1052797" y="367716"/>
                </a:lnTo>
                <a:lnTo>
                  <a:pt x="1017820" y="398265"/>
                </a:lnTo>
                <a:lnTo>
                  <a:pt x="983623" y="429558"/>
                </a:lnTo>
                <a:lnTo>
                  <a:pt x="950196" y="461582"/>
                </a:lnTo>
                <a:lnTo>
                  <a:pt x="917530" y="494324"/>
                </a:lnTo>
                <a:lnTo>
                  <a:pt x="885616" y="527771"/>
                </a:lnTo>
                <a:lnTo>
                  <a:pt x="854445" y="561913"/>
                </a:lnTo>
                <a:lnTo>
                  <a:pt x="824006" y="596734"/>
                </a:lnTo>
                <a:lnTo>
                  <a:pt x="794292" y="632225"/>
                </a:lnTo>
                <a:lnTo>
                  <a:pt x="765292" y="668370"/>
                </a:lnTo>
                <a:lnTo>
                  <a:pt x="736997" y="705159"/>
                </a:lnTo>
                <a:lnTo>
                  <a:pt x="709398" y="742579"/>
                </a:lnTo>
                <a:lnTo>
                  <a:pt x="682486" y="780617"/>
                </a:lnTo>
                <a:lnTo>
                  <a:pt x="656252" y="819260"/>
                </a:lnTo>
                <a:lnTo>
                  <a:pt x="630685" y="858496"/>
                </a:lnTo>
                <a:lnTo>
                  <a:pt x="605778" y="898313"/>
                </a:lnTo>
                <a:lnTo>
                  <a:pt x="581520" y="938698"/>
                </a:lnTo>
                <a:lnTo>
                  <a:pt x="557902" y="979638"/>
                </a:lnTo>
                <a:lnTo>
                  <a:pt x="534915" y="1021121"/>
                </a:lnTo>
                <a:lnTo>
                  <a:pt x="512550" y="1063134"/>
                </a:lnTo>
                <a:lnTo>
                  <a:pt x="490797" y="1105665"/>
                </a:lnTo>
                <a:lnTo>
                  <a:pt x="469648" y="1148702"/>
                </a:lnTo>
                <a:lnTo>
                  <a:pt x="449092" y="1192231"/>
                </a:lnTo>
                <a:lnTo>
                  <a:pt x="429121" y="1236241"/>
                </a:lnTo>
                <a:lnTo>
                  <a:pt x="409725" y="1280718"/>
                </a:lnTo>
                <a:lnTo>
                  <a:pt x="390895" y="1325650"/>
                </a:lnTo>
                <a:lnTo>
                  <a:pt x="372621" y="1371025"/>
                </a:lnTo>
                <a:lnTo>
                  <a:pt x="354895" y="1416830"/>
                </a:lnTo>
                <a:lnTo>
                  <a:pt x="337708" y="1463053"/>
                </a:lnTo>
                <a:lnTo>
                  <a:pt x="321049" y="1509680"/>
                </a:lnTo>
                <a:lnTo>
                  <a:pt x="304909" y="1556700"/>
                </a:lnTo>
                <a:lnTo>
                  <a:pt x="289280" y="1604100"/>
                </a:lnTo>
                <a:lnTo>
                  <a:pt x="274152" y="1651868"/>
                </a:lnTo>
                <a:lnTo>
                  <a:pt x="259515" y="1699990"/>
                </a:lnTo>
                <a:lnTo>
                  <a:pt x="245361" y="1748455"/>
                </a:lnTo>
                <a:lnTo>
                  <a:pt x="231680" y="1797249"/>
                </a:lnTo>
                <a:lnTo>
                  <a:pt x="218462" y="1846361"/>
                </a:lnTo>
                <a:lnTo>
                  <a:pt x="205700" y="1895777"/>
                </a:lnTo>
                <a:lnTo>
                  <a:pt x="193382" y="1945486"/>
                </a:lnTo>
                <a:lnTo>
                  <a:pt x="181500" y="1995474"/>
                </a:lnTo>
                <a:lnTo>
                  <a:pt x="170045" y="2045730"/>
                </a:lnTo>
                <a:lnTo>
                  <a:pt x="159008" y="2096240"/>
                </a:lnTo>
                <a:lnTo>
                  <a:pt x="148378" y="2146992"/>
                </a:lnTo>
                <a:lnTo>
                  <a:pt x="138147" y="2197974"/>
                </a:lnTo>
                <a:lnTo>
                  <a:pt x="128306" y="2249173"/>
                </a:lnTo>
                <a:lnTo>
                  <a:pt x="118845" y="2300576"/>
                </a:lnTo>
                <a:lnTo>
                  <a:pt x="109755" y="2352171"/>
                </a:lnTo>
                <a:lnTo>
                  <a:pt x="101027" y="2403946"/>
                </a:lnTo>
                <a:lnTo>
                  <a:pt x="92651" y="2455888"/>
                </a:lnTo>
                <a:lnTo>
                  <a:pt x="84618" y="2507983"/>
                </a:lnTo>
                <a:lnTo>
                  <a:pt x="75334" y="2576552"/>
                </a:lnTo>
                <a:lnTo>
                  <a:pt x="68410" y="2643265"/>
                </a:lnTo>
                <a:lnTo>
                  <a:pt x="63779" y="2708139"/>
                </a:lnTo>
                <a:lnTo>
                  <a:pt x="61373" y="2771192"/>
                </a:lnTo>
                <a:lnTo>
                  <a:pt x="61126" y="2832440"/>
                </a:lnTo>
                <a:lnTo>
                  <a:pt x="62971" y="2891899"/>
                </a:lnTo>
                <a:lnTo>
                  <a:pt x="66840" y="2949586"/>
                </a:lnTo>
                <a:lnTo>
                  <a:pt x="72666" y="3005518"/>
                </a:lnTo>
                <a:lnTo>
                  <a:pt x="80382" y="3059711"/>
                </a:lnTo>
                <a:lnTo>
                  <a:pt x="89921" y="3112183"/>
                </a:lnTo>
                <a:lnTo>
                  <a:pt x="101216" y="3162949"/>
                </a:lnTo>
                <a:lnTo>
                  <a:pt x="114199" y="3212027"/>
                </a:lnTo>
                <a:lnTo>
                  <a:pt x="128804" y="3259432"/>
                </a:lnTo>
                <a:lnTo>
                  <a:pt x="144964" y="3305182"/>
                </a:lnTo>
                <a:lnTo>
                  <a:pt x="162611" y="3349293"/>
                </a:lnTo>
                <a:lnTo>
                  <a:pt x="181678" y="3391782"/>
                </a:lnTo>
                <a:lnTo>
                  <a:pt x="202098" y="3432666"/>
                </a:lnTo>
                <a:lnTo>
                  <a:pt x="223804" y="3471961"/>
                </a:lnTo>
                <a:lnTo>
                  <a:pt x="246730" y="3509683"/>
                </a:lnTo>
                <a:lnTo>
                  <a:pt x="270806" y="3545850"/>
                </a:lnTo>
                <a:lnTo>
                  <a:pt x="295968" y="3580478"/>
                </a:lnTo>
                <a:lnTo>
                  <a:pt x="322147" y="3613583"/>
                </a:lnTo>
                <a:lnTo>
                  <a:pt x="349276" y="3645183"/>
                </a:lnTo>
                <a:lnTo>
                  <a:pt x="377289" y="3675294"/>
                </a:lnTo>
                <a:lnTo>
                  <a:pt x="406117" y="3703933"/>
                </a:lnTo>
                <a:lnTo>
                  <a:pt x="435695" y="3731116"/>
                </a:lnTo>
                <a:lnTo>
                  <a:pt x="465955" y="3756859"/>
                </a:lnTo>
                <a:lnTo>
                  <a:pt x="496829" y="3781180"/>
                </a:lnTo>
                <a:lnTo>
                  <a:pt x="528251" y="3804095"/>
                </a:lnTo>
                <a:lnTo>
                  <a:pt x="560154" y="3825622"/>
                </a:lnTo>
                <a:lnTo>
                  <a:pt x="625132" y="3864573"/>
                </a:lnTo>
                <a:lnTo>
                  <a:pt x="691227" y="3898166"/>
                </a:lnTo>
                <a:lnTo>
                  <a:pt x="757902" y="3926536"/>
                </a:lnTo>
                <a:lnTo>
                  <a:pt x="824619" y="3949815"/>
                </a:lnTo>
                <a:lnTo>
                  <a:pt x="890843" y="3968135"/>
                </a:lnTo>
                <a:lnTo>
                  <a:pt x="956035" y="3981631"/>
                </a:lnTo>
                <a:lnTo>
                  <a:pt x="1019659" y="3990435"/>
                </a:lnTo>
                <a:lnTo>
                  <a:pt x="1125735" y="3997511"/>
                </a:lnTo>
                <a:lnTo>
                  <a:pt x="762243" y="3997511"/>
                </a:lnTo>
                <a:lnTo>
                  <a:pt x="698043" y="3973715"/>
                </a:lnTo>
                <a:lnTo>
                  <a:pt x="632338" y="3944494"/>
                </a:lnTo>
                <a:lnTo>
                  <a:pt x="567313" y="3910325"/>
                </a:lnTo>
                <a:lnTo>
                  <a:pt x="503452" y="3871088"/>
                </a:lnTo>
                <a:lnTo>
                  <a:pt x="441242" y="3826660"/>
                </a:lnTo>
                <a:lnTo>
                  <a:pt x="410906" y="3802462"/>
                </a:lnTo>
                <a:lnTo>
                  <a:pt x="381165" y="3776921"/>
                </a:lnTo>
                <a:lnTo>
                  <a:pt x="352080" y="3750022"/>
                </a:lnTo>
                <a:lnTo>
                  <a:pt x="323710" y="3721750"/>
                </a:lnTo>
                <a:lnTo>
                  <a:pt x="296116" y="3692089"/>
                </a:lnTo>
                <a:lnTo>
                  <a:pt x="269359" y="3661025"/>
                </a:lnTo>
                <a:lnTo>
                  <a:pt x="243500" y="3628541"/>
                </a:lnTo>
                <a:lnTo>
                  <a:pt x="218599" y="3594624"/>
                </a:lnTo>
                <a:lnTo>
                  <a:pt x="194717" y="3559258"/>
                </a:lnTo>
                <a:lnTo>
                  <a:pt x="171914" y="3522428"/>
                </a:lnTo>
                <a:lnTo>
                  <a:pt x="150252" y="3484119"/>
                </a:lnTo>
                <a:lnTo>
                  <a:pt x="129791" y="3444315"/>
                </a:lnTo>
                <a:lnTo>
                  <a:pt x="110591" y="3403001"/>
                </a:lnTo>
                <a:lnTo>
                  <a:pt x="92713" y="3360163"/>
                </a:lnTo>
                <a:lnTo>
                  <a:pt x="76219" y="3315784"/>
                </a:lnTo>
                <a:lnTo>
                  <a:pt x="61167" y="3269851"/>
                </a:lnTo>
                <a:lnTo>
                  <a:pt x="47620" y="3222347"/>
                </a:lnTo>
                <a:lnTo>
                  <a:pt x="35638" y="3173258"/>
                </a:lnTo>
                <a:lnTo>
                  <a:pt x="25281" y="3122569"/>
                </a:lnTo>
                <a:lnTo>
                  <a:pt x="16610" y="3070264"/>
                </a:lnTo>
                <a:lnTo>
                  <a:pt x="9685" y="3016328"/>
                </a:lnTo>
                <a:lnTo>
                  <a:pt x="4569" y="2960746"/>
                </a:lnTo>
                <a:lnTo>
                  <a:pt x="1320" y="2903503"/>
                </a:lnTo>
                <a:lnTo>
                  <a:pt x="0" y="2844584"/>
                </a:lnTo>
                <a:lnTo>
                  <a:pt x="669" y="2783973"/>
                </a:lnTo>
                <a:lnTo>
                  <a:pt x="3388" y="2721656"/>
                </a:lnTo>
                <a:lnTo>
                  <a:pt x="8217" y="2657617"/>
                </a:lnTo>
                <a:lnTo>
                  <a:pt x="15218" y="2591841"/>
                </a:lnTo>
                <a:lnTo>
                  <a:pt x="24451" y="2524313"/>
                </a:lnTo>
                <a:lnTo>
                  <a:pt x="32474" y="2472525"/>
                </a:lnTo>
                <a:lnTo>
                  <a:pt x="40825" y="2420886"/>
                </a:lnTo>
                <a:lnTo>
                  <a:pt x="49515" y="2369406"/>
                </a:lnTo>
                <a:lnTo>
                  <a:pt x="58551" y="2318099"/>
                </a:lnTo>
                <a:lnTo>
                  <a:pt x="67943" y="2266975"/>
                </a:lnTo>
                <a:lnTo>
                  <a:pt x="77699" y="2216046"/>
                </a:lnTo>
                <a:lnTo>
                  <a:pt x="87829" y="2165324"/>
                </a:lnTo>
                <a:lnTo>
                  <a:pt x="98339" y="2114820"/>
                </a:lnTo>
                <a:lnTo>
                  <a:pt x="109241" y="2064547"/>
                </a:lnTo>
                <a:lnTo>
                  <a:pt x="120541" y="2014515"/>
                </a:lnTo>
                <a:lnTo>
                  <a:pt x="132249" y="1964737"/>
                </a:lnTo>
                <a:lnTo>
                  <a:pt x="144374" y="1915224"/>
                </a:lnTo>
                <a:lnTo>
                  <a:pt x="156924" y="1865988"/>
                </a:lnTo>
                <a:lnTo>
                  <a:pt x="169908" y="1817040"/>
                </a:lnTo>
                <a:lnTo>
                  <a:pt x="183335" y="1768392"/>
                </a:lnTo>
                <a:lnTo>
                  <a:pt x="197213" y="1720056"/>
                </a:lnTo>
                <a:lnTo>
                  <a:pt x="211552" y="1672043"/>
                </a:lnTo>
                <a:lnTo>
                  <a:pt x="226359" y="1624366"/>
                </a:lnTo>
                <a:lnTo>
                  <a:pt x="241644" y="1577035"/>
                </a:lnTo>
                <a:lnTo>
                  <a:pt x="257416" y="1530063"/>
                </a:lnTo>
                <a:lnTo>
                  <a:pt x="273682" y="1483461"/>
                </a:lnTo>
                <a:lnTo>
                  <a:pt x="290452" y="1437240"/>
                </a:lnTo>
                <a:lnTo>
                  <a:pt x="307735" y="1391413"/>
                </a:lnTo>
                <a:lnTo>
                  <a:pt x="325538" y="1345991"/>
                </a:lnTo>
                <a:lnTo>
                  <a:pt x="343872" y="1300986"/>
                </a:lnTo>
                <a:lnTo>
                  <a:pt x="362744" y="1256409"/>
                </a:lnTo>
                <a:lnTo>
                  <a:pt x="382164" y="1212272"/>
                </a:lnTo>
                <a:lnTo>
                  <a:pt x="402140" y="1168587"/>
                </a:lnTo>
                <a:lnTo>
                  <a:pt x="422681" y="1125365"/>
                </a:lnTo>
                <a:lnTo>
                  <a:pt x="443795" y="1082619"/>
                </a:lnTo>
                <a:lnTo>
                  <a:pt x="465491" y="1040359"/>
                </a:lnTo>
                <a:lnTo>
                  <a:pt x="487779" y="998597"/>
                </a:lnTo>
                <a:lnTo>
                  <a:pt x="510666" y="957346"/>
                </a:lnTo>
                <a:lnTo>
                  <a:pt x="534161" y="916616"/>
                </a:lnTo>
                <a:lnTo>
                  <a:pt x="558274" y="876419"/>
                </a:lnTo>
                <a:lnTo>
                  <a:pt x="583013" y="836768"/>
                </a:lnTo>
                <a:lnTo>
                  <a:pt x="608386" y="797673"/>
                </a:lnTo>
                <a:lnTo>
                  <a:pt x="634402" y="759146"/>
                </a:lnTo>
                <a:lnTo>
                  <a:pt x="661071" y="721200"/>
                </a:lnTo>
                <a:lnTo>
                  <a:pt x="688400" y="683845"/>
                </a:lnTo>
                <a:lnTo>
                  <a:pt x="716398" y="647093"/>
                </a:lnTo>
                <a:lnTo>
                  <a:pt x="745075" y="610957"/>
                </a:lnTo>
                <a:lnTo>
                  <a:pt x="774439" y="575447"/>
                </a:lnTo>
                <a:lnTo>
                  <a:pt x="804498" y="540576"/>
                </a:lnTo>
                <a:lnTo>
                  <a:pt x="835262" y="506354"/>
                </a:lnTo>
                <a:lnTo>
                  <a:pt x="866738" y="472794"/>
                </a:lnTo>
                <a:lnTo>
                  <a:pt x="898937" y="439907"/>
                </a:lnTo>
                <a:lnTo>
                  <a:pt x="931866" y="407706"/>
                </a:lnTo>
                <a:lnTo>
                  <a:pt x="965534" y="376201"/>
                </a:lnTo>
                <a:lnTo>
                  <a:pt x="999950" y="345404"/>
                </a:lnTo>
                <a:lnTo>
                  <a:pt x="1035123" y="315327"/>
                </a:lnTo>
                <a:lnTo>
                  <a:pt x="1071061" y="285982"/>
                </a:lnTo>
                <a:lnTo>
                  <a:pt x="1107774" y="257380"/>
                </a:lnTo>
                <a:lnTo>
                  <a:pt x="1145269" y="229533"/>
                </a:lnTo>
                <a:lnTo>
                  <a:pt x="1183555" y="202453"/>
                </a:lnTo>
                <a:lnTo>
                  <a:pt x="1222642" y="176151"/>
                </a:lnTo>
                <a:lnTo>
                  <a:pt x="1262538" y="150639"/>
                </a:lnTo>
                <a:lnTo>
                  <a:pt x="1303252" y="125928"/>
                </a:lnTo>
                <a:lnTo>
                  <a:pt x="1344792" y="102031"/>
                </a:lnTo>
                <a:lnTo>
                  <a:pt x="1387167" y="78958"/>
                </a:lnTo>
                <a:lnTo>
                  <a:pt x="1430386" y="56723"/>
                </a:lnTo>
                <a:lnTo>
                  <a:pt x="1474458" y="35335"/>
                </a:lnTo>
                <a:lnTo>
                  <a:pt x="1523643" y="12577"/>
                </a:lnTo>
                <a:lnTo>
                  <a:pt x="1551850" y="0"/>
                </a:lnTo>
                <a:close/>
              </a:path>
            </a:pathLst>
          </a:custGeom>
          <a:solidFill>
            <a:srgbClr val="9061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699729" y="0"/>
            <a:ext cx="7588884" cy="10287000"/>
            <a:chOff x="10699729" y="0"/>
            <a:chExt cx="7588884" cy="10287000"/>
          </a:xfrm>
        </p:grpSpPr>
        <p:sp>
          <p:nvSpPr>
            <p:cNvPr id="8" name="object 8"/>
            <p:cNvSpPr/>
            <p:nvPr/>
          </p:nvSpPr>
          <p:spPr>
            <a:xfrm>
              <a:off x="14372725" y="0"/>
              <a:ext cx="3915410" cy="1009650"/>
            </a:xfrm>
            <a:custGeom>
              <a:avLst/>
              <a:gdLst/>
              <a:ahLst/>
              <a:cxnLst/>
              <a:rect l="l" t="t" r="r" b="b"/>
              <a:pathLst>
                <a:path w="3915409" h="1009650">
                  <a:moveTo>
                    <a:pt x="3915274" y="1009422"/>
                  </a:moveTo>
                  <a:lnTo>
                    <a:pt x="3915274" y="0"/>
                  </a:lnTo>
                  <a:lnTo>
                    <a:pt x="0" y="0"/>
                  </a:lnTo>
                  <a:lnTo>
                    <a:pt x="16955" y="59339"/>
                  </a:lnTo>
                  <a:lnTo>
                    <a:pt x="37766" y="119472"/>
                  </a:lnTo>
                  <a:lnTo>
                    <a:pt x="62677" y="175917"/>
                  </a:lnTo>
                  <a:lnTo>
                    <a:pt x="91265" y="228786"/>
                  </a:lnTo>
                  <a:lnTo>
                    <a:pt x="123109" y="278191"/>
                  </a:lnTo>
                  <a:lnTo>
                    <a:pt x="157789" y="324243"/>
                  </a:lnTo>
                  <a:lnTo>
                    <a:pt x="194883" y="367055"/>
                  </a:lnTo>
                  <a:lnTo>
                    <a:pt x="233970" y="406740"/>
                  </a:lnTo>
                  <a:lnTo>
                    <a:pt x="274629" y="443408"/>
                  </a:lnTo>
                  <a:lnTo>
                    <a:pt x="316439" y="477173"/>
                  </a:lnTo>
                  <a:lnTo>
                    <a:pt x="358979" y="508146"/>
                  </a:lnTo>
                  <a:lnTo>
                    <a:pt x="401828" y="536440"/>
                  </a:lnTo>
                  <a:lnTo>
                    <a:pt x="444564" y="562166"/>
                  </a:lnTo>
                  <a:lnTo>
                    <a:pt x="486767" y="585437"/>
                  </a:lnTo>
                  <a:lnTo>
                    <a:pt x="528016" y="606364"/>
                  </a:lnTo>
                  <a:lnTo>
                    <a:pt x="567889" y="625060"/>
                  </a:lnTo>
                  <a:lnTo>
                    <a:pt x="605966" y="641638"/>
                  </a:lnTo>
                  <a:lnTo>
                    <a:pt x="641824" y="656208"/>
                  </a:lnTo>
                  <a:lnTo>
                    <a:pt x="705204" y="679776"/>
                  </a:lnTo>
                  <a:lnTo>
                    <a:pt x="773113" y="702878"/>
                  </a:lnTo>
                  <a:lnTo>
                    <a:pt x="786823" y="707760"/>
                  </a:lnTo>
                  <a:lnTo>
                    <a:pt x="838192" y="721921"/>
                  </a:lnTo>
                  <a:lnTo>
                    <a:pt x="898943" y="735945"/>
                  </a:lnTo>
                  <a:lnTo>
                    <a:pt x="936234" y="744104"/>
                  </a:lnTo>
                  <a:lnTo>
                    <a:pt x="977674" y="752926"/>
                  </a:lnTo>
                  <a:lnTo>
                    <a:pt x="1022917" y="762335"/>
                  </a:lnTo>
                  <a:lnTo>
                    <a:pt x="1071619" y="772255"/>
                  </a:lnTo>
                  <a:lnTo>
                    <a:pt x="1123432" y="782611"/>
                  </a:lnTo>
                  <a:lnTo>
                    <a:pt x="1178013" y="793325"/>
                  </a:lnTo>
                  <a:lnTo>
                    <a:pt x="1235015" y="804322"/>
                  </a:lnTo>
                  <a:lnTo>
                    <a:pt x="1294092" y="815526"/>
                  </a:lnTo>
                  <a:lnTo>
                    <a:pt x="1354899" y="826861"/>
                  </a:lnTo>
                  <a:lnTo>
                    <a:pt x="1417091" y="838250"/>
                  </a:lnTo>
                  <a:lnTo>
                    <a:pt x="1480321" y="849618"/>
                  </a:lnTo>
                  <a:lnTo>
                    <a:pt x="1544244" y="860889"/>
                  </a:lnTo>
                  <a:lnTo>
                    <a:pt x="1608516" y="871986"/>
                  </a:lnTo>
                  <a:lnTo>
                    <a:pt x="1672789" y="882834"/>
                  </a:lnTo>
                  <a:lnTo>
                    <a:pt x="1736718" y="893356"/>
                  </a:lnTo>
                  <a:lnTo>
                    <a:pt x="1799959" y="903477"/>
                  </a:lnTo>
                  <a:lnTo>
                    <a:pt x="1862164" y="913120"/>
                  </a:lnTo>
                  <a:lnTo>
                    <a:pt x="1922990" y="922209"/>
                  </a:lnTo>
                  <a:lnTo>
                    <a:pt x="1982089" y="930668"/>
                  </a:lnTo>
                  <a:lnTo>
                    <a:pt x="2039117" y="938422"/>
                  </a:lnTo>
                  <a:lnTo>
                    <a:pt x="2093727" y="945393"/>
                  </a:lnTo>
                  <a:lnTo>
                    <a:pt x="2145575" y="951507"/>
                  </a:lnTo>
                  <a:lnTo>
                    <a:pt x="2194314" y="956687"/>
                  </a:lnTo>
                  <a:lnTo>
                    <a:pt x="2239600" y="960856"/>
                  </a:lnTo>
                  <a:lnTo>
                    <a:pt x="2281086" y="963939"/>
                  </a:lnTo>
                  <a:lnTo>
                    <a:pt x="2507511" y="972960"/>
                  </a:lnTo>
                  <a:lnTo>
                    <a:pt x="2605045" y="976550"/>
                  </a:lnTo>
                  <a:lnTo>
                    <a:pt x="2657601" y="978451"/>
                  </a:lnTo>
                  <a:lnTo>
                    <a:pt x="2712381" y="980405"/>
                  </a:lnTo>
                  <a:lnTo>
                    <a:pt x="2769160" y="982397"/>
                  </a:lnTo>
                  <a:lnTo>
                    <a:pt x="2827712" y="984415"/>
                  </a:lnTo>
                  <a:lnTo>
                    <a:pt x="2887811" y="986444"/>
                  </a:lnTo>
                  <a:lnTo>
                    <a:pt x="2949231" y="988471"/>
                  </a:lnTo>
                  <a:lnTo>
                    <a:pt x="3011745" y="990482"/>
                  </a:lnTo>
                  <a:lnTo>
                    <a:pt x="3075128" y="992463"/>
                  </a:lnTo>
                  <a:lnTo>
                    <a:pt x="3139155" y="994402"/>
                  </a:lnTo>
                  <a:lnTo>
                    <a:pt x="3203598" y="996283"/>
                  </a:lnTo>
                  <a:lnTo>
                    <a:pt x="3268232" y="998094"/>
                  </a:lnTo>
                  <a:lnTo>
                    <a:pt x="3332831" y="999821"/>
                  </a:lnTo>
                  <a:lnTo>
                    <a:pt x="3397170" y="1001450"/>
                  </a:lnTo>
                  <a:lnTo>
                    <a:pt x="3461021" y="1002967"/>
                  </a:lnTo>
                  <a:lnTo>
                    <a:pt x="3524159" y="1004360"/>
                  </a:lnTo>
                  <a:lnTo>
                    <a:pt x="3586359" y="1005613"/>
                  </a:lnTo>
                  <a:lnTo>
                    <a:pt x="3647394" y="1006714"/>
                  </a:lnTo>
                  <a:lnTo>
                    <a:pt x="3707038" y="1007649"/>
                  </a:lnTo>
                  <a:lnTo>
                    <a:pt x="3765065" y="1008404"/>
                  </a:lnTo>
                  <a:lnTo>
                    <a:pt x="3821250" y="1008965"/>
                  </a:lnTo>
                  <a:lnTo>
                    <a:pt x="3875366" y="1009320"/>
                  </a:lnTo>
                  <a:lnTo>
                    <a:pt x="3915274" y="1009422"/>
                  </a:lnTo>
                  <a:close/>
                </a:path>
              </a:pathLst>
            </a:custGeom>
            <a:solidFill>
              <a:srgbClr val="C36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99729" y="75"/>
              <a:ext cx="7588884" cy="10287000"/>
            </a:xfrm>
            <a:custGeom>
              <a:avLst/>
              <a:gdLst/>
              <a:ahLst/>
              <a:cxnLst/>
              <a:rect l="l" t="t" r="r" b="b"/>
              <a:pathLst>
                <a:path w="7588884" h="10287000">
                  <a:moveTo>
                    <a:pt x="0" y="0"/>
                  </a:moveTo>
                  <a:lnTo>
                    <a:pt x="7588270" y="0"/>
                  </a:lnTo>
                  <a:lnTo>
                    <a:pt x="7588270" y="10286845"/>
                  </a:lnTo>
                  <a:lnTo>
                    <a:pt x="0" y="10286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61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25036" y="2647989"/>
              <a:ext cx="2724149" cy="54482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07590" y="847831"/>
              <a:ext cx="2247899" cy="90487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55243" y="2288188"/>
            <a:ext cx="6864350" cy="125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95" dirty="0"/>
              <a:t>CLICK </a:t>
            </a:r>
            <a:r>
              <a:rPr sz="2500" spc="120" dirty="0"/>
              <a:t>A </a:t>
            </a:r>
            <a:r>
              <a:rPr sz="2500" spc="220" dirty="0"/>
              <a:t>PHOTO </a:t>
            </a:r>
            <a:r>
              <a:rPr sz="2500" spc="200" dirty="0"/>
              <a:t>OF </a:t>
            </a:r>
            <a:r>
              <a:rPr sz="2500" spc="135" dirty="0"/>
              <a:t>THE</a:t>
            </a:r>
            <a:r>
              <a:rPr sz="2500" spc="-450" dirty="0"/>
              <a:t> </a:t>
            </a:r>
            <a:r>
              <a:rPr sz="2500" spc="95" dirty="0"/>
              <a:t>ITEM</a:t>
            </a:r>
            <a:endParaRPr sz="2500"/>
          </a:p>
          <a:p>
            <a:pPr marL="12700" marR="5080">
              <a:lnSpc>
                <a:spcPct val="115599"/>
              </a:lnSpc>
              <a:spcBef>
                <a:spcPts val="1135"/>
              </a:spcBef>
            </a:pPr>
            <a:r>
              <a:rPr sz="2000" spc="-40" dirty="0">
                <a:latin typeface="Trebuchet MS"/>
                <a:cs typeface="Trebuchet MS"/>
              </a:rPr>
              <a:t>Our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Convolutional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Neural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Network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Model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will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identify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the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type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of  </a:t>
            </a:r>
            <a:r>
              <a:rPr sz="2000" spc="-80" dirty="0">
                <a:latin typeface="Trebuchet MS"/>
                <a:cs typeface="Trebuchet MS"/>
              </a:rPr>
              <a:t>item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and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using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OpenCV,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we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can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get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the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colour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pattern.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8493" y="2497001"/>
            <a:ext cx="1029335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0" spc="1155" dirty="0">
                <a:solidFill>
                  <a:srgbClr val="90612E"/>
                </a:solidFill>
                <a:latin typeface="Alfios"/>
                <a:cs typeface="Alfios"/>
              </a:rPr>
              <a:t>1</a:t>
            </a:r>
            <a:endParaRPr sz="6000" dirty="0">
              <a:latin typeface="Alfios"/>
              <a:cs typeface="Alfio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5243" y="4503289"/>
            <a:ext cx="6015355" cy="125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80" dirty="0">
                <a:solidFill>
                  <a:srgbClr val="90612E"/>
                </a:solidFill>
                <a:latin typeface="Verdana"/>
                <a:cs typeface="Verdana"/>
              </a:rPr>
              <a:t>GET</a:t>
            </a:r>
            <a:r>
              <a:rPr sz="2500" spc="35" dirty="0">
                <a:solidFill>
                  <a:srgbClr val="90612E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90612E"/>
                </a:solidFill>
                <a:latin typeface="Verdana"/>
                <a:cs typeface="Verdana"/>
              </a:rPr>
              <a:t>RECOMMENDATIONS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15599"/>
              </a:lnSpc>
              <a:spcBef>
                <a:spcPts val="1135"/>
              </a:spcBef>
            </a:pPr>
            <a:r>
              <a:rPr sz="2000" spc="-20" dirty="0">
                <a:solidFill>
                  <a:srgbClr val="90612E"/>
                </a:solidFill>
                <a:latin typeface="Trebuchet MS"/>
                <a:cs typeface="Trebuchet MS"/>
              </a:rPr>
              <a:t>Based </a:t>
            </a:r>
            <a:r>
              <a:rPr sz="2000" dirty="0">
                <a:solidFill>
                  <a:srgbClr val="90612E"/>
                </a:solidFill>
                <a:latin typeface="Trebuchet MS"/>
                <a:cs typeface="Trebuchet MS"/>
              </a:rPr>
              <a:t>on </a:t>
            </a:r>
            <a:r>
              <a:rPr sz="2000" spc="-80" dirty="0">
                <a:solidFill>
                  <a:srgbClr val="90612E"/>
                </a:solidFill>
                <a:latin typeface="Trebuchet MS"/>
                <a:cs typeface="Trebuchet MS"/>
              </a:rPr>
              <a:t>the </a:t>
            </a:r>
            <a:r>
              <a:rPr sz="2000" spc="-25" dirty="0">
                <a:solidFill>
                  <a:srgbClr val="90612E"/>
                </a:solidFill>
                <a:latin typeface="Trebuchet MS"/>
                <a:cs typeface="Trebuchet MS"/>
              </a:rPr>
              <a:t>photo </a:t>
            </a:r>
            <a:r>
              <a:rPr sz="2000" spc="-60" dirty="0">
                <a:solidFill>
                  <a:srgbClr val="90612E"/>
                </a:solidFill>
                <a:latin typeface="Trebuchet MS"/>
                <a:cs typeface="Trebuchet MS"/>
              </a:rPr>
              <a:t>uploaded, </a:t>
            </a:r>
            <a:r>
              <a:rPr sz="2000" spc="-80" dirty="0">
                <a:solidFill>
                  <a:srgbClr val="90612E"/>
                </a:solidFill>
                <a:latin typeface="Trebuchet MS"/>
                <a:cs typeface="Trebuchet MS"/>
              </a:rPr>
              <a:t>we will </a:t>
            </a:r>
            <a:r>
              <a:rPr sz="2000" spc="-30" dirty="0">
                <a:solidFill>
                  <a:srgbClr val="90612E"/>
                </a:solidFill>
                <a:latin typeface="Trebuchet MS"/>
                <a:cs typeface="Trebuchet MS"/>
              </a:rPr>
              <a:t>suggest </a:t>
            </a:r>
            <a:r>
              <a:rPr sz="2000" spc="-50" dirty="0">
                <a:solidFill>
                  <a:srgbClr val="90612E"/>
                </a:solidFill>
                <a:latin typeface="Trebuchet MS"/>
                <a:cs typeface="Trebuchet MS"/>
              </a:rPr>
              <a:t>clothing  </a:t>
            </a:r>
            <a:r>
              <a:rPr sz="2000" spc="-20" dirty="0">
                <a:solidFill>
                  <a:srgbClr val="90612E"/>
                </a:solidFill>
                <a:latin typeface="Trebuchet MS"/>
                <a:cs typeface="Trebuchet MS"/>
              </a:rPr>
              <a:t>and</a:t>
            </a:r>
            <a:r>
              <a:rPr sz="2000" spc="-204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90612E"/>
                </a:solidFill>
                <a:latin typeface="Trebuchet MS"/>
                <a:cs typeface="Trebuchet MS"/>
              </a:rPr>
              <a:t>accessories</a:t>
            </a:r>
            <a:r>
              <a:rPr sz="2000" spc="-204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90612E"/>
                </a:solidFill>
                <a:latin typeface="Trebuchet MS"/>
                <a:cs typeface="Trebuchet MS"/>
              </a:rPr>
              <a:t>that</a:t>
            </a:r>
            <a:r>
              <a:rPr sz="2000" spc="-20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90612E"/>
                </a:solidFill>
                <a:latin typeface="Trebuchet MS"/>
                <a:cs typeface="Trebuchet MS"/>
              </a:rPr>
              <a:t>matches</a:t>
            </a:r>
            <a:r>
              <a:rPr sz="2000" spc="-204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90612E"/>
                </a:solidFill>
                <a:latin typeface="Trebuchet MS"/>
                <a:cs typeface="Trebuchet MS"/>
              </a:rPr>
              <a:t>with</a:t>
            </a:r>
            <a:r>
              <a:rPr sz="2000" spc="-20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90612E"/>
                </a:solidFill>
                <a:latin typeface="Trebuchet MS"/>
                <a:cs typeface="Trebuchet MS"/>
              </a:rPr>
              <a:t>the</a:t>
            </a:r>
            <a:r>
              <a:rPr sz="2000" spc="-204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90612E"/>
                </a:solidFill>
                <a:latin typeface="Trebuchet MS"/>
                <a:cs typeface="Trebuchet MS"/>
              </a:rPr>
              <a:t>item</a:t>
            </a:r>
            <a:r>
              <a:rPr sz="2000" spc="-20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90612E"/>
                </a:solidFill>
                <a:latin typeface="Trebuchet MS"/>
                <a:cs typeface="Trebuchet MS"/>
              </a:rPr>
              <a:t>in</a:t>
            </a:r>
            <a:r>
              <a:rPr sz="2000" spc="-204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90612E"/>
                </a:solidFill>
                <a:latin typeface="Trebuchet MS"/>
                <a:cs typeface="Trebuchet MS"/>
              </a:rPr>
              <a:t>the</a:t>
            </a:r>
            <a:r>
              <a:rPr sz="2000" spc="-20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90612E"/>
                </a:solidFill>
                <a:latin typeface="Trebuchet MS"/>
                <a:cs typeface="Trebuchet MS"/>
              </a:rPr>
              <a:t>photo.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8493" y="4712092"/>
            <a:ext cx="1029335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0" spc="1155" dirty="0">
                <a:solidFill>
                  <a:srgbClr val="90612E"/>
                </a:solidFill>
                <a:latin typeface="Alfios"/>
                <a:cs typeface="Alfios"/>
              </a:rPr>
              <a:t>2</a:t>
            </a:r>
            <a:endParaRPr sz="6000" dirty="0">
              <a:latin typeface="Alfios"/>
              <a:cs typeface="Alfio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5243" y="6386891"/>
            <a:ext cx="6168390" cy="19208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1481455">
              <a:lnSpc>
                <a:spcPts val="2480"/>
              </a:lnSpc>
              <a:spcBef>
                <a:spcPts val="615"/>
              </a:spcBef>
            </a:pPr>
            <a:r>
              <a:rPr sz="2500" spc="130" dirty="0">
                <a:solidFill>
                  <a:srgbClr val="90612E"/>
                </a:solidFill>
                <a:latin typeface="Verdana"/>
                <a:cs typeface="Verdana"/>
              </a:rPr>
              <a:t>FIND </a:t>
            </a:r>
            <a:r>
              <a:rPr sz="2500" spc="80" dirty="0">
                <a:solidFill>
                  <a:srgbClr val="90612E"/>
                </a:solidFill>
                <a:latin typeface="Verdana"/>
                <a:cs typeface="Verdana"/>
              </a:rPr>
              <a:t>SIMILAR </a:t>
            </a:r>
            <a:r>
              <a:rPr sz="2500" spc="40" dirty="0">
                <a:solidFill>
                  <a:srgbClr val="90612E"/>
                </a:solidFill>
                <a:latin typeface="Verdana"/>
                <a:cs typeface="Verdana"/>
              </a:rPr>
              <a:t>AS </a:t>
            </a:r>
            <a:r>
              <a:rPr sz="2500" spc="245" dirty="0">
                <a:solidFill>
                  <a:srgbClr val="90612E"/>
                </a:solidFill>
                <a:latin typeface="Verdana"/>
                <a:cs typeface="Verdana"/>
              </a:rPr>
              <a:t>WELL</a:t>
            </a:r>
            <a:r>
              <a:rPr sz="2500" spc="-130" dirty="0">
                <a:solidFill>
                  <a:srgbClr val="90612E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90612E"/>
                </a:solidFill>
                <a:latin typeface="Verdana"/>
                <a:cs typeface="Verdana"/>
              </a:rPr>
              <a:t>AS  </a:t>
            </a:r>
            <a:r>
              <a:rPr sz="2500" spc="240" dirty="0">
                <a:solidFill>
                  <a:srgbClr val="90612E"/>
                </a:solidFill>
                <a:latin typeface="Verdana"/>
                <a:cs typeface="Verdana"/>
              </a:rPr>
              <a:t>COMPLEMENTARY</a:t>
            </a:r>
            <a:r>
              <a:rPr sz="2500" spc="15" dirty="0">
                <a:solidFill>
                  <a:srgbClr val="90612E"/>
                </a:solidFill>
                <a:latin typeface="Verdana"/>
                <a:cs typeface="Verdana"/>
              </a:rPr>
              <a:t> </a:t>
            </a:r>
            <a:r>
              <a:rPr sz="2500" spc="70" dirty="0">
                <a:solidFill>
                  <a:srgbClr val="90612E"/>
                </a:solidFill>
                <a:latin typeface="Verdana"/>
                <a:cs typeface="Verdana"/>
              </a:rPr>
              <a:t>ITEMS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15599"/>
              </a:lnSpc>
              <a:spcBef>
                <a:spcPts val="1120"/>
              </a:spcBef>
            </a:pPr>
            <a:r>
              <a:rPr sz="2000" spc="-20" dirty="0">
                <a:solidFill>
                  <a:srgbClr val="90612E"/>
                </a:solidFill>
                <a:latin typeface="Trebuchet MS"/>
                <a:cs typeface="Trebuchet MS"/>
              </a:rPr>
              <a:t>Based</a:t>
            </a:r>
            <a:r>
              <a:rPr sz="2000" spc="-204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90612E"/>
                </a:solidFill>
                <a:latin typeface="Trebuchet MS"/>
                <a:cs typeface="Trebuchet MS"/>
              </a:rPr>
              <a:t>on</a:t>
            </a:r>
            <a:r>
              <a:rPr sz="2000" spc="-20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90612E"/>
                </a:solidFill>
                <a:latin typeface="Trebuchet MS"/>
                <a:cs typeface="Trebuchet MS"/>
              </a:rPr>
              <a:t>your</a:t>
            </a:r>
            <a:r>
              <a:rPr sz="2000" spc="-20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90612E"/>
                </a:solidFill>
                <a:latin typeface="Trebuchet MS"/>
                <a:cs typeface="Trebuchet MS"/>
              </a:rPr>
              <a:t>item,</a:t>
            </a:r>
            <a:r>
              <a:rPr sz="2000" spc="-20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90612E"/>
                </a:solidFill>
                <a:latin typeface="Trebuchet MS"/>
                <a:cs typeface="Trebuchet MS"/>
              </a:rPr>
              <a:t>we</a:t>
            </a:r>
            <a:r>
              <a:rPr sz="2000" spc="-204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90612E"/>
                </a:solidFill>
                <a:latin typeface="Trebuchet MS"/>
                <a:cs typeface="Trebuchet MS"/>
              </a:rPr>
              <a:t>will</a:t>
            </a:r>
            <a:r>
              <a:rPr sz="2000" spc="-20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90612E"/>
                </a:solidFill>
                <a:latin typeface="Trebuchet MS"/>
                <a:cs typeface="Trebuchet MS"/>
              </a:rPr>
              <a:t>suggest</a:t>
            </a:r>
            <a:r>
              <a:rPr sz="2000" spc="-20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90612E"/>
                </a:solidFill>
                <a:latin typeface="Trebuchet MS"/>
                <a:cs typeface="Trebuchet MS"/>
              </a:rPr>
              <a:t>you</a:t>
            </a:r>
            <a:r>
              <a:rPr sz="2000" spc="-20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90612E"/>
                </a:solidFill>
                <a:latin typeface="Trebuchet MS"/>
                <a:cs typeface="Trebuchet MS"/>
              </a:rPr>
              <a:t>similar</a:t>
            </a:r>
            <a:r>
              <a:rPr sz="2000" spc="-20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90612E"/>
                </a:solidFill>
                <a:latin typeface="Trebuchet MS"/>
                <a:cs typeface="Trebuchet MS"/>
              </a:rPr>
              <a:t>items</a:t>
            </a:r>
            <a:r>
              <a:rPr sz="2000" spc="-204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90612E"/>
                </a:solidFill>
                <a:latin typeface="Trebuchet MS"/>
                <a:cs typeface="Trebuchet MS"/>
              </a:rPr>
              <a:t>with  </a:t>
            </a:r>
            <a:r>
              <a:rPr sz="2000" spc="-35" dirty="0">
                <a:solidFill>
                  <a:srgbClr val="90612E"/>
                </a:solidFill>
                <a:latin typeface="Trebuchet MS"/>
                <a:cs typeface="Trebuchet MS"/>
              </a:rPr>
              <a:t>same </a:t>
            </a:r>
            <a:r>
              <a:rPr sz="2000" spc="-45" dirty="0">
                <a:solidFill>
                  <a:srgbClr val="90612E"/>
                </a:solidFill>
                <a:latin typeface="Trebuchet MS"/>
                <a:cs typeface="Trebuchet MS"/>
              </a:rPr>
              <a:t>colour </a:t>
            </a:r>
            <a:r>
              <a:rPr sz="2000" spc="-75" dirty="0">
                <a:solidFill>
                  <a:srgbClr val="90612E"/>
                </a:solidFill>
                <a:latin typeface="Trebuchet MS"/>
                <a:cs typeface="Trebuchet MS"/>
              </a:rPr>
              <a:t>pattern </a:t>
            </a:r>
            <a:r>
              <a:rPr sz="2000" spc="-10" dirty="0">
                <a:solidFill>
                  <a:srgbClr val="90612E"/>
                </a:solidFill>
                <a:latin typeface="Trebuchet MS"/>
                <a:cs typeface="Trebuchet MS"/>
              </a:rPr>
              <a:t>as </a:t>
            </a:r>
            <a:r>
              <a:rPr sz="2000" spc="-85" dirty="0">
                <a:solidFill>
                  <a:srgbClr val="90612E"/>
                </a:solidFill>
                <a:latin typeface="Trebuchet MS"/>
                <a:cs typeface="Trebuchet MS"/>
              </a:rPr>
              <a:t>well </a:t>
            </a:r>
            <a:r>
              <a:rPr sz="2000" spc="-10" dirty="0">
                <a:solidFill>
                  <a:srgbClr val="90612E"/>
                </a:solidFill>
                <a:latin typeface="Trebuchet MS"/>
                <a:cs typeface="Trebuchet MS"/>
              </a:rPr>
              <a:t>as </a:t>
            </a:r>
            <a:r>
              <a:rPr sz="2000" spc="-60" dirty="0">
                <a:solidFill>
                  <a:srgbClr val="90612E"/>
                </a:solidFill>
                <a:latin typeface="Trebuchet MS"/>
                <a:cs typeface="Trebuchet MS"/>
              </a:rPr>
              <a:t>items </a:t>
            </a:r>
            <a:r>
              <a:rPr sz="2000" spc="-75" dirty="0">
                <a:solidFill>
                  <a:srgbClr val="90612E"/>
                </a:solidFill>
                <a:latin typeface="Trebuchet MS"/>
                <a:cs typeface="Trebuchet MS"/>
              </a:rPr>
              <a:t>that </a:t>
            </a:r>
            <a:r>
              <a:rPr sz="2000" spc="-55" dirty="0">
                <a:solidFill>
                  <a:srgbClr val="90612E"/>
                </a:solidFill>
                <a:latin typeface="Trebuchet MS"/>
                <a:cs typeface="Trebuchet MS"/>
              </a:rPr>
              <a:t>complement  </a:t>
            </a:r>
            <a:r>
              <a:rPr sz="2000" spc="-40" dirty="0">
                <a:solidFill>
                  <a:srgbClr val="90612E"/>
                </a:solidFill>
                <a:latin typeface="Trebuchet MS"/>
                <a:cs typeface="Trebuchet MS"/>
              </a:rPr>
              <a:t>your</a:t>
            </a:r>
            <a:r>
              <a:rPr sz="2000" spc="-210" dirty="0">
                <a:solidFill>
                  <a:srgbClr val="90612E"/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rgbClr val="90612E"/>
                </a:solidFill>
                <a:latin typeface="Trebuchet MS"/>
                <a:cs typeface="Trebuchet MS"/>
              </a:rPr>
              <a:t>fit.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8493" y="6927166"/>
            <a:ext cx="1029335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0" spc="1155" dirty="0">
                <a:solidFill>
                  <a:srgbClr val="90612E"/>
                </a:solidFill>
                <a:latin typeface="Alfios"/>
                <a:cs typeface="Alfios"/>
              </a:rPr>
              <a:t>3</a:t>
            </a:r>
            <a:endParaRPr sz="6000" dirty="0">
              <a:latin typeface="Alfios"/>
              <a:cs typeface="Alfi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71924" y="7123706"/>
            <a:ext cx="3616325" cy="3163570"/>
            <a:chOff x="14671924" y="7123706"/>
            <a:chExt cx="3616325" cy="3163570"/>
          </a:xfrm>
        </p:grpSpPr>
        <p:sp>
          <p:nvSpPr>
            <p:cNvPr id="3" name="object 3"/>
            <p:cNvSpPr/>
            <p:nvPr/>
          </p:nvSpPr>
          <p:spPr>
            <a:xfrm>
              <a:off x="14671924" y="7123706"/>
              <a:ext cx="3616325" cy="3163570"/>
            </a:xfrm>
            <a:custGeom>
              <a:avLst/>
              <a:gdLst/>
              <a:ahLst/>
              <a:cxnLst/>
              <a:rect l="l" t="t" r="r" b="b"/>
              <a:pathLst>
                <a:path w="3616325" h="3163570">
                  <a:moveTo>
                    <a:pt x="3616073" y="67831"/>
                  </a:moveTo>
                  <a:lnTo>
                    <a:pt x="3616073" y="3163293"/>
                  </a:lnTo>
                  <a:lnTo>
                    <a:pt x="0" y="3163293"/>
                  </a:lnTo>
                  <a:lnTo>
                    <a:pt x="27830" y="3052446"/>
                  </a:lnTo>
                  <a:lnTo>
                    <a:pt x="56643" y="2944469"/>
                  </a:lnTo>
                  <a:lnTo>
                    <a:pt x="87184" y="2836243"/>
                  </a:lnTo>
                  <a:lnTo>
                    <a:pt x="119408" y="2727966"/>
                  </a:lnTo>
                  <a:lnTo>
                    <a:pt x="153268" y="2619833"/>
                  </a:lnTo>
                  <a:lnTo>
                    <a:pt x="188717" y="2512042"/>
                  </a:lnTo>
                  <a:lnTo>
                    <a:pt x="225708" y="2404787"/>
                  </a:lnTo>
                  <a:lnTo>
                    <a:pt x="264196" y="2298267"/>
                  </a:lnTo>
                  <a:lnTo>
                    <a:pt x="304132" y="2192676"/>
                  </a:lnTo>
                  <a:lnTo>
                    <a:pt x="345470" y="2088213"/>
                  </a:lnTo>
                  <a:lnTo>
                    <a:pt x="388164" y="1985072"/>
                  </a:lnTo>
                  <a:lnTo>
                    <a:pt x="432167" y="1883450"/>
                  </a:lnTo>
                  <a:lnTo>
                    <a:pt x="454645" y="1833271"/>
                  </a:lnTo>
                  <a:lnTo>
                    <a:pt x="477432" y="1783545"/>
                  </a:lnTo>
                  <a:lnTo>
                    <a:pt x="500523" y="1734297"/>
                  </a:lnTo>
                  <a:lnTo>
                    <a:pt x="523913" y="1685551"/>
                  </a:lnTo>
                  <a:lnTo>
                    <a:pt x="547594" y="1637333"/>
                  </a:lnTo>
                  <a:lnTo>
                    <a:pt x="571562" y="1589666"/>
                  </a:lnTo>
                  <a:lnTo>
                    <a:pt x="595810" y="1542576"/>
                  </a:lnTo>
                  <a:lnTo>
                    <a:pt x="620333" y="1496086"/>
                  </a:lnTo>
                  <a:lnTo>
                    <a:pt x="645125" y="1450222"/>
                  </a:lnTo>
                  <a:lnTo>
                    <a:pt x="670180" y="1405008"/>
                  </a:lnTo>
                  <a:lnTo>
                    <a:pt x="695492" y="1360468"/>
                  </a:lnTo>
                  <a:lnTo>
                    <a:pt x="721055" y="1316627"/>
                  </a:lnTo>
                  <a:lnTo>
                    <a:pt x="746864" y="1273509"/>
                  </a:lnTo>
                  <a:lnTo>
                    <a:pt x="772912" y="1231140"/>
                  </a:lnTo>
                  <a:lnTo>
                    <a:pt x="799194" y="1189544"/>
                  </a:lnTo>
                  <a:lnTo>
                    <a:pt x="825704" y="1148744"/>
                  </a:lnTo>
                  <a:lnTo>
                    <a:pt x="852436" y="1108767"/>
                  </a:lnTo>
                  <a:lnTo>
                    <a:pt x="879385" y="1069635"/>
                  </a:lnTo>
                  <a:lnTo>
                    <a:pt x="906544" y="1031375"/>
                  </a:lnTo>
                  <a:lnTo>
                    <a:pt x="933908" y="994010"/>
                  </a:lnTo>
                  <a:lnTo>
                    <a:pt x="961470" y="957564"/>
                  </a:lnTo>
                  <a:lnTo>
                    <a:pt x="989225" y="922064"/>
                  </a:lnTo>
                  <a:lnTo>
                    <a:pt x="1017167" y="887532"/>
                  </a:lnTo>
                  <a:lnTo>
                    <a:pt x="1045291" y="853994"/>
                  </a:lnTo>
                  <a:lnTo>
                    <a:pt x="1073590" y="821474"/>
                  </a:lnTo>
                  <a:lnTo>
                    <a:pt x="1102059" y="789997"/>
                  </a:lnTo>
                  <a:lnTo>
                    <a:pt x="1130691" y="759587"/>
                  </a:lnTo>
                  <a:lnTo>
                    <a:pt x="1159481" y="730269"/>
                  </a:lnTo>
                  <a:lnTo>
                    <a:pt x="1188423" y="702067"/>
                  </a:lnTo>
                  <a:lnTo>
                    <a:pt x="1217512" y="675006"/>
                  </a:lnTo>
                  <a:lnTo>
                    <a:pt x="1246741" y="649111"/>
                  </a:lnTo>
                  <a:lnTo>
                    <a:pt x="1276104" y="624406"/>
                  </a:lnTo>
                  <a:lnTo>
                    <a:pt x="1335211" y="578663"/>
                  </a:lnTo>
                  <a:lnTo>
                    <a:pt x="1394786" y="537975"/>
                  </a:lnTo>
                  <a:lnTo>
                    <a:pt x="1476829" y="489131"/>
                  </a:lnTo>
                  <a:lnTo>
                    <a:pt x="1528379" y="459638"/>
                  </a:lnTo>
                  <a:lnTo>
                    <a:pt x="1579405" y="431103"/>
                  </a:lnTo>
                  <a:lnTo>
                    <a:pt x="1629927" y="403523"/>
                  </a:lnTo>
                  <a:lnTo>
                    <a:pt x="1679962" y="376893"/>
                  </a:lnTo>
                  <a:lnTo>
                    <a:pt x="1729531" y="351210"/>
                  </a:lnTo>
                  <a:lnTo>
                    <a:pt x="1778652" y="326470"/>
                  </a:lnTo>
                  <a:lnTo>
                    <a:pt x="1827345" y="302669"/>
                  </a:lnTo>
                  <a:lnTo>
                    <a:pt x="1875628" y="279802"/>
                  </a:lnTo>
                  <a:lnTo>
                    <a:pt x="1923520" y="257865"/>
                  </a:lnTo>
                  <a:lnTo>
                    <a:pt x="1971042" y="236855"/>
                  </a:lnTo>
                  <a:lnTo>
                    <a:pt x="2018211" y="216767"/>
                  </a:lnTo>
                  <a:lnTo>
                    <a:pt x="2065047" y="197598"/>
                  </a:lnTo>
                  <a:lnTo>
                    <a:pt x="2111569" y="179343"/>
                  </a:lnTo>
                  <a:lnTo>
                    <a:pt x="2157797" y="161998"/>
                  </a:lnTo>
                  <a:lnTo>
                    <a:pt x="2203748" y="145559"/>
                  </a:lnTo>
                  <a:lnTo>
                    <a:pt x="2249443" y="130023"/>
                  </a:lnTo>
                  <a:lnTo>
                    <a:pt x="2294900" y="115384"/>
                  </a:lnTo>
                  <a:lnTo>
                    <a:pt x="2340138" y="101639"/>
                  </a:lnTo>
                  <a:lnTo>
                    <a:pt x="2385178" y="88785"/>
                  </a:lnTo>
                  <a:lnTo>
                    <a:pt x="2430037" y="76816"/>
                  </a:lnTo>
                  <a:lnTo>
                    <a:pt x="2474734" y="65729"/>
                  </a:lnTo>
                  <a:lnTo>
                    <a:pt x="2519290" y="55520"/>
                  </a:lnTo>
                  <a:lnTo>
                    <a:pt x="2563722" y="46185"/>
                  </a:lnTo>
                  <a:lnTo>
                    <a:pt x="2608051" y="37720"/>
                  </a:lnTo>
                  <a:lnTo>
                    <a:pt x="2652295" y="30120"/>
                  </a:lnTo>
                  <a:lnTo>
                    <a:pt x="2696473" y="23382"/>
                  </a:lnTo>
                  <a:lnTo>
                    <a:pt x="2740604" y="17501"/>
                  </a:lnTo>
                  <a:lnTo>
                    <a:pt x="2784708" y="12474"/>
                  </a:lnTo>
                  <a:lnTo>
                    <a:pt x="2828803" y="8296"/>
                  </a:lnTo>
                  <a:lnTo>
                    <a:pt x="2872909" y="4964"/>
                  </a:lnTo>
                  <a:lnTo>
                    <a:pt x="2917045" y="2473"/>
                  </a:lnTo>
                  <a:lnTo>
                    <a:pt x="2961230" y="820"/>
                  </a:lnTo>
                  <a:lnTo>
                    <a:pt x="3005482" y="0"/>
                  </a:lnTo>
                  <a:lnTo>
                    <a:pt x="3049822" y="8"/>
                  </a:lnTo>
                  <a:lnTo>
                    <a:pt x="3094268" y="843"/>
                  </a:lnTo>
                  <a:lnTo>
                    <a:pt x="3138839" y="2498"/>
                  </a:lnTo>
                  <a:lnTo>
                    <a:pt x="3183554" y="4970"/>
                  </a:lnTo>
                  <a:lnTo>
                    <a:pt x="3228433" y="8255"/>
                  </a:lnTo>
                  <a:lnTo>
                    <a:pt x="3273495" y="12350"/>
                  </a:lnTo>
                  <a:lnTo>
                    <a:pt x="3318757" y="17249"/>
                  </a:lnTo>
                  <a:lnTo>
                    <a:pt x="3364241" y="22949"/>
                  </a:lnTo>
                  <a:lnTo>
                    <a:pt x="3409965" y="29446"/>
                  </a:lnTo>
                  <a:lnTo>
                    <a:pt x="3455947" y="36735"/>
                  </a:lnTo>
                  <a:lnTo>
                    <a:pt x="3502207" y="44814"/>
                  </a:lnTo>
                  <a:lnTo>
                    <a:pt x="3548765" y="53677"/>
                  </a:lnTo>
                  <a:lnTo>
                    <a:pt x="3595639" y="63320"/>
                  </a:lnTo>
                  <a:lnTo>
                    <a:pt x="3616073" y="67831"/>
                  </a:lnTo>
                  <a:close/>
                </a:path>
              </a:pathLst>
            </a:custGeom>
            <a:solidFill>
              <a:srgbClr val="C36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87734" y="8686993"/>
              <a:ext cx="1800860" cy="1600200"/>
            </a:xfrm>
            <a:custGeom>
              <a:avLst/>
              <a:gdLst/>
              <a:ahLst/>
              <a:cxnLst/>
              <a:rect l="l" t="t" r="r" b="b"/>
              <a:pathLst>
                <a:path w="1800859" h="1600200">
                  <a:moveTo>
                    <a:pt x="1800263" y="0"/>
                  </a:moveTo>
                  <a:lnTo>
                    <a:pt x="1800263" y="1600006"/>
                  </a:lnTo>
                  <a:lnTo>
                    <a:pt x="0" y="1600006"/>
                  </a:lnTo>
                  <a:lnTo>
                    <a:pt x="32374" y="1516335"/>
                  </a:lnTo>
                  <a:lnTo>
                    <a:pt x="53284" y="1464574"/>
                  </a:lnTo>
                  <a:lnTo>
                    <a:pt x="74659" y="1413292"/>
                  </a:lnTo>
                  <a:lnTo>
                    <a:pt x="96487" y="1362537"/>
                  </a:lnTo>
                  <a:lnTo>
                    <a:pt x="118758" y="1312357"/>
                  </a:lnTo>
                  <a:lnTo>
                    <a:pt x="141460" y="1262798"/>
                  </a:lnTo>
                  <a:lnTo>
                    <a:pt x="164582" y="1213909"/>
                  </a:lnTo>
                  <a:lnTo>
                    <a:pt x="188112" y="1165736"/>
                  </a:lnTo>
                  <a:lnTo>
                    <a:pt x="212040" y="1118327"/>
                  </a:lnTo>
                  <a:lnTo>
                    <a:pt x="236353" y="1071730"/>
                  </a:lnTo>
                  <a:lnTo>
                    <a:pt x="261041" y="1025991"/>
                  </a:lnTo>
                  <a:lnTo>
                    <a:pt x="286093" y="981158"/>
                  </a:lnTo>
                  <a:lnTo>
                    <a:pt x="311496" y="937279"/>
                  </a:lnTo>
                  <a:lnTo>
                    <a:pt x="337241" y="894401"/>
                  </a:lnTo>
                  <a:lnTo>
                    <a:pt x="363315" y="852571"/>
                  </a:lnTo>
                  <a:lnTo>
                    <a:pt x="389708" y="811837"/>
                  </a:lnTo>
                  <a:lnTo>
                    <a:pt x="416407" y="772245"/>
                  </a:lnTo>
                  <a:lnTo>
                    <a:pt x="443403" y="733844"/>
                  </a:lnTo>
                  <a:lnTo>
                    <a:pt x="470682" y="696681"/>
                  </a:lnTo>
                  <a:lnTo>
                    <a:pt x="498235" y="660803"/>
                  </a:lnTo>
                  <a:lnTo>
                    <a:pt x="526050" y="626258"/>
                  </a:lnTo>
                  <a:lnTo>
                    <a:pt x="554116" y="593093"/>
                  </a:lnTo>
                  <a:lnTo>
                    <a:pt x="582421" y="561355"/>
                  </a:lnTo>
                  <a:lnTo>
                    <a:pt x="610954" y="531092"/>
                  </a:lnTo>
                  <a:lnTo>
                    <a:pt x="639704" y="502351"/>
                  </a:lnTo>
                  <a:lnTo>
                    <a:pt x="668660" y="475179"/>
                  </a:lnTo>
                  <a:lnTo>
                    <a:pt x="697810" y="449624"/>
                  </a:lnTo>
                  <a:lnTo>
                    <a:pt x="756647" y="403555"/>
                  </a:lnTo>
                  <a:lnTo>
                    <a:pt x="816126" y="364522"/>
                  </a:lnTo>
                  <a:lnTo>
                    <a:pt x="868389" y="334031"/>
                  </a:lnTo>
                  <a:lnTo>
                    <a:pt x="919896" y="304902"/>
                  </a:lnTo>
                  <a:lnTo>
                    <a:pt x="970683" y="277128"/>
                  </a:lnTo>
                  <a:lnTo>
                    <a:pt x="1020789" y="250700"/>
                  </a:lnTo>
                  <a:lnTo>
                    <a:pt x="1070252" y="225611"/>
                  </a:lnTo>
                  <a:lnTo>
                    <a:pt x="1119109" y="201851"/>
                  </a:lnTo>
                  <a:lnTo>
                    <a:pt x="1167400" y="179413"/>
                  </a:lnTo>
                  <a:lnTo>
                    <a:pt x="1215161" y="158289"/>
                  </a:lnTo>
                  <a:lnTo>
                    <a:pt x="1262431" y="138470"/>
                  </a:lnTo>
                  <a:lnTo>
                    <a:pt x="1309247" y="119949"/>
                  </a:lnTo>
                  <a:lnTo>
                    <a:pt x="1355648" y="102716"/>
                  </a:lnTo>
                  <a:lnTo>
                    <a:pt x="1401672" y="86763"/>
                  </a:lnTo>
                  <a:lnTo>
                    <a:pt x="1447356" y="72084"/>
                  </a:lnTo>
                  <a:lnTo>
                    <a:pt x="1492739" y="58668"/>
                  </a:lnTo>
                  <a:lnTo>
                    <a:pt x="1537858" y="46509"/>
                  </a:lnTo>
                  <a:lnTo>
                    <a:pt x="1582752" y="35597"/>
                  </a:lnTo>
                  <a:lnTo>
                    <a:pt x="1627457" y="25925"/>
                  </a:lnTo>
                  <a:lnTo>
                    <a:pt x="1672014" y="17485"/>
                  </a:lnTo>
                  <a:lnTo>
                    <a:pt x="1716458" y="10267"/>
                  </a:lnTo>
                  <a:lnTo>
                    <a:pt x="1760829" y="4265"/>
                  </a:lnTo>
                  <a:lnTo>
                    <a:pt x="1800263" y="0"/>
                  </a:lnTo>
                  <a:close/>
                </a:path>
              </a:pathLst>
            </a:custGeom>
            <a:solidFill>
              <a:srgbClr val="D48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78579" y="1014421"/>
            <a:ext cx="1009650" cy="4456430"/>
          </a:xfrm>
          <a:custGeom>
            <a:avLst/>
            <a:gdLst/>
            <a:ahLst/>
            <a:cxnLst/>
            <a:rect l="l" t="t" r="r" b="b"/>
            <a:pathLst>
              <a:path w="1009650" h="4456430">
                <a:moveTo>
                  <a:pt x="1009420" y="4456390"/>
                </a:moveTo>
                <a:lnTo>
                  <a:pt x="1009420" y="0"/>
                </a:lnTo>
                <a:lnTo>
                  <a:pt x="950013" y="16974"/>
                </a:lnTo>
                <a:lnTo>
                  <a:pt x="889879" y="37786"/>
                </a:lnTo>
                <a:lnTo>
                  <a:pt x="833434" y="62696"/>
                </a:lnTo>
                <a:lnTo>
                  <a:pt x="780565" y="91284"/>
                </a:lnTo>
                <a:lnTo>
                  <a:pt x="731161" y="123128"/>
                </a:lnTo>
                <a:lnTo>
                  <a:pt x="685109" y="157808"/>
                </a:lnTo>
                <a:lnTo>
                  <a:pt x="642296" y="194902"/>
                </a:lnTo>
                <a:lnTo>
                  <a:pt x="602612" y="233989"/>
                </a:lnTo>
                <a:lnTo>
                  <a:pt x="565943" y="274648"/>
                </a:lnTo>
                <a:lnTo>
                  <a:pt x="532179" y="316458"/>
                </a:lnTo>
                <a:lnTo>
                  <a:pt x="501205" y="358998"/>
                </a:lnTo>
                <a:lnTo>
                  <a:pt x="472912" y="401847"/>
                </a:lnTo>
                <a:lnTo>
                  <a:pt x="447186" y="444584"/>
                </a:lnTo>
                <a:lnTo>
                  <a:pt x="423915" y="486787"/>
                </a:lnTo>
                <a:lnTo>
                  <a:pt x="402987" y="528035"/>
                </a:lnTo>
                <a:lnTo>
                  <a:pt x="384291" y="567909"/>
                </a:lnTo>
                <a:lnTo>
                  <a:pt x="367714" y="605985"/>
                </a:lnTo>
                <a:lnTo>
                  <a:pt x="353144" y="641844"/>
                </a:lnTo>
                <a:lnTo>
                  <a:pt x="329576" y="705224"/>
                </a:lnTo>
                <a:lnTo>
                  <a:pt x="306474" y="773133"/>
                </a:lnTo>
                <a:lnTo>
                  <a:pt x="301592" y="786842"/>
                </a:lnTo>
                <a:lnTo>
                  <a:pt x="287431" y="838211"/>
                </a:lnTo>
                <a:lnTo>
                  <a:pt x="273407" y="898963"/>
                </a:lnTo>
                <a:lnTo>
                  <a:pt x="265248" y="936253"/>
                </a:lnTo>
                <a:lnTo>
                  <a:pt x="256426" y="977693"/>
                </a:lnTo>
                <a:lnTo>
                  <a:pt x="247017" y="1022937"/>
                </a:lnTo>
                <a:lnTo>
                  <a:pt x="237096" y="1071638"/>
                </a:lnTo>
                <a:lnTo>
                  <a:pt x="226741" y="1123452"/>
                </a:lnTo>
                <a:lnTo>
                  <a:pt x="216027" y="1178032"/>
                </a:lnTo>
                <a:lnTo>
                  <a:pt x="205030" y="1235034"/>
                </a:lnTo>
                <a:lnTo>
                  <a:pt x="193826" y="1294111"/>
                </a:lnTo>
                <a:lnTo>
                  <a:pt x="182491" y="1354918"/>
                </a:lnTo>
                <a:lnTo>
                  <a:pt x="171101" y="1417110"/>
                </a:lnTo>
                <a:lnTo>
                  <a:pt x="159733" y="1480340"/>
                </a:lnTo>
                <a:lnTo>
                  <a:pt x="148462" y="1544264"/>
                </a:lnTo>
                <a:lnTo>
                  <a:pt x="137365" y="1608535"/>
                </a:lnTo>
                <a:lnTo>
                  <a:pt x="126517" y="1672808"/>
                </a:lnTo>
                <a:lnTo>
                  <a:pt x="115995" y="1736738"/>
                </a:lnTo>
                <a:lnTo>
                  <a:pt x="105874" y="1799978"/>
                </a:lnTo>
                <a:lnTo>
                  <a:pt x="96232" y="1862184"/>
                </a:lnTo>
                <a:lnTo>
                  <a:pt x="87142" y="1923009"/>
                </a:lnTo>
                <a:lnTo>
                  <a:pt x="78683" y="1982108"/>
                </a:lnTo>
                <a:lnTo>
                  <a:pt x="70930" y="2039136"/>
                </a:lnTo>
                <a:lnTo>
                  <a:pt x="63958" y="2093746"/>
                </a:lnTo>
                <a:lnTo>
                  <a:pt x="57845" y="2145594"/>
                </a:lnTo>
                <a:lnTo>
                  <a:pt x="52665" y="2194334"/>
                </a:lnTo>
                <a:lnTo>
                  <a:pt x="48496" y="2239619"/>
                </a:lnTo>
                <a:lnTo>
                  <a:pt x="45412" y="2281105"/>
                </a:lnTo>
                <a:lnTo>
                  <a:pt x="36391" y="2507530"/>
                </a:lnTo>
                <a:lnTo>
                  <a:pt x="32801" y="2605064"/>
                </a:lnTo>
                <a:lnTo>
                  <a:pt x="30900" y="2657620"/>
                </a:lnTo>
                <a:lnTo>
                  <a:pt x="28946" y="2712400"/>
                </a:lnTo>
                <a:lnTo>
                  <a:pt x="26954" y="2769180"/>
                </a:lnTo>
                <a:lnTo>
                  <a:pt x="24937" y="2827732"/>
                </a:lnTo>
                <a:lnTo>
                  <a:pt x="22908" y="2887830"/>
                </a:lnTo>
                <a:lnTo>
                  <a:pt x="20881" y="2949250"/>
                </a:lnTo>
                <a:lnTo>
                  <a:pt x="18870" y="3011764"/>
                </a:lnTo>
                <a:lnTo>
                  <a:pt x="16888" y="3075148"/>
                </a:lnTo>
                <a:lnTo>
                  <a:pt x="14950" y="3139174"/>
                </a:lnTo>
                <a:lnTo>
                  <a:pt x="13068" y="3203617"/>
                </a:lnTo>
                <a:lnTo>
                  <a:pt x="11257" y="3268251"/>
                </a:lnTo>
                <a:lnTo>
                  <a:pt x="9531" y="3332851"/>
                </a:lnTo>
                <a:lnTo>
                  <a:pt x="7902" y="3397189"/>
                </a:lnTo>
                <a:lnTo>
                  <a:pt x="6384" y="3461040"/>
                </a:lnTo>
                <a:lnTo>
                  <a:pt x="4992" y="3524179"/>
                </a:lnTo>
                <a:lnTo>
                  <a:pt x="3738" y="3586378"/>
                </a:lnTo>
                <a:lnTo>
                  <a:pt x="2638" y="3647413"/>
                </a:lnTo>
                <a:lnTo>
                  <a:pt x="1703" y="3707057"/>
                </a:lnTo>
                <a:lnTo>
                  <a:pt x="948" y="3765085"/>
                </a:lnTo>
                <a:lnTo>
                  <a:pt x="386" y="3821269"/>
                </a:lnTo>
                <a:lnTo>
                  <a:pt x="32" y="3875385"/>
                </a:lnTo>
                <a:lnTo>
                  <a:pt x="0" y="3976507"/>
                </a:lnTo>
                <a:lnTo>
                  <a:pt x="349" y="4023061"/>
                </a:lnTo>
                <a:lnTo>
                  <a:pt x="960" y="4066643"/>
                </a:lnTo>
                <a:lnTo>
                  <a:pt x="1846" y="4107026"/>
                </a:lnTo>
                <a:lnTo>
                  <a:pt x="4500" y="4177293"/>
                </a:lnTo>
                <a:lnTo>
                  <a:pt x="8420" y="4232054"/>
                </a:lnTo>
                <a:lnTo>
                  <a:pt x="126482" y="4299845"/>
                </a:lnTo>
                <a:lnTo>
                  <a:pt x="239444" y="4332572"/>
                </a:lnTo>
                <a:lnTo>
                  <a:pt x="416761" y="4366655"/>
                </a:lnTo>
                <a:lnTo>
                  <a:pt x="725420" y="4417511"/>
                </a:lnTo>
                <a:lnTo>
                  <a:pt x="1009420" y="4456390"/>
                </a:lnTo>
                <a:close/>
              </a:path>
            </a:pathLst>
          </a:custGeom>
          <a:solidFill>
            <a:srgbClr val="CCA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46213" y="2894828"/>
            <a:ext cx="685799" cy="619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213" y="4630353"/>
            <a:ext cx="885824" cy="885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34604" y="3817817"/>
            <a:ext cx="1771649" cy="504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58491" y="5850270"/>
            <a:ext cx="1057274" cy="561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34635" y="6551797"/>
            <a:ext cx="704849" cy="876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5242" y="0"/>
            <a:ext cx="11697335" cy="10295255"/>
            <a:chOff x="325242" y="0"/>
            <a:chExt cx="11697335" cy="10295255"/>
          </a:xfrm>
        </p:grpSpPr>
        <p:sp>
          <p:nvSpPr>
            <p:cNvPr id="12" name="object 12"/>
            <p:cNvSpPr/>
            <p:nvPr/>
          </p:nvSpPr>
          <p:spPr>
            <a:xfrm>
              <a:off x="325242" y="1158910"/>
              <a:ext cx="11439509" cy="61626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41185" y="184199"/>
              <a:ext cx="184150" cy="9914255"/>
            </a:xfrm>
            <a:custGeom>
              <a:avLst/>
              <a:gdLst/>
              <a:ahLst/>
              <a:cxnLst/>
              <a:rect l="l" t="t" r="r" b="b"/>
              <a:pathLst>
                <a:path w="184150" h="9914255">
                  <a:moveTo>
                    <a:pt x="183991" y="9913761"/>
                  </a:moveTo>
                  <a:lnTo>
                    <a:pt x="0" y="0"/>
                  </a:lnTo>
                </a:path>
              </a:pathLst>
            </a:custGeom>
            <a:ln w="47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831616" y="10097872"/>
              <a:ext cx="190657" cy="1907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44073" y="0"/>
              <a:ext cx="190657" cy="19070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058325" y="1635799"/>
            <a:ext cx="3499485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90" dirty="0"/>
              <a:t>TECH</a:t>
            </a:r>
            <a:r>
              <a:rPr sz="4250" spc="-434" dirty="0"/>
              <a:t> </a:t>
            </a:r>
            <a:r>
              <a:rPr sz="4250" dirty="0"/>
              <a:t>STACK</a:t>
            </a:r>
            <a:endParaRPr sz="4250"/>
          </a:p>
        </p:txBody>
      </p:sp>
      <p:sp>
        <p:nvSpPr>
          <p:cNvPr id="17" name="object 17"/>
          <p:cNvSpPr txBox="1"/>
          <p:nvPr/>
        </p:nvSpPr>
        <p:spPr>
          <a:xfrm>
            <a:off x="12685969" y="2848357"/>
            <a:ext cx="1993900" cy="4391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-50" dirty="0">
                <a:solidFill>
                  <a:srgbClr val="C36E28"/>
                </a:solidFill>
                <a:latin typeface="Trebuchet MS"/>
                <a:cs typeface="Trebuchet MS"/>
              </a:rPr>
              <a:t>ReactJS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35"/>
              </a:spcBef>
            </a:pPr>
            <a:r>
              <a:rPr sz="3200" spc="25" dirty="0">
                <a:solidFill>
                  <a:srgbClr val="C36E28"/>
                </a:solidFill>
                <a:latin typeface="Trebuchet MS"/>
                <a:cs typeface="Trebuchet MS"/>
              </a:rPr>
              <a:t>MongoDB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83100"/>
              </a:lnSpc>
              <a:spcBef>
                <a:spcPts val="1325"/>
              </a:spcBef>
            </a:pPr>
            <a:r>
              <a:rPr sz="3300" spc="5" dirty="0">
                <a:solidFill>
                  <a:srgbClr val="C36E28"/>
                </a:solidFill>
                <a:latin typeface="Trebuchet MS"/>
                <a:cs typeface="Trebuchet MS"/>
              </a:rPr>
              <a:t>NodeJS  </a:t>
            </a:r>
            <a:r>
              <a:rPr sz="3300" spc="-155" dirty="0">
                <a:solidFill>
                  <a:srgbClr val="C36E28"/>
                </a:solidFill>
                <a:latin typeface="Trebuchet MS"/>
                <a:cs typeface="Trebuchet MS"/>
              </a:rPr>
              <a:t>T</a:t>
            </a:r>
            <a:r>
              <a:rPr sz="3300" spc="-170" dirty="0">
                <a:solidFill>
                  <a:srgbClr val="C36E28"/>
                </a:solidFill>
                <a:latin typeface="Trebuchet MS"/>
                <a:cs typeface="Trebuchet MS"/>
              </a:rPr>
              <a:t>e</a:t>
            </a:r>
            <a:r>
              <a:rPr sz="3300" spc="-5" dirty="0">
                <a:solidFill>
                  <a:srgbClr val="C36E28"/>
                </a:solidFill>
                <a:latin typeface="Trebuchet MS"/>
                <a:cs typeface="Trebuchet MS"/>
              </a:rPr>
              <a:t>n</a:t>
            </a:r>
            <a:r>
              <a:rPr sz="3300" spc="40" dirty="0">
                <a:solidFill>
                  <a:srgbClr val="C36E28"/>
                </a:solidFill>
                <a:latin typeface="Trebuchet MS"/>
                <a:cs typeface="Trebuchet MS"/>
              </a:rPr>
              <a:t>s</a:t>
            </a:r>
            <a:r>
              <a:rPr sz="3300" spc="10" dirty="0">
                <a:solidFill>
                  <a:srgbClr val="C36E28"/>
                </a:solidFill>
                <a:latin typeface="Trebuchet MS"/>
                <a:cs typeface="Trebuchet MS"/>
              </a:rPr>
              <a:t>o</a:t>
            </a:r>
            <a:r>
              <a:rPr sz="3300" spc="-145" dirty="0">
                <a:solidFill>
                  <a:srgbClr val="C36E28"/>
                </a:solidFill>
                <a:latin typeface="Trebuchet MS"/>
                <a:cs typeface="Trebuchet MS"/>
              </a:rPr>
              <a:t>r</a:t>
            </a:r>
            <a:r>
              <a:rPr sz="3300" spc="-265" dirty="0">
                <a:solidFill>
                  <a:srgbClr val="C36E28"/>
                </a:solidFill>
                <a:latin typeface="Trebuchet MS"/>
                <a:cs typeface="Trebuchet MS"/>
              </a:rPr>
              <a:t>f</a:t>
            </a:r>
            <a:r>
              <a:rPr sz="3300" spc="-140" dirty="0">
                <a:solidFill>
                  <a:srgbClr val="C36E28"/>
                </a:solidFill>
                <a:latin typeface="Trebuchet MS"/>
                <a:cs typeface="Trebuchet MS"/>
              </a:rPr>
              <a:t>l</a:t>
            </a:r>
            <a:r>
              <a:rPr sz="3300" spc="10" dirty="0">
                <a:solidFill>
                  <a:srgbClr val="C36E28"/>
                </a:solidFill>
                <a:latin typeface="Trebuchet MS"/>
                <a:cs typeface="Trebuchet MS"/>
              </a:rPr>
              <a:t>o</a:t>
            </a:r>
            <a:r>
              <a:rPr sz="3300" spc="-55" dirty="0">
                <a:solidFill>
                  <a:srgbClr val="C36E28"/>
                </a:solidFill>
                <a:latin typeface="Trebuchet MS"/>
                <a:cs typeface="Trebuchet MS"/>
              </a:rPr>
              <a:t>w  </a:t>
            </a:r>
            <a:r>
              <a:rPr sz="3350" spc="-85" dirty="0">
                <a:solidFill>
                  <a:srgbClr val="C36E28"/>
                </a:solidFill>
                <a:latin typeface="Trebuchet MS"/>
                <a:cs typeface="Trebuchet MS"/>
              </a:rPr>
              <a:t>OpenCV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0656" y="7933356"/>
            <a:ext cx="6006465" cy="671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200" spc="114" dirty="0">
                <a:solidFill>
                  <a:srgbClr val="90612E"/>
                </a:solidFill>
                <a:latin typeface="Verdana"/>
                <a:cs typeface="Verdana"/>
              </a:rPr>
              <a:t>Architecture</a:t>
            </a:r>
            <a:r>
              <a:rPr sz="4200" spc="-390" dirty="0">
                <a:solidFill>
                  <a:srgbClr val="90612E"/>
                </a:solidFill>
                <a:latin typeface="Verdana"/>
                <a:cs typeface="Verdana"/>
              </a:rPr>
              <a:t> </a:t>
            </a:r>
            <a:r>
              <a:rPr sz="4200" spc="130" dirty="0">
                <a:solidFill>
                  <a:srgbClr val="90612E"/>
                </a:solidFill>
                <a:latin typeface="Verdana"/>
                <a:cs typeface="Verdana"/>
              </a:rPr>
              <a:t>Diagram</a:t>
            </a:r>
            <a:endParaRPr sz="4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093806"/>
            <a:ext cx="3492500" cy="2193290"/>
            <a:chOff x="0" y="8093806"/>
            <a:chExt cx="3492500" cy="2193290"/>
          </a:xfrm>
        </p:grpSpPr>
        <p:sp>
          <p:nvSpPr>
            <p:cNvPr id="3" name="object 3"/>
            <p:cNvSpPr/>
            <p:nvPr/>
          </p:nvSpPr>
          <p:spPr>
            <a:xfrm>
              <a:off x="0" y="8093806"/>
              <a:ext cx="3492500" cy="2193290"/>
            </a:xfrm>
            <a:custGeom>
              <a:avLst/>
              <a:gdLst/>
              <a:ahLst/>
              <a:cxnLst/>
              <a:rect l="l" t="t" r="r" b="b"/>
              <a:pathLst>
                <a:path w="3492500" h="2193290">
                  <a:moveTo>
                    <a:pt x="3451117" y="2193183"/>
                  </a:moveTo>
                  <a:lnTo>
                    <a:pt x="0" y="2193183"/>
                  </a:lnTo>
                  <a:lnTo>
                    <a:pt x="0" y="446427"/>
                  </a:lnTo>
                  <a:lnTo>
                    <a:pt x="31693" y="410136"/>
                  </a:lnTo>
                  <a:lnTo>
                    <a:pt x="60576" y="379574"/>
                  </a:lnTo>
                  <a:lnTo>
                    <a:pt x="89532" y="351317"/>
                  </a:lnTo>
                  <a:lnTo>
                    <a:pt x="118878" y="325057"/>
                  </a:lnTo>
                  <a:lnTo>
                    <a:pt x="148933" y="300490"/>
                  </a:lnTo>
                  <a:lnTo>
                    <a:pt x="180013" y="277310"/>
                  </a:lnTo>
                  <a:lnTo>
                    <a:pt x="212436" y="255210"/>
                  </a:lnTo>
                  <a:lnTo>
                    <a:pt x="246521" y="233884"/>
                  </a:lnTo>
                  <a:lnTo>
                    <a:pt x="282584" y="213028"/>
                  </a:lnTo>
                  <a:lnTo>
                    <a:pt x="320943" y="192334"/>
                  </a:lnTo>
                  <a:lnTo>
                    <a:pt x="361916" y="171498"/>
                  </a:lnTo>
                  <a:lnTo>
                    <a:pt x="405821" y="150212"/>
                  </a:lnTo>
                  <a:lnTo>
                    <a:pt x="452974" y="128172"/>
                  </a:lnTo>
                  <a:lnTo>
                    <a:pt x="617105" y="54464"/>
                  </a:lnTo>
                  <a:lnTo>
                    <a:pt x="671220" y="34572"/>
                  </a:lnTo>
                  <a:lnTo>
                    <a:pt x="732889" y="19316"/>
                  </a:lnTo>
                  <a:lnTo>
                    <a:pt x="801535" y="8560"/>
                  </a:lnTo>
                  <a:lnTo>
                    <a:pt x="876583" y="2166"/>
                  </a:lnTo>
                  <a:lnTo>
                    <a:pt x="916329" y="563"/>
                  </a:lnTo>
                  <a:lnTo>
                    <a:pt x="957459" y="0"/>
                  </a:lnTo>
                  <a:lnTo>
                    <a:pt x="999903" y="458"/>
                  </a:lnTo>
                  <a:lnTo>
                    <a:pt x="1043587" y="1923"/>
                  </a:lnTo>
                  <a:lnTo>
                    <a:pt x="1088442" y="4376"/>
                  </a:lnTo>
                  <a:lnTo>
                    <a:pt x="1134393" y="7800"/>
                  </a:lnTo>
                  <a:lnTo>
                    <a:pt x="1181371" y="12178"/>
                  </a:lnTo>
                  <a:lnTo>
                    <a:pt x="1229302" y="17494"/>
                  </a:lnTo>
                  <a:lnTo>
                    <a:pt x="1278115" y="23730"/>
                  </a:lnTo>
                  <a:lnTo>
                    <a:pt x="1327738" y="30869"/>
                  </a:lnTo>
                  <a:lnTo>
                    <a:pt x="1378099" y="38894"/>
                  </a:lnTo>
                  <a:lnTo>
                    <a:pt x="1429126" y="47788"/>
                  </a:lnTo>
                  <a:lnTo>
                    <a:pt x="1480747" y="57533"/>
                  </a:lnTo>
                  <a:lnTo>
                    <a:pt x="1532891" y="68114"/>
                  </a:lnTo>
                  <a:lnTo>
                    <a:pt x="1585486" y="79512"/>
                  </a:lnTo>
                  <a:lnTo>
                    <a:pt x="1638459" y="91712"/>
                  </a:lnTo>
                  <a:lnTo>
                    <a:pt x="1691740" y="104694"/>
                  </a:lnTo>
                  <a:lnTo>
                    <a:pt x="1745255" y="118444"/>
                  </a:lnTo>
                  <a:lnTo>
                    <a:pt x="1798933" y="132943"/>
                  </a:lnTo>
                  <a:lnTo>
                    <a:pt x="1852702" y="148174"/>
                  </a:lnTo>
                  <a:lnTo>
                    <a:pt x="1906491" y="164121"/>
                  </a:lnTo>
                  <a:lnTo>
                    <a:pt x="1960227" y="180766"/>
                  </a:lnTo>
                  <a:lnTo>
                    <a:pt x="2013839" y="198092"/>
                  </a:lnTo>
                  <a:lnTo>
                    <a:pt x="2067254" y="216083"/>
                  </a:lnTo>
                  <a:lnTo>
                    <a:pt x="2120401" y="234720"/>
                  </a:lnTo>
                  <a:lnTo>
                    <a:pt x="2173208" y="253988"/>
                  </a:lnTo>
                  <a:lnTo>
                    <a:pt x="2225603" y="273869"/>
                  </a:lnTo>
                  <a:lnTo>
                    <a:pt x="2277515" y="294346"/>
                  </a:lnTo>
                  <a:lnTo>
                    <a:pt x="2328870" y="315402"/>
                  </a:lnTo>
                  <a:lnTo>
                    <a:pt x="2379598" y="337019"/>
                  </a:lnTo>
                  <a:lnTo>
                    <a:pt x="2429627" y="359181"/>
                  </a:lnTo>
                  <a:lnTo>
                    <a:pt x="2478884" y="381871"/>
                  </a:lnTo>
                  <a:lnTo>
                    <a:pt x="2527298" y="405072"/>
                  </a:lnTo>
                  <a:lnTo>
                    <a:pt x="2574797" y="428766"/>
                  </a:lnTo>
                  <a:lnTo>
                    <a:pt x="2621309" y="452937"/>
                  </a:lnTo>
                  <a:lnTo>
                    <a:pt x="2666762" y="477567"/>
                  </a:lnTo>
                  <a:lnTo>
                    <a:pt x="2711084" y="502640"/>
                  </a:lnTo>
                  <a:lnTo>
                    <a:pt x="2754204" y="528138"/>
                  </a:lnTo>
                  <a:lnTo>
                    <a:pt x="2796049" y="554044"/>
                  </a:lnTo>
                  <a:lnTo>
                    <a:pt x="2836548" y="580341"/>
                  </a:lnTo>
                  <a:lnTo>
                    <a:pt x="2875628" y="607013"/>
                  </a:lnTo>
                  <a:lnTo>
                    <a:pt x="2913219" y="634041"/>
                  </a:lnTo>
                  <a:lnTo>
                    <a:pt x="2949247" y="661410"/>
                  </a:lnTo>
                  <a:lnTo>
                    <a:pt x="2983642" y="689102"/>
                  </a:lnTo>
                  <a:lnTo>
                    <a:pt x="3016331" y="717099"/>
                  </a:lnTo>
                  <a:lnTo>
                    <a:pt x="3047242" y="745386"/>
                  </a:lnTo>
                  <a:lnTo>
                    <a:pt x="3076303" y="773944"/>
                  </a:lnTo>
                  <a:lnTo>
                    <a:pt x="3103443" y="802756"/>
                  </a:lnTo>
                  <a:lnTo>
                    <a:pt x="3128590" y="831807"/>
                  </a:lnTo>
                  <a:lnTo>
                    <a:pt x="3172617" y="890553"/>
                  </a:lnTo>
                  <a:lnTo>
                    <a:pt x="3221584" y="972232"/>
                  </a:lnTo>
                  <a:lnTo>
                    <a:pt x="3250143" y="1023329"/>
                  </a:lnTo>
                  <a:lnTo>
                    <a:pt x="3277041" y="1073564"/>
                  </a:lnTo>
                  <a:lnTo>
                    <a:pt x="3302290" y="1122994"/>
                  </a:lnTo>
                  <a:lnTo>
                    <a:pt x="3325904" y="1171676"/>
                  </a:lnTo>
                  <a:lnTo>
                    <a:pt x="3347894" y="1219669"/>
                  </a:lnTo>
                  <a:lnTo>
                    <a:pt x="3368272" y="1267029"/>
                  </a:lnTo>
                  <a:lnTo>
                    <a:pt x="3387050" y="1313815"/>
                  </a:lnTo>
                  <a:lnTo>
                    <a:pt x="3404242" y="1360084"/>
                  </a:lnTo>
                  <a:lnTo>
                    <a:pt x="3419859" y="1405894"/>
                  </a:lnTo>
                  <a:lnTo>
                    <a:pt x="3433913" y="1451302"/>
                  </a:lnTo>
                  <a:lnTo>
                    <a:pt x="3446417" y="1496366"/>
                  </a:lnTo>
                  <a:lnTo>
                    <a:pt x="3457383" y="1541144"/>
                  </a:lnTo>
                  <a:lnTo>
                    <a:pt x="3466823" y="1585694"/>
                  </a:lnTo>
                  <a:lnTo>
                    <a:pt x="3474749" y="1630072"/>
                  </a:lnTo>
                  <a:lnTo>
                    <a:pt x="3481174" y="1674337"/>
                  </a:lnTo>
                  <a:lnTo>
                    <a:pt x="3486110" y="1718546"/>
                  </a:lnTo>
                  <a:lnTo>
                    <a:pt x="3489569" y="1762757"/>
                  </a:lnTo>
                  <a:lnTo>
                    <a:pt x="3491563" y="1807028"/>
                  </a:lnTo>
                  <a:lnTo>
                    <a:pt x="3492105" y="1851416"/>
                  </a:lnTo>
                  <a:lnTo>
                    <a:pt x="3491207" y="1895979"/>
                  </a:lnTo>
                  <a:lnTo>
                    <a:pt x="3488881" y="1940774"/>
                  </a:lnTo>
                  <a:lnTo>
                    <a:pt x="3485139" y="1985860"/>
                  </a:lnTo>
                  <a:lnTo>
                    <a:pt x="3479994" y="2031293"/>
                  </a:lnTo>
                  <a:lnTo>
                    <a:pt x="3473458" y="2077132"/>
                  </a:lnTo>
                  <a:lnTo>
                    <a:pt x="3465543" y="2123433"/>
                  </a:lnTo>
                  <a:lnTo>
                    <a:pt x="3456262" y="2170256"/>
                  </a:lnTo>
                  <a:lnTo>
                    <a:pt x="3451117" y="2193183"/>
                  </a:lnTo>
                  <a:close/>
                </a:path>
              </a:pathLst>
            </a:custGeom>
            <a:solidFill>
              <a:srgbClr val="CCA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052877"/>
              <a:ext cx="2588260" cy="1234440"/>
            </a:xfrm>
            <a:custGeom>
              <a:avLst/>
              <a:gdLst/>
              <a:ahLst/>
              <a:cxnLst/>
              <a:rect l="l" t="t" r="r" b="b"/>
              <a:pathLst>
                <a:path w="2588260" h="1234440">
                  <a:moveTo>
                    <a:pt x="2587936" y="1234112"/>
                  </a:moveTo>
                  <a:lnTo>
                    <a:pt x="0" y="1234112"/>
                  </a:lnTo>
                  <a:lnTo>
                    <a:pt x="0" y="441726"/>
                  </a:lnTo>
                  <a:lnTo>
                    <a:pt x="42986" y="381825"/>
                  </a:lnTo>
                  <a:lnTo>
                    <a:pt x="74034" y="341609"/>
                  </a:lnTo>
                  <a:lnTo>
                    <a:pt x="103836" y="305957"/>
                  </a:lnTo>
                  <a:lnTo>
                    <a:pt x="133034" y="274254"/>
                  </a:lnTo>
                  <a:lnTo>
                    <a:pt x="162271" y="245883"/>
                  </a:lnTo>
                  <a:lnTo>
                    <a:pt x="192190" y="220231"/>
                  </a:lnTo>
                  <a:lnTo>
                    <a:pt x="223432" y="196681"/>
                  </a:lnTo>
                  <a:lnTo>
                    <a:pt x="256747" y="174556"/>
                  </a:lnTo>
                  <a:lnTo>
                    <a:pt x="292458" y="153429"/>
                  </a:lnTo>
                  <a:lnTo>
                    <a:pt x="331526" y="132497"/>
                  </a:lnTo>
                  <a:lnTo>
                    <a:pt x="374487" y="111207"/>
                  </a:lnTo>
                  <a:lnTo>
                    <a:pt x="421984" y="88944"/>
                  </a:lnTo>
                  <a:lnTo>
                    <a:pt x="533154" y="39038"/>
                  </a:lnTo>
                  <a:lnTo>
                    <a:pt x="588703" y="20065"/>
                  </a:lnTo>
                  <a:lnTo>
                    <a:pt x="654464" y="7480"/>
                  </a:lnTo>
                  <a:lnTo>
                    <a:pt x="729320" y="1018"/>
                  </a:lnTo>
                  <a:lnTo>
                    <a:pt x="769809" y="0"/>
                  </a:lnTo>
                  <a:lnTo>
                    <a:pt x="812153" y="413"/>
                  </a:lnTo>
                  <a:lnTo>
                    <a:pt x="856210" y="2223"/>
                  </a:lnTo>
                  <a:lnTo>
                    <a:pt x="901843" y="5399"/>
                  </a:lnTo>
                  <a:lnTo>
                    <a:pt x="948911" y="9906"/>
                  </a:lnTo>
                  <a:lnTo>
                    <a:pt x="997273" y="15711"/>
                  </a:lnTo>
                  <a:lnTo>
                    <a:pt x="1046792" y="22782"/>
                  </a:lnTo>
                  <a:lnTo>
                    <a:pt x="1097326" y="31084"/>
                  </a:lnTo>
                  <a:lnTo>
                    <a:pt x="1148735" y="40585"/>
                  </a:lnTo>
                  <a:lnTo>
                    <a:pt x="1200881" y="51251"/>
                  </a:lnTo>
                  <a:lnTo>
                    <a:pt x="1253624" y="63050"/>
                  </a:lnTo>
                  <a:lnTo>
                    <a:pt x="1306823" y="75948"/>
                  </a:lnTo>
                  <a:lnTo>
                    <a:pt x="1360338" y="89912"/>
                  </a:lnTo>
                  <a:lnTo>
                    <a:pt x="1414031" y="104908"/>
                  </a:lnTo>
                  <a:lnTo>
                    <a:pt x="1467761" y="120904"/>
                  </a:lnTo>
                  <a:lnTo>
                    <a:pt x="1521389" y="137866"/>
                  </a:lnTo>
                  <a:lnTo>
                    <a:pt x="1574774" y="155761"/>
                  </a:lnTo>
                  <a:lnTo>
                    <a:pt x="1627777" y="174556"/>
                  </a:lnTo>
                  <a:lnTo>
                    <a:pt x="1680259" y="194218"/>
                  </a:lnTo>
                  <a:lnTo>
                    <a:pt x="1732079" y="214714"/>
                  </a:lnTo>
                  <a:lnTo>
                    <a:pt x="1783097" y="236009"/>
                  </a:lnTo>
                  <a:lnTo>
                    <a:pt x="1833175" y="258072"/>
                  </a:lnTo>
                  <a:lnTo>
                    <a:pt x="1882171" y="280869"/>
                  </a:lnTo>
                  <a:lnTo>
                    <a:pt x="1929947" y="304366"/>
                  </a:lnTo>
                  <a:lnTo>
                    <a:pt x="1976363" y="328531"/>
                  </a:lnTo>
                  <a:lnTo>
                    <a:pt x="2021278" y="353330"/>
                  </a:lnTo>
                  <a:lnTo>
                    <a:pt x="2064554" y="378730"/>
                  </a:lnTo>
                  <a:lnTo>
                    <a:pt x="2106049" y="404698"/>
                  </a:lnTo>
                  <a:lnTo>
                    <a:pt x="2145625" y="431201"/>
                  </a:lnTo>
                  <a:lnTo>
                    <a:pt x="2183142" y="458206"/>
                  </a:lnTo>
                  <a:lnTo>
                    <a:pt x="2218460" y="485678"/>
                  </a:lnTo>
                  <a:lnTo>
                    <a:pt x="2251439" y="513586"/>
                  </a:lnTo>
                  <a:lnTo>
                    <a:pt x="2281940" y="541896"/>
                  </a:lnTo>
                  <a:lnTo>
                    <a:pt x="2309822" y="570574"/>
                  </a:lnTo>
                  <a:lnTo>
                    <a:pt x="2334946" y="599588"/>
                  </a:lnTo>
                  <a:lnTo>
                    <a:pt x="2376360" y="658490"/>
                  </a:lnTo>
                  <a:lnTo>
                    <a:pt x="2406724" y="711034"/>
                  </a:lnTo>
                  <a:lnTo>
                    <a:pt x="2434683" y="762290"/>
                  </a:lnTo>
                  <a:lnTo>
                    <a:pt x="2460263" y="812375"/>
                  </a:lnTo>
                  <a:lnTo>
                    <a:pt x="2483490" y="861405"/>
                  </a:lnTo>
                  <a:lnTo>
                    <a:pt x="2504388" y="909500"/>
                  </a:lnTo>
                  <a:lnTo>
                    <a:pt x="2522984" y="956775"/>
                  </a:lnTo>
                  <a:lnTo>
                    <a:pt x="2539303" y="1003349"/>
                  </a:lnTo>
                  <a:lnTo>
                    <a:pt x="2553370" y="1049339"/>
                  </a:lnTo>
                  <a:lnTo>
                    <a:pt x="2565210" y="1094864"/>
                  </a:lnTo>
                  <a:lnTo>
                    <a:pt x="2574850" y="1140039"/>
                  </a:lnTo>
                  <a:lnTo>
                    <a:pt x="2582315" y="1184983"/>
                  </a:lnTo>
                  <a:lnTo>
                    <a:pt x="2587630" y="1229814"/>
                  </a:lnTo>
                  <a:lnTo>
                    <a:pt x="2587936" y="1234112"/>
                  </a:lnTo>
                  <a:close/>
                </a:path>
              </a:pathLst>
            </a:custGeom>
            <a:solidFill>
              <a:srgbClr val="D0B1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2550" y="1084691"/>
            <a:ext cx="114280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0" dirty="0"/>
              <a:t>Future</a:t>
            </a:r>
            <a:r>
              <a:rPr sz="8000" spc="-730" dirty="0"/>
              <a:t> </a:t>
            </a:r>
            <a:r>
              <a:rPr sz="8000" spc="110" dirty="0"/>
              <a:t>Improvements</a:t>
            </a:r>
            <a:endParaRPr sz="8000"/>
          </a:p>
        </p:txBody>
      </p:sp>
      <p:grpSp>
        <p:nvGrpSpPr>
          <p:cNvPr id="6" name="object 6"/>
          <p:cNvGrpSpPr/>
          <p:nvPr/>
        </p:nvGrpSpPr>
        <p:grpSpPr>
          <a:xfrm>
            <a:off x="0" y="2"/>
            <a:ext cx="4083685" cy="4335145"/>
            <a:chOff x="0" y="2"/>
            <a:chExt cx="4083685" cy="4335145"/>
          </a:xfrm>
        </p:grpSpPr>
        <p:sp>
          <p:nvSpPr>
            <p:cNvPr id="7" name="object 7"/>
            <p:cNvSpPr/>
            <p:nvPr/>
          </p:nvSpPr>
          <p:spPr>
            <a:xfrm>
              <a:off x="0" y="2"/>
              <a:ext cx="1450340" cy="4335145"/>
            </a:xfrm>
            <a:custGeom>
              <a:avLst/>
              <a:gdLst/>
              <a:ahLst/>
              <a:cxnLst/>
              <a:rect l="l" t="t" r="r" b="b"/>
              <a:pathLst>
                <a:path w="1450340" h="4335145">
                  <a:moveTo>
                    <a:pt x="1437068" y="0"/>
                  </a:moveTo>
                  <a:lnTo>
                    <a:pt x="0" y="0"/>
                  </a:lnTo>
                  <a:lnTo>
                    <a:pt x="0" y="4334544"/>
                  </a:lnTo>
                  <a:lnTo>
                    <a:pt x="53324" y="4331147"/>
                  </a:lnTo>
                  <a:lnTo>
                    <a:pt x="111103" y="4324780"/>
                  </a:lnTo>
                  <a:lnTo>
                    <a:pt x="175330" y="4315097"/>
                  </a:lnTo>
                  <a:lnTo>
                    <a:pt x="246155" y="4301776"/>
                  </a:lnTo>
                  <a:lnTo>
                    <a:pt x="323727" y="4284499"/>
                  </a:lnTo>
                  <a:lnTo>
                    <a:pt x="408197" y="4262946"/>
                  </a:lnTo>
                  <a:lnTo>
                    <a:pt x="499713" y="4236796"/>
                  </a:lnTo>
                  <a:lnTo>
                    <a:pt x="559846" y="4215985"/>
                  </a:lnTo>
                  <a:lnTo>
                    <a:pt x="616291" y="4191074"/>
                  </a:lnTo>
                  <a:lnTo>
                    <a:pt x="669160" y="4162486"/>
                  </a:lnTo>
                  <a:lnTo>
                    <a:pt x="718565" y="4130642"/>
                  </a:lnTo>
                  <a:lnTo>
                    <a:pt x="764617" y="4095963"/>
                  </a:lnTo>
                  <a:lnTo>
                    <a:pt x="807429" y="4058869"/>
                  </a:lnTo>
                  <a:lnTo>
                    <a:pt x="847114" y="4019782"/>
                  </a:lnTo>
                  <a:lnTo>
                    <a:pt x="883782" y="3979122"/>
                  </a:lnTo>
                  <a:lnTo>
                    <a:pt x="917547" y="3937312"/>
                  </a:lnTo>
                  <a:lnTo>
                    <a:pt x="948520" y="3894772"/>
                  </a:lnTo>
                  <a:lnTo>
                    <a:pt x="976814" y="3851923"/>
                  </a:lnTo>
                  <a:lnTo>
                    <a:pt x="1002540" y="3809187"/>
                  </a:lnTo>
                  <a:lnTo>
                    <a:pt x="1025811" y="3766984"/>
                  </a:lnTo>
                  <a:lnTo>
                    <a:pt x="1046738" y="3725735"/>
                  </a:lnTo>
                  <a:lnTo>
                    <a:pt x="1065434" y="3685862"/>
                  </a:lnTo>
                  <a:lnTo>
                    <a:pt x="1082012" y="3647786"/>
                  </a:lnTo>
                  <a:lnTo>
                    <a:pt x="1096582" y="3611927"/>
                  </a:lnTo>
                  <a:lnTo>
                    <a:pt x="1120150" y="3548547"/>
                  </a:lnTo>
                  <a:lnTo>
                    <a:pt x="1143252" y="3480638"/>
                  </a:lnTo>
                  <a:lnTo>
                    <a:pt x="1148134" y="3466928"/>
                  </a:lnTo>
                  <a:lnTo>
                    <a:pt x="1162295" y="3415559"/>
                  </a:lnTo>
                  <a:lnTo>
                    <a:pt x="1176319" y="3354808"/>
                  </a:lnTo>
                  <a:lnTo>
                    <a:pt x="1184478" y="3317517"/>
                  </a:lnTo>
                  <a:lnTo>
                    <a:pt x="1193300" y="3276077"/>
                  </a:lnTo>
                  <a:lnTo>
                    <a:pt x="1202709" y="3230834"/>
                  </a:lnTo>
                  <a:lnTo>
                    <a:pt x="1212629" y="3182133"/>
                  </a:lnTo>
                  <a:lnTo>
                    <a:pt x="1222985" y="3130319"/>
                  </a:lnTo>
                  <a:lnTo>
                    <a:pt x="1233699" y="3075738"/>
                  </a:lnTo>
                  <a:lnTo>
                    <a:pt x="1244696" y="3018737"/>
                  </a:lnTo>
                  <a:lnTo>
                    <a:pt x="1255900" y="2959659"/>
                  </a:lnTo>
                  <a:lnTo>
                    <a:pt x="1267235" y="2898852"/>
                  </a:lnTo>
                  <a:lnTo>
                    <a:pt x="1278624" y="2836661"/>
                  </a:lnTo>
                  <a:lnTo>
                    <a:pt x="1289993" y="2773430"/>
                  </a:lnTo>
                  <a:lnTo>
                    <a:pt x="1301263" y="2709507"/>
                  </a:lnTo>
                  <a:lnTo>
                    <a:pt x="1312361" y="2645236"/>
                  </a:lnTo>
                  <a:lnTo>
                    <a:pt x="1323208" y="2580962"/>
                  </a:lnTo>
                  <a:lnTo>
                    <a:pt x="1333731" y="2517033"/>
                  </a:lnTo>
                  <a:lnTo>
                    <a:pt x="1343851" y="2453792"/>
                  </a:lnTo>
                  <a:lnTo>
                    <a:pt x="1353494" y="2391587"/>
                  </a:lnTo>
                  <a:lnTo>
                    <a:pt x="1362583" y="2330762"/>
                  </a:lnTo>
                  <a:lnTo>
                    <a:pt x="1371042" y="2271662"/>
                  </a:lnTo>
                  <a:lnTo>
                    <a:pt x="1378796" y="2214635"/>
                  </a:lnTo>
                  <a:lnTo>
                    <a:pt x="1385767" y="2160024"/>
                  </a:lnTo>
                  <a:lnTo>
                    <a:pt x="1391881" y="2108176"/>
                  </a:lnTo>
                  <a:lnTo>
                    <a:pt x="1397061" y="2059437"/>
                  </a:lnTo>
                  <a:lnTo>
                    <a:pt x="1401230" y="2014152"/>
                  </a:lnTo>
                  <a:lnTo>
                    <a:pt x="1404313" y="1972666"/>
                  </a:lnTo>
                  <a:lnTo>
                    <a:pt x="1413334" y="1746240"/>
                  </a:lnTo>
                  <a:lnTo>
                    <a:pt x="1416924" y="1648706"/>
                  </a:lnTo>
                  <a:lnTo>
                    <a:pt x="1418826" y="1596151"/>
                  </a:lnTo>
                  <a:lnTo>
                    <a:pt x="1420779" y="1541370"/>
                  </a:lnTo>
                  <a:lnTo>
                    <a:pt x="1422772" y="1484591"/>
                  </a:lnTo>
                  <a:lnTo>
                    <a:pt x="1424789" y="1426039"/>
                  </a:lnTo>
                  <a:lnTo>
                    <a:pt x="1426818" y="1365940"/>
                  </a:lnTo>
                  <a:lnTo>
                    <a:pt x="1428845" y="1304521"/>
                  </a:lnTo>
                  <a:lnTo>
                    <a:pt x="1430856" y="1242006"/>
                  </a:lnTo>
                  <a:lnTo>
                    <a:pt x="1432837" y="1178623"/>
                  </a:lnTo>
                  <a:lnTo>
                    <a:pt x="1434776" y="1114596"/>
                  </a:lnTo>
                  <a:lnTo>
                    <a:pt x="1436657" y="1050153"/>
                  </a:lnTo>
                  <a:lnTo>
                    <a:pt x="1438468" y="985519"/>
                  </a:lnTo>
                  <a:lnTo>
                    <a:pt x="1440195" y="920920"/>
                  </a:lnTo>
                  <a:lnTo>
                    <a:pt x="1441824" y="856582"/>
                  </a:lnTo>
                  <a:lnTo>
                    <a:pt x="1443341" y="792730"/>
                  </a:lnTo>
                  <a:lnTo>
                    <a:pt x="1444734" y="729592"/>
                  </a:lnTo>
                  <a:lnTo>
                    <a:pt x="1445987" y="667392"/>
                  </a:lnTo>
                  <a:lnTo>
                    <a:pt x="1447088" y="606357"/>
                  </a:lnTo>
                  <a:lnTo>
                    <a:pt x="1448023" y="546713"/>
                  </a:lnTo>
                  <a:lnTo>
                    <a:pt x="1448778" y="488686"/>
                  </a:lnTo>
                  <a:lnTo>
                    <a:pt x="1449339" y="432501"/>
                  </a:lnTo>
                  <a:lnTo>
                    <a:pt x="1449694" y="378385"/>
                  </a:lnTo>
                  <a:lnTo>
                    <a:pt x="1449726" y="277263"/>
                  </a:lnTo>
                  <a:lnTo>
                    <a:pt x="1449377" y="230709"/>
                  </a:lnTo>
                  <a:lnTo>
                    <a:pt x="1448766" y="187128"/>
                  </a:lnTo>
                  <a:lnTo>
                    <a:pt x="1447879" y="146744"/>
                  </a:lnTo>
                  <a:lnTo>
                    <a:pt x="1445225" y="76478"/>
                  </a:lnTo>
                  <a:lnTo>
                    <a:pt x="1441305" y="21716"/>
                  </a:lnTo>
                  <a:lnTo>
                    <a:pt x="1438837" y="715"/>
                  </a:lnTo>
                  <a:lnTo>
                    <a:pt x="1437068" y="0"/>
                  </a:lnTo>
                  <a:close/>
                </a:path>
              </a:pathLst>
            </a:custGeom>
            <a:solidFill>
              <a:srgbClr val="D48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4759" y="2"/>
              <a:ext cx="3239135" cy="2235200"/>
            </a:xfrm>
            <a:custGeom>
              <a:avLst/>
              <a:gdLst/>
              <a:ahLst/>
              <a:cxnLst/>
              <a:rect l="l" t="t" r="r" b="b"/>
              <a:pathLst>
                <a:path w="3239135" h="2235200">
                  <a:moveTo>
                    <a:pt x="1472512" y="2222500"/>
                  </a:moveTo>
                  <a:lnTo>
                    <a:pt x="1031984" y="2222500"/>
                  </a:lnTo>
                  <a:lnTo>
                    <a:pt x="990012" y="2209800"/>
                  </a:lnTo>
                  <a:lnTo>
                    <a:pt x="747130" y="2133600"/>
                  </a:lnTo>
                  <a:lnTo>
                    <a:pt x="708220" y="2108200"/>
                  </a:lnTo>
                  <a:lnTo>
                    <a:pt x="669781" y="2095500"/>
                  </a:lnTo>
                  <a:lnTo>
                    <a:pt x="631823" y="2070100"/>
                  </a:lnTo>
                  <a:lnTo>
                    <a:pt x="557379" y="2019300"/>
                  </a:lnTo>
                  <a:lnTo>
                    <a:pt x="484955" y="1968500"/>
                  </a:lnTo>
                  <a:lnTo>
                    <a:pt x="449523" y="1930400"/>
                  </a:lnTo>
                  <a:lnTo>
                    <a:pt x="414620" y="1905000"/>
                  </a:lnTo>
                  <a:lnTo>
                    <a:pt x="380257" y="1866900"/>
                  </a:lnTo>
                  <a:lnTo>
                    <a:pt x="346441" y="1828800"/>
                  </a:lnTo>
                  <a:lnTo>
                    <a:pt x="313182" y="1790700"/>
                  </a:lnTo>
                  <a:lnTo>
                    <a:pt x="280486" y="1752600"/>
                  </a:lnTo>
                  <a:lnTo>
                    <a:pt x="248363" y="1714500"/>
                  </a:lnTo>
                  <a:lnTo>
                    <a:pt x="213091" y="1663700"/>
                  </a:lnTo>
                  <a:lnTo>
                    <a:pt x="180925" y="1612900"/>
                  </a:lnTo>
                  <a:lnTo>
                    <a:pt x="151766" y="1562100"/>
                  </a:lnTo>
                  <a:lnTo>
                    <a:pt x="125515" y="1511300"/>
                  </a:lnTo>
                  <a:lnTo>
                    <a:pt x="102070" y="1460500"/>
                  </a:lnTo>
                  <a:lnTo>
                    <a:pt x="81332" y="1409700"/>
                  </a:lnTo>
                  <a:lnTo>
                    <a:pt x="63202" y="1358900"/>
                  </a:lnTo>
                  <a:lnTo>
                    <a:pt x="47578" y="1295400"/>
                  </a:lnTo>
                  <a:lnTo>
                    <a:pt x="34361" y="1244600"/>
                  </a:lnTo>
                  <a:lnTo>
                    <a:pt x="23450" y="1193800"/>
                  </a:lnTo>
                  <a:lnTo>
                    <a:pt x="14747" y="1143000"/>
                  </a:lnTo>
                  <a:lnTo>
                    <a:pt x="8150" y="1092200"/>
                  </a:lnTo>
                  <a:lnTo>
                    <a:pt x="3560" y="1041400"/>
                  </a:lnTo>
                  <a:lnTo>
                    <a:pt x="876" y="990600"/>
                  </a:lnTo>
                  <a:lnTo>
                    <a:pt x="0" y="939800"/>
                  </a:lnTo>
                  <a:lnTo>
                    <a:pt x="829" y="889000"/>
                  </a:lnTo>
                  <a:lnTo>
                    <a:pt x="3265" y="838200"/>
                  </a:lnTo>
                  <a:lnTo>
                    <a:pt x="7208" y="787400"/>
                  </a:lnTo>
                  <a:lnTo>
                    <a:pt x="12557" y="736600"/>
                  </a:lnTo>
                  <a:lnTo>
                    <a:pt x="19213" y="685800"/>
                  </a:lnTo>
                  <a:lnTo>
                    <a:pt x="27075" y="635000"/>
                  </a:lnTo>
                  <a:lnTo>
                    <a:pt x="36043" y="596900"/>
                  </a:lnTo>
                  <a:lnTo>
                    <a:pt x="46017" y="546100"/>
                  </a:lnTo>
                  <a:lnTo>
                    <a:pt x="56898" y="508000"/>
                  </a:lnTo>
                  <a:lnTo>
                    <a:pt x="68585" y="457200"/>
                  </a:lnTo>
                  <a:lnTo>
                    <a:pt x="80978" y="419100"/>
                  </a:lnTo>
                  <a:lnTo>
                    <a:pt x="93978" y="381000"/>
                  </a:lnTo>
                  <a:lnTo>
                    <a:pt x="107483" y="342900"/>
                  </a:lnTo>
                  <a:lnTo>
                    <a:pt x="121394" y="304800"/>
                  </a:lnTo>
                  <a:lnTo>
                    <a:pt x="135612" y="266700"/>
                  </a:lnTo>
                  <a:lnTo>
                    <a:pt x="150035" y="241300"/>
                  </a:lnTo>
                  <a:lnTo>
                    <a:pt x="164565" y="203200"/>
                  </a:lnTo>
                  <a:lnTo>
                    <a:pt x="179100" y="177800"/>
                  </a:lnTo>
                  <a:lnTo>
                    <a:pt x="193541" y="152400"/>
                  </a:lnTo>
                  <a:lnTo>
                    <a:pt x="207788" y="127000"/>
                  </a:lnTo>
                  <a:lnTo>
                    <a:pt x="221741" y="101600"/>
                  </a:lnTo>
                  <a:lnTo>
                    <a:pt x="235299" y="88900"/>
                  </a:lnTo>
                  <a:lnTo>
                    <a:pt x="248363" y="63500"/>
                  </a:lnTo>
                  <a:lnTo>
                    <a:pt x="262621" y="50800"/>
                  </a:lnTo>
                  <a:lnTo>
                    <a:pt x="295674" y="12700"/>
                  </a:lnTo>
                  <a:lnTo>
                    <a:pt x="308208" y="0"/>
                  </a:lnTo>
                  <a:lnTo>
                    <a:pt x="354975" y="0"/>
                  </a:lnTo>
                  <a:lnTo>
                    <a:pt x="336127" y="25400"/>
                  </a:lnTo>
                  <a:lnTo>
                    <a:pt x="303048" y="63500"/>
                  </a:lnTo>
                  <a:lnTo>
                    <a:pt x="288845" y="76200"/>
                  </a:lnTo>
                  <a:lnTo>
                    <a:pt x="275864" y="101600"/>
                  </a:lnTo>
                  <a:lnTo>
                    <a:pt x="262373" y="114300"/>
                  </a:lnTo>
                  <a:lnTo>
                    <a:pt x="248477" y="139700"/>
                  </a:lnTo>
                  <a:lnTo>
                    <a:pt x="234284" y="165100"/>
                  </a:lnTo>
                  <a:lnTo>
                    <a:pt x="219897" y="190500"/>
                  </a:lnTo>
                  <a:lnTo>
                    <a:pt x="205422" y="228600"/>
                  </a:lnTo>
                  <a:lnTo>
                    <a:pt x="190966" y="254000"/>
                  </a:lnTo>
                  <a:lnTo>
                    <a:pt x="176633" y="292100"/>
                  </a:lnTo>
                  <a:lnTo>
                    <a:pt x="162529" y="317500"/>
                  </a:lnTo>
                  <a:lnTo>
                    <a:pt x="148759" y="355600"/>
                  </a:lnTo>
                  <a:lnTo>
                    <a:pt x="135429" y="393700"/>
                  </a:lnTo>
                  <a:lnTo>
                    <a:pt x="122644" y="431800"/>
                  </a:lnTo>
                  <a:lnTo>
                    <a:pt x="110510" y="482600"/>
                  </a:lnTo>
                  <a:lnTo>
                    <a:pt x="99133" y="520700"/>
                  </a:lnTo>
                  <a:lnTo>
                    <a:pt x="88617" y="571500"/>
                  </a:lnTo>
                  <a:lnTo>
                    <a:pt x="79069" y="609600"/>
                  </a:lnTo>
                  <a:lnTo>
                    <a:pt x="70594" y="660400"/>
                  </a:lnTo>
                  <a:lnTo>
                    <a:pt x="63297" y="711200"/>
                  </a:lnTo>
                  <a:lnTo>
                    <a:pt x="57284" y="749300"/>
                  </a:lnTo>
                  <a:lnTo>
                    <a:pt x="52660" y="800100"/>
                  </a:lnTo>
                  <a:lnTo>
                    <a:pt x="49531" y="850900"/>
                  </a:lnTo>
                  <a:lnTo>
                    <a:pt x="48002" y="901700"/>
                  </a:lnTo>
                  <a:lnTo>
                    <a:pt x="48179" y="952500"/>
                  </a:lnTo>
                  <a:lnTo>
                    <a:pt x="50168" y="1003300"/>
                  </a:lnTo>
                  <a:lnTo>
                    <a:pt x="54073" y="1054100"/>
                  </a:lnTo>
                  <a:lnTo>
                    <a:pt x="60000" y="1117600"/>
                  </a:lnTo>
                  <a:lnTo>
                    <a:pt x="68056" y="1168400"/>
                  </a:lnTo>
                  <a:lnTo>
                    <a:pt x="78344" y="1219200"/>
                  </a:lnTo>
                  <a:lnTo>
                    <a:pt x="90972" y="1270000"/>
                  </a:lnTo>
                  <a:lnTo>
                    <a:pt x="106043" y="1320800"/>
                  </a:lnTo>
                  <a:lnTo>
                    <a:pt x="123664" y="1371600"/>
                  </a:lnTo>
                  <a:lnTo>
                    <a:pt x="143941" y="1422400"/>
                  </a:lnTo>
                  <a:lnTo>
                    <a:pt x="166978" y="1473200"/>
                  </a:lnTo>
                  <a:lnTo>
                    <a:pt x="192882" y="1524000"/>
                  </a:lnTo>
                  <a:lnTo>
                    <a:pt x="221757" y="1574800"/>
                  </a:lnTo>
                  <a:lnTo>
                    <a:pt x="253710" y="1625600"/>
                  </a:lnTo>
                  <a:lnTo>
                    <a:pt x="288845" y="1676400"/>
                  </a:lnTo>
                  <a:lnTo>
                    <a:pt x="320772" y="1727200"/>
                  </a:lnTo>
                  <a:lnTo>
                    <a:pt x="353280" y="1765300"/>
                  </a:lnTo>
                  <a:lnTo>
                    <a:pt x="386362" y="1803400"/>
                  </a:lnTo>
                  <a:lnTo>
                    <a:pt x="420009" y="1828800"/>
                  </a:lnTo>
                  <a:lnTo>
                    <a:pt x="454211" y="1866900"/>
                  </a:lnTo>
                  <a:lnTo>
                    <a:pt x="488960" y="1905000"/>
                  </a:lnTo>
                  <a:lnTo>
                    <a:pt x="524247" y="1930400"/>
                  </a:lnTo>
                  <a:lnTo>
                    <a:pt x="560064" y="1955800"/>
                  </a:lnTo>
                  <a:lnTo>
                    <a:pt x="633248" y="2006600"/>
                  </a:lnTo>
                  <a:lnTo>
                    <a:pt x="708443" y="2057400"/>
                  </a:lnTo>
                  <a:lnTo>
                    <a:pt x="746772" y="2070100"/>
                  </a:lnTo>
                  <a:lnTo>
                    <a:pt x="785576" y="2095500"/>
                  </a:lnTo>
                  <a:lnTo>
                    <a:pt x="1027905" y="2171700"/>
                  </a:lnTo>
                  <a:lnTo>
                    <a:pt x="1069794" y="2171700"/>
                  </a:lnTo>
                  <a:lnTo>
                    <a:pt x="1112087" y="2184400"/>
                  </a:lnTo>
                  <a:lnTo>
                    <a:pt x="1197854" y="2184400"/>
                  </a:lnTo>
                  <a:lnTo>
                    <a:pt x="1241310" y="2197100"/>
                  </a:lnTo>
                  <a:lnTo>
                    <a:pt x="1564717" y="2197100"/>
                  </a:lnTo>
                  <a:lnTo>
                    <a:pt x="1472512" y="2222500"/>
                  </a:lnTo>
                  <a:close/>
                </a:path>
                <a:path w="3239135" h="2235200">
                  <a:moveTo>
                    <a:pt x="1658130" y="2184400"/>
                  </a:moveTo>
                  <a:lnTo>
                    <a:pt x="1418741" y="2184400"/>
                  </a:lnTo>
                  <a:lnTo>
                    <a:pt x="1463957" y="2171700"/>
                  </a:lnTo>
                  <a:lnTo>
                    <a:pt x="1509497" y="2171700"/>
                  </a:lnTo>
                  <a:lnTo>
                    <a:pt x="1836648" y="2082800"/>
                  </a:lnTo>
                  <a:lnTo>
                    <a:pt x="1884473" y="2057400"/>
                  </a:lnTo>
                  <a:lnTo>
                    <a:pt x="1932543" y="2044700"/>
                  </a:lnTo>
                  <a:lnTo>
                    <a:pt x="1980850" y="2019300"/>
                  </a:lnTo>
                  <a:lnTo>
                    <a:pt x="2029385" y="2006600"/>
                  </a:lnTo>
                  <a:lnTo>
                    <a:pt x="2078139" y="1981200"/>
                  </a:lnTo>
                  <a:lnTo>
                    <a:pt x="2122274" y="1955800"/>
                  </a:lnTo>
                  <a:lnTo>
                    <a:pt x="2165284" y="1930400"/>
                  </a:lnTo>
                  <a:lnTo>
                    <a:pt x="2207185" y="1905000"/>
                  </a:lnTo>
                  <a:lnTo>
                    <a:pt x="2247991" y="1879600"/>
                  </a:lnTo>
                  <a:lnTo>
                    <a:pt x="2287718" y="1854200"/>
                  </a:lnTo>
                  <a:lnTo>
                    <a:pt x="2326381" y="1828800"/>
                  </a:lnTo>
                  <a:lnTo>
                    <a:pt x="2363995" y="1803400"/>
                  </a:lnTo>
                  <a:lnTo>
                    <a:pt x="2400576" y="1778000"/>
                  </a:lnTo>
                  <a:lnTo>
                    <a:pt x="2436137" y="1739900"/>
                  </a:lnTo>
                  <a:lnTo>
                    <a:pt x="2470696" y="1714500"/>
                  </a:lnTo>
                  <a:lnTo>
                    <a:pt x="2504266" y="1676400"/>
                  </a:lnTo>
                  <a:lnTo>
                    <a:pt x="2536864" y="1651000"/>
                  </a:lnTo>
                  <a:lnTo>
                    <a:pt x="2568503" y="1612900"/>
                  </a:lnTo>
                  <a:lnTo>
                    <a:pt x="2599200" y="1574800"/>
                  </a:lnTo>
                  <a:lnTo>
                    <a:pt x="2628969" y="1549400"/>
                  </a:lnTo>
                  <a:lnTo>
                    <a:pt x="2657826" y="1511300"/>
                  </a:lnTo>
                  <a:lnTo>
                    <a:pt x="2685786" y="1473200"/>
                  </a:lnTo>
                  <a:lnTo>
                    <a:pt x="2712864" y="1435100"/>
                  </a:lnTo>
                  <a:lnTo>
                    <a:pt x="2739074" y="1397000"/>
                  </a:lnTo>
                  <a:lnTo>
                    <a:pt x="2764434" y="1358900"/>
                  </a:lnTo>
                  <a:lnTo>
                    <a:pt x="2788956" y="1308100"/>
                  </a:lnTo>
                  <a:lnTo>
                    <a:pt x="2812657" y="1270000"/>
                  </a:lnTo>
                  <a:lnTo>
                    <a:pt x="2835553" y="1231900"/>
                  </a:lnTo>
                  <a:lnTo>
                    <a:pt x="2857657" y="1193800"/>
                  </a:lnTo>
                  <a:lnTo>
                    <a:pt x="2878985" y="1143000"/>
                  </a:lnTo>
                  <a:lnTo>
                    <a:pt x="2899553" y="1104900"/>
                  </a:lnTo>
                  <a:lnTo>
                    <a:pt x="2919375" y="1054100"/>
                  </a:lnTo>
                  <a:lnTo>
                    <a:pt x="2938466" y="1016000"/>
                  </a:lnTo>
                  <a:lnTo>
                    <a:pt x="2956843" y="965200"/>
                  </a:lnTo>
                  <a:lnTo>
                    <a:pt x="2974519" y="914400"/>
                  </a:lnTo>
                  <a:lnTo>
                    <a:pt x="2991511" y="876300"/>
                  </a:lnTo>
                  <a:lnTo>
                    <a:pt x="3007833" y="825500"/>
                  </a:lnTo>
                  <a:lnTo>
                    <a:pt x="3023501" y="774700"/>
                  </a:lnTo>
                  <a:lnTo>
                    <a:pt x="3038529" y="736600"/>
                  </a:lnTo>
                  <a:lnTo>
                    <a:pt x="3052933" y="685800"/>
                  </a:lnTo>
                  <a:lnTo>
                    <a:pt x="3066728" y="635000"/>
                  </a:lnTo>
                  <a:lnTo>
                    <a:pt x="3079929" y="584200"/>
                  </a:lnTo>
                  <a:lnTo>
                    <a:pt x="3092552" y="533400"/>
                  </a:lnTo>
                  <a:lnTo>
                    <a:pt x="3104611" y="482600"/>
                  </a:lnTo>
                  <a:lnTo>
                    <a:pt x="3116121" y="431800"/>
                  </a:lnTo>
                  <a:lnTo>
                    <a:pt x="3127099" y="381000"/>
                  </a:lnTo>
                  <a:lnTo>
                    <a:pt x="3137558" y="330200"/>
                  </a:lnTo>
                  <a:lnTo>
                    <a:pt x="3147515" y="279400"/>
                  </a:lnTo>
                  <a:lnTo>
                    <a:pt x="3156984" y="228600"/>
                  </a:lnTo>
                  <a:lnTo>
                    <a:pt x="3165981" y="177800"/>
                  </a:lnTo>
                  <a:lnTo>
                    <a:pt x="3174520" y="127000"/>
                  </a:lnTo>
                  <a:lnTo>
                    <a:pt x="3182617" y="76200"/>
                  </a:lnTo>
                  <a:lnTo>
                    <a:pt x="3191435" y="12700"/>
                  </a:lnTo>
                  <a:lnTo>
                    <a:pt x="3192632" y="0"/>
                  </a:lnTo>
                  <a:lnTo>
                    <a:pt x="3238767" y="0"/>
                  </a:lnTo>
                  <a:lnTo>
                    <a:pt x="3229846" y="63500"/>
                  </a:lnTo>
                  <a:lnTo>
                    <a:pt x="3221835" y="114300"/>
                  </a:lnTo>
                  <a:lnTo>
                    <a:pt x="3213407" y="165100"/>
                  </a:lnTo>
                  <a:lnTo>
                    <a:pt x="3204548" y="215900"/>
                  </a:lnTo>
                  <a:lnTo>
                    <a:pt x="3195245" y="266700"/>
                  </a:lnTo>
                  <a:lnTo>
                    <a:pt x="3185484" y="317500"/>
                  </a:lnTo>
                  <a:lnTo>
                    <a:pt x="3175250" y="368300"/>
                  </a:lnTo>
                  <a:lnTo>
                    <a:pt x="3164530" y="419100"/>
                  </a:lnTo>
                  <a:lnTo>
                    <a:pt x="3153310" y="469900"/>
                  </a:lnTo>
                  <a:lnTo>
                    <a:pt x="3141576" y="520700"/>
                  </a:lnTo>
                  <a:lnTo>
                    <a:pt x="3129314" y="558800"/>
                  </a:lnTo>
                  <a:lnTo>
                    <a:pt x="3116511" y="609600"/>
                  </a:lnTo>
                  <a:lnTo>
                    <a:pt x="3103152" y="660400"/>
                  </a:lnTo>
                  <a:lnTo>
                    <a:pt x="3089224" y="711200"/>
                  </a:lnTo>
                  <a:lnTo>
                    <a:pt x="3074713" y="762000"/>
                  </a:lnTo>
                  <a:lnTo>
                    <a:pt x="3059604" y="800100"/>
                  </a:lnTo>
                  <a:lnTo>
                    <a:pt x="3043885" y="850900"/>
                  </a:lnTo>
                  <a:lnTo>
                    <a:pt x="3027541" y="901700"/>
                  </a:lnTo>
                  <a:lnTo>
                    <a:pt x="3010558" y="939800"/>
                  </a:lnTo>
                  <a:lnTo>
                    <a:pt x="2992922" y="990600"/>
                  </a:lnTo>
                  <a:lnTo>
                    <a:pt x="2974620" y="1028700"/>
                  </a:lnTo>
                  <a:lnTo>
                    <a:pt x="2955638" y="1079500"/>
                  </a:lnTo>
                  <a:lnTo>
                    <a:pt x="2935961" y="1117600"/>
                  </a:lnTo>
                  <a:lnTo>
                    <a:pt x="2915577" y="1168400"/>
                  </a:lnTo>
                  <a:lnTo>
                    <a:pt x="2894470" y="1206500"/>
                  </a:lnTo>
                  <a:lnTo>
                    <a:pt x="2872628" y="1244600"/>
                  </a:lnTo>
                  <a:lnTo>
                    <a:pt x="2850037" y="1295400"/>
                  </a:lnTo>
                  <a:lnTo>
                    <a:pt x="2826681" y="1333500"/>
                  </a:lnTo>
                  <a:lnTo>
                    <a:pt x="2802549" y="1371600"/>
                  </a:lnTo>
                  <a:lnTo>
                    <a:pt x="2777625" y="1409700"/>
                  </a:lnTo>
                  <a:lnTo>
                    <a:pt x="2751896" y="1447800"/>
                  </a:lnTo>
                  <a:lnTo>
                    <a:pt x="2725348" y="1485900"/>
                  </a:lnTo>
                  <a:lnTo>
                    <a:pt x="2697967" y="1524000"/>
                  </a:lnTo>
                  <a:lnTo>
                    <a:pt x="2669740" y="1562100"/>
                  </a:lnTo>
                  <a:lnTo>
                    <a:pt x="2640652" y="1587500"/>
                  </a:lnTo>
                  <a:lnTo>
                    <a:pt x="2610689" y="1625600"/>
                  </a:lnTo>
                  <a:lnTo>
                    <a:pt x="2579838" y="1663700"/>
                  </a:lnTo>
                  <a:lnTo>
                    <a:pt x="2548085" y="1689100"/>
                  </a:lnTo>
                  <a:lnTo>
                    <a:pt x="2515416" y="1727200"/>
                  </a:lnTo>
                  <a:lnTo>
                    <a:pt x="2481817" y="1752600"/>
                  </a:lnTo>
                  <a:lnTo>
                    <a:pt x="2447275" y="1790700"/>
                  </a:lnTo>
                  <a:lnTo>
                    <a:pt x="2411774" y="1816100"/>
                  </a:lnTo>
                  <a:lnTo>
                    <a:pt x="2375303" y="1841500"/>
                  </a:lnTo>
                  <a:lnTo>
                    <a:pt x="2337846" y="1879600"/>
                  </a:lnTo>
                  <a:lnTo>
                    <a:pt x="2299389" y="1905000"/>
                  </a:lnTo>
                  <a:lnTo>
                    <a:pt x="2259920" y="1930400"/>
                  </a:lnTo>
                  <a:lnTo>
                    <a:pt x="2219423" y="1955800"/>
                  </a:lnTo>
                  <a:lnTo>
                    <a:pt x="2177886" y="1968500"/>
                  </a:lnTo>
                  <a:lnTo>
                    <a:pt x="2135294" y="1993900"/>
                  </a:lnTo>
                  <a:lnTo>
                    <a:pt x="2091633" y="2019300"/>
                  </a:lnTo>
                  <a:lnTo>
                    <a:pt x="2042517" y="2044700"/>
                  </a:lnTo>
                  <a:lnTo>
                    <a:pt x="1993618" y="2057400"/>
                  </a:lnTo>
                  <a:lnTo>
                    <a:pt x="1944946" y="2082800"/>
                  </a:lnTo>
                  <a:lnTo>
                    <a:pt x="1896508" y="2095500"/>
                  </a:lnTo>
                  <a:lnTo>
                    <a:pt x="1848313" y="2120900"/>
                  </a:lnTo>
                  <a:lnTo>
                    <a:pt x="1752685" y="2146300"/>
                  </a:lnTo>
                  <a:lnTo>
                    <a:pt x="1705269" y="2171700"/>
                  </a:lnTo>
                  <a:lnTo>
                    <a:pt x="1658130" y="2184400"/>
                  </a:lnTo>
                  <a:close/>
                </a:path>
                <a:path w="3239135" h="2235200">
                  <a:moveTo>
                    <a:pt x="1564717" y="2197100"/>
                  </a:moveTo>
                  <a:lnTo>
                    <a:pt x="1285136" y="2197100"/>
                  </a:lnTo>
                  <a:lnTo>
                    <a:pt x="1329322" y="2184400"/>
                  </a:lnTo>
                  <a:lnTo>
                    <a:pt x="1611277" y="2184400"/>
                  </a:lnTo>
                  <a:lnTo>
                    <a:pt x="1564717" y="2197100"/>
                  </a:lnTo>
                  <a:close/>
                </a:path>
                <a:path w="3239135" h="2235200">
                  <a:moveTo>
                    <a:pt x="1381583" y="2235200"/>
                  </a:moveTo>
                  <a:lnTo>
                    <a:pt x="1117131" y="2235200"/>
                  </a:lnTo>
                  <a:lnTo>
                    <a:pt x="1074360" y="2222500"/>
                  </a:lnTo>
                  <a:lnTo>
                    <a:pt x="1426884" y="2222500"/>
                  </a:lnTo>
                  <a:lnTo>
                    <a:pt x="1381583" y="2235200"/>
                  </a:lnTo>
                  <a:close/>
                </a:path>
              </a:pathLst>
            </a:custGeom>
            <a:solidFill>
              <a:srgbClr val="9061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6116" y="3036953"/>
              <a:ext cx="133350" cy="133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796116" y="4694303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6116" y="5522978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6116" y="6351653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6116" y="7180329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93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Addition</a:t>
            </a:r>
            <a:r>
              <a:rPr spc="-335" dirty="0"/>
              <a:t> </a:t>
            </a:r>
            <a:r>
              <a:rPr spc="-120" dirty="0"/>
              <a:t>of</a:t>
            </a:r>
            <a:r>
              <a:rPr spc="-330" dirty="0"/>
              <a:t> </a:t>
            </a:r>
            <a:r>
              <a:rPr spc="-75" dirty="0"/>
              <a:t>more</a:t>
            </a:r>
            <a:r>
              <a:rPr spc="-335" dirty="0"/>
              <a:t> </a:t>
            </a:r>
            <a:r>
              <a:rPr spc="-140" dirty="0"/>
              <a:t>filters</a:t>
            </a:r>
            <a:r>
              <a:rPr spc="-330" dirty="0"/>
              <a:t> </a:t>
            </a:r>
            <a:r>
              <a:rPr spc="-25" dirty="0"/>
              <a:t>such</a:t>
            </a:r>
            <a:r>
              <a:rPr spc="-335" dirty="0"/>
              <a:t> </a:t>
            </a:r>
            <a:r>
              <a:rPr spc="-15" dirty="0"/>
              <a:t>as</a:t>
            </a:r>
            <a:r>
              <a:rPr spc="-330" dirty="0"/>
              <a:t> </a:t>
            </a:r>
            <a:r>
              <a:rPr spc="-125" dirty="0"/>
              <a:t>attribute</a:t>
            </a:r>
            <a:r>
              <a:rPr spc="-335" dirty="0"/>
              <a:t> </a:t>
            </a:r>
            <a:r>
              <a:rPr spc="-90" dirty="0"/>
              <a:t>prediction</a:t>
            </a:r>
            <a:r>
              <a:rPr spc="-330" dirty="0"/>
              <a:t> </a:t>
            </a:r>
            <a:r>
              <a:rPr spc="-45" dirty="0"/>
              <a:t>based</a:t>
            </a:r>
            <a:r>
              <a:rPr spc="-330" dirty="0"/>
              <a:t> </a:t>
            </a:r>
            <a:r>
              <a:rPr spc="5" dirty="0"/>
              <a:t>on</a:t>
            </a:r>
            <a:r>
              <a:rPr spc="-335" dirty="0"/>
              <a:t> </a:t>
            </a:r>
            <a:r>
              <a:rPr spc="-90" dirty="0"/>
              <a:t>automatic</a:t>
            </a:r>
          </a:p>
          <a:p>
            <a:pPr marL="1130935">
              <a:lnSpc>
                <a:spcPct val="100000"/>
              </a:lnSpc>
              <a:spcBef>
                <a:spcPts val="2565"/>
              </a:spcBef>
            </a:pPr>
            <a:r>
              <a:rPr spc="-90" dirty="0"/>
              <a:t>classification</a:t>
            </a:r>
            <a:r>
              <a:rPr spc="-340" dirty="0"/>
              <a:t> </a:t>
            </a:r>
            <a:r>
              <a:rPr spc="-20" dirty="0"/>
              <a:t>using</a:t>
            </a:r>
            <a:r>
              <a:rPr spc="-335" dirty="0"/>
              <a:t> </a:t>
            </a:r>
            <a:r>
              <a:rPr spc="-75" dirty="0"/>
              <a:t>more</a:t>
            </a:r>
            <a:r>
              <a:rPr spc="-335" dirty="0"/>
              <a:t> </a:t>
            </a:r>
            <a:r>
              <a:rPr spc="-15" dirty="0"/>
              <a:t>CNN</a:t>
            </a:r>
            <a:r>
              <a:rPr spc="-335" dirty="0"/>
              <a:t> </a:t>
            </a:r>
            <a:r>
              <a:rPr spc="-85" dirty="0"/>
              <a:t>Deep</a:t>
            </a:r>
            <a:r>
              <a:rPr spc="-335" dirty="0"/>
              <a:t> </a:t>
            </a:r>
            <a:r>
              <a:rPr spc="-70" dirty="0"/>
              <a:t>Learning</a:t>
            </a:r>
            <a:r>
              <a:rPr spc="-335" dirty="0"/>
              <a:t> </a:t>
            </a:r>
            <a:r>
              <a:rPr spc="-85" dirty="0"/>
              <a:t>Models.</a:t>
            </a:r>
          </a:p>
          <a:p>
            <a:pPr marL="1130935" marR="123189">
              <a:lnSpc>
                <a:spcPts val="6530"/>
              </a:lnSpc>
              <a:spcBef>
                <a:spcPts val="640"/>
              </a:spcBef>
            </a:pPr>
            <a:r>
              <a:rPr spc="-65" dirty="0"/>
              <a:t>Recommendation</a:t>
            </a:r>
            <a:r>
              <a:rPr spc="-330" dirty="0"/>
              <a:t> </a:t>
            </a:r>
            <a:r>
              <a:rPr spc="-55" dirty="0"/>
              <a:t>Engine</a:t>
            </a:r>
            <a:r>
              <a:rPr spc="-325" dirty="0"/>
              <a:t> </a:t>
            </a:r>
            <a:r>
              <a:rPr spc="-45" dirty="0"/>
              <a:t>based</a:t>
            </a:r>
            <a:r>
              <a:rPr spc="-325" dirty="0"/>
              <a:t> </a:t>
            </a:r>
            <a:r>
              <a:rPr spc="5" dirty="0"/>
              <a:t>on</a:t>
            </a:r>
            <a:r>
              <a:rPr spc="-325" dirty="0"/>
              <a:t> </a:t>
            </a:r>
            <a:r>
              <a:rPr spc="-60" dirty="0"/>
              <a:t>fashion</a:t>
            </a:r>
            <a:r>
              <a:rPr spc="-325" dirty="0"/>
              <a:t> </a:t>
            </a:r>
            <a:r>
              <a:rPr spc="-95" dirty="0"/>
              <a:t>compatibility</a:t>
            </a:r>
            <a:r>
              <a:rPr spc="-330" dirty="0"/>
              <a:t> </a:t>
            </a:r>
            <a:r>
              <a:rPr spc="-130" dirty="0"/>
              <a:t>for</a:t>
            </a:r>
            <a:r>
              <a:rPr spc="-325" dirty="0"/>
              <a:t> </a:t>
            </a:r>
            <a:r>
              <a:rPr spc="-90" dirty="0"/>
              <a:t>diverse</a:t>
            </a:r>
            <a:r>
              <a:rPr spc="-325" dirty="0"/>
              <a:t> </a:t>
            </a:r>
            <a:r>
              <a:rPr spc="-125" dirty="0"/>
              <a:t>styles.  </a:t>
            </a:r>
            <a:r>
              <a:rPr spc="-140" dirty="0"/>
              <a:t>Outfit</a:t>
            </a:r>
            <a:r>
              <a:rPr spc="-335" dirty="0"/>
              <a:t> </a:t>
            </a:r>
            <a:r>
              <a:rPr spc="-130" dirty="0"/>
              <a:t>Virtual</a:t>
            </a:r>
            <a:r>
              <a:rPr spc="-330" dirty="0"/>
              <a:t> </a:t>
            </a:r>
            <a:r>
              <a:rPr spc="-125" dirty="0"/>
              <a:t>Trial</a:t>
            </a:r>
            <a:r>
              <a:rPr spc="-335" dirty="0"/>
              <a:t> </a:t>
            </a:r>
            <a:r>
              <a:rPr spc="-5" dirty="0"/>
              <a:t>Room</a:t>
            </a:r>
            <a:r>
              <a:rPr spc="-330" dirty="0"/>
              <a:t> </a:t>
            </a:r>
            <a:r>
              <a:rPr spc="-20" dirty="0"/>
              <a:t>using</a:t>
            </a:r>
            <a:r>
              <a:rPr spc="-330" dirty="0"/>
              <a:t> </a:t>
            </a:r>
            <a:r>
              <a:rPr spc="-70" dirty="0"/>
              <a:t>Clothing</a:t>
            </a:r>
            <a:r>
              <a:rPr spc="-335" dirty="0"/>
              <a:t> </a:t>
            </a:r>
            <a:r>
              <a:rPr spc="-40" dirty="0"/>
              <a:t>Landmarks</a:t>
            </a:r>
            <a:r>
              <a:rPr spc="-330" dirty="0"/>
              <a:t> </a:t>
            </a:r>
            <a:r>
              <a:rPr spc="-125" dirty="0"/>
              <a:t>Identification.</a:t>
            </a:r>
          </a:p>
          <a:p>
            <a:pPr marL="1130935">
              <a:lnSpc>
                <a:spcPct val="100000"/>
              </a:lnSpc>
              <a:spcBef>
                <a:spcPts val="1915"/>
              </a:spcBef>
            </a:pPr>
            <a:r>
              <a:rPr spc="-140" dirty="0"/>
              <a:t>Outfit</a:t>
            </a:r>
            <a:r>
              <a:rPr spc="-335" dirty="0"/>
              <a:t> </a:t>
            </a:r>
            <a:r>
              <a:rPr spc="-55" dirty="0"/>
              <a:t>Ratings</a:t>
            </a:r>
            <a:r>
              <a:rPr spc="-335" dirty="0"/>
              <a:t> </a:t>
            </a:r>
            <a:r>
              <a:rPr spc="-45" dirty="0"/>
              <a:t>based</a:t>
            </a:r>
            <a:r>
              <a:rPr spc="-335" dirty="0"/>
              <a:t> </a:t>
            </a:r>
            <a:r>
              <a:rPr spc="5" dirty="0"/>
              <a:t>on</a:t>
            </a:r>
            <a:r>
              <a:rPr spc="-335" dirty="0"/>
              <a:t> </a:t>
            </a:r>
            <a:r>
              <a:rPr spc="-135" dirty="0"/>
              <a:t>recent</a:t>
            </a:r>
            <a:r>
              <a:rPr spc="-335" dirty="0"/>
              <a:t> </a:t>
            </a:r>
            <a:r>
              <a:rPr spc="-60" dirty="0"/>
              <a:t>fashion</a:t>
            </a:r>
            <a:r>
              <a:rPr spc="-335" dirty="0"/>
              <a:t> </a:t>
            </a:r>
            <a:r>
              <a:rPr spc="-125" dirty="0"/>
              <a:t>trends.</a:t>
            </a:r>
          </a:p>
          <a:p>
            <a:pPr marL="1130935" marR="5080">
              <a:lnSpc>
                <a:spcPts val="6530"/>
              </a:lnSpc>
              <a:spcBef>
                <a:spcPts val="640"/>
              </a:spcBef>
            </a:pPr>
            <a:r>
              <a:rPr spc="-105" dirty="0"/>
              <a:t>Faster</a:t>
            </a:r>
            <a:r>
              <a:rPr spc="-335" dirty="0"/>
              <a:t> </a:t>
            </a:r>
            <a:r>
              <a:rPr spc="-35" dirty="0"/>
              <a:t>responses</a:t>
            </a:r>
            <a:r>
              <a:rPr spc="-335" dirty="0"/>
              <a:t> </a:t>
            </a:r>
            <a:r>
              <a:rPr spc="-20" dirty="0"/>
              <a:t>using</a:t>
            </a:r>
            <a:r>
              <a:rPr spc="-330" dirty="0"/>
              <a:t> </a:t>
            </a:r>
            <a:r>
              <a:rPr spc="-85" dirty="0"/>
              <a:t>indexes</a:t>
            </a:r>
            <a:r>
              <a:rPr spc="-335" dirty="0"/>
              <a:t> </a:t>
            </a:r>
            <a:r>
              <a:rPr spc="-65" dirty="0"/>
              <a:t>in</a:t>
            </a:r>
            <a:r>
              <a:rPr spc="-330" dirty="0"/>
              <a:t> </a:t>
            </a:r>
            <a:r>
              <a:rPr spc="-105" dirty="0"/>
              <a:t>DB,</a:t>
            </a:r>
            <a:r>
              <a:rPr spc="-335" dirty="0"/>
              <a:t> </a:t>
            </a:r>
            <a:r>
              <a:rPr spc="-85" dirty="0"/>
              <a:t>multithreading</a:t>
            </a:r>
            <a:r>
              <a:rPr spc="-335" dirty="0"/>
              <a:t> </a:t>
            </a:r>
            <a:r>
              <a:rPr spc="-60" dirty="0"/>
              <a:t>API</a:t>
            </a:r>
            <a:r>
              <a:rPr spc="-330" dirty="0"/>
              <a:t> </a:t>
            </a:r>
            <a:r>
              <a:rPr spc="-85" dirty="0"/>
              <a:t>calls</a:t>
            </a:r>
            <a:r>
              <a:rPr spc="-335" dirty="0"/>
              <a:t> </a:t>
            </a:r>
            <a:r>
              <a:rPr spc="-90" dirty="0"/>
              <a:t>to</a:t>
            </a:r>
            <a:r>
              <a:rPr spc="-330" dirty="0"/>
              <a:t> </a:t>
            </a:r>
            <a:r>
              <a:rPr spc="-35" dirty="0"/>
              <a:t>DL</a:t>
            </a:r>
            <a:r>
              <a:rPr spc="-335" dirty="0"/>
              <a:t> </a:t>
            </a:r>
            <a:r>
              <a:rPr spc="-45" dirty="0"/>
              <a:t>models  </a:t>
            </a:r>
            <a:r>
              <a:rPr spc="-145" dirty="0"/>
              <a:t>API.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300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Alfios</vt:lpstr>
      <vt:lpstr>Calibri</vt:lpstr>
      <vt:lpstr>Trebuchet MS</vt:lpstr>
      <vt:lpstr>Verdana</vt:lpstr>
      <vt:lpstr>Office Theme</vt:lpstr>
      <vt:lpstr>SENSE</vt:lpstr>
      <vt:lpstr>Our Solution We propose a seamless and easy-to-use feature called SENSE using which  customers can upload a photo of any piece of clothing they already own and  easily get expert recommendations of clothing that goes along with it.</vt:lpstr>
      <vt:lpstr>CLICK A PHOTO OF THE ITEM Our Convolutional Neural Network Model will identify the type of  item and using OpenCV, we can get the colour pattern.</vt:lpstr>
      <vt:lpstr>TECH STACK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By - Team NAME</dc:title>
  <dc:creator>Yash Singhal</dc:creator>
  <cp:keywords>DAEvEl0VpHI,BACwYwra5V4</cp:keywords>
  <cp:lastModifiedBy>Yash Singhal</cp:lastModifiedBy>
  <cp:revision>1</cp:revision>
  <dcterms:created xsi:type="dcterms:W3CDTF">2021-11-07T22:06:18Z</dcterms:created>
  <dcterms:modified xsi:type="dcterms:W3CDTF">2021-11-07T23:12:48Z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2021-11-07T00:00:00Z</vt:filetime>
  </property>
  <property fmtid="{D5CDD505-2E9C-101B-9397-08002B2CF9AE}" pid="3" name="Creator">
    <vt:lpwstr>Canva</vt:lpwstr>
  </property>
  <property fmtid="{D5CDD505-2E9C-101B-9397-08002B2CF9AE}" pid="4" name="LastSaved">
    <vt:filetime>2021-11-07T00:00:00Z</vt:filetime>
  </property>
</Properties>
</file>