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1"/>
  </p:notesMasterIdLst>
  <p:sldIdLst>
    <p:sldId id="328" r:id="rId3"/>
    <p:sldId id="360" r:id="rId4"/>
    <p:sldId id="362" r:id="rId5"/>
    <p:sldId id="363" r:id="rId6"/>
    <p:sldId id="364" r:id="rId7"/>
    <p:sldId id="361" r:id="rId8"/>
    <p:sldId id="365" r:id="rId9"/>
    <p:sldId id="35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0" autoAdjust="0"/>
    <p:restoredTop sz="93367" autoAdjust="0"/>
  </p:normalViewPr>
  <p:slideViewPr>
    <p:cSldViewPr>
      <p:cViewPr>
        <p:scale>
          <a:sx n="66" d="100"/>
          <a:sy n="66" d="100"/>
        </p:scale>
        <p:origin x="9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103859-8A1C-422C-B921-4931CA3D348D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04A3E2F-C59C-413E-9EE4-22DFCD5A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00406" y="4415156"/>
            <a:ext cx="5609588" cy="4183695"/>
          </a:xfrm>
          <a:prstGeom prst="rect">
            <a:avLst/>
          </a:prstGeom>
          <a:noFill/>
          <a:ln>
            <a:noFill/>
          </a:ln>
        </p:spPr>
        <p:txBody>
          <a:bodyPr lIns="91271" tIns="45623" rIns="91271" bIns="45623" anchor="t" anchorCtr="0">
            <a:noAutofit/>
          </a:bodyPr>
          <a:lstStyle/>
          <a:p>
            <a:pPr>
              <a:buSzPct val="250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971082" y="8830312"/>
            <a:ext cx="3037734" cy="464504"/>
          </a:xfrm>
          <a:prstGeom prst="rect">
            <a:avLst/>
          </a:prstGeom>
          <a:noFill/>
          <a:ln>
            <a:noFill/>
          </a:ln>
        </p:spPr>
        <p:txBody>
          <a:bodyPr lIns="91271" tIns="45623" rIns="91271" bIns="45623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66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80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80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525"/>
            <a:ext cx="9143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hape 12" descr="photos-ppt.jp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12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9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2" y="381000"/>
            <a:ext cx="7756263" cy="749451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93" y="76200"/>
            <a:ext cx="127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933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4"/>
            <a:ext cx="9143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895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81000"/>
            <a:ext cx="7756263" cy="7494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01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1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44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430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9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849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9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875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9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2" y="381000"/>
            <a:ext cx="7756263" cy="749451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93" y="76200"/>
            <a:ext cx="127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0778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2" y="1204858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50" y="3324432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1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2" y="570156"/>
            <a:ext cx="7756263" cy="1054251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1"/>
            <a:ext cx="3803904" cy="34344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1"/>
            <a:ext cx="3803904" cy="34344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7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2" y="570156"/>
            <a:ext cx="7756263" cy="1054251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2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90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80" y="2619064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46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2" y="559400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5"/>
            <a:ext cx="3580882" cy="4414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0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3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7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80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787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1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50545" y="152400"/>
            <a:ext cx="7756263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609602" y="381000"/>
            <a:ext cx="7756263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5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1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50543" y="152400"/>
            <a:ext cx="7756263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609600" y="381000"/>
            <a:ext cx="7756263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240" y="3200400"/>
            <a:ext cx="4592620" cy="1091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br>
              <a:rPr lang="en-US" sz="3200" b="0" i="0" u="none" strike="noStrike" cap="none" dirty="0">
                <a:solidFill>
                  <a:srgbClr val="FFFFFF"/>
                </a:solidFill>
                <a:ea typeface="Arial"/>
                <a:sym typeface="Arial"/>
              </a:rPr>
            </a:br>
            <a:br>
              <a:rPr lang="en-US" sz="3200" b="0" i="0" u="none" strike="noStrike" cap="none" dirty="0">
                <a:solidFill>
                  <a:srgbClr val="FFFFFF"/>
                </a:solidFill>
                <a:ea typeface="Arial"/>
                <a:sym typeface="Arial"/>
              </a:rPr>
            </a:br>
            <a:br>
              <a:rPr lang="en-US" sz="3200" b="0" i="0" u="none" strike="noStrike" cap="none" dirty="0">
                <a:solidFill>
                  <a:srgbClr val="FFFFFF"/>
                </a:solidFill>
                <a:ea typeface="Arial"/>
                <a:sym typeface="Arial"/>
              </a:rPr>
            </a:br>
            <a:r>
              <a:rPr lang="en-US" sz="3200" b="0" i="0" u="none" strike="noStrike" cap="none" dirty="0">
                <a:solidFill>
                  <a:srgbClr val="FFFFFF"/>
                </a:solidFill>
                <a:ea typeface="Arial"/>
                <a:sym typeface="Arial"/>
              </a:rPr>
              <a:t>Data </a:t>
            </a:r>
            <a:r>
              <a:rPr lang="en-US" sz="3200" b="0" dirty="0">
                <a:ea typeface="Arial"/>
                <a:sym typeface="Arial"/>
              </a:rPr>
              <a:t>Mining Project</a:t>
            </a:r>
            <a:br>
              <a:rPr lang="zh-CN" altLang="en-US" sz="3200" b="0" dirty="0"/>
            </a:br>
            <a:br>
              <a:rPr lang="en-US" altLang="zh-CN" sz="3200" b="0" dirty="0"/>
            </a:br>
            <a:r>
              <a:rPr lang="en-US" altLang="zh-CN" sz="2000" b="0" dirty="0"/>
              <a:t>Presented by:</a:t>
            </a:r>
            <a:br>
              <a:rPr lang="en-US" altLang="zh-CN" sz="2000" b="0" dirty="0"/>
            </a:br>
            <a:r>
              <a:rPr lang="en-US" altLang="zh-CN" sz="2000" b="0" dirty="0"/>
              <a:t>Amanraj Singh</a:t>
            </a:r>
            <a:br>
              <a:rPr lang="en-US" altLang="zh-CN" sz="3200" b="0" dirty="0"/>
            </a:br>
            <a:r>
              <a:rPr lang="zh-CN" altLang="en-US" sz="3200" b="0" dirty="0"/>
              <a:t>      </a:t>
            </a:r>
            <a:endParaRPr lang="en-US" sz="2400" b="0" i="0" u="none" strike="noStrike" cap="none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52400" y="4013202"/>
            <a:ext cx="7031021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CE9C6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ECE9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ECE9C6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ECE9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600" y="5867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DATS 6103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October 17, 2017</a:t>
            </a:r>
          </a:p>
        </p:txBody>
      </p:sp>
    </p:spTree>
    <p:extLst>
      <p:ext uri="{BB962C8B-B14F-4D97-AF65-F5344CB8AC3E}">
        <p14:creationId xmlns:p14="http://schemas.microsoft.com/office/powerpoint/2010/main" val="25515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56263" cy="74945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/>
              <a:t>Describe military spending of </a:t>
            </a:r>
            <a:r>
              <a:rPr lang="en-US" sz="3000" dirty="0" err="1"/>
              <a:t>atleast</a:t>
            </a:r>
            <a:r>
              <a:rPr lang="en-US" sz="3000" dirty="0"/>
              <a:t> top 10 nations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/>
              <a:t>Compare the data to that country’s GDP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/>
              <a:t>Compare the data to the overall military spending of all the 10+ countries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/>
              <a:t>Compare the per person military spending to the per person GDP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/>
              <a:t>Single out the fastest growing countries in fixed value and in percentage</a:t>
            </a:r>
          </a:p>
        </p:txBody>
      </p:sp>
    </p:spTree>
    <p:extLst>
      <p:ext uri="{BB962C8B-B14F-4D97-AF65-F5344CB8AC3E}">
        <p14:creationId xmlns:p14="http://schemas.microsoft.com/office/powerpoint/2010/main" val="132373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2ADD4D-FA39-4F27-8EDF-5197EBA70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252" y="1447800"/>
            <a:ext cx="7938114" cy="3200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FF742D-59CF-48D7-B395-9DBF26D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28D8-1DAF-4C8C-9356-3F9381DA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26" y="1463040"/>
            <a:ext cx="8611366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97844-9909-497D-BC86-8A1F65EDE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08" y="1862138"/>
            <a:ext cx="8053792" cy="36242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4C8B59-113D-4881-8FFF-8A015238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Data</a:t>
            </a:r>
          </a:p>
        </p:txBody>
      </p:sp>
    </p:spTree>
    <p:extLst>
      <p:ext uri="{BB962C8B-B14F-4D97-AF65-F5344CB8AC3E}">
        <p14:creationId xmlns:p14="http://schemas.microsoft.com/office/powerpoint/2010/main" val="19171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85A2E2-DA56-43F9-8CFF-B94C0C20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C5DF6-66F5-4060-8FB6-C397C463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Refer </a:t>
            </a:r>
            <a:r>
              <a:rPr lang="en-US" dirty="0" err="1"/>
              <a:t>Jupyter</a:t>
            </a:r>
            <a:r>
              <a:rPr lang="en-US" dirty="0"/>
              <a:t> Python Notebook </a:t>
            </a:r>
          </a:p>
        </p:txBody>
      </p:sp>
    </p:spTree>
    <p:extLst>
      <p:ext uri="{BB962C8B-B14F-4D97-AF65-F5344CB8AC3E}">
        <p14:creationId xmlns:p14="http://schemas.microsoft.com/office/powerpoint/2010/main" val="240390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56263" cy="749451"/>
          </a:xfrm>
        </p:spPr>
        <p:txBody>
          <a:bodyPr/>
          <a:lstStyle/>
          <a:p>
            <a:r>
              <a:rPr lang="en-US"/>
              <a:t>Observations and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Top 3 Countries in military spending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United States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UK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China</a:t>
            </a:r>
          </a:p>
          <a:p>
            <a:pPr marL="1200150" lvl="2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GDP vs Military comparison Top 3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Saudi Arabia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Russia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United States</a:t>
            </a:r>
          </a:p>
        </p:txBody>
      </p:sp>
    </p:spTree>
    <p:extLst>
      <p:ext uri="{BB962C8B-B14F-4D97-AF65-F5344CB8AC3E}">
        <p14:creationId xmlns:p14="http://schemas.microsoft.com/office/powerpoint/2010/main" val="128537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3E1FB-E0C0-46C7-8FA7-D90139BA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9" y="1861440"/>
            <a:ext cx="7745505" cy="4691759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Top 3 fastest growing Countries in military spending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China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 err="1"/>
              <a:t>Argentia</a:t>
            </a:r>
            <a:endParaRPr lang="en-US" sz="2800" dirty="0"/>
          </a:p>
          <a:p>
            <a:pPr marL="1200150" lvl="2" indent="-285750">
              <a:buFont typeface="Arial" charset="0"/>
              <a:buChar char="•"/>
            </a:pPr>
            <a:r>
              <a:rPr lang="en-US" sz="2800" dirty="0"/>
              <a:t>Saudi Arabia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B9C91C-AAD3-47B1-BBF2-994E5C40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</a:t>
            </a:r>
          </a:p>
        </p:txBody>
      </p:sp>
    </p:spTree>
    <p:extLst>
      <p:ext uri="{BB962C8B-B14F-4D97-AF65-F5344CB8AC3E}">
        <p14:creationId xmlns:p14="http://schemas.microsoft.com/office/powerpoint/2010/main" val="25751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074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46181</TotalTime>
  <Words>107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Wingdings</vt:lpstr>
      <vt:lpstr>Custom Design</vt:lpstr>
      <vt:lpstr>2_Custom Design</vt:lpstr>
      <vt:lpstr>   Data Mining Project  Presented by: Amanraj Singh       </vt:lpstr>
      <vt:lpstr>Objective</vt:lpstr>
      <vt:lpstr>Initial Raw Data</vt:lpstr>
      <vt:lpstr>Formatted Data</vt:lpstr>
      <vt:lpstr>Coding </vt:lpstr>
      <vt:lpstr>Observations and Results</vt:lpstr>
      <vt:lpstr>Continued 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Layne, Ronald J</dc:creator>
  <cp:lastModifiedBy>Amanraj Singh</cp:lastModifiedBy>
  <cp:revision>285</cp:revision>
  <cp:lastPrinted>2016-09-14T15:15:07Z</cp:lastPrinted>
  <dcterms:created xsi:type="dcterms:W3CDTF">2016-08-17T12:32:43Z</dcterms:created>
  <dcterms:modified xsi:type="dcterms:W3CDTF">2017-10-18T05:45:12Z</dcterms:modified>
</cp:coreProperties>
</file>