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756" r:id="rId4"/>
    <p:sldMasterId id="2147483768" r:id="rId5"/>
    <p:sldMasterId id="2147483780" r:id="rId6"/>
    <p:sldMasterId id="2147483792" r:id="rId7"/>
  </p:sldMasterIdLst>
  <p:sldIdLst>
    <p:sldId id="256" r:id="rId8"/>
    <p:sldId id="257" r:id="rId9"/>
    <p:sldId id="266" r:id="rId10"/>
    <p:sldId id="267" r:id="rId11"/>
    <p:sldId id="260" r:id="rId12"/>
    <p:sldId id="259" r:id="rId13"/>
    <p:sldId id="261" r:id="rId14"/>
    <p:sldId id="262" r:id="rId15"/>
    <p:sldId id="263" r:id="rId16"/>
    <p:sldId id="264" r:id="rId17"/>
    <p:sldId id="265" r:id="rId18"/>
  </p:sldIdLst>
  <p:sldSz cx="18002250" cy="11522075"/>
  <p:notesSz cx="9144000" cy="6858000"/>
  <p:defaultTextStyle>
    <a:defPPr>
      <a:defRPr lang="en-US"/>
    </a:defPPr>
    <a:lvl1pPr marL="0" algn="l" defTabSz="1113277" rtl="0" eaLnBrk="1" latinLnBrk="0" hangingPunct="1">
      <a:defRPr sz="2100" kern="1200">
        <a:solidFill>
          <a:schemeClr val="tx1"/>
        </a:solidFill>
        <a:latin typeface="+mn-lt"/>
        <a:ea typeface="+mn-ea"/>
        <a:cs typeface="+mn-cs"/>
      </a:defRPr>
    </a:lvl1pPr>
    <a:lvl2pPr marL="556638" algn="l" defTabSz="1113277" rtl="0" eaLnBrk="1" latinLnBrk="0" hangingPunct="1">
      <a:defRPr sz="2100" kern="1200">
        <a:solidFill>
          <a:schemeClr val="tx1"/>
        </a:solidFill>
        <a:latin typeface="+mn-lt"/>
        <a:ea typeface="+mn-ea"/>
        <a:cs typeface="+mn-cs"/>
      </a:defRPr>
    </a:lvl2pPr>
    <a:lvl3pPr marL="1113277" algn="l" defTabSz="1113277" rtl="0" eaLnBrk="1" latinLnBrk="0" hangingPunct="1">
      <a:defRPr sz="2100" kern="1200">
        <a:solidFill>
          <a:schemeClr val="tx1"/>
        </a:solidFill>
        <a:latin typeface="+mn-lt"/>
        <a:ea typeface="+mn-ea"/>
        <a:cs typeface="+mn-cs"/>
      </a:defRPr>
    </a:lvl3pPr>
    <a:lvl4pPr marL="1669914" algn="l" defTabSz="1113277" rtl="0" eaLnBrk="1" latinLnBrk="0" hangingPunct="1">
      <a:defRPr sz="2100" kern="1200">
        <a:solidFill>
          <a:schemeClr val="tx1"/>
        </a:solidFill>
        <a:latin typeface="+mn-lt"/>
        <a:ea typeface="+mn-ea"/>
        <a:cs typeface="+mn-cs"/>
      </a:defRPr>
    </a:lvl4pPr>
    <a:lvl5pPr marL="2226553" algn="l" defTabSz="1113277" rtl="0" eaLnBrk="1" latinLnBrk="0" hangingPunct="1">
      <a:defRPr sz="2100" kern="1200">
        <a:solidFill>
          <a:schemeClr val="tx1"/>
        </a:solidFill>
        <a:latin typeface="+mn-lt"/>
        <a:ea typeface="+mn-ea"/>
        <a:cs typeface="+mn-cs"/>
      </a:defRPr>
    </a:lvl5pPr>
    <a:lvl6pPr marL="2783191" algn="l" defTabSz="1113277" rtl="0" eaLnBrk="1" latinLnBrk="0" hangingPunct="1">
      <a:defRPr sz="2100" kern="1200">
        <a:solidFill>
          <a:schemeClr val="tx1"/>
        </a:solidFill>
        <a:latin typeface="+mn-lt"/>
        <a:ea typeface="+mn-ea"/>
        <a:cs typeface="+mn-cs"/>
      </a:defRPr>
    </a:lvl6pPr>
    <a:lvl7pPr marL="3339829" algn="l" defTabSz="1113277" rtl="0" eaLnBrk="1" latinLnBrk="0" hangingPunct="1">
      <a:defRPr sz="2100" kern="1200">
        <a:solidFill>
          <a:schemeClr val="tx1"/>
        </a:solidFill>
        <a:latin typeface="+mn-lt"/>
        <a:ea typeface="+mn-ea"/>
        <a:cs typeface="+mn-cs"/>
      </a:defRPr>
    </a:lvl7pPr>
    <a:lvl8pPr marL="3896467" algn="l" defTabSz="1113277" rtl="0" eaLnBrk="1" latinLnBrk="0" hangingPunct="1">
      <a:defRPr sz="2100" kern="1200">
        <a:solidFill>
          <a:schemeClr val="tx1"/>
        </a:solidFill>
        <a:latin typeface="+mn-lt"/>
        <a:ea typeface="+mn-ea"/>
        <a:cs typeface="+mn-cs"/>
      </a:defRPr>
    </a:lvl8pPr>
    <a:lvl9pPr marL="4453105" algn="l" defTabSz="1113277"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41" d="100"/>
          <a:sy n="41" d="100"/>
        </p:scale>
        <p:origin x="-1092" y="-102"/>
      </p:cViewPr>
      <p:guideLst>
        <p:guide orient="horz" pos="3630"/>
        <p:guide pos="56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900119" y="6216019"/>
            <a:ext cx="16352042" cy="1920346"/>
          </a:xfrm>
        </p:spPr>
        <p:txBody>
          <a:bodyPr>
            <a:noAutofit/>
          </a:bodyPr>
          <a:lstStyle>
            <a:lvl1pPr marL="0" indent="0" algn="ctr">
              <a:buNone/>
              <a:defRPr sz="2800" spc="122" baseline="0">
                <a:solidFill>
                  <a:schemeClr val="tx2"/>
                </a:solidFill>
              </a:defRPr>
            </a:lvl1pPr>
            <a:lvl2pPr marL="556638" indent="0" algn="ctr">
              <a:buNone/>
            </a:lvl2pPr>
            <a:lvl3pPr marL="1113277" indent="0" algn="ctr">
              <a:buNone/>
            </a:lvl3pPr>
            <a:lvl4pPr marL="1669914" indent="0" algn="ctr">
              <a:buNone/>
            </a:lvl4pPr>
            <a:lvl5pPr marL="2226553" indent="0" algn="ctr">
              <a:buNone/>
            </a:lvl5pPr>
            <a:lvl6pPr marL="2783191" indent="0" algn="ctr">
              <a:buNone/>
            </a:lvl6pPr>
            <a:lvl7pPr marL="3339829" indent="0" algn="ctr">
              <a:buNone/>
            </a:lvl7pPr>
            <a:lvl8pPr marL="3896467" indent="0" algn="ctr">
              <a:buNone/>
            </a:lvl8pPr>
            <a:lvl9pPr marL="4453105"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900119" y="2408812"/>
            <a:ext cx="16352042" cy="3328600"/>
          </a:xfrm>
          <a:ln w="6350" cap="rnd">
            <a:noFill/>
          </a:ln>
        </p:spPr>
        <p:txBody>
          <a:bodyPr anchor="b" anchorCtr="0">
            <a:noAutofit/>
          </a:bodyPr>
          <a:lstStyle>
            <a:lvl1pPr algn="ctr">
              <a:defRPr lang="en-US" sz="59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2881522" y="5964555"/>
            <a:ext cx="5850732" cy="2669"/>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270014" y="5964555"/>
            <a:ext cx="5850732" cy="2669"/>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938819" y="5924517"/>
            <a:ext cx="90012" cy="76813"/>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lIns="111328" tIns="55664" rIns="111328" bIns="55664"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FC23A77E-8727-47A2-89B9-BC00E533AC05}" type="datetimeFigureOut">
              <a:rPr lang="en-IN" smtClean="0"/>
              <a:t>30-05-2021</a:t>
            </a:fld>
            <a:endParaRPr lang="en-IN"/>
          </a:p>
        </p:txBody>
      </p:sp>
      <p:sp>
        <p:nvSpPr>
          <p:cNvPr id="16" name="Slide Number Placeholder 15"/>
          <p:cNvSpPr>
            <a:spLocks noGrp="1"/>
          </p:cNvSpPr>
          <p:nvPr>
            <p:ph type="sldNum" sz="quarter" idx="11"/>
          </p:nvPr>
        </p:nvSpPr>
        <p:spPr/>
        <p:txBody>
          <a:bodyPr/>
          <a:lstStyle/>
          <a:p>
            <a:fld id="{D25B40C0-AD58-4CCF-BC97-4C16C7004717}"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51644" y="461427"/>
            <a:ext cx="4050505" cy="983110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00116" y="461427"/>
            <a:ext cx="11851483" cy="983110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13" y="8"/>
            <a:ext cx="18002250" cy="11522075"/>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755783" y="9438390"/>
            <a:ext cx="14535153" cy="902562"/>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11" name="Rectangle 10"/>
          <p:cNvSpPr/>
          <p:nvPr/>
        </p:nvSpPr>
        <p:spPr>
          <a:xfrm>
            <a:off x="1948978" y="1708647"/>
            <a:ext cx="14135100" cy="8117606"/>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12" name="Rectangle 11"/>
          <p:cNvSpPr/>
          <p:nvPr/>
        </p:nvSpPr>
        <p:spPr>
          <a:xfrm>
            <a:off x="1950256" y="1696313"/>
            <a:ext cx="14135100" cy="811760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515011" y="1179548"/>
            <a:ext cx="1117915" cy="954008"/>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5547217" y="1177788"/>
            <a:ext cx="952491" cy="1116138"/>
          </a:xfrm>
          <a:prstGeom prst="rect">
            <a:avLst/>
          </a:prstGeom>
          <a:noFill/>
        </p:spPr>
      </p:pic>
      <p:sp>
        <p:nvSpPr>
          <p:cNvPr id="2" name="Title 1"/>
          <p:cNvSpPr>
            <a:spLocks noGrp="1"/>
          </p:cNvSpPr>
          <p:nvPr>
            <p:ph type="ctrTitle"/>
          </p:nvPr>
        </p:nvSpPr>
        <p:spPr>
          <a:xfrm>
            <a:off x="3400430" y="3015664"/>
            <a:ext cx="11268078" cy="3071363"/>
          </a:xfrm>
        </p:spPr>
        <p:txBody>
          <a:bodyPr anchor="b">
            <a:normAutofit/>
          </a:bodyPr>
          <a:lstStyle>
            <a:lvl1pPr>
              <a:defRPr sz="5900"/>
            </a:lvl1pPr>
          </a:lstStyle>
          <a:p>
            <a:r>
              <a:rPr lang="en-US" smtClean="0"/>
              <a:t>Click to edit Master title style</a:t>
            </a:r>
            <a:endParaRPr lang="en-US"/>
          </a:p>
        </p:txBody>
      </p:sp>
      <p:sp>
        <p:nvSpPr>
          <p:cNvPr id="3" name="Subtitle 2"/>
          <p:cNvSpPr>
            <a:spLocks noGrp="1"/>
          </p:cNvSpPr>
          <p:nvPr>
            <p:ph type="subTitle" idx="1"/>
          </p:nvPr>
        </p:nvSpPr>
        <p:spPr>
          <a:xfrm>
            <a:off x="3400435" y="6277881"/>
            <a:ext cx="11245854" cy="2560461"/>
          </a:xfrm>
        </p:spPr>
        <p:txBody>
          <a:bodyPr/>
          <a:lstStyle>
            <a:lvl1pPr marL="0" indent="0" algn="ctr">
              <a:buNone/>
              <a:defRPr>
                <a:solidFill>
                  <a:schemeClr val="tx2"/>
                </a:solidFill>
              </a:defRPr>
            </a:lvl1pPr>
            <a:lvl2pPr marL="556638" indent="0" algn="ctr">
              <a:buNone/>
              <a:defRPr>
                <a:solidFill>
                  <a:schemeClr val="tx1">
                    <a:tint val="75000"/>
                  </a:schemeClr>
                </a:solidFill>
              </a:defRPr>
            </a:lvl2pPr>
            <a:lvl3pPr marL="1113277" indent="0" algn="ctr">
              <a:buNone/>
              <a:defRPr>
                <a:solidFill>
                  <a:schemeClr val="tx1">
                    <a:tint val="75000"/>
                  </a:schemeClr>
                </a:solidFill>
              </a:defRPr>
            </a:lvl3pPr>
            <a:lvl4pPr marL="1669914" indent="0" algn="ctr">
              <a:buNone/>
              <a:defRPr>
                <a:solidFill>
                  <a:schemeClr val="tx1">
                    <a:tint val="75000"/>
                  </a:schemeClr>
                </a:solidFill>
              </a:defRPr>
            </a:lvl4pPr>
            <a:lvl5pPr marL="2226553" indent="0" algn="ctr">
              <a:buNone/>
              <a:defRPr>
                <a:solidFill>
                  <a:schemeClr val="tx1">
                    <a:tint val="75000"/>
                  </a:schemeClr>
                </a:solidFill>
              </a:defRPr>
            </a:lvl5pPr>
            <a:lvl6pPr marL="2783191" indent="0" algn="ctr">
              <a:buNone/>
              <a:defRPr>
                <a:solidFill>
                  <a:schemeClr val="tx1">
                    <a:tint val="75000"/>
                  </a:schemeClr>
                </a:solidFill>
              </a:defRPr>
            </a:lvl6pPr>
            <a:lvl7pPr marL="3339829" indent="0" algn="ctr">
              <a:buNone/>
              <a:defRPr>
                <a:solidFill>
                  <a:schemeClr val="tx1">
                    <a:tint val="75000"/>
                  </a:schemeClr>
                </a:solidFill>
              </a:defRPr>
            </a:lvl7pPr>
            <a:lvl8pPr marL="3896467" indent="0" algn="ctr">
              <a:buNone/>
              <a:defRPr>
                <a:solidFill>
                  <a:schemeClr val="tx1">
                    <a:tint val="75000"/>
                  </a:schemeClr>
                </a:solidFill>
              </a:defRPr>
            </a:lvl8pPr>
            <a:lvl9pPr marL="445310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3329776" y="9001258"/>
            <a:ext cx="2389711" cy="613443"/>
          </a:xfrm>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a:xfrm>
            <a:off x="2311402" y="9001258"/>
            <a:ext cx="9912352" cy="613443"/>
          </a:xfrm>
        </p:spPr>
        <p:txBody>
          <a:bodyPr/>
          <a:lstStyle/>
          <a:p>
            <a:endParaRPr lang="en-IN"/>
          </a:p>
        </p:txBody>
      </p:sp>
      <p:sp>
        <p:nvSpPr>
          <p:cNvPr id="6" name="Slide Number Placeholder 5"/>
          <p:cNvSpPr>
            <a:spLocks noGrp="1"/>
          </p:cNvSpPr>
          <p:nvPr>
            <p:ph type="sldNum" sz="quarter" idx="12"/>
          </p:nvPr>
        </p:nvSpPr>
        <p:spPr>
          <a:xfrm>
            <a:off x="12233683" y="9001258"/>
            <a:ext cx="1090733" cy="613443"/>
          </a:xfrm>
        </p:spPr>
        <p:txBody>
          <a:bodyPr/>
          <a:lstStyle>
            <a:lvl1pPr algn="ctr">
              <a:defRPr/>
            </a:lvl1pPr>
          </a:lstStyle>
          <a:p>
            <a:fld id="{D25B40C0-AD58-4CCF-BC97-4C16C7004717}"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4810" y="3762461"/>
            <a:ext cx="12312651" cy="2288413"/>
          </a:xfrm>
        </p:spPr>
        <p:txBody>
          <a:bodyPr anchor="b"/>
          <a:lstStyle>
            <a:lvl1pPr algn="ctr">
              <a:defRPr sz="49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867039" y="6258913"/>
            <a:ext cx="12268199" cy="2200101"/>
          </a:xfrm>
        </p:spPr>
        <p:txBody>
          <a:bodyPr anchor="t"/>
          <a:lstStyle>
            <a:lvl1pPr marL="0" indent="0" algn="ctr">
              <a:buNone/>
              <a:defRPr sz="2300">
                <a:solidFill>
                  <a:schemeClr val="tx2"/>
                </a:solidFill>
              </a:defRPr>
            </a:lvl1pPr>
            <a:lvl2pPr marL="556638" indent="0">
              <a:buNone/>
              <a:defRPr sz="2100">
                <a:solidFill>
                  <a:schemeClr val="tx1">
                    <a:tint val="75000"/>
                  </a:schemeClr>
                </a:solidFill>
              </a:defRPr>
            </a:lvl2pPr>
            <a:lvl3pPr marL="1113277" indent="0">
              <a:buNone/>
              <a:defRPr sz="2000">
                <a:solidFill>
                  <a:schemeClr val="tx1">
                    <a:tint val="75000"/>
                  </a:schemeClr>
                </a:solidFill>
              </a:defRPr>
            </a:lvl3pPr>
            <a:lvl4pPr marL="1669914" indent="0">
              <a:buNone/>
              <a:defRPr sz="1600">
                <a:solidFill>
                  <a:schemeClr val="tx1">
                    <a:tint val="75000"/>
                  </a:schemeClr>
                </a:solidFill>
              </a:defRPr>
            </a:lvl4pPr>
            <a:lvl5pPr marL="2226553" indent="0">
              <a:buNone/>
              <a:defRPr sz="1600">
                <a:solidFill>
                  <a:schemeClr val="tx1">
                    <a:tint val="75000"/>
                  </a:schemeClr>
                </a:solidFill>
              </a:defRPr>
            </a:lvl5pPr>
            <a:lvl6pPr marL="2783191" indent="0">
              <a:buNone/>
              <a:defRPr sz="1600">
                <a:solidFill>
                  <a:schemeClr val="tx1">
                    <a:tint val="75000"/>
                  </a:schemeClr>
                </a:solidFill>
              </a:defRPr>
            </a:lvl6pPr>
            <a:lvl7pPr marL="3339829" indent="0">
              <a:buNone/>
              <a:defRPr sz="1600">
                <a:solidFill>
                  <a:schemeClr val="tx1">
                    <a:tint val="75000"/>
                  </a:schemeClr>
                </a:solidFill>
              </a:defRPr>
            </a:lvl7pPr>
            <a:lvl8pPr marL="3896467" indent="0">
              <a:buNone/>
              <a:defRPr sz="1600">
                <a:solidFill>
                  <a:schemeClr val="tx1">
                    <a:tint val="75000"/>
                  </a:schemeClr>
                </a:solidFill>
              </a:defRPr>
            </a:lvl8pPr>
            <a:lvl9pPr marL="4453105"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
        <p:nvSpPr>
          <p:cNvPr id="9" name="Content Placeholder 8"/>
          <p:cNvSpPr>
            <a:spLocks noGrp="1"/>
          </p:cNvSpPr>
          <p:nvPr>
            <p:ph sz="quarter" idx="13"/>
          </p:nvPr>
        </p:nvSpPr>
        <p:spPr>
          <a:xfrm>
            <a:off x="2556331" y="3564171"/>
            <a:ext cx="6300787" cy="60529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9181154" y="3560650"/>
            <a:ext cx="6300787" cy="60570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67057" y="3565689"/>
            <a:ext cx="5787184" cy="1378024"/>
          </a:xfrm>
        </p:spPr>
        <p:txBody>
          <a:bodyPr anchor="b">
            <a:normAutofit/>
          </a:bodyPr>
          <a:lstStyle>
            <a:lvl1pPr marL="0" indent="0" algn="ctr">
              <a:buNone/>
              <a:defRPr sz="2300" b="1">
                <a:solidFill>
                  <a:schemeClr val="tx2"/>
                </a:solidFill>
              </a:defRPr>
            </a:lvl1pPr>
            <a:lvl2pPr marL="556638" indent="0">
              <a:buNone/>
              <a:defRPr sz="2300" b="1"/>
            </a:lvl2pPr>
            <a:lvl3pPr marL="1113277" indent="0">
              <a:buNone/>
              <a:defRPr sz="2100" b="1"/>
            </a:lvl3pPr>
            <a:lvl4pPr marL="1669914" indent="0">
              <a:buNone/>
              <a:defRPr sz="2000" b="1"/>
            </a:lvl4pPr>
            <a:lvl5pPr marL="2226553" indent="0">
              <a:buNone/>
              <a:defRPr sz="2000" b="1"/>
            </a:lvl5pPr>
            <a:lvl6pPr marL="2783191" indent="0">
              <a:buNone/>
              <a:defRPr sz="2000" b="1"/>
            </a:lvl6pPr>
            <a:lvl7pPr marL="3339829" indent="0">
              <a:buNone/>
              <a:defRPr sz="2000" b="1"/>
            </a:lvl7pPr>
            <a:lvl8pPr marL="3896467" indent="0">
              <a:buNone/>
              <a:defRPr sz="2000" b="1"/>
            </a:lvl8pPr>
            <a:lvl9pPr marL="4453105" indent="0">
              <a:buNone/>
              <a:defRPr sz="2000" b="1"/>
            </a:lvl9pPr>
          </a:lstStyle>
          <a:p>
            <a:pPr lvl="0"/>
            <a:r>
              <a:rPr lang="en-US" smtClean="0"/>
              <a:t>Click to edit Master text styles</a:t>
            </a:r>
          </a:p>
        </p:txBody>
      </p:sp>
      <p:sp>
        <p:nvSpPr>
          <p:cNvPr id="5" name="Text Placeholder 4"/>
          <p:cNvSpPr>
            <a:spLocks noGrp="1"/>
          </p:cNvSpPr>
          <p:nvPr>
            <p:ph type="body" sz="quarter" idx="3"/>
          </p:nvPr>
        </p:nvSpPr>
        <p:spPr>
          <a:xfrm>
            <a:off x="9667892" y="3565683"/>
            <a:ext cx="5796723" cy="1382649"/>
          </a:xfrm>
        </p:spPr>
        <p:txBody>
          <a:bodyPr anchor="b">
            <a:normAutofit/>
          </a:bodyPr>
          <a:lstStyle>
            <a:lvl1pPr marL="0" indent="0" algn="ctr">
              <a:buNone/>
              <a:defRPr sz="2300" b="1">
                <a:solidFill>
                  <a:schemeClr val="tx2"/>
                </a:solidFill>
              </a:defRPr>
            </a:lvl1pPr>
            <a:lvl2pPr marL="556638" indent="0">
              <a:buNone/>
              <a:defRPr sz="2300" b="1"/>
            </a:lvl2pPr>
            <a:lvl3pPr marL="1113277" indent="0">
              <a:buNone/>
              <a:defRPr sz="2100" b="1"/>
            </a:lvl3pPr>
            <a:lvl4pPr marL="1669914" indent="0">
              <a:buNone/>
              <a:defRPr sz="2000" b="1"/>
            </a:lvl4pPr>
            <a:lvl5pPr marL="2226553" indent="0">
              <a:buNone/>
              <a:defRPr sz="2000" b="1"/>
            </a:lvl5pPr>
            <a:lvl6pPr marL="2783191" indent="0">
              <a:buNone/>
              <a:defRPr sz="2000" b="1"/>
            </a:lvl6pPr>
            <a:lvl7pPr marL="3339829" indent="0">
              <a:buNone/>
              <a:defRPr sz="2000" b="1"/>
            </a:lvl7pPr>
            <a:lvl8pPr marL="3896467" indent="0">
              <a:buNone/>
              <a:defRPr sz="2000" b="1"/>
            </a:lvl8pPr>
            <a:lvl9pPr marL="4453105" indent="0">
              <a:buNone/>
              <a:defRPr sz="20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C23A77E-8727-47A2-89B9-BC00E533AC05}"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5B40C0-AD58-4CCF-BC97-4C16C7004717}" type="slidenum">
              <a:rPr lang="en-IN" smtClean="0"/>
              <a:t>‹#›</a:t>
            </a:fld>
            <a:endParaRPr lang="en-IN"/>
          </a:p>
        </p:txBody>
      </p:sp>
      <p:sp>
        <p:nvSpPr>
          <p:cNvPr id="11" name="Content Placeholder 10"/>
          <p:cNvSpPr>
            <a:spLocks noGrp="1"/>
          </p:cNvSpPr>
          <p:nvPr>
            <p:ph sz="quarter" idx="13"/>
          </p:nvPr>
        </p:nvSpPr>
        <p:spPr>
          <a:xfrm>
            <a:off x="2556326" y="4946817"/>
            <a:ext cx="6354794" cy="4670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9145148" y="4947566"/>
            <a:ext cx="6354794" cy="4670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23A77E-8727-47A2-89B9-BC00E533AC05}" type="datetimeFigureOut">
              <a:rPr lang="en-IN" smtClean="0"/>
              <a:t>30-05-2021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3A77E-8727-47A2-89B9-BC00E533AC05}" type="datetimeFigureOut">
              <a:rPr lang="en-IN" smtClean="0"/>
              <a:t>30-05-2021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13" y="8"/>
            <a:ext cx="18002250" cy="11522075"/>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1244608" y="10178075"/>
            <a:ext cx="15201904" cy="902562"/>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16" name="Rectangle 15"/>
          <p:cNvSpPr/>
          <p:nvPr/>
        </p:nvSpPr>
        <p:spPr>
          <a:xfrm rot="60000">
            <a:off x="8798102" y="1016739"/>
            <a:ext cx="7459476" cy="9613988"/>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17" name="Rectangle 16"/>
          <p:cNvSpPr/>
          <p:nvPr/>
        </p:nvSpPr>
        <p:spPr>
          <a:xfrm rot="60000">
            <a:off x="8803107" y="1013952"/>
            <a:ext cx="7459476" cy="9613988"/>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13" name="Rectangle 12"/>
          <p:cNvSpPr/>
          <p:nvPr/>
        </p:nvSpPr>
        <p:spPr>
          <a:xfrm rot="21540000">
            <a:off x="1475004" y="969200"/>
            <a:ext cx="7459476" cy="9613988"/>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14" name="Rectangle 13"/>
          <p:cNvSpPr/>
          <p:nvPr/>
        </p:nvSpPr>
        <p:spPr>
          <a:xfrm rot="21540000">
            <a:off x="1476191" y="967860"/>
            <a:ext cx="7459476" cy="9613988"/>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4668132" y="493877"/>
            <a:ext cx="1117915" cy="954008"/>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2444886" y="477931"/>
            <a:ext cx="952491" cy="1116138"/>
          </a:xfrm>
          <a:prstGeom prst="rect">
            <a:avLst/>
          </a:prstGeom>
          <a:noFill/>
        </p:spPr>
      </p:pic>
      <p:sp>
        <p:nvSpPr>
          <p:cNvPr id="2" name="Title 1"/>
          <p:cNvSpPr>
            <a:spLocks noGrp="1"/>
          </p:cNvSpPr>
          <p:nvPr>
            <p:ph type="title"/>
          </p:nvPr>
        </p:nvSpPr>
        <p:spPr>
          <a:xfrm rot="-60000">
            <a:off x="2183307" y="3393866"/>
            <a:ext cx="6033879" cy="2525241"/>
          </a:xfrm>
        </p:spPr>
        <p:txBody>
          <a:bodyPr anchor="b">
            <a:normAutofit/>
          </a:bodyPr>
          <a:lstStyle>
            <a:lvl1pPr algn="ctr">
              <a:defRPr sz="2900" b="0"/>
            </a:lvl1pPr>
          </a:lstStyle>
          <a:p>
            <a:r>
              <a:rPr lang="en-US" smtClean="0"/>
              <a:t>Click to edit Master title style</a:t>
            </a:r>
            <a:endParaRPr lang="en-US"/>
          </a:p>
        </p:txBody>
      </p:sp>
      <p:sp>
        <p:nvSpPr>
          <p:cNvPr id="3" name="Content Placeholder 2"/>
          <p:cNvSpPr>
            <a:spLocks noGrp="1"/>
          </p:cNvSpPr>
          <p:nvPr>
            <p:ph idx="1"/>
          </p:nvPr>
        </p:nvSpPr>
        <p:spPr>
          <a:xfrm rot="60000">
            <a:off x="9556898" y="1933780"/>
            <a:ext cx="5947185" cy="7771250"/>
          </a:xfrm>
        </p:spPr>
        <p:txBody>
          <a:bodyPr anchor="ctr"/>
          <a:lstStyle>
            <a:lvl1pPr>
              <a:defRPr sz="2800"/>
            </a:lvl1pPr>
            <a:lvl2pPr>
              <a:defRPr sz="2300"/>
            </a:lvl2pPr>
            <a:lvl3pPr>
              <a:defRPr sz="2100"/>
            </a:lvl3pPr>
            <a:lvl4pPr>
              <a:defRPr sz="2000"/>
            </a:lvl4pPr>
            <a:lvl5pPr>
              <a:defRPr sz="16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2260377" y="6088232"/>
            <a:ext cx="6002502" cy="3528865"/>
          </a:xfrm>
        </p:spPr>
        <p:txBody>
          <a:bodyPr>
            <a:normAutofit/>
          </a:bodyPr>
          <a:lstStyle>
            <a:lvl1pPr marL="0" indent="0" algn="ctr">
              <a:buNone/>
              <a:defRPr sz="2000"/>
            </a:lvl1pPr>
            <a:lvl2pPr marL="556638" indent="0">
              <a:buNone/>
              <a:defRPr sz="1400"/>
            </a:lvl2pPr>
            <a:lvl3pPr marL="1113277" indent="0">
              <a:buNone/>
              <a:defRPr sz="1200"/>
            </a:lvl3pPr>
            <a:lvl4pPr marL="1669914" indent="0">
              <a:buNone/>
              <a:defRPr sz="1200"/>
            </a:lvl4pPr>
            <a:lvl5pPr marL="2226553" indent="0">
              <a:buNone/>
              <a:defRPr sz="1200"/>
            </a:lvl5pPr>
            <a:lvl6pPr marL="2783191" indent="0">
              <a:buNone/>
              <a:defRPr sz="1200"/>
            </a:lvl6pPr>
            <a:lvl7pPr marL="3339829" indent="0">
              <a:buNone/>
              <a:defRPr sz="1200"/>
            </a:lvl7pPr>
            <a:lvl8pPr marL="3896467" indent="0">
              <a:buNone/>
              <a:defRPr sz="1200"/>
            </a:lvl8pPr>
            <a:lvl9pPr marL="4453105"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rot="60000">
            <a:off x="12485225" y="9888481"/>
            <a:ext cx="2389711" cy="613443"/>
          </a:xfrm>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a:xfrm rot="-60000">
            <a:off x="1800539" y="9793708"/>
            <a:ext cx="6935133" cy="613443"/>
          </a:xfrm>
        </p:spPr>
        <p:txBody>
          <a:bodyPr/>
          <a:lstStyle/>
          <a:p>
            <a:endParaRPr lang="en-IN"/>
          </a:p>
        </p:txBody>
      </p:sp>
      <p:sp>
        <p:nvSpPr>
          <p:cNvPr id="7" name="Slide Number Placeholder 6"/>
          <p:cNvSpPr>
            <a:spLocks noGrp="1"/>
          </p:cNvSpPr>
          <p:nvPr>
            <p:ph type="sldNum" sz="quarter" idx="12"/>
          </p:nvPr>
        </p:nvSpPr>
        <p:spPr>
          <a:xfrm rot="60000">
            <a:off x="14878468" y="9907450"/>
            <a:ext cx="1090733" cy="613443"/>
          </a:xfrm>
        </p:spPr>
        <p:txBody>
          <a:bodyPr/>
          <a:lstStyle/>
          <a:p>
            <a:fld id="{D25B40C0-AD58-4CCF-BC97-4C16C700471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900120" y="2560468"/>
            <a:ext cx="16202026" cy="768138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C23A77E-8727-47A2-89B9-BC00E533AC05}" type="datetimeFigureOut">
              <a:rPr lang="en-IN" smtClean="0"/>
              <a:t>30-05-2021</a:t>
            </a:fld>
            <a:endParaRPr lang="en-IN"/>
          </a:p>
        </p:txBody>
      </p:sp>
      <p:sp>
        <p:nvSpPr>
          <p:cNvPr id="15" name="Slide Number Placeholder 14"/>
          <p:cNvSpPr>
            <a:spLocks noGrp="1"/>
          </p:cNvSpPr>
          <p:nvPr>
            <p:ph type="sldNum" sz="quarter" idx="15"/>
          </p:nvPr>
        </p:nvSpPr>
        <p:spPr/>
        <p:txBody>
          <a:bodyPr/>
          <a:lstStyle>
            <a:lvl1pPr algn="ctr">
              <a:defRPr/>
            </a:lvl1pPr>
          </a:lstStyle>
          <a:p>
            <a:fld id="{D25B40C0-AD58-4CCF-BC97-4C16C7004717}"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13" y="8"/>
            <a:ext cx="18002250" cy="11522075"/>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1244608" y="10178075"/>
            <a:ext cx="15201904" cy="902562"/>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12" name="Rectangle 11"/>
          <p:cNvSpPr/>
          <p:nvPr/>
        </p:nvSpPr>
        <p:spPr>
          <a:xfrm rot="21540000">
            <a:off x="1475004" y="969200"/>
            <a:ext cx="7459476" cy="9613988"/>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13" name="Rectangle 12"/>
          <p:cNvSpPr/>
          <p:nvPr/>
        </p:nvSpPr>
        <p:spPr>
          <a:xfrm rot="21540000">
            <a:off x="1466842" y="967352"/>
            <a:ext cx="7459476" cy="9613988"/>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29" name="Rectangle 28"/>
          <p:cNvSpPr/>
          <p:nvPr/>
        </p:nvSpPr>
        <p:spPr>
          <a:xfrm rot="60000">
            <a:off x="8798102" y="1016739"/>
            <a:ext cx="7459476" cy="9613988"/>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30" name="Rectangle 29"/>
          <p:cNvSpPr/>
          <p:nvPr/>
        </p:nvSpPr>
        <p:spPr>
          <a:xfrm rot="60000">
            <a:off x="8790022" y="1014651"/>
            <a:ext cx="7459476" cy="9613988"/>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4668132" y="493877"/>
            <a:ext cx="1117915" cy="954008"/>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2444886" y="477931"/>
            <a:ext cx="952491" cy="1116138"/>
          </a:xfrm>
          <a:prstGeom prst="rect">
            <a:avLst/>
          </a:prstGeom>
          <a:noFill/>
        </p:spPr>
      </p:pic>
      <p:sp>
        <p:nvSpPr>
          <p:cNvPr id="2" name="Title 1"/>
          <p:cNvSpPr>
            <a:spLocks noGrp="1"/>
          </p:cNvSpPr>
          <p:nvPr>
            <p:ph type="title"/>
          </p:nvPr>
        </p:nvSpPr>
        <p:spPr>
          <a:xfrm rot="-60000">
            <a:off x="2178284" y="3395183"/>
            <a:ext cx="6030752" cy="2519492"/>
          </a:xfrm>
        </p:spPr>
        <p:txBody>
          <a:bodyPr anchor="b">
            <a:normAutofit/>
          </a:bodyPr>
          <a:lstStyle>
            <a:lvl1pPr algn="ctr">
              <a:defRPr sz="29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9644157" y="2028342"/>
            <a:ext cx="5736667" cy="762663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900"/>
            </a:lvl1pPr>
            <a:lvl2pPr marL="556638" indent="0">
              <a:buNone/>
              <a:defRPr sz="3400"/>
            </a:lvl2pPr>
            <a:lvl3pPr marL="1113277" indent="0">
              <a:buNone/>
              <a:defRPr sz="2900"/>
            </a:lvl3pPr>
            <a:lvl4pPr marL="1669914" indent="0">
              <a:buNone/>
              <a:defRPr sz="2300"/>
            </a:lvl4pPr>
            <a:lvl5pPr marL="2226553" indent="0">
              <a:buNone/>
              <a:defRPr sz="2300"/>
            </a:lvl5pPr>
            <a:lvl6pPr marL="2783191" indent="0">
              <a:buNone/>
              <a:defRPr sz="2300"/>
            </a:lvl6pPr>
            <a:lvl7pPr marL="3339829" indent="0">
              <a:buNone/>
              <a:defRPr sz="2300"/>
            </a:lvl7pPr>
            <a:lvl8pPr marL="3896467" indent="0">
              <a:buNone/>
              <a:defRPr sz="2300"/>
            </a:lvl8pPr>
            <a:lvl9pPr marL="4453105" indent="0">
              <a:buNone/>
              <a:defRPr sz="2300"/>
            </a:lvl9pPr>
          </a:lstStyle>
          <a:p>
            <a:r>
              <a:rPr lang="en-US" smtClean="0"/>
              <a:t>Click icon to add picture</a:t>
            </a:r>
            <a:endParaRPr lang="en-US"/>
          </a:p>
        </p:txBody>
      </p:sp>
      <p:sp>
        <p:nvSpPr>
          <p:cNvPr id="4" name="Text Placeholder 3"/>
          <p:cNvSpPr>
            <a:spLocks noGrp="1"/>
          </p:cNvSpPr>
          <p:nvPr>
            <p:ph type="body" sz="half" idx="2"/>
          </p:nvPr>
        </p:nvSpPr>
        <p:spPr>
          <a:xfrm rot="-60000">
            <a:off x="2268292" y="6083659"/>
            <a:ext cx="5994749" cy="3533436"/>
          </a:xfrm>
        </p:spPr>
        <p:txBody>
          <a:bodyPr>
            <a:normAutofit/>
          </a:bodyPr>
          <a:lstStyle>
            <a:lvl1pPr marL="0" indent="0" algn="ctr">
              <a:buNone/>
              <a:defRPr sz="2000"/>
            </a:lvl1pPr>
            <a:lvl2pPr marL="556638" indent="0">
              <a:buNone/>
              <a:defRPr sz="1400"/>
            </a:lvl2pPr>
            <a:lvl3pPr marL="1113277" indent="0">
              <a:buNone/>
              <a:defRPr sz="1200"/>
            </a:lvl3pPr>
            <a:lvl4pPr marL="1669914" indent="0">
              <a:buNone/>
              <a:defRPr sz="1200"/>
            </a:lvl4pPr>
            <a:lvl5pPr marL="2226553" indent="0">
              <a:buNone/>
              <a:defRPr sz="1200"/>
            </a:lvl5pPr>
            <a:lvl6pPr marL="2783191" indent="0">
              <a:buNone/>
              <a:defRPr sz="1200"/>
            </a:lvl6pPr>
            <a:lvl7pPr marL="3339829" indent="0">
              <a:buNone/>
              <a:defRPr sz="1200"/>
            </a:lvl7pPr>
            <a:lvl8pPr marL="3896467" indent="0">
              <a:buNone/>
              <a:defRPr sz="1200"/>
            </a:lvl8pPr>
            <a:lvl9pPr marL="4453105"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rot="60000">
            <a:off x="12493567" y="9893632"/>
            <a:ext cx="2389711" cy="613443"/>
          </a:xfrm>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a:xfrm rot="-60000">
            <a:off x="1800561" y="9796691"/>
            <a:ext cx="6534368" cy="613443"/>
          </a:xfrm>
        </p:spPr>
        <p:txBody>
          <a:bodyPr/>
          <a:lstStyle/>
          <a:p>
            <a:endParaRPr lang="en-IN"/>
          </a:p>
        </p:txBody>
      </p:sp>
      <p:sp>
        <p:nvSpPr>
          <p:cNvPr id="7" name="Slide Number Placeholder 6"/>
          <p:cNvSpPr>
            <a:spLocks noGrp="1"/>
          </p:cNvSpPr>
          <p:nvPr>
            <p:ph type="sldNum" sz="quarter" idx="12"/>
          </p:nvPr>
        </p:nvSpPr>
        <p:spPr>
          <a:xfrm rot="60000">
            <a:off x="14887868" y="9912597"/>
            <a:ext cx="1090733" cy="613443"/>
          </a:xfrm>
        </p:spPr>
        <p:txBody>
          <a:bodyPr/>
          <a:lstStyle/>
          <a:p>
            <a:fld id="{D25B40C0-AD58-4CCF-BC97-4C16C7004717}"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51640" y="1555256"/>
            <a:ext cx="2817020" cy="8003810"/>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55882" y="1858715"/>
            <a:ext cx="10195722" cy="7396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2820360" y="604676"/>
            <a:ext cx="14581823" cy="2473405"/>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2820360" y="3108285"/>
            <a:ext cx="14581823" cy="2944530"/>
          </a:xfrm>
        </p:spPr>
        <p:txBody>
          <a:bodyPr tIns="0"/>
          <a:lstStyle>
            <a:lvl1pPr marL="33399" indent="0" algn="l">
              <a:buNone/>
              <a:defRPr sz="3300">
                <a:solidFill>
                  <a:schemeClr val="tx2">
                    <a:shade val="30000"/>
                    <a:satMod val="150000"/>
                  </a:schemeClr>
                </a:solidFill>
              </a:defRPr>
            </a:lvl1pPr>
            <a:lvl2pPr marL="556638" indent="0" algn="ctr">
              <a:buNone/>
            </a:lvl2pPr>
            <a:lvl3pPr marL="1113277" indent="0" algn="ctr">
              <a:buNone/>
            </a:lvl3pPr>
            <a:lvl4pPr marL="1669914" indent="0" algn="ctr">
              <a:buNone/>
            </a:lvl4pPr>
            <a:lvl5pPr marL="2226553" indent="0" algn="ctr">
              <a:buNone/>
            </a:lvl5pPr>
            <a:lvl6pPr marL="2783191" indent="0" algn="ctr">
              <a:buNone/>
            </a:lvl6pPr>
            <a:lvl7pPr marL="3339829" indent="0" algn="ctr">
              <a:buNone/>
            </a:lvl7pPr>
            <a:lvl8pPr marL="3896467" indent="0" algn="ctr">
              <a:buNone/>
            </a:lvl8pPr>
            <a:lvl9pPr marL="4453105"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25B40C0-AD58-4CCF-BC97-4C16C7004717}" type="slidenum">
              <a:rPr lang="en-IN" smtClean="0"/>
              <a:t>‹#›</a:t>
            </a:fld>
            <a:endParaRPr lang="en-IN"/>
          </a:p>
        </p:txBody>
      </p:sp>
      <p:sp>
        <p:nvSpPr>
          <p:cNvPr id="8" name="Oval 7"/>
          <p:cNvSpPr/>
          <p:nvPr/>
        </p:nvSpPr>
        <p:spPr>
          <a:xfrm>
            <a:off x="1814083" y="2375327"/>
            <a:ext cx="414051" cy="353345"/>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11328" tIns="55664" rIns="111328" bIns="55664" anchor="ctr"/>
          <a:lstStyle>
            <a:extLst/>
          </a:lstStyle>
          <a:p>
            <a:pPr algn="ctr" eaLnBrk="1" latinLnBrk="0" hangingPunct="1"/>
            <a:endParaRPr kumimoji="0" lang="en-US"/>
          </a:p>
        </p:txBody>
      </p:sp>
      <p:sp>
        <p:nvSpPr>
          <p:cNvPr id="9" name="Oval 8"/>
          <p:cNvSpPr/>
          <p:nvPr/>
        </p:nvSpPr>
        <p:spPr>
          <a:xfrm>
            <a:off x="2278195" y="2259756"/>
            <a:ext cx="126016" cy="107539"/>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11328" tIns="55664" rIns="111328" bIns="55664" anchor="ctr"/>
          <a:lstStyle>
            <a:extLst/>
          </a:lstStyle>
          <a:p>
            <a:pPr algn="ctr" eaLnBrk="1" latinLnBrk="0" hangingPunct="1"/>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25B40C0-AD58-4CCF-BC97-4C16C7004717}"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4494452" y="-89"/>
            <a:ext cx="13501687" cy="11522167"/>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a:p>
        </p:txBody>
      </p:sp>
      <p:sp>
        <p:nvSpPr>
          <p:cNvPr id="2" name="Title 1"/>
          <p:cNvSpPr>
            <a:spLocks noGrp="1"/>
          </p:cNvSpPr>
          <p:nvPr>
            <p:ph type="title"/>
          </p:nvPr>
        </p:nvSpPr>
        <p:spPr>
          <a:xfrm>
            <a:off x="5076220" y="4368793"/>
            <a:ext cx="12601576" cy="3840691"/>
          </a:xfrm>
        </p:spPr>
        <p:txBody>
          <a:bodyPr anchor="t"/>
          <a:lstStyle>
            <a:lvl1pPr algn="l">
              <a:lnSpc>
                <a:spcPts val="5479"/>
              </a:lnSpc>
              <a:buNone/>
              <a:defRPr sz="49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76220" y="1792327"/>
            <a:ext cx="12601576" cy="2536458"/>
          </a:xfrm>
        </p:spPr>
        <p:txBody>
          <a:bodyPr anchor="b"/>
          <a:lstStyle>
            <a:lvl1pPr marL="22265" indent="0">
              <a:lnSpc>
                <a:spcPts val="2800"/>
              </a:lnSpc>
              <a:spcBef>
                <a:spcPts val="0"/>
              </a:spcBef>
              <a:buNone/>
              <a:defRPr sz="2300">
                <a:solidFill>
                  <a:schemeClr val="tx2">
                    <a:shade val="30000"/>
                    <a:satMod val="150000"/>
                  </a:schemeClr>
                </a:solidFill>
              </a:defRPr>
            </a:lvl1pPr>
            <a:lvl2pPr>
              <a:buNone/>
              <a:defRPr sz="2100">
                <a:solidFill>
                  <a:schemeClr val="tx1">
                    <a:tint val="75000"/>
                  </a:schemeClr>
                </a:solidFill>
              </a:defRPr>
            </a:lvl2pPr>
            <a:lvl3pPr>
              <a:buNone/>
              <a:defRPr sz="20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25B40C0-AD58-4CCF-BC97-4C16C7004717}" type="slidenum">
              <a:rPr lang="en-IN" smtClean="0"/>
              <a:t>‹#›</a:t>
            </a:fld>
            <a:endParaRPr lang="en-IN"/>
          </a:p>
        </p:txBody>
      </p:sp>
      <p:sp>
        <p:nvSpPr>
          <p:cNvPr id="10" name="Rectangle 9"/>
          <p:cNvSpPr/>
          <p:nvPr/>
        </p:nvSpPr>
        <p:spPr bwMode="invGray">
          <a:xfrm>
            <a:off x="4500577" y="4"/>
            <a:ext cx="150017" cy="11522167"/>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a:p>
        </p:txBody>
      </p:sp>
      <p:sp>
        <p:nvSpPr>
          <p:cNvPr id="8" name="Oval 7"/>
          <p:cNvSpPr/>
          <p:nvPr/>
        </p:nvSpPr>
        <p:spPr>
          <a:xfrm>
            <a:off x="4276771" y="4728890"/>
            <a:ext cx="414051" cy="353345"/>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11328" tIns="55664" rIns="111328" bIns="55664" anchor="ctr"/>
          <a:lstStyle>
            <a:extLst/>
          </a:lstStyle>
          <a:p>
            <a:pPr algn="ctr" eaLnBrk="1" latinLnBrk="0" hangingPunct="1"/>
            <a:endParaRPr kumimoji="0" lang="en-US"/>
          </a:p>
        </p:txBody>
      </p:sp>
      <p:sp>
        <p:nvSpPr>
          <p:cNvPr id="9" name="Oval 8"/>
          <p:cNvSpPr/>
          <p:nvPr/>
        </p:nvSpPr>
        <p:spPr>
          <a:xfrm>
            <a:off x="4740884" y="4613322"/>
            <a:ext cx="126016" cy="107539"/>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11328" tIns="55664" rIns="111328" bIns="55664" anchor="ctr"/>
          <a:lstStyle>
            <a:extLst/>
          </a:lstStyle>
          <a:p>
            <a:pPr algn="ctr" eaLnBrk="1" latinLnBrk="0" hangingPunct="1"/>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26361" y="460891"/>
            <a:ext cx="14761846" cy="1920346"/>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2826359" y="2560470"/>
            <a:ext cx="7200900" cy="7835011"/>
          </a:xfrm>
        </p:spPr>
        <p:txBody>
          <a:bodyPr/>
          <a:lstStyle>
            <a:lvl1pPr>
              <a:defRPr sz="3400"/>
            </a:lvl1pPr>
            <a:lvl2pPr>
              <a:defRPr sz="2900"/>
            </a:lvl2pPr>
            <a:lvl3pPr>
              <a:defRPr sz="23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10387305" y="2560470"/>
            <a:ext cx="7200900" cy="7835011"/>
          </a:xfrm>
        </p:spPr>
        <p:txBody>
          <a:bodyPr/>
          <a:lstStyle>
            <a:lvl1pPr>
              <a:defRPr sz="3400"/>
            </a:lvl1pPr>
            <a:lvl2pPr>
              <a:defRPr sz="2900"/>
            </a:lvl2pPr>
            <a:lvl3pPr>
              <a:defRPr sz="23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25B40C0-AD58-4CCF-BC97-4C16C7004717}"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0120" y="8669851"/>
            <a:ext cx="16202026" cy="1920346"/>
          </a:xfrm>
        </p:spPr>
        <p:txBody>
          <a:bodyPr anchor="ctr"/>
          <a:lstStyle>
            <a:lvl1pPr algn="ctr">
              <a:defRPr sz="54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00122" y="551544"/>
            <a:ext cx="7920990" cy="1075393"/>
          </a:xfrm>
          <a:solidFill>
            <a:schemeClr val="bg1"/>
          </a:solidFill>
          <a:ln w="10795">
            <a:solidFill>
              <a:schemeClr val="bg1"/>
            </a:solidFill>
            <a:miter lim="800000"/>
          </a:ln>
        </p:spPr>
        <p:txBody>
          <a:bodyPr anchor="ctr"/>
          <a:lstStyle>
            <a:lvl1pPr marL="77928" indent="0" algn="l">
              <a:lnSpc>
                <a:spcPct val="100000"/>
              </a:lnSpc>
              <a:spcBef>
                <a:spcPts val="122"/>
              </a:spcBef>
              <a:buNone/>
              <a:defRPr sz="2300" b="0">
                <a:solidFill>
                  <a:schemeClr val="tx1"/>
                </a:solidFill>
              </a:defRPr>
            </a:lvl1pPr>
            <a:lvl2pPr>
              <a:buNone/>
              <a:defRPr sz="2300" b="1"/>
            </a:lvl2pPr>
            <a:lvl3pPr>
              <a:buNone/>
              <a:defRPr sz="2100" b="1"/>
            </a:lvl3pPr>
            <a:lvl4pPr>
              <a:buNone/>
              <a:defRPr sz="2000" b="1"/>
            </a:lvl4pPr>
            <a:lvl5pPr>
              <a:buNone/>
              <a:defRPr sz="20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9181160" y="551544"/>
            <a:ext cx="7920990" cy="1075393"/>
          </a:xfrm>
          <a:solidFill>
            <a:schemeClr val="bg1"/>
          </a:solidFill>
          <a:ln w="10795">
            <a:solidFill>
              <a:schemeClr val="bg1"/>
            </a:solidFill>
            <a:miter lim="800000"/>
          </a:ln>
        </p:spPr>
        <p:txBody>
          <a:bodyPr anchor="ctr"/>
          <a:lstStyle>
            <a:lvl1pPr marL="77928" indent="0" algn="l">
              <a:lnSpc>
                <a:spcPct val="100000"/>
              </a:lnSpc>
              <a:spcBef>
                <a:spcPts val="122"/>
              </a:spcBef>
              <a:buNone/>
              <a:defRPr sz="2300" b="0">
                <a:solidFill>
                  <a:schemeClr val="tx1"/>
                </a:solidFill>
              </a:defRPr>
            </a:lvl1pPr>
            <a:lvl2pPr>
              <a:buNone/>
              <a:defRPr sz="2300" b="1"/>
            </a:lvl2pPr>
            <a:lvl3pPr>
              <a:buNone/>
              <a:defRPr sz="2100" b="1"/>
            </a:lvl3pPr>
            <a:lvl4pPr>
              <a:buNone/>
              <a:defRPr sz="2000" b="1"/>
            </a:lvl4pPr>
            <a:lvl5pPr>
              <a:buNone/>
              <a:defRPr sz="20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900122" y="1628579"/>
            <a:ext cx="7920990" cy="6913245"/>
          </a:xfrm>
          <a:ln w="10795">
            <a:solidFill>
              <a:schemeClr val="bg1"/>
            </a:solidFill>
            <a:prstDash val="dash"/>
            <a:miter lim="800000"/>
          </a:ln>
        </p:spPr>
        <p:txBody>
          <a:bodyPr/>
          <a:lstStyle>
            <a:lvl1pPr marL="478710" indent="-333983">
              <a:lnSpc>
                <a:spcPct val="100000"/>
              </a:lnSpc>
              <a:spcBef>
                <a:spcPts val="852"/>
              </a:spcBef>
              <a:defRPr sz="2900"/>
            </a:lvl1pPr>
            <a:lvl2pPr>
              <a:lnSpc>
                <a:spcPct val="100000"/>
              </a:lnSpc>
              <a:spcBef>
                <a:spcPts val="852"/>
              </a:spcBef>
              <a:defRPr sz="2300"/>
            </a:lvl2pPr>
            <a:lvl3pPr>
              <a:lnSpc>
                <a:spcPct val="100000"/>
              </a:lnSpc>
              <a:spcBef>
                <a:spcPts val="852"/>
              </a:spcBef>
              <a:defRPr sz="2100"/>
            </a:lvl3pPr>
            <a:lvl4pPr>
              <a:lnSpc>
                <a:spcPct val="100000"/>
              </a:lnSpc>
              <a:spcBef>
                <a:spcPts val="852"/>
              </a:spcBef>
              <a:defRPr sz="2000"/>
            </a:lvl4pPr>
            <a:lvl5pPr>
              <a:lnSpc>
                <a:spcPct val="100000"/>
              </a:lnSpc>
              <a:spcBef>
                <a:spcPts val="852"/>
              </a:spcBef>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9181160" y="1628579"/>
            <a:ext cx="7920990" cy="6913245"/>
          </a:xfrm>
          <a:ln w="10795">
            <a:solidFill>
              <a:schemeClr val="bg1"/>
            </a:solidFill>
            <a:prstDash val="dash"/>
            <a:miter lim="800000"/>
          </a:ln>
        </p:spPr>
        <p:txBody>
          <a:bodyPr/>
          <a:lstStyle>
            <a:lvl1pPr marL="478710" indent="-333983">
              <a:lnSpc>
                <a:spcPct val="100000"/>
              </a:lnSpc>
              <a:spcBef>
                <a:spcPts val="852"/>
              </a:spcBef>
              <a:defRPr sz="2900"/>
            </a:lvl1pPr>
            <a:lvl2pPr>
              <a:lnSpc>
                <a:spcPct val="100000"/>
              </a:lnSpc>
              <a:spcBef>
                <a:spcPts val="852"/>
              </a:spcBef>
              <a:defRPr sz="2300"/>
            </a:lvl2pPr>
            <a:lvl3pPr>
              <a:lnSpc>
                <a:spcPct val="100000"/>
              </a:lnSpc>
              <a:spcBef>
                <a:spcPts val="852"/>
              </a:spcBef>
              <a:defRPr sz="2100"/>
            </a:lvl3pPr>
            <a:lvl4pPr>
              <a:lnSpc>
                <a:spcPct val="100000"/>
              </a:lnSpc>
              <a:spcBef>
                <a:spcPts val="852"/>
              </a:spcBef>
              <a:defRPr sz="2000"/>
            </a:lvl4pPr>
            <a:lvl5pPr>
              <a:lnSpc>
                <a:spcPct val="100000"/>
              </a:lnSpc>
              <a:spcBef>
                <a:spcPts val="852"/>
              </a:spcBef>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25B40C0-AD58-4CCF-BC97-4C16C7004717}"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26361" y="460891"/>
            <a:ext cx="14761846" cy="1920346"/>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25B40C0-AD58-4CCF-BC97-4C16C7004717}"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998260" y="8"/>
            <a:ext cx="16003999" cy="11522075"/>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25B40C0-AD58-4CCF-BC97-4C16C7004717}" type="slidenum">
              <a:rPr lang="en-IN" smtClean="0"/>
              <a:t>‹#›</a:t>
            </a:fld>
            <a:endParaRPr lang="en-IN"/>
          </a:p>
        </p:txBody>
      </p:sp>
      <p:sp>
        <p:nvSpPr>
          <p:cNvPr id="6" name="Rectangle 5"/>
          <p:cNvSpPr/>
          <p:nvPr/>
        </p:nvSpPr>
        <p:spPr bwMode="invGray">
          <a:xfrm>
            <a:off x="1998262" y="-89"/>
            <a:ext cx="144017" cy="11522167"/>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
        <p:nvSpPr>
          <p:cNvPr id="2" name="Title 1"/>
          <p:cNvSpPr>
            <a:spLocks noGrp="1"/>
          </p:cNvSpPr>
          <p:nvPr>
            <p:ph type="title"/>
          </p:nvPr>
        </p:nvSpPr>
        <p:spPr>
          <a:xfrm>
            <a:off x="1350176" y="5889070"/>
            <a:ext cx="15601948" cy="2304415"/>
          </a:xfrm>
        </p:spPr>
        <p:txBody>
          <a:bodyPr>
            <a:noAutofit/>
          </a:bodyPr>
          <a:lstStyle>
            <a:lvl1pPr algn="l" rtl="0">
              <a:spcBef>
                <a:spcPct val="0"/>
              </a:spcBef>
              <a:buNone/>
              <a:defRPr lang="en-US" sz="59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50176" y="8331362"/>
            <a:ext cx="15601948" cy="1654447"/>
          </a:xfrm>
        </p:spPr>
        <p:txBody>
          <a:bodyPr anchor="t"/>
          <a:lstStyle>
            <a:lvl1pPr marL="0" indent="0">
              <a:buNone/>
              <a:defRPr sz="2300" spc="122" baseline="0">
                <a:solidFill>
                  <a:schemeClr val="tx2"/>
                </a:solidFill>
              </a:defRPr>
            </a:lvl1pPr>
            <a:lvl2pPr>
              <a:buNone/>
              <a:defRPr sz="2100">
                <a:solidFill>
                  <a:schemeClr val="tx1">
                    <a:tint val="75000"/>
                  </a:schemeClr>
                </a:solidFill>
              </a:defRPr>
            </a:lvl2pPr>
            <a:lvl3pPr>
              <a:buNone/>
              <a:defRPr sz="20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1350176" y="8261010"/>
            <a:ext cx="15601948" cy="7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0118" y="364214"/>
            <a:ext cx="7500940" cy="1952353"/>
          </a:xfrm>
          <a:ln>
            <a:noFill/>
          </a:ln>
        </p:spPr>
        <p:txBody>
          <a:bodyPr anchor="b"/>
          <a:lstStyle>
            <a:lvl1pPr algn="l">
              <a:lnSpc>
                <a:spcPts val="2435"/>
              </a:lnSpc>
              <a:buNone/>
              <a:defRPr sz="28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00118" y="2363835"/>
            <a:ext cx="7500940" cy="1173546"/>
          </a:xfrm>
        </p:spPr>
        <p:txBody>
          <a:bodyPr/>
          <a:lstStyle>
            <a:lvl1pPr marL="55664" indent="0">
              <a:lnSpc>
                <a:spcPct val="100000"/>
              </a:lnSpc>
              <a:spcBef>
                <a:spcPts val="0"/>
              </a:spcBef>
              <a:buNone/>
              <a:defRPr sz="1600"/>
            </a:lvl1pPr>
            <a:lvl2pPr>
              <a:buNone/>
              <a:defRPr sz="1400"/>
            </a:lvl2pPr>
            <a:lvl3pPr>
              <a:buNone/>
              <a:defRPr sz="1200"/>
            </a:lvl3pPr>
            <a:lvl4pPr>
              <a:buNone/>
              <a:defRPr sz="1200"/>
            </a:lvl4pPr>
            <a:lvl5pPr>
              <a:buNone/>
              <a:defRPr sz="12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00123" y="3584660"/>
            <a:ext cx="16052004" cy="6707874"/>
          </a:xfrm>
        </p:spPr>
        <p:txBody>
          <a:bodyPr/>
          <a:lstStyle>
            <a:lvl1pPr>
              <a:defRPr sz="3900"/>
            </a:lvl1pPr>
            <a:lvl2pPr>
              <a:defRPr sz="3400"/>
            </a:lvl2pPr>
            <a:lvl3pPr>
              <a:defRPr sz="29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25B40C0-AD58-4CCF-BC97-4C16C7004717}"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89835" y="1792332"/>
            <a:ext cx="5400676" cy="3328600"/>
          </a:xfrm>
        </p:spPr>
        <p:txBody>
          <a:bodyPr anchor="b">
            <a:noAutofit/>
          </a:bodyPr>
          <a:lstStyle>
            <a:lvl1pPr algn="l">
              <a:buNone/>
              <a:defRPr sz="26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25B40C0-AD58-4CCF-BC97-4C16C7004717}" type="slidenum">
              <a:rPr lang="en-IN" smtClean="0"/>
              <a:t>‹#›</a:t>
            </a:fld>
            <a:endParaRPr lang="en-IN"/>
          </a:p>
        </p:txBody>
      </p:sp>
      <p:sp>
        <p:nvSpPr>
          <p:cNvPr id="8" name="Rectangle 7"/>
          <p:cNvSpPr/>
          <p:nvPr/>
        </p:nvSpPr>
        <p:spPr>
          <a:xfrm>
            <a:off x="1500200" y="1792332"/>
            <a:ext cx="9001127" cy="7681384"/>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11328" tIns="333983" rIns="111328" bIns="55664" rtlCol="0" anchor="t">
            <a:normAutofit/>
          </a:bodyPr>
          <a:lstStyle>
            <a:extLst/>
          </a:lstStyle>
          <a:p>
            <a:pPr marL="0" indent="-345115" algn="l" rtl="0" eaLnBrk="1" latinLnBrk="0" hangingPunct="1">
              <a:lnSpc>
                <a:spcPts val="3652"/>
              </a:lnSpc>
              <a:spcBef>
                <a:spcPts val="731"/>
              </a:spcBef>
              <a:buClr>
                <a:schemeClr val="accent1"/>
              </a:buClr>
              <a:buSzPct val="80000"/>
              <a:buFont typeface="Wingdings 2"/>
              <a:buNone/>
            </a:pPr>
            <a:endParaRPr kumimoji="0" lang="en-US" sz="3900" kern="1200">
              <a:solidFill>
                <a:schemeClr val="tx1"/>
              </a:solidFill>
              <a:latin typeface="+mn-lt"/>
              <a:ea typeface="+mn-ea"/>
              <a:cs typeface="+mn-cs"/>
            </a:endParaRPr>
          </a:p>
        </p:txBody>
      </p:sp>
      <p:sp>
        <p:nvSpPr>
          <p:cNvPr id="3" name="Picture Placeholder 2"/>
          <p:cNvSpPr>
            <a:spLocks noGrp="1"/>
          </p:cNvSpPr>
          <p:nvPr>
            <p:ph type="pic" idx="1"/>
          </p:nvPr>
        </p:nvSpPr>
        <p:spPr>
          <a:xfrm>
            <a:off x="1650213" y="1920357"/>
            <a:ext cx="8701088" cy="5904738"/>
          </a:xfrm>
          <a:prstGeom prst="roundRect">
            <a:avLst>
              <a:gd name="adj" fmla="val 783"/>
            </a:avLst>
          </a:prstGeom>
          <a:solidFill>
            <a:schemeClr val="bg2"/>
          </a:solidFill>
          <a:ln w="127000">
            <a:noFill/>
            <a:miter lim="800000"/>
          </a:ln>
          <a:effectLst/>
        </p:spPr>
        <p:txBody>
          <a:bodyPr lIns="111328" tIns="333983" anchor="t"/>
          <a:lstStyle>
            <a:lvl1pPr marL="0" indent="0" algn="l" eaLnBrk="1" latinLnBrk="0" hangingPunct="1">
              <a:buNone/>
              <a:defRPr sz="39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781066" y="1603389"/>
            <a:ext cx="1350168" cy="34326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a:p>
        </p:txBody>
      </p:sp>
      <p:sp>
        <p:nvSpPr>
          <p:cNvPr id="10" name="Flowchart: Process 9"/>
          <p:cNvSpPr/>
          <p:nvPr/>
        </p:nvSpPr>
        <p:spPr>
          <a:xfrm rot="2103354" flipH="1">
            <a:off x="9850973" y="1573897"/>
            <a:ext cx="1278160" cy="34326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650213" y="8065457"/>
            <a:ext cx="8701088" cy="1280230"/>
          </a:xfrm>
        </p:spPr>
        <p:txBody>
          <a:bodyPr anchor="ctr"/>
          <a:lstStyle>
            <a:lvl1pPr marL="0" indent="0" algn="l">
              <a:lnSpc>
                <a:spcPts val="1949"/>
              </a:lnSpc>
              <a:spcBef>
                <a:spcPts val="0"/>
              </a:spcBef>
              <a:buNone/>
              <a:defRPr sz="1600">
                <a:solidFill>
                  <a:srgbClr val="777777"/>
                </a:solidFill>
              </a:defRPr>
            </a:lvl1pPr>
            <a:lvl2pPr>
              <a:defRPr sz="1400"/>
            </a:lvl2pPr>
            <a:lvl3pPr>
              <a:defRPr sz="1200"/>
            </a:lvl3pPr>
            <a:lvl4pPr>
              <a:defRPr sz="1200"/>
            </a:lvl4pPr>
            <a:lvl5pPr>
              <a:defRPr sz="1200"/>
            </a:lvl5pPr>
            <a:extLst/>
          </a:lstStyle>
          <a:p>
            <a:pPr lvl="0" eaLnBrk="1" latinLnBrk="0" hangingPunct="1"/>
            <a:r>
              <a:rPr kumimoji="0"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25B40C0-AD58-4CCF-BC97-4C16C7004717}"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01698" y="461427"/>
            <a:ext cx="3600452" cy="983110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2250288" y="461430"/>
            <a:ext cx="10951367" cy="983110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25B40C0-AD58-4CCF-BC97-4C16C7004717}" type="slidenum">
              <a:rPr lang="en-IN" smtClean="0"/>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173" y="1024196"/>
            <a:ext cx="15301913" cy="7169291"/>
          </a:xfrm>
        </p:spPr>
        <p:txBody>
          <a:bodyPr anchor="b">
            <a:noAutofit/>
          </a:bodyPr>
          <a:lstStyle>
            <a:lvl1pPr>
              <a:lnSpc>
                <a:spcPct val="100000"/>
              </a:lnSpc>
              <a:defRPr sz="9600"/>
            </a:lvl1pPr>
          </a:lstStyle>
          <a:p>
            <a:r>
              <a:rPr lang="en-US" smtClean="0"/>
              <a:t>Click to edit Master title style</a:t>
            </a:r>
            <a:endParaRPr lang="en-US" dirty="0"/>
          </a:p>
        </p:txBody>
      </p:sp>
      <p:sp>
        <p:nvSpPr>
          <p:cNvPr id="3" name="Subtitle 2"/>
          <p:cNvSpPr>
            <a:spLocks noGrp="1"/>
          </p:cNvSpPr>
          <p:nvPr>
            <p:ph type="subTitle" idx="1"/>
          </p:nvPr>
        </p:nvSpPr>
        <p:spPr>
          <a:xfrm>
            <a:off x="2700350" y="8321503"/>
            <a:ext cx="12601576" cy="2048370"/>
          </a:xfrm>
        </p:spPr>
        <p:txBody>
          <a:bodyPr>
            <a:normAutofit/>
          </a:bodyPr>
          <a:lstStyle>
            <a:lvl1pPr marL="0" indent="0" algn="ctr">
              <a:buNone/>
              <a:defRPr sz="2900">
                <a:solidFill>
                  <a:schemeClr val="tx1">
                    <a:tint val="75000"/>
                  </a:schemeClr>
                </a:solidFill>
              </a:defRPr>
            </a:lvl1pPr>
            <a:lvl2pPr marL="547018" indent="0" algn="ctr">
              <a:buNone/>
              <a:defRPr>
                <a:solidFill>
                  <a:schemeClr val="tx1">
                    <a:tint val="75000"/>
                  </a:schemeClr>
                </a:solidFill>
              </a:defRPr>
            </a:lvl2pPr>
            <a:lvl3pPr marL="1094034" indent="0" algn="ctr">
              <a:buNone/>
              <a:defRPr>
                <a:solidFill>
                  <a:schemeClr val="tx1">
                    <a:tint val="75000"/>
                  </a:schemeClr>
                </a:solidFill>
              </a:defRPr>
            </a:lvl3pPr>
            <a:lvl4pPr marL="1641052" indent="0" algn="ctr">
              <a:buNone/>
              <a:defRPr>
                <a:solidFill>
                  <a:schemeClr val="tx1">
                    <a:tint val="75000"/>
                  </a:schemeClr>
                </a:solidFill>
              </a:defRPr>
            </a:lvl4pPr>
            <a:lvl5pPr marL="2188070" indent="0" algn="ctr">
              <a:buNone/>
              <a:defRPr>
                <a:solidFill>
                  <a:schemeClr val="tx1">
                    <a:tint val="75000"/>
                  </a:schemeClr>
                </a:solidFill>
              </a:defRPr>
            </a:lvl5pPr>
            <a:lvl6pPr marL="2735086" indent="0" algn="ctr">
              <a:buNone/>
              <a:defRPr>
                <a:solidFill>
                  <a:schemeClr val="tx1">
                    <a:tint val="75000"/>
                  </a:schemeClr>
                </a:solidFill>
              </a:defRPr>
            </a:lvl6pPr>
            <a:lvl7pPr marL="3282102" indent="0" algn="ctr">
              <a:buNone/>
              <a:defRPr>
                <a:solidFill>
                  <a:schemeClr val="tx1">
                    <a:tint val="75000"/>
                  </a:schemeClr>
                </a:solidFill>
              </a:defRPr>
            </a:lvl7pPr>
            <a:lvl8pPr marL="3829121" indent="0" algn="ctr">
              <a:buNone/>
              <a:defRPr>
                <a:solidFill>
                  <a:schemeClr val="tx1">
                    <a:tint val="75000"/>
                  </a:schemeClr>
                </a:solidFill>
              </a:defRPr>
            </a:lvl8pPr>
            <a:lvl9pPr marL="4376138"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C23A77E-8727-47A2-89B9-BC00E533AC05}" type="datetimeFigureOut">
              <a:rPr lang="en-IN" smtClean="0"/>
              <a:t>30-05-2021</a:t>
            </a:fld>
            <a:endParaRPr lang="en-IN"/>
          </a:p>
        </p:txBody>
      </p:sp>
      <p:sp>
        <p:nvSpPr>
          <p:cNvPr id="8" name="Slide Number Placeholder 7"/>
          <p:cNvSpPr>
            <a:spLocks noGrp="1"/>
          </p:cNvSpPr>
          <p:nvPr>
            <p:ph type="sldNum" sz="quarter" idx="11"/>
          </p:nvPr>
        </p:nvSpPr>
        <p:spPr/>
        <p:txBody>
          <a:bodyPr/>
          <a:lstStyle/>
          <a:p>
            <a:fld id="{D25B40C0-AD58-4CCF-BC97-4C16C7004717}"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60" y="2304426"/>
            <a:ext cx="15301913" cy="4208758"/>
          </a:xfrm>
        </p:spPr>
        <p:txBody>
          <a:bodyPr anchor="b"/>
          <a:lstStyle>
            <a:lvl1pPr algn="ctr" defTabSz="1094034" rtl="0" eaLnBrk="1" latinLnBrk="0" hangingPunct="1">
              <a:lnSpc>
                <a:spcPct val="100000"/>
              </a:lnSpc>
              <a:spcBef>
                <a:spcPct val="0"/>
              </a:spcBef>
              <a:buNone/>
              <a:defRPr lang="en-US" sz="5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2060" y="6835909"/>
            <a:ext cx="15301913" cy="1901675"/>
          </a:xfrm>
        </p:spPr>
        <p:txBody>
          <a:bodyPr anchor="t"/>
          <a:lstStyle>
            <a:lvl1pPr marL="0" indent="0" algn="ctr">
              <a:buNone/>
              <a:defRPr sz="2300">
                <a:solidFill>
                  <a:schemeClr val="tx1">
                    <a:tint val="75000"/>
                  </a:schemeClr>
                </a:solidFill>
              </a:defRPr>
            </a:lvl1pPr>
            <a:lvl2pPr marL="547018" indent="0">
              <a:buNone/>
              <a:defRPr sz="2100">
                <a:solidFill>
                  <a:schemeClr val="tx1">
                    <a:tint val="75000"/>
                  </a:schemeClr>
                </a:solidFill>
              </a:defRPr>
            </a:lvl2pPr>
            <a:lvl3pPr marL="1094034" indent="0">
              <a:buNone/>
              <a:defRPr sz="1800">
                <a:solidFill>
                  <a:schemeClr val="tx1">
                    <a:tint val="75000"/>
                  </a:schemeClr>
                </a:solidFill>
              </a:defRPr>
            </a:lvl3pPr>
            <a:lvl4pPr marL="1641052" indent="0">
              <a:buNone/>
              <a:defRPr sz="1600">
                <a:solidFill>
                  <a:schemeClr val="tx1">
                    <a:tint val="75000"/>
                  </a:schemeClr>
                </a:solidFill>
              </a:defRPr>
            </a:lvl4pPr>
            <a:lvl5pPr marL="2188070" indent="0">
              <a:buNone/>
              <a:defRPr sz="1600">
                <a:solidFill>
                  <a:schemeClr val="tx1">
                    <a:tint val="75000"/>
                  </a:schemeClr>
                </a:solidFill>
              </a:defRPr>
            </a:lvl5pPr>
            <a:lvl6pPr marL="2735086" indent="0">
              <a:buNone/>
              <a:defRPr sz="1600">
                <a:solidFill>
                  <a:schemeClr val="tx1">
                    <a:tint val="75000"/>
                  </a:schemeClr>
                </a:solidFill>
              </a:defRPr>
            </a:lvl6pPr>
            <a:lvl7pPr marL="3282102" indent="0">
              <a:buNone/>
              <a:defRPr sz="1600">
                <a:solidFill>
                  <a:schemeClr val="tx1">
                    <a:tint val="75000"/>
                  </a:schemeClr>
                </a:solidFill>
              </a:defRPr>
            </a:lvl7pPr>
            <a:lvl8pPr marL="3829121" indent="0">
              <a:buNone/>
              <a:defRPr sz="1600">
                <a:solidFill>
                  <a:schemeClr val="tx1">
                    <a:tint val="75000"/>
                  </a:schemeClr>
                </a:solidFill>
              </a:defRPr>
            </a:lvl8pPr>
            <a:lvl9pPr marL="437613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
        <p:nvSpPr>
          <p:cNvPr id="7" name="Oval 6"/>
          <p:cNvSpPr/>
          <p:nvPr/>
        </p:nvSpPr>
        <p:spPr>
          <a:xfrm>
            <a:off x="8851112" y="6593196"/>
            <a:ext cx="166896" cy="14242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9405" tIns="54702" rIns="109405" bIns="54702" rtlCol="0" anchor="ctr"/>
          <a:lstStyle/>
          <a:p>
            <a:pPr algn="ctr"/>
            <a:endParaRPr lang="en-US"/>
          </a:p>
        </p:txBody>
      </p:sp>
      <p:sp>
        <p:nvSpPr>
          <p:cNvPr id="8" name="Oval 7"/>
          <p:cNvSpPr/>
          <p:nvPr/>
        </p:nvSpPr>
        <p:spPr>
          <a:xfrm>
            <a:off x="9244911" y="6593196"/>
            <a:ext cx="166896" cy="14242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9405" tIns="54702" rIns="109405" bIns="54702" rtlCol="0" anchor="ctr"/>
          <a:lstStyle/>
          <a:p>
            <a:pPr algn="ctr"/>
            <a:endParaRPr lang="en-US"/>
          </a:p>
        </p:txBody>
      </p:sp>
      <p:sp>
        <p:nvSpPr>
          <p:cNvPr id="9" name="Oval 8"/>
          <p:cNvSpPr/>
          <p:nvPr/>
        </p:nvSpPr>
        <p:spPr>
          <a:xfrm>
            <a:off x="8459188" y="6593196"/>
            <a:ext cx="166896" cy="14242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9405" tIns="54702" rIns="109405" bIns="54702" rtlCol="0" anchor="ctr"/>
          <a:lstStyle/>
          <a:p>
            <a:pPr algn="ct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9151153" y="2688494"/>
            <a:ext cx="7950992" cy="7604036"/>
          </a:xfrm>
        </p:spPr>
        <p:txBody>
          <a:bodyPr/>
          <a:lstStyle>
            <a:lvl1pPr>
              <a:defRPr sz="29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
        <p:nvSpPr>
          <p:cNvPr id="9" name="Content Placeholder 8"/>
          <p:cNvSpPr>
            <a:spLocks noGrp="1"/>
          </p:cNvSpPr>
          <p:nvPr>
            <p:ph sz="quarter" idx="13"/>
          </p:nvPr>
        </p:nvSpPr>
        <p:spPr>
          <a:xfrm>
            <a:off x="720102" y="2688488"/>
            <a:ext cx="7956995" cy="7604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0122" y="2688496"/>
            <a:ext cx="7954120" cy="1024186"/>
          </a:xfrm>
        </p:spPr>
        <p:txBody>
          <a:bodyPr anchor="b">
            <a:noAutofit/>
          </a:bodyPr>
          <a:lstStyle>
            <a:lvl1pPr marL="0" indent="0" algn="ctr">
              <a:buNone/>
              <a:defRPr sz="2900" b="0"/>
            </a:lvl1pPr>
            <a:lvl2pPr marL="547018" indent="0">
              <a:buNone/>
              <a:defRPr sz="2300" b="1"/>
            </a:lvl2pPr>
            <a:lvl3pPr marL="1094034" indent="0">
              <a:buNone/>
              <a:defRPr sz="2100" b="1"/>
            </a:lvl3pPr>
            <a:lvl4pPr marL="1641052" indent="0">
              <a:buNone/>
              <a:defRPr sz="1800" b="1"/>
            </a:lvl4pPr>
            <a:lvl5pPr marL="2188070" indent="0">
              <a:buNone/>
              <a:defRPr sz="1800" b="1"/>
            </a:lvl5pPr>
            <a:lvl6pPr marL="2735086" indent="0">
              <a:buNone/>
              <a:defRPr sz="1800" b="1"/>
            </a:lvl6pPr>
            <a:lvl7pPr marL="3282102" indent="0">
              <a:buNone/>
              <a:defRPr sz="1800" b="1"/>
            </a:lvl7pPr>
            <a:lvl8pPr marL="3829121" indent="0">
              <a:buNone/>
              <a:defRPr sz="1800" b="1"/>
            </a:lvl8pPr>
            <a:lvl9pPr marL="4376138" indent="0">
              <a:buNone/>
              <a:defRPr sz="1800" b="1"/>
            </a:lvl9pPr>
          </a:lstStyle>
          <a:p>
            <a:pPr lvl="0"/>
            <a:r>
              <a:rPr lang="en-US" smtClean="0"/>
              <a:t>Click to edit Master text styles</a:t>
            </a:r>
          </a:p>
        </p:txBody>
      </p:sp>
      <p:sp>
        <p:nvSpPr>
          <p:cNvPr id="5" name="Text Placeholder 4"/>
          <p:cNvSpPr>
            <a:spLocks noGrp="1"/>
          </p:cNvSpPr>
          <p:nvPr>
            <p:ph type="body" sz="quarter" idx="3"/>
          </p:nvPr>
        </p:nvSpPr>
        <p:spPr>
          <a:xfrm>
            <a:off x="9151149" y="2688496"/>
            <a:ext cx="7957244" cy="1024186"/>
          </a:xfrm>
        </p:spPr>
        <p:txBody>
          <a:bodyPr anchor="b">
            <a:noAutofit/>
          </a:bodyPr>
          <a:lstStyle>
            <a:lvl1pPr marL="0" indent="0" algn="ctr">
              <a:buNone/>
              <a:defRPr sz="2900" b="0"/>
            </a:lvl1pPr>
            <a:lvl2pPr marL="547018" indent="0">
              <a:buNone/>
              <a:defRPr sz="2300" b="1"/>
            </a:lvl2pPr>
            <a:lvl3pPr marL="1094034" indent="0">
              <a:buNone/>
              <a:defRPr sz="2100" b="1"/>
            </a:lvl3pPr>
            <a:lvl4pPr marL="1641052" indent="0">
              <a:buNone/>
              <a:defRPr sz="1800" b="1"/>
            </a:lvl4pPr>
            <a:lvl5pPr marL="2188070" indent="0">
              <a:buNone/>
              <a:defRPr sz="1800" b="1"/>
            </a:lvl5pPr>
            <a:lvl6pPr marL="2735086" indent="0">
              <a:buNone/>
              <a:defRPr sz="1800" b="1"/>
            </a:lvl6pPr>
            <a:lvl7pPr marL="3282102" indent="0">
              <a:buNone/>
              <a:defRPr sz="1800" b="1"/>
            </a:lvl7pPr>
            <a:lvl8pPr marL="3829121" indent="0">
              <a:buNone/>
              <a:defRPr sz="1800" b="1"/>
            </a:lvl8pPr>
            <a:lvl9pPr marL="4376138" indent="0">
              <a:buNone/>
              <a:defRPr sz="18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C23A77E-8727-47A2-89B9-BC00E533AC05}"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5B40C0-AD58-4CCF-BC97-4C16C7004717}" type="slidenum">
              <a:rPr lang="en-IN" smtClean="0"/>
              <a:t>‹#›</a:t>
            </a:fld>
            <a:endParaRPr lang="en-IN"/>
          </a:p>
        </p:txBody>
      </p:sp>
      <p:sp>
        <p:nvSpPr>
          <p:cNvPr id="11" name="Content Placeholder 10"/>
          <p:cNvSpPr>
            <a:spLocks noGrp="1"/>
          </p:cNvSpPr>
          <p:nvPr>
            <p:ph sz="quarter" idx="13"/>
          </p:nvPr>
        </p:nvSpPr>
        <p:spPr>
          <a:xfrm>
            <a:off x="900119" y="3717802"/>
            <a:ext cx="7956995" cy="6575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9199156" y="3717797"/>
            <a:ext cx="7956995" cy="65745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23A77E-8727-47A2-89B9-BC00E533AC05}" type="datetimeFigureOut">
              <a:rPr lang="en-IN" smtClean="0"/>
              <a:t>30-05-2021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900118" y="2560468"/>
            <a:ext cx="7993000" cy="768138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9151147" y="2560468"/>
            <a:ext cx="7993000" cy="768138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3A77E-8727-47A2-89B9-BC00E533AC05}" type="datetimeFigureOut">
              <a:rPr lang="en-IN" smtClean="0"/>
              <a:t>30-05-2021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629588" y="448088"/>
            <a:ext cx="5922616" cy="3520633"/>
          </a:xfrm>
        </p:spPr>
        <p:txBody>
          <a:bodyPr anchor="b"/>
          <a:lstStyle>
            <a:lvl1pPr algn="ctr">
              <a:lnSpc>
                <a:spcPct val="100000"/>
              </a:lnSpc>
              <a:defRPr sz="33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1415813" y="458761"/>
            <a:ext cx="9835607" cy="9833774"/>
          </a:xfrm>
        </p:spPr>
        <p:txBody>
          <a:bodyPr/>
          <a:lstStyle>
            <a:lvl1pPr>
              <a:defRPr sz="3800"/>
            </a:lvl1pPr>
            <a:lvl2pPr>
              <a:defRPr sz="3300"/>
            </a:lvl2pPr>
            <a:lvl3pPr>
              <a:defRPr sz="29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629588" y="4096745"/>
            <a:ext cx="5922616" cy="6195785"/>
          </a:xfrm>
        </p:spPr>
        <p:txBody>
          <a:bodyPr>
            <a:normAutofit/>
          </a:bodyPr>
          <a:lstStyle>
            <a:lvl1pPr marL="0" indent="0" algn="ctr">
              <a:lnSpc>
                <a:spcPct val="125000"/>
              </a:lnSpc>
              <a:buNone/>
              <a:defRPr sz="1800"/>
            </a:lvl1pPr>
            <a:lvl2pPr marL="547018" indent="0">
              <a:buNone/>
              <a:defRPr sz="1400"/>
            </a:lvl2pPr>
            <a:lvl3pPr marL="1094034" indent="0">
              <a:buNone/>
              <a:defRPr sz="1200"/>
            </a:lvl3pPr>
            <a:lvl4pPr marL="1641052" indent="0">
              <a:buNone/>
              <a:defRPr sz="1100"/>
            </a:lvl4pPr>
            <a:lvl5pPr marL="2188070" indent="0">
              <a:buNone/>
              <a:defRPr sz="1100"/>
            </a:lvl5pPr>
            <a:lvl6pPr marL="2735086" indent="0">
              <a:buNone/>
              <a:defRPr sz="1100"/>
            </a:lvl6pPr>
            <a:lvl7pPr marL="3282102" indent="0">
              <a:buNone/>
              <a:defRPr sz="1100"/>
            </a:lvl7pPr>
            <a:lvl8pPr marL="3829121" indent="0">
              <a:buNone/>
              <a:defRPr sz="1100"/>
            </a:lvl8pPr>
            <a:lvl9pPr marL="437613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06670" y="384080"/>
            <a:ext cx="11245154" cy="1504270"/>
          </a:xfrm>
        </p:spPr>
        <p:txBody>
          <a:bodyPr anchor="b"/>
          <a:lstStyle>
            <a:lvl1pPr algn="ctr">
              <a:lnSpc>
                <a:spcPct val="100000"/>
              </a:lnSpc>
              <a:defRPr sz="3300" b="0"/>
            </a:lvl1pPr>
          </a:lstStyle>
          <a:p>
            <a:r>
              <a:rPr lang="en-US" smtClean="0"/>
              <a:t>Click to edit Master title style</a:t>
            </a:r>
            <a:endParaRPr lang="en-US" dirty="0"/>
          </a:p>
        </p:txBody>
      </p:sp>
      <p:sp>
        <p:nvSpPr>
          <p:cNvPr id="3" name="Picture Placeholder 2"/>
          <p:cNvSpPr>
            <a:spLocks noGrp="1"/>
          </p:cNvSpPr>
          <p:nvPr>
            <p:ph type="pic" idx="1"/>
          </p:nvPr>
        </p:nvSpPr>
        <p:spPr>
          <a:xfrm>
            <a:off x="2969129" y="1920359"/>
            <a:ext cx="11920237" cy="7629376"/>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800"/>
            </a:lvl1pPr>
            <a:lvl2pPr marL="547018" indent="0">
              <a:buNone/>
              <a:defRPr sz="3300"/>
            </a:lvl2pPr>
            <a:lvl3pPr marL="1094034" indent="0">
              <a:buNone/>
              <a:defRPr sz="2900"/>
            </a:lvl3pPr>
            <a:lvl4pPr marL="1641052" indent="0">
              <a:buNone/>
              <a:defRPr sz="2300"/>
            </a:lvl4pPr>
            <a:lvl5pPr marL="2188070" indent="0">
              <a:buNone/>
              <a:defRPr sz="2300"/>
            </a:lvl5pPr>
            <a:lvl6pPr marL="2735086" indent="0">
              <a:buNone/>
              <a:defRPr sz="2300"/>
            </a:lvl6pPr>
            <a:lvl7pPr marL="3282102" indent="0">
              <a:buNone/>
              <a:defRPr sz="2300"/>
            </a:lvl7pPr>
            <a:lvl8pPr marL="3829121" indent="0">
              <a:buNone/>
              <a:defRPr sz="2300"/>
            </a:lvl8pPr>
            <a:lvl9pPr marL="4376138" indent="0">
              <a:buNone/>
              <a:defRPr sz="2300"/>
            </a:lvl9pPr>
          </a:lstStyle>
          <a:p>
            <a:r>
              <a:rPr lang="en-US" smtClean="0"/>
              <a:t>Click icon to add picture</a:t>
            </a:r>
            <a:endParaRPr lang="en-US" dirty="0"/>
          </a:p>
        </p:txBody>
      </p:sp>
      <p:sp>
        <p:nvSpPr>
          <p:cNvPr id="4" name="Text Placeholder 3"/>
          <p:cNvSpPr>
            <a:spLocks noGrp="1"/>
          </p:cNvSpPr>
          <p:nvPr>
            <p:ph type="body" sz="half" idx="2"/>
          </p:nvPr>
        </p:nvSpPr>
        <p:spPr>
          <a:xfrm>
            <a:off x="3306670" y="9761765"/>
            <a:ext cx="11245154" cy="896161"/>
          </a:xfrm>
        </p:spPr>
        <p:txBody>
          <a:bodyPr>
            <a:normAutofit/>
          </a:bodyPr>
          <a:lstStyle>
            <a:lvl1pPr marL="0" indent="0" algn="ctr">
              <a:buNone/>
              <a:defRPr sz="1800"/>
            </a:lvl1pPr>
            <a:lvl2pPr marL="547018" indent="0">
              <a:buNone/>
              <a:defRPr sz="1400"/>
            </a:lvl2pPr>
            <a:lvl3pPr marL="1094034" indent="0">
              <a:buNone/>
              <a:defRPr sz="1200"/>
            </a:lvl3pPr>
            <a:lvl4pPr marL="1641052" indent="0">
              <a:buNone/>
              <a:defRPr sz="1100"/>
            </a:lvl4pPr>
            <a:lvl5pPr marL="2188070" indent="0">
              <a:buNone/>
              <a:defRPr sz="1100"/>
            </a:lvl5pPr>
            <a:lvl6pPr marL="2735086" indent="0">
              <a:buNone/>
              <a:defRPr sz="1100"/>
            </a:lvl6pPr>
            <a:lvl7pPr marL="3282102" indent="0">
              <a:buNone/>
              <a:defRPr sz="1100"/>
            </a:lvl7pPr>
            <a:lvl8pPr marL="3829121" indent="0">
              <a:buNone/>
              <a:defRPr sz="1100"/>
            </a:lvl8pPr>
            <a:lvl9pPr marL="437613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51644" y="461426"/>
            <a:ext cx="4050505" cy="98311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00116" y="461426"/>
            <a:ext cx="11851483" cy="98311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13" y="8"/>
            <a:ext cx="18002250" cy="115220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9405" tIns="54702" rIns="109405" bIns="54702" rtlCol="0" anchor="ctr"/>
          <a:lstStyle/>
          <a:p>
            <a:pPr algn="ctr" eaLnBrk="1" latinLnBrk="0" hangingPunct="1"/>
            <a:endParaRPr kumimoji="0" lang="en-US"/>
          </a:p>
        </p:txBody>
      </p:sp>
      <p:sp useBgFill="1">
        <p:nvSpPr>
          <p:cNvPr id="13" name="Rounded Rectangle 12"/>
          <p:cNvSpPr/>
          <p:nvPr/>
        </p:nvSpPr>
        <p:spPr>
          <a:xfrm>
            <a:off x="128592" y="117199"/>
            <a:ext cx="17745076" cy="11243517"/>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9" name="Subtitle 8"/>
          <p:cNvSpPr>
            <a:spLocks noGrp="1"/>
          </p:cNvSpPr>
          <p:nvPr>
            <p:ph type="subTitle" idx="1"/>
          </p:nvPr>
        </p:nvSpPr>
        <p:spPr>
          <a:xfrm>
            <a:off x="2550329" y="5376974"/>
            <a:ext cx="12601576" cy="2688485"/>
          </a:xfrm>
        </p:spPr>
        <p:txBody>
          <a:bodyPr/>
          <a:lstStyle>
            <a:lvl1pPr marL="0" indent="0" algn="ctr">
              <a:buNone/>
              <a:defRPr sz="3100">
                <a:solidFill>
                  <a:schemeClr val="tx2"/>
                </a:solidFill>
              </a:defRPr>
            </a:lvl1pPr>
            <a:lvl2pPr marL="547018" indent="0" algn="ctr">
              <a:buNone/>
            </a:lvl2pPr>
            <a:lvl3pPr marL="1094034" indent="0" algn="ctr">
              <a:buNone/>
            </a:lvl3pPr>
            <a:lvl4pPr marL="1641052" indent="0" algn="ctr">
              <a:buNone/>
            </a:lvl4pPr>
            <a:lvl5pPr marL="2188070" indent="0" algn="ctr">
              <a:buNone/>
            </a:lvl5pPr>
            <a:lvl6pPr marL="2735086" indent="0" algn="ctr">
              <a:buNone/>
            </a:lvl6pPr>
            <a:lvl7pPr marL="3282102" indent="0" algn="ctr">
              <a:buNone/>
            </a:lvl7pPr>
            <a:lvl8pPr marL="3829121" indent="0" algn="ctr">
              <a:buNone/>
            </a:lvl8pPr>
            <a:lvl9pPr marL="437613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C23A77E-8727-47A2-89B9-BC00E533AC05}" type="datetimeFigureOut">
              <a:rPr lang="en-IN" smtClean="0"/>
              <a:t>30-05-2021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600">
                <a:solidFill>
                  <a:srgbClr val="FFFFFF"/>
                </a:solidFill>
              </a:defRPr>
            </a:lvl1pPr>
          </a:lstStyle>
          <a:p>
            <a:fld id="{D25B40C0-AD58-4CCF-BC97-4C16C7004717}" type="slidenum">
              <a:rPr lang="en-IN" smtClean="0"/>
              <a:t>‹#›</a:t>
            </a:fld>
            <a:endParaRPr lang="en-IN"/>
          </a:p>
        </p:txBody>
      </p:sp>
      <p:sp>
        <p:nvSpPr>
          <p:cNvPr id="7" name="Rectangle 6"/>
          <p:cNvSpPr/>
          <p:nvPr/>
        </p:nvSpPr>
        <p:spPr>
          <a:xfrm>
            <a:off x="123901" y="2434972"/>
            <a:ext cx="17761153" cy="256608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10" name="Rectangle 9"/>
          <p:cNvSpPr/>
          <p:nvPr/>
        </p:nvSpPr>
        <p:spPr>
          <a:xfrm>
            <a:off x="123901" y="2346637"/>
            <a:ext cx="17761153" cy="20258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11" name="Rectangle 10"/>
          <p:cNvSpPr/>
          <p:nvPr/>
        </p:nvSpPr>
        <p:spPr>
          <a:xfrm>
            <a:off x="123901" y="5001055"/>
            <a:ext cx="17761153" cy="1857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8" name="Title 7"/>
          <p:cNvSpPr>
            <a:spLocks noGrp="1"/>
          </p:cNvSpPr>
          <p:nvPr>
            <p:ph type="ctrTitle"/>
          </p:nvPr>
        </p:nvSpPr>
        <p:spPr>
          <a:xfrm>
            <a:off x="900120" y="2530117"/>
            <a:ext cx="16202026" cy="2469776"/>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
        <p:nvSpPr>
          <p:cNvPr id="8" name="Content Placeholder 7"/>
          <p:cNvSpPr>
            <a:spLocks noGrp="1"/>
          </p:cNvSpPr>
          <p:nvPr>
            <p:ph sz="quarter" idx="1"/>
          </p:nvPr>
        </p:nvSpPr>
        <p:spPr>
          <a:xfrm>
            <a:off x="1800233" y="2432445"/>
            <a:ext cx="15301913" cy="7681384"/>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13" y="8"/>
            <a:ext cx="18002250" cy="115220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9405" tIns="54702" rIns="109405" bIns="54702" rtlCol="0" anchor="ctr"/>
          <a:lstStyle/>
          <a:p>
            <a:pPr algn="ctr" eaLnBrk="1" latinLnBrk="0" hangingPunct="1"/>
            <a:endParaRPr kumimoji="0" lang="en-US"/>
          </a:p>
        </p:txBody>
      </p:sp>
      <p:sp useBgFill="1">
        <p:nvSpPr>
          <p:cNvPr id="10" name="Rounded Rectangle 9"/>
          <p:cNvSpPr/>
          <p:nvPr/>
        </p:nvSpPr>
        <p:spPr>
          <a:xfrm>
            <a:off x="128592" y="117199"/>
            <a:ext cx="17745076" cy="11243517"/>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2" name="Title 1"/>
          <p:cNvSpPr>
            <a:spLocks noGrp="1"/>
          </p:cNvSpPr>
          <p:nvPr>
            <p:ph type="title"/>
          </p:nvPr>
        </p:nvSpPr>
        <p:spPr>
          <a:xfrm>
            <a:off x="1422060" y="1600298"/>
            <a:ext cx="15301913" cy="2288413"/>
          </a:xfrm>
        </p:spPr>
        <p:txBody>
          <a:bodyPr anchor="b" anchorCtr="0"/>
          <a:lstStyle>
            <a:lvl1pPr algn="l">
              <a:buNone/>
              <a:defRPr sz="49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422060" y="4280781"/>
            <a:ext cx="15301913" cy="2248404"/>
          </a:xfrm>
        </p:spPr>
        <p:txBody>
          <a:bodyPr anchor="t" anchorCtr="0"/>
          <a:lstStyle>
            <a:lvl1pPr marL="0" indent="0">
              <a:buNone/>
              <a:defRPr sz="2900">
                <a:solidFill>
                  <a:schemeClr val="tx1">
                    <a:tint val="75000"/>
                  </a:schemeClr>
                </a:solidFill>
              </a:defRPr>
            </a:lvl1pPr>
            <a:lvl2pPr>
              <a:buNone/>
              <a:defRPr sz="21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a:xfrm>
            <a:off x="1575203" y="10369874"/>
            <a:ext cx="7875987" cy="768138"/>
          </a:xfrm>
        </p:spPr>
        <p:txBody>
          <a:bodyPr/>
          <a:lstStyle/>
          <a:p>
            <a:endParaRPr lang="en-IN"/>
          </a:p>
        </p:txBody>
      </p:sp>
      <p:sp>
        <p:nvSpPr>
          <p:cNvPr id="7" name="Rectangle 6"/>
          <p:cNvSpPr/>
          <p:nvPr/>
        </p:nvSpPr>
        <p:spPr>
          <a:xfrm flipV="1">
            <a:off x="136665" y="3993300"/>
            <a:ext cx="17745358" cy="153628"/>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8" name="Rectangle 7"/>
          <p:cNvSpPr/>
          <p:nvPr/>
        </p:nvSpPr>
        <p:spPr>
          <a:xfrm>
            <a:off x="136138" y="3933904"/>
            <a:ext cx="17745883" cy="7681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9" name="Rectangle 8"/>
          <p:cNvSpPr/>
          <p:nvPr/>
        </p:nvSpPr>
        <p:spPr>
          <a:xfrm>
            <a:off x="134485" y="4147953"/>
            <a:ext cx="17747538" cy="76813"/>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6" name="Slide Number Placeholder 5"/>
          <p:cNvSpPr>
            <a:spLocks noGrp="1"/>
          </p:cNvSpPr>
          <p:nvPr>
            <p:ph type="sldNum" sz="quarter" idx="12"/>
          </p:nvPr>
        </p:nvSpPr>
        <p:spPr>
          <a:xfrm>
            <a:off x="288047" y="10431326"/>
            <a:ext cx="900111" cy="768138"/>
          </a:xfrm>
        </p:spPr>
        <p:txBody>
          <a:bodyPr/>
          <a:lstStyle/>
          <a:p>
            <a:fld id="{D25B40C0-AD58-4CCF-BC97-4C16C700471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
        <p:nvSpPr>
          <p:cNvPr id="9" name="Content Placeholder 8"/>
          <p:cNvSpPr>
            <a:spLocks noGrp="1"/>
          </p:cNvSpPr>
          <p:nvPr>
            <p:ph sz="quarter" idx="1"/>
          </p:nvPr>
        </p:nvSpPr>
        <p:spPr>
          <a:xfrm>
            <a:off x="1800230" y="2432445"/>
            <a:ext cx="7380923" cy="7681384"/>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9713716" y="2432445"/>
            <a:ext cx="7380923" cy="7681384"/>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33" y="458760"/>
            <a:ext cx="15301913" cy="1920346"/>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00239" y="2432443"/>
            <a:ext cx="7350917" cy="1280230"/>
          </a:xfrm>
          <a:noFill/>
          <a:ln w="12700" cap="sq" cmpd="sng" algn="ctr">
            <a:noFill/>
            <a:prstDash val="solid"/>
          </a:ln>
        </p:spPr>
        <p:txBody>
          <a:bodyPr lIns="109405" anchor="b" anchorCtr="0">
            <a:noAutofit/>
          </a:bodyPr>
          <a:lstStyle>
            <a:lvl1pPr marL="0" indent="0">
              <a:buNone/>
              <a:defRPr sz="2900" b="1">
                <a:solidFill>
                  <a:schemeClr val="accent1"/>
                </a:solidFill>
                <a:latin typeface="+mj-lt"/>
                <a:ea typeface="+mj-ea"/>
                <a:cs typeface="+mj-cs"/>
              </a:defRPr>
            </a:lvl1pPr>
            <a:lvl2pPr>
              <a:buNone/>
              <a:defRPr sz="2300" b="1"/>
            </a:lvl2pPr>
            <a:lvl3pPr>
              <a:buNone/>
              <a:defRPr sz="21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9751235" y="2432443"/>
            <a:ext cx="7350917" cy="1280230"/>
          </a:xfrm>
          <a:noFill/>
          <a:ln w="12700" cap="sq" cmpd="sng" algn="ctr">
            <a:noFill/>
            <a:prstDash val="solid"/>
          </a:ln>
        </p:spPr>
        <p:txBody>
          <a:bodyPr lIns="109405" anchor="b" anchorCtr="0">
            <a:noAutofit/>
          </a:bodyPr>
          <a:lstStyle>
            <a:lvl1pPr marL="0" indent="0">
              <a:buNone/>
              <a:defRPr sz="2900" b="1">
                <a:solidFill>
                  <a:schemeClr val="accent1"/>
                </a:solidFill>
                <a:latin typeface="+mj-lt"/>
                <a:ea typeface="+mj-ea"/>
                <a:cs typeface="+mj-cs"/>
              </a:defRPr>
            </a:lvl1pPr>
            <a:lvl2pPr>
              <a:buNone/>
              <a:defRPr sz="2300" b="1"/>
            </a:lvl2pPr>
            <a:lvl3pPr>
              <a:buNone/>
              <a:defRPr sz="2100" b="1"/>
            </a:lvl3pPr>
            <a:lvl4pPr>
              <a:buNone/>
              <a:defRPr sz="1800" b="1"/>
            </a:lvl4pPr>
            <a:lvl5pPr>
              <a:buNone/>
              <a:defRPr sz="18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C23A77E-8727-47A2-89B9-BC00E533AC05}"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5B40C0-AD58-4CCF-BC97-4C16C7004717}" type="slidenum">
              <a:rPr lang="en-IN" smtClean="0"/>
              <a:t>‹#›</a:t>
            </a:fld>
            <a:endParaRPr lang="en-IN"/>
          </a:p>
        </p:txBody>
      </p:sp>
      <p:sp>
        <p:nvSpPr>
          <p:cNvPr id="11" name="Content Placeholder 10"/>
          <p:cNvSpPr>
            <a:spLocks noGrp="1"/>
          </p:cNvSpPr>
          <p:nvPr>
            <p:ph sz="half" idx="2"/>
          </p:nvPr>
        </p:nvSpPr>
        <p:spPr>
          <a:xfrm>
            <a:off x="1800239" y="3776689"/>
            <a:ext cx="7350917" cy="6529176"/>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9751235" y="3776689"/>
            <a:ext cx="7350917" cy="6529176"/>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25B40C0-AD58-4CCF-BC97-4C16C7004717}"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FC23A77E-8727-47A2-89B9-BC00E533AC05}" type="datetimeFigureOut">
              <a:rPr lang="en-IN" smtClean="0"/>
              <a:t>30-05-2021</a:t>
            </a:fld>
            <a:endParaRPr lang="en-IN"/>
          </a:p>
        </p:txBody>
      </p:sp>
      <p:sp>
        <p:nvSpPr>
          <p:cNvPr id="3" name="Text Placeholder 2"/>
          <p:cNvSpPr>
            <a:spLocks noGrp="1"/>
          </p:cNvSpPr>
          <p:nvPr>
            <p:ph type="body" idx="1"/>
          </p:nvPr>
        </p:nvSpPr>
        <p:spPr>
          <a:xfrm>
            <a:off x="900122" y="2351449"/>
            <a:ext cx="7954120" cy="128023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111328" tIns="55664" rIns="111328" bIns="55664" anchor="b">
            <a:noAutofit/>
          </a:bodyPr>
          <a:lstStyle>
            <a:lvl1pPr marL="0" indent="0" algn="l">
              <a:spcBef>
                <a:spcPts val="0"/>
              </a:spcBef>
              <a:buNone/>
              <a:defRPr sz="3300" b="1">
                <a:solidFill>
                  <a:schemeClr val="tx2"/>
                </a:solidFill>
              </a:defRPr>
            </a:lvl1pPr>
            <a:lvl2pPr>
              <a:buNone/>
              <a:defRPr sz="2300" b="1"/>
            </a:lvl2pPr>
            <a:lvl3pPr>
              <a:buNone/>
              <a:defRPr sz="2100" b="1"/>
            </a:lvl3pPr>
            <a:lvl4pPr>
              <a:buNone/>
              <a:defRPr sz="2000" b="1"/>
            </a:lvl4pPr>
            <a:lvl5pPr>
              <a:buNone/>
              <a:defRPr sz="20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900125" y="3699398"/>
            <a:ext cx="7950992" cy="657526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9154280" y="3699398"/>
            <a:ext cx="7950992" cy="657526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900120" y="261175"/>
            <a:ext cx="16202026" cy="1920346"/>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9151152" y="2351449"/>
            <a:ext cx="7954120" cy="128023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111328" tIns="55664" rIns="111328" bIns="55664" anchor="b">
            <a:noAutofit/>
          </a:bodyPr>
          <a:lstStyle>
            <a:lvl1pPr marL="0" indent="0" algn="l">
              <a:spcBef>
                <a:spcPts val="0"/>
              </a:spcBef>
              <a:buNone/>
              <a:defRPr sz="3300" b="1" baseline="0">
                <a:solidFill>
                  <a:schemeClr val="tx2"/>
                </a:solidFill>
              </a:defRPr>
            </a:lvl1pPr>
            <a:lvl2pPr>
              <a:buNone/>
              <a:defRPr sz="2300" b="1"/>
            </a:lvl2pPr>
            <a:lvl3pPr>
              <a:buNone/>
              <a:defRPr sz="2100" b="1"/>
            </a:lvl3pPr>
            <a:lvl4pPr>
              <a:buNone/>
              <a:defRPr sz="2000" b="1"/>
            </a:lvl4pPr>
            <a:lvl5pPr>
              <a:buNone/>
              <a:defRPr sz="2000" b="1"/>
            </a:lvl5pPr>
          </a:lstStyle>
          <a:p>
            <a:pPr lvl="0" eaLnBrk="1" latinLnBrk="0" hangingPunct="1"/>
            <a:r>
              <a:rPr kumimoji="0" lang="en-US" smtClean="0"/>
              <a:t>Click to edit Master text styles</a:t>
            </a:r>
          </a:p>
        </p:txBody>
      </p:sp>
      <p:cxnSp>
        <p:nvCxnSpPr>
          <p:cNvPr id="10" name="Straight Connector 9"/>
          <p:cNvCxnSpPr/>
          <p:nvPr/>
        </p:nvCxnSpPr>
        <p:spPr>
          <a:xfrm>
            <a:off x="1108298" y="3662981"/>
            <a:ext cx="7380923" cy="2669"/>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361172" y="3662981"/>
            <a:ext cx="7380923" cy="2669"/>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23A77E-8727-47A2-89B9-BC00E533AC05}" type="datetimeFigureOut">
              <a:rPr lang="en-IN" smtClean="0"/>
              <a:t>30-05-2021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3A77E-8727-47A2-89B9-BC00E533AC05}" type="datetimeFigureOut">
              <a:rPr lang="en-IN" smtClean="0"/>
              <a:t>30-05-2021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8"/>
            <a:ext cx="18002250" cy="11522075"/>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useBgFill="1">
        <p:nvSpPr>
          <p:cNvPr id="9" name="Rounded Rectangle 8"/>
          <p:cNvSpPr/>
          <p:nvPr/>
        </p:nvSpPr>
        <p:spPr>
          <a:xfrm>
            <a:off x="126026" y="117212"/>
            <a:ext cx="17745076" cy="1124554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2" name="Title 1"/>
          <p:cNvSpPr>
            <a:spLocks noGrp="1"/>
          </p:cNvSpPr>
          <p:nvPr>
            <p:ph type="title"/>
          </p:nvPr>
        </p:nvSpPr>
        <p:spPr>
          <a:xfrm>
            <a:off x="1800233" y="458760"/>
            <a:ext cx="15301913" cy="1920346"/>
          </a:xfrm>
        </p:spPr>
        <p:txBody>
          <a:bodyPr anchor="b" anchorCtr="0"/>
          <a:lstStyle>
            <a:lvl1pPr algn="l">
              <a:buNone/>
              <a:defRPr sz="49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800233" y="2688489"/>
            <a:ext cx="3750467" cy="7553360"/>
          </a:xfrm>
        </p:spPr>
        <p:txBody>
          <a:bodyPr/>
          <a:lstStyle>
            <a:lvl1pPr marL="0" indent="0">
              <a:buNone/>
              <a:defRPr sz="2100"/>
            </a:lvl1pPr>
            <a:lvl2pPr>
              <a:buNone/>
              <a:defRPr sz="1400"/>
            </a:lvl2pPr>
            <a:lvl3pPr>
              <a:buNone/>
              <a:defRPr sz="1200"/>
            </a:lvl3pPr>
            <a:lvl4pPr>
              <a:buNone/>
              <a:defRPr sz="1100"/>
            </a:lvl4pPr>
            <a:lvl5pPr>
              <a:buNone/>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
        <p:nvSpPr>
          <p:cNvPr id="11" name="Content Placeholder 10"/>
          <p:cNvSpPr>
            <a:spLocks noGrp="1"/>
          </p:cNvSpPr>
          <p:nvPr>
            <p:ph sz="quarter" idx="1"/>
          </p:nvPr>
        </p:nvSpPr>
        <p:spPr>
          <a:xfrm>
            <a:off x="5850742" y="2688489"/>
            <a:ext cx="11251405" cy="7553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31" y="8233383"/>
            <a:ext cx="14401798" cy="877492"/>
          </a:xfrm>
        </p:spPr>
        <p:txBody>
          <a:bodyPr anchor="ctr">
            <a:noAutofit/>
          </a:bodyPr>
          <a:lstStyle>
            <a:lvl1pPr algn="l">
              <a:buNone/>
              <a:defRPr sz="33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800231" y="9149491"/>
            <a:ext cx="14401798" cy="1152208"/>
          </a:xfrm>
        </p:spPr>
        <p:txBody>
          <a:bodyPr/>
          <a:lstStyle>
            <a:lvl1pPr marL="0" indent="0">
              <a:buFontTx/>
              <a:buNone/>
              <a:defRPr sz="1800"/>
            </a:lvl1pPr>
            <a:lvl2pPr>
              <a:defRPr sz="1400"/>
            </a:lvl2pPr>
            <a:lvl3pPr>
              <a:defRPr sz="1200"/>
            </a:lvl3pPr>
            <a:lvl4pPr>
              <a:defRPr sz="1100"/>
            </a:lvl4pPr>
            <a:lvl5pPr>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a:xfrm>
            <a:off x="1800231" y="10369874"/>
            <a:ext cx="7650958" cy="768138"/>
          </a:xfrm>
        </p:spPr>
        <p:txBody>
          <a:bodyPr/>
          <a:lstStyle/>
          <a:p>
            <a:endParaRPr lang="en-IN"/>
          </a:p>
        </p:txBody>
      </p:sp>
      <p:sp>
        <p:nvSpPr>
          <p:cNvPr id="7" name="Slide Number Placeholder 6"/>
          <p:cNvSpPr>
            <a:spLocks noGrp="1"/>
          </p:cNvSpPr>
          <p:nvPr>
            <p:ph type="sldNum" sz="quarter" idx="12"/>
          </p:nvPr>
        </p:nvSpPr>
        <p:spPr>
          <a:xfrm>
            <a:off x="288047" y="10431326"/>
            <a:ext cx="900111" cy="768138"/>
          </a:xfrm>
        </p:spPr>
        <p:txBody>
          <a:bodyPr/>
          <a:lstStyle/>
          <a:p>
            <a:fld id="{D25B40C0-AD58-4CCF-BC97-4C16C7004717}" type="slidenum">
              <a:rPr lang="en-IN" smtClean="0"/>
              <a:t>‹#›</a:t>
            </a:fld>
            <a:endParaRPr lang="en-IN"/>
          </a:p>
        </p:txBody>
      </p:sp>
      <p:sp>
        <p:nvSpPr>
          <p:cNvPr id="11" name="Rectangle 10"/>
          <p:cNvSpPr/>
          <p:nvPr/>
        </p:nvSpPr>
        <p:spPr>
          <a:xfrm flipV="1">
            <a:off x="134485" y="7868810"/>
            <a:ext cx="17732218" cy="153628"/>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12" name="Rectangle 11"/>
          <p:cNvSpPr/>
          <p:nvPr/>
        </p:nvSpPr>
        <p:spPr>
          <a:xfrm>
            <a:off x="134887" y="7813234"/>
            <a:ext cx="17731818" cy="7681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13" name="Rectangle 12"/>
          <p:cNvSpPr/>
          <p:nvPr/>
        </p:nvSpPr>
        <p:spPr>
          <a:xfrm>
            <a:off x="134888" y="8019471"/>
            <a:ext cx="17731817" cy="820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3" name="Picture Placeholder 2"/>
          <p:cNvSpPr>
            <a:spLocks noGrp="1"/>
          </p:cNvSpPr>
          <p:nvPr>
            <p:ph type="pic" idx="1"/>
          </p:nvPr>
        </p:nvSpPr>
        <p:spPr>
          <a:xfrm>
            <a:off x="134494" y="112028"/>
            <a:ext cx="17722437" cy="7697385"/>
          </a:xfrm>
          <a:prstGeom prst="round2SameRect">
            <a:avLst>
              <a:gd name="adj1" fmla="val 7101"/>
              <a:gd name="adj2" fmla="val 0"/>
            </a:avLst>
          </a:prstGeom>
          <a:solidFill>
            <a:schemeClr val="bg2"/>
          </a:solidFill>
          <a:ln w="6350">
            <a:solidFill>
              <a:schemeClr val="tx1"/>
            </a:solidFill>
          </a:ln>
        </p:spPr>
        <p:txBody>
          <a:bodyPr/>
          <a:lstStyle>
            <a:lvl1pPr marL="0" indent="0">
              <a:buNone/>
              <a:defRPr sz="3800"/>
            </a:lvl1pPr>
          </a:lstStyle>
          <a:p>
            <a:r>
              <a:rPr kumimoji="0" lang="en-US" smtClean="0"/>
              <a:t>Click icon to add picture</a:t>
            </a:r>
            <a:endParaRPr kumimoji="0"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51639" y="461430"/>
            <a:ext cx="3960496" cy="983110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800231" y="461427"/>
            <a:ext cx="10951368" cy="983110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1050145" y="2304419"/>
            <a:ext cx="15457931" cy="3072554"/>
          </a:xfrm>
          <a:ln>
            <a:noFill/>
          </a:ln>
        </p:spPr>
        <p:txBody>
          <a:bodyPr vert="horz" tIns="0" rIns="21881"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7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1050140" y="5424247"/>
            <a:ext cx="15463933" cy="2944530"/>
          </a:xfrm>
        </p:spPr>
        <p:txBody>
          <a:bodyPr lIns="0" rIns="21881"/>
          <a:lstStyle>
            <a:lvl1pPr marL="0" marR="54702" indent="0" algn="r">
              <a:buNone/>
              <a:defRPr>
                <a:solidFill>
                  <a:schemeClr val="tx1"/>
                </a:solidFill>
              </a:defRPr>
            </a:lvl1pPr>
            <a:lvl2pPr marL="547018" indent="0" algn="ctr">
              <a:buNone/>
            </a:lvl2pPr>
            <a:lvl3pPr marL="1094034" indent="0" algn="ctr">
              <a:buNone/>
            </a:lvl3pPr>
            <a:lvl4pPr marL="1641052" indent="0" algn="ctr">
              <a:buNone/>
            </a:lvl4pPr>
            <a:lvl5pPr marL="2188070" indent="0" algn="ctr">
              <a:buNone/>
            </a:lvl5pPr>
            <a:lvl6pPr marL="2735086" indent="0" algn="ctr">
              <a:buNone/>
            </a:lvl6pPr>
            <a:lvl7pPr marL="3282102" indent="0" algn="ctr">
              <a:buNone/>
            </a:lvl7pPr>
            <a:lvl8pPr marL="3829121" indent="0" algn="ctr">
              <a:buNone/>
            </a:lvl8pPr>
            <a:lvl9pPr marL="4376138"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C23A77E-8727-47A2-89B9-BC00E533AC05}" type="datetimeFigureOut">
              <a:rPr lang="en-IN" smtClean="0"/>
              <a:t>30-05-2021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25B40C0-AD58-4CCF-BC97-4C16C700471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44137" y="2212247"/>
            <a:ext cx="15301913" cy="228905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67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44137" y="4544089"/>
            <a:ext cx="15301913" cy="2536458"/>
          </a:xfrm>
        </p:spPr>
        <p:txBody>
          <a:bodyPr lIns="54702" rIns="54702" anchor="t"/>
          <a:lstStyle>
            <a:lvl1pPr marL="0" indent="0">
              <a:buNone/>
              <a:defRPr sz="2600">
                <a:solidFill>
                  <a:schemeClr val="tx1"/>
                </a:solidFill>
              </a:defRPr>
            </a:lvl1pPr>
            <a:lvl2pPr>
              <a:buNone/>
              <a:defRPr sz="21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20" y="1182941"/>
            <a:ext cx="16202026" cy="1920346"/>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900125" y="3225927"/>
            <a:ext cx="7950992" cy="7450942"/>
          </a:xfrm>
        </p:spPr>
        <p:txBody>
          <a:bodyPr/>
          <a:lstStyle>
            <a:lvl1pPr>
              <a:defRPr sz="3100"/>
            </a:lvl1pPr>
            <a:lvl2pPr>
              <a:defRPr sz="2900"/>
            </a:lvl2pPr>
            <a:lvl3pPr>
              <a:defRPr sz="23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9151153" y="3225927"/>
            <a:ext cx="7950992" cy="7450942"/>
          </a:xfrm>
        </p:spPr>
        <p:txBody>
          <a:bodyPr/>
          <a:lstStyle>
            <a:lvl1pPr>
              <a:defRPr sz="3100"/>
            </a:lvl1pPr>
            <a:lvl2pPr>
              <a:defRPr sz="2900"/>
            </a:lvl2pPr>
            <a:lvl3pPr>
              <a:defRPr sz="23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23A77E-8727-47A2-89B9-BC00E533AC05}" type="datetimeFigureOut">
              <a:rPr lang="en-IN" smtClean="0"/>
              <a:t>30-05-2021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5B40C0-AD58-4CCF-BC97-4C16C7004717}"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0120" y="1182941"/>
            <a:ext cx="16202026" cy="1920346"/>
          </a:xfrm>
        </p:spPr>
        <p:txBody>
          <a:bodyPr tIns="54702"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00122" y="3116993"/>
            <a:ext cx="7954120" cy="1107772"/>
          </a:xfrm>
        </p:spPr>
        <p:txBody>
          <a:bodyPr lIns="54702" tIns="0" rIns="54702" bIns="0" anchor="ctr">
            <a:noAutofit/>
          </a:bodyPr>
          <a:lstStyle>
            <a:lvl1pPr marL="0" indent="0">
              <a:buNone/>
              <a:defRPr sz="2900" b="1" cap="none" baseline="0">
                <a:solidFill>
                  <a:schemeClr val="tx2"/>
                </a:solidFill>
                <a:effectLst/>
              </a:defRPr>
            </a:lvl1pPr>
            <a:lvl2pPr>
              <a:buNone/>
              <a:defRPr sz="2300" b="1"/>
            </a:lvl2pPr>
            <a:lvl3pPr>
              <a:buNone/>
              <a:defRPr sz="21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9144899" y="3124575"/>
            <a:ext cx="7957244" cy="1100199"/>
          </a:xfrm>
        </p:spPr>
        <p:txBody>
          <a:bodyPr lIns="54702" tIns="0" rIns="54702" bIns="0" anchor="ctr"/>
          <a:lstStyle>
            <a:lvl1pPr marL="0" indent="0">
              <a:buNone/>
              <a:defRPr sz="2900" b="1" cap="none" baseline="0">
                <a:solidFill>
                  <a:schemeClr val="tx2"/>
                </a:solidFill>
                <a:effectLst/>
              </a:defRPr>
            </a:lvl1pPr>
            <a:lvl2pPr>
              <a:buNone/>
              <a:defRPr sz="2300" b="1"/>
            </a:lvl2pPr>
            <a:lvl3pPr>
              <a:buNone/>
              <a:defRPr sz="2100" b="1"/>
            </a:lvl3pPr>
            <a:lvl4pPr>
              <a:buNone/>
              <a:defRPr sz="1800" b="1"/>
            </a:lvl4pPr>
            <a:lvl5pPr>
              <a:buNone/>
              <a:defRPr sz="18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900122" y="4224767"/>
            <a:ext cx="7954120" cy="6461166"/>
          </a:xfrm>
        </p:spPr>
        <p:txBody>
          <a:bodyPr tIns="0"/>
          <a:lstStyle>
            <a:lvl1pPr>
              <a:defRPr sz="2600"/>
            </a:lvl1pPr>
            <a:lvl2pPr>
              <a:defRPr sz="2300"/>
            </a:lvl2pPr>
            <a:lvl3pPr>
              <a:defRPr sz="21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9144899" y="4224767"/>
            <a:ext cx="7957244" cy="6461166"/>
          </a:xfrm>
        </p:spPr>
        <p:txBody>
          <a:bodyPr tIns="0"/>
          <a:lstStyle>
            <a:lvl1pPr>
              <a:defRPr sz="2600"/>
            </a:lvl1pPr>
            <a:lvl2pPr>
              <a:defRPr sz="2300"/>
            </a:lvl2pPr>
            <a:lvl3pPr>
              <a:defRPr sz="21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23A77E-8727-47A2-89B9-BC00E533AC05}"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00115" y="1182941"/>
            <a:ext cx="16352046" cy="1920346"/>
          </a:xfrm>
        </p:spPr>
        <p:txBody>
          <a:bodyPr vert="horz" tIns="5470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1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23A77E-8727-47A2-89B9-BC00E533AC05}" type="datetimeFigureOut">
              <a:rPr lang="en-IN" smtClean="0"/>
              <a:t>30-05-2021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3A77E-8727-47A2-89B9-BC00E533AC05}" type="datetimeFigureOut">
              <a:rPr lang="en-IN" smtClean="0"/>
              <a:t>30-05-2021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0179" y="864164"/>
            <a:ext cx="5400676" cy="1952353"/>
          </a:xfrm>
        </p:spPr>
        <p:txBody>
          <a:bodyPr lIns="0" anchor="b">
            <a:noAutofit/>
          </a:bodyPr>
          <a:lstStyle>
            <a:lvl1pPr algn="l" rtl="0">
              <a:spcBef>
                <a:spcPct val="0"/>
              </a:spcBef>
              <a:buNone/>
              <a:defRPr sz="31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350179" y="2816513"/>
            <a:ext cx="5400676" cy="7681384"/>
          </a:xfrm>
        </p:spPr>
        <p:txBody>
          <a:bodyPr lIns="21881" rIns="21881"/>
          <a:lstStyle>
            <a:lvl1pPr marL="0" indent="0" algn="l">
              <a:buNone/>
              <a:defRPr sz="1600"/>
            </a:lvl1pPr>
            <a:lvl2pPr indent="0" algn="l">
              <a:buNone/>
              <a:defRPr sz="1400"/>
            </a:lvl2pPr>
            <a:lvl3pPr indent="0" algn="l">
              <a:buNone/>
              <a:defRPr sz="1200"/>
            </a:lvl3pPr>
            <a:lvl4pPr indent="0" algn="l">
              <a:buNone/>
              <a:defRPr sz="1100"/>
            </a:lvl4pPr>
            <a:lvl5pPr indent="0" algn="l">
              <a:buNone/>
              <a:defRPr sz="1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7038389" y="2816513"/>
            <a:ext cx="10063760" cy="7681384"/>
          </a:xfrm>
        </p:spPr>
        <p:txBody>
          <a:bodyPr tIns="0"/>
          <a:lstStyle>
            <a:lvl1pPr>
              <a:defRPr sz="3300"/>
            </a:lvl1pPr>
            <a:lvl2pPr>
              <a:defRPr sz="3100"/>
            </a:lvl2pPr>
            <a:lvl3pPr>
              <a:defRPr sz="2900"/>
            </a:lvl3pPr>
            <a:lvl4pPr>
              <a:defRPr sz="23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6232584" y="1861676"/>
            <a:ext cx="10351292" cy="6913245"/>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9405" tIns="54702" rIns="109405" bIns="54702" rtlCol="0" anchor="ctr"/>
          <a:lstStyle/>
          <a:p>
            <a:pPr algn="ctr" eaLnBrk="1" latinLnBrk="0" hangingPunct="1"/>
            <a:endParaRPr kumimoji="0" lang="en-US"/>
          </a:p>
        </p:txBody>
      </p:sp>
      <p:sp>
        <p:nvSpPr>
          <p:cNvPr id="12" name="Right Triangle 11"/>
          <p:cNvSpPr/>
          <p:nvPr/>
        </p:nvSpPr>
        <p:spPr>
          <a:xfrm rot="420000" flipV="1">
            <a:off x="15758145" y="9004917"/>
            <a:ext cx="306039" cy="261167"/>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9405" tIns="54702" rIns="109405" bIns="54702" rtlCol="0" anchor="ctr"/>
          <a:lstStyle/>
          <a:p>
            <a:pPr algn="ctr" eaLnBrk="1" latinLnBrk="0" hangingPunct="1"/>
            <a:endParaRPr kumimoji="0" lang="en-US"/>
          </a:p>
        </p:txBody>
      </p:sp>
      <p:sp>
        <p:nvSpPr>
          <p:cNvPr id="2" name="Title 1"/>
          <p:cNvSpPr>
            <a:spLocks noGrp="1"/>
          </p:cNvSpPr>
          <p:nvPr>
            <p:ph type="title"/>
          </p:nvPr>
        </p:nvSpPr>
        <p:spPr>
          <a:xfrm>
            <a:off x="1200164" y="1977474"/>
            <a:ext cx="4356543" cy="2658949"/>
          </a:xfrm>
        </p:spPr>
        <p:txBody>
          <a:bodyPr vert="horz" lIns="54702" tIns="54702" rIns="54702" bIns="54702" anchor="b"/>
          <a:lstStyle>
            <a:lvl1pPr algn="l">
              <a:buNone/>
              <a:defRPr sz="23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00159" y="4752630"/>
            <a:ext cx="4350542" cy="3661459"/>
          </a:xfrm>
        </p:spPr>
        <p:txBody>
          <a:bodyPr lIns="76583" rIns="54702" bIns="54702" anchor="t"/>
          <a:lstStyle>
            <a:lvl1pPr marL="0" indent="0" algn="l">
              <a:spcBef>
                <a:spcPts val="300"/>
              </a:spcBef>
              <a:buFontTx/>
              <a:buNone/>
              <a:defRPr sz="1500"/>
            </a:lvl1pPr>
            <a:lvl2pPr>
              <a:defRPr sz="1400"/>
            </a:lvl2pPr>
            <a:lvl3pPr>
              <a:defRPr sz="1200"/>
            </a:lvl3pPr>
            <a:lvl4pPr>
              <a:defRPr sz="1100"/>
            </a:lvl4pPr>
            <a:lvl5pPr>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5901993" y="10679262"/>
            <a:ext cx="1200150" cy="613443"/>
          </a:xfrm>
        </p:spPr>
        <p:txBody>
          <a:bodyPr/>
          <a:lstStyle/>
          <a:p>
            <a:fld id="{D25B40C0-AD58-4CCF-BC97-4C16C7004717}" type="slidenum">
              <a:rPr lang="en-IN" smtClean="0"/>
              <a:t>‹#›</a:t>
            </a:fld>
            <a:endParaRPr lang="en-IN"/>
          </a:p>
        </p:txBody>
      </p:sp>
      <p:sp>
        <p:nvSpPr>
          <p:cNvPr id="3" name="Picture Placeholder 2"/>
          <p:cNvSpPr>
            <a:spLocks noGrp="1"/>
          </p:cNvSpPr>
          <p:nvPr>
            <p:ph type="pic" idx="1"/>
          </p:nvPr>
        </p:nvSpPr>
        <p:spPr>
          <a:xfrm rot="420000">
            <a:off x="6862663" y="2015308"/>
            <a:ext cx="9091138" cy="6605989"/>
          </a:xfrm>
          <a:prstGeom prst="rect">
            <a:avLst/>
          </a:prstGeom>
          <a:solidFill>
            <a:schemeClr val="bg2"/>
          </a:solidFill>
          <a:ln w="3000" cap="rnd">
            <a:solidFill>
              <a:srgbClr val="C0C0C0"/>
            </a:solidFill>
            <a:round/>
          </a:ln>
          <a:effectLst/>
        </p:spPr>
        <p:txBody>
          <a:bodyPr/>
          <a:lstStyle>
            <a:lvl1pPr marL="0" indent="0">
              <a:buNone/>
              <a:defRPr sz="3800"/>
            </a:lvl1pPr>
          </a:lstStyle>
          <a:p>
            <a:r>
              <a:rPr kumimoji="0" lang="en-US" smtClean="0"/>
              <a:t>Click icon to add picture</a:t>
            </a:r>
            <a:endParaRPr kumimoji="0" lang="en-US" dirty="0"/>
          </a:p>
        </p:txBody>
      </p:sp>
      <p:sp>
        <p:nvSpPr>
          <p:cNvPr id="10" name="Freeform 9"/>
          <p:cNvSpPr>
            <a:spLocks/>
          </p:cNvSpPr>
          <p:nvPr/>
        </p:nvSpPr>
        <p:spPr bwMode="auto">
          <a:xfrm flipV="1">
            <a:off x="-18746" y="9772435"/>
            <a:ext cx="18039752" cy="1749648"/>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9405" tIns="54702" rIns="109405" bIns="54702"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8626087" y="10449895"/>
            <a:ext cx="9376170" cy="107219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9405" tIns="54702" rIns="109405" bIns="54702"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51644" y="1536287"/>
            <a:ext cx="4050505" cy="87562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00116" y="1536287"/>
            <a:ext cx="11851483" cy="87562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173" y="3579327"/>
            <a:ext cx="15301913" cy="2469776"/>
          </a:xfrm>
        </p:spPr>
        <p:txBody>
          <a:bodyPr/>
          <a:lstStyle/>
          <a:p>
            <a:r>
              <a:rPr lang="en-US" smtClean="0"/>
              <a:t>Click to edit Master title style</a:t>
            </a:r>
            <a:endParaRPr lang="en-IN"/>
          </a:p>
        </p:txBody>
      </p:sp>
      <p:sp>
        <p:nvSpPr>
          <p:cNvPr id="3" name="Subtitle 2"/>
          <p:cNvSpPr>
            <a:spLocks noGrp="1"/>
          </p:cNvSpPr>
          <p:nvPr>
            <p:ph type="subTitle" idx="1"/>
          </p:nvPr>
        </p:nvSpPr>
        <p:spPr>
          <a:xfrm>
            <a:off x="2700350" y="6529184"/>
            <a:ext cx="12601576" cy="2944530"/>
          </a:xfrm>
        </p:spPr>
        <p:txBody>
          <a:bodyPr/>
          <a:lstStyle>
            <a:lvl1pPr marL="0" indent="0" algn="ctr">
              <a:buNone/>
              <a:defRPr>
                <a:solidFill>
                  <a:schemeClr val="tx1">
                    <a:tint val="75000"/>
                  </a:schemeClr>
                </a:solidFill>
              </a:defRPr>
            </a:lvl1pPr>
            <a:lvl2pPr marL="546954" indent="0" algn="ctr">
              <a:buNone/>
              <a:defRPr>
                <a:solidFill>
                  <a:schemeClr val="tx1">
                    <a:tint val="75000"/>
                  </a:schemeClr>
                </a:solidFill>
              </a:defRPr>
            </a:lvl2pPr>
            <a:lvl3pPr marL="1093906" indent="0" algn="ctr">
              <a:buNone/>
              <a:defRPr>
                <a:solidFill>
                  <a:schemeClr val="tx1">
                    <a:tint val="75000"/>
                  </a:schemeClr>
                </a:solidFill>
              </a:defRPr>
            </a:lvl3pPr>
            <a:lvl4pPr marL="1640860" indent="0" algn="ctr">
              <a:buNone/>
              <a:defRPr>
                <a:solidFill>
                  <a:schemeClr val="tx1">
                    <a:tint val="75000"/>
                  </a:schemeClr>
                </a:solidFill>
              </a:defRPr>
            </a:lvl4pPr>
            <a:lvl5pPr marL="2187814" indent="0" algn="ctr">
              <a:buNone/>
              <a:defRPr>
                <a:solidFill>
                  <a:schemeClr val="tx1">
                    <a:tint val="75000"/>
                  </a:schemeClr>
                </a:solidFill>
              </a:defRPr>
            </a:lvl5pPr>
            <a:lvl6pPr marL="2734767" indent="0" algn="ctr">
              <a:buNone/>
              <a:defRPr>
                <a:solidFill>
                  <a:schemeClr val="tx1">
                    <a:tint val="75000"/>
                  </a:schemeClr>
                </a:solidFill>
              </a:defRPr>
            </a:lvl6pPr>
            <a:lvl7pPr marL="3281721" indent="0" algn="ctr">
              <a:buNone/>
              <a:defRPr>
                <a:solidFill>
                  <a:schemeClr val="tx1">
                    <a:tint val="75000"/>
                  </a:schemeClr>
                </a:solidFill>
              </a:defRPr>
            </a:lvl7pPr>
            <a:lvl8pPr marL="3828674" indent="0" algn="ctr">
              <a:buNone/>
              <a:defRPr>
                <a:solidFill>
                  <a:schemeClr val="tx1">
                    <a:tint val="75000"/>
                  </a:schemeClr>
                </a:solidFill>
              </a:defRPr>
            </a:lvl8pPr>
            <a:lvl9pPr marL="437562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19725201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14654481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60" y="7404012"/>
            <a:ext cx="15301913" cy="2288413"/>
          </a:xfrm>
        </p:spPr>
        <p:txBody>
          <a:bodyPr anchor="t"/>
          <a:lstStyle>
            <a:lvl1pPr algn="l">
              <a:defRPr sz="4900" b="1" cap="all"/>
            </a:lvl1pPr>
          </a:lstStyle>
          <a:p>
            <a:r>
              <a:rPr lang="en-US" smtClean="0"/>
              <a:t>Click to edit Master title style</a:t>
            </a:r>
            <a:endParaRPr lang="en-IN"/>
          </a:p>
        </p:txBody>
      </p:sp>
      <p:sp>
        <p:nvSpPr>
          <p:cNvPr id="3" name="Text Placeholder 2"/>
          <p:cNvSpPr>
            <a:spLocks noGrp="1"/>
          </p:cNvSpPr>
          <p:nvPr>
            <p:ph type="body" idx="1"/>
          </p:nvPr>
        </p:nvSpPr>
        <p:spPr>
          <a:xfrm>
            <a:off x="1422060" y="4883562"/>
            <a:ext cx="15301913" cy="2520451"/>
          </a:xfrm>
        </p:spPr>
        <p:txBody>
          <a:bodyPr anchor="b"/>
          <a:lstStyle>
            <a:lvl1pPr marL="0" indent="0">
              <a:buNone/>
              <a:defRPr sz="2300">
                <a:solidFill>
                  <a:schemeClr val="tx1">
                    <a:tint val="75000"/>
                  </a:schemeClr>
                </a:solidFill>
              </a:defRPr>
            </a:lvl1pPr>
            <a:lvl2pPr marL="546954" indent="0">
              <a:buNone/>
              <a:defRPr sz="2100">
                <a:solidFill>
                  <a:schemeClr val="tx1">
                    <a:tint val="75000"/>
                  </a:schemeClr>
                </a:solidFill>
              </a:defRPr>
            </a:lvl2pPr>
            <a:lvl3pPr marL="1093906" indent="0">
              <a:buNone/>
              <a:defRPr sz="1800">
                <a:solidFill>
                  <a:schemeClr val="tx1">
                    <a:tint val="75000"/>
                  </a:schemeClr>
                </a:solidFill>
              </a:defRPr>
            </a:lvl3pPr>
            <a:lvl4pPr marL="1640860" indent="0">
              <a:buNone/>
              <a:defRPr sz="1600">
                <a:solidFill>
                  <a:schemeClr val="tx1">
                    <a:tint val="75000"/>
                  </a:schemeClr>
                </a:solidFill>
              </a:defRPr>
            </a:lvl4pPr>
            <a:lvl5pPr marL="2187814" indent="0">
              <a:buNone/>
              <a:defRPr sz="1600">
                <a:solidFill>
                  <a:schemeClr val="tx1">
                    <a:tint val="75000"/>
                  </a:schemeClr>
                </a:solidFill>
              </a:defRPr>
            </a:lvl5pPr>
            <a:lvl6pPr marL="2734767" indent="0">
              <a:buNone/>
              <a:defRPr sz="1600">
                <a:solidFill>
                  <a:schemeClr val="tx1">
                    <a:tint val="75000"/>
                  </a:schemeClr>
                </a:solidFill>
              </a:defRPr>
            </a:lvl6pPr>
            <a:lvl7pPr marL="3281721" indent="0">
              <a:buNone/>
              <a:defRPr sz="1600">
                <a:solidFill>
                  <a:schemeClr val="tx1">
                    <a:tint val="75000"/>
                  </a:schemeClr>
                </a:solidFill>
              </a:defRPr>
            </a:lvl7pPr>
            <a:lvl8pPr marL="3828674" indent="0">
              <a:buNone/>
              <a:defRPr sz="1600">
                <a:solidFill>
                  <a:schemeClr val="tx1">
                    <a:tint val="75000"/>
                  </a:schemeClr>
                </a:solidFill>
              </a:defRPr>
            </a:lvl8pPr>
            <a:lvl9pPr marL="437562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245955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3A77E-8727-47A2-89B9-BC00E533AC05}" type="datetimeFigureOut">
              <a:rPr lang="en-IN" smtClean="0"/>
              <a:t>30-05-2021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5B40C0-AD58-4CCF-BC97-4C16C7004717}" type="slidenum">
              <a:rPr lang="en-IN" smtClean="0"/>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109523" y="2821846"/>
            <a:ext cx="9832478" cy="7985439"/>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1242038" y="2821846"/>
            <a:ext cx="9835605" cy="7985439"/>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37078224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0120" y="461429"/>
            <a:ext cx="16202026" cy="1920346"/>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900122" y="2579141"/>
            <a:ext cx="7954120" cy="1074859"/>
          </a:xfrm>
        </p:spPr>
        <p:txBody>
          <a:bodyPr anchor="b"/>
          <a:lstStyle>
            <a:lvl1pPr marL="0" indent="0">
              <a:buNone/>
              <a:defRPr sz="2900" b="1"/>
            </a:lvl1pPr>
            <a:lvl2pPr marL="546954" indent="0">
              <a:buNone/>
              <a:defRPr sz="2300" b="1"/>
            </a:lvl2pPr>
            <a:lvl3pPr marL="1093906" indent="0">
              <a:buNone/>
              <a:defRPr sz="2100" b="1"/>
            </a:lvl3pPr>
            <a:lvl4pPr marL="1640860" indent="0">
              <a:buNone/>
              <a:defRPr sz="1800" b="1"/>
            </a:lvl4pPr>
            <a:lvl5pPr marL="2187814" indent="0">
              <a:buNone/>
              <a:defRPr sz="1800" b="1"/>
            </a:lvl5pPr>
            <a:lvl6pPr marL="2734767" indent="0">
              <a:buNone/>
              <a:defRPr sz="1800" b="1"/>
            </a:lvl6pPr>
            <a:lvl7pPr marL="3281721" indent="0">
              <a:buNone/>
              <a:defRPr sz="1800" b="1"/>
            </a:lvl7pPr>
            <a:lvl8pPr marL="3828674" indent="0">
              <a:buNone/>
              <a:defRPr sz="1800" b="1"/>
            </a:lvl8pPr>
            <a:lvl9pPr marL="437562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900122" y="3653996"/>
            <a:ext cx="7954120" cy="6638529"/>
          </a:xfrm>
        </p:spPr>
        <p:txBody>
          <a:bodyPr/>
          <a:lstStyle>
            <a:lvl1pPr>
              <a:defRPr sz="29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9144902" y="2579141"/>
            <a:ext cx="7957244" cy="1074859"/>
          </a:xfrm>
        </p:spPr>
        <p:txBody>
          <a:bodyPr anchor="b"/>
          <a:lstStyle>
            <a:lvl1pPr marL="0" indent="0">
              <a:buNone/>
              <a:defRPr sz="2900" b="1"/>
            </a:lvl1pPr>
            <a:lvl2pPr marL="546954" indent="0">
              <a:buNone/>
              <a:defRPr sz="2300" b="1"/>
            </a:lvl2pPr>
            <a:lvl3pPr marL="1093906" indent="0">
              <a:buNone/>
              <a:defRPr sz="2100" b="1"/>
            </a:lvl3pPr>
            <a:lvl4pPr marL="1640860" indent="0">
              <a:buNone/>
              <a:defRPr sz="1800" b="1"/>
            </a:lvl4pPr>
            <a:lvl5pPr marL="2187814" indent="0">
              <a:buNone/>
              <a:defRPr sz="1800" b="1"/>
            </a:lvl5pPr>
            <a:lvl6pPr marL="2734767" indent="0">
              <a:buNone/>
              <a:defRPr sz="1800" b="1"/>
            </a:lvl6pPr>
            <a:lvl7pPr marL="3281721" indent="0">
              <a:buNone/>
              <a:defRPr sz="1800" b="1"/>
            </a:lvl7pPr>
            <a:lvl8pPr marL="3828674" indent="0">
              <a:buNone/>
              <a:defRPr sz="1800" b="1"/>
            </a:lvl8pPr>
            <a:lvl9pPr marL="437562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9144902" y="3653996"/>
            <a:ext cx="7957244" cy="6638529"/>
          </a:xfrm>
        </p:spPr>
        <p:txBody>
          <a:bodyPr/>
          <a:lstStyle>
            <a:lvl1pPr>
              <a:defRPr sz="29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23A77E-8727-47A2-89B9-BC00E533AC05}"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32679954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23A77E-8727-47A2-89B9-BC00E533AC05}" type="datetimeFigureOut">
              <a:rPr lang="en-IN" smtClean="0"/>
              <a:t>30-05-2021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14481861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3A77E-8727-47A2-89B9-BC00E533AC05}" type="datetimeFigureOut">
              <a:rPr lang="en-IN" smtClean="0"/>
              <a:t>30-05-2021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31586745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0123" y="458753"/>
            <a:ext cx="5922616" cy="1952353"/>
          </a:xfrm>
        </p:spPr>
        <p:txBody>
          <a:bodyPr anchor="b"/>
          <a:lstStyle>
            <a:lvl1pPr algn="l">
              <a:defRPr sz="2300" b="1"/>
            </a:lvl1pPr>
          </a:lstStyle>
          <a:p>
            <a:r>
              <a:rPr lang="en-US" smtClean="0"/>
              <a:t>Click to edit Master title style</a:t>
            </a:r>
            <a:endParaRPr lang="en-IN"/>
          </a:p>
        </p:txBody>
      </p:sp>
      <p:sp>
        <p:nvSpPr>
          <p:cNvPr id="3" name="Content Placeholder 2"/>
          <p:cNvSpPr>
            <a:spLocks noGrp="1"/>
          </p:cNvSpPr>
          <p:nvPr>
            <p:ph idx="1"/>
          </p:nvPr>
        </p:nvSpPr>
        <p:spPr>
          <a:xfrm>
            <a:off x="7038389" y="458763"/>
            <a:ext cx="10063760" cy="9833774"/>
          </a:xfrm>
        </p:spPr>
        <p:txBody>
          <a:bodyPr/>
          <a:lstStyle>
            <a:lvl1pPr>
              <a:defRPr sz="3800"/>
            </a:lvl1pPr>
            <a:lvl2pPr>
              <a:defRPr sz="3300"/>
            </a:lvl2pPr>
            <a:lvl3pPr>
              <a:defRPr sz="29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900123" y="2411113"/>
            <a:ext cx="5922616" cy="7881420"/>
          </a:xfrm>
        </p:spPr>
        <p:txBody>
          <a:bodyPr/>
          <a:lstStyle>
            <a:lvl1pPr marL="0" indent="0">
              <a:buNone/>
              <a:defRPr sz="1600"/>
            </a:lvl1pPr>
            <a:lvl2pPr marL="546954" indent="0">
              <a:buNone/>
              <a:defRPr sz="1400"/>
            </a:lvl2pPr>
            <a:lvl3pPr marL="1093906" indent="0">
              <a:buNone/>
              <a:defRPr sz="1200"/>
            </a:lvl3pPr>
            <a:lvl4pPr marL="1640860" indent="0">
              <a:buNone/>
              <a:defRPr sz="1100"/>
            </a:lvl4pPr>
            <a:lvl5pPr marL="2187814" indent="0">
              <a:buNone/>
              <a:defRPr sz="1100"/>
            </a:lvl5pPr>
            <a:lvl6pPr marL="2734767" indent="0">
              <a:buNone/>
              <a:defRPr sz="1100"/>
            </a:lvl6pPr>
            <a:lvl7pPr marL="3281721" indent="0">
              <a:buNone/>
              <a:defRPr sz="1100"/>
            </a:lvl7pPr>
            <a:lvl8pPr marL="3828674" indent="0">
              <a:buNone/>
              <a:defRPr sz="1100"/>
            </a:lvl8pPr>
            <a:lvl9pPr marL="437562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39193025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8578" y="8065459"/>
            <a:ext cx="10801350" cy="952171"/>
          </a:xfrm>
        </p:spPr>
        <p:txBody>
          <a:bodyPr anchor="b"/>
          <a:lstStyle>
            <a:lvl1pPr algn="l">
              <a:defRPr sz="2300" b="1"/>
            </a:lvl1pPr>
          </a:lstStyle>
          <a:p>
            <a:r>
              <a:rPr lang="en-US" smtClean="0"/>
              <a:t>Click to edit Master title style</a:t>
            </a:r>
            <a:endParaRPr lang="en-IN"/>
          </a:p>
        </p:txBody>
      </p:sp>
      <p:sp>
        <p:nvSpPr>
          <p:cNvPr id="3" name="Picture Placeholder 2"/>
          <p:cNvSpPr>
            <a:spLocks noGrp="1"/>
          </p:cNvSpPr>
          <p:nvPr>
            <p:ph type="pic" idx="1"/>
          </p:nvPr>
        </p:nvSpPr>
        <p:spPr>
          <a:xfrm>
            <a:off x="3528578" y="1029521"/>
            <a:ext cx="10801350" cy="6913245"/>
          </a:xfrm>
        </p:spPr>
        <p:txBody>
          <a:bodyPr/>
          <a:lstStyle>
            <a:lvl1pPr marL="0" indent="0">
              <a:buNone/>
              <a:defRPr sz="3800"/>
            </a:lvl1pPr>
            <a:lvl2pPr marL="546954" indent="0">
              <a:buNone/>
              <a:defRPr sz="3300"/>
            </a:lvl2pPr>
            <a:lvl3pPr marL="1093906" indent="0">
              <a:buNone/>
              <a:defRPr sz="2900"/>
            </a:lvl3pPr>
            <a:lvl4pPr marL="1640860" indent="0">
              <a:buNone/>
              <a:defRPr sz="2300"/>
            </a:lvl4pPr>
            <a:lvl5pPr marL="2187814" indent="0">
              <a:buNone/>
              <a:defRPr sz="2300"/>
            </a:lvl5pPr>
            <a:lvl6pPr marL="2734767" indent="0">
              <a:buNone/>
              <a:defRPr sz="2300"/>
            </a:lvl6pPr>
            <a:lvl7pPr marL="3281721" indent="0">
              <a:buNone/>
              <a:defRPr sz="2300"/>
            </a:lvl7pPr>
            <a:lvl8pPr marL="3828674" indent="0">
              <a:buNone/>
              <a:defRPr sz="2300"/>
            </a:lvl8pPr>
            <a:lvl9pPr marL="4375628" indent="0">
              <a:buNone/>
              <a:defRPr sz="2300"/>
            </a:lvl9pPr>
          </a:lstStyle>
          <a:p>
            <a:endParaRPr lang="en-IN"/>
          </a:p>
        </p:txBody>
      </p:sp>
      <p:sp>
        <p:nvSpPr>
          <p:cNvPr id="4" name="Text Placeholder 3"/>
          <p:cNvSpPr>
            <a:spLocks noGrp="1"/>
          </p:cNvSpPr>
          <p:nvPr>
            <p:ph type="body" sz="half" idx="2"/>
          </p:nvPr>
        </p:nvSpPr>
        <p:spPr>
          <a:xfrm>
            <a:off x="3528578" y="9017637"/>
            <a:ext cx="10801350" cy="1352243"/>
          </a:xfrm>
        </p:spPr>
        <p:txBody>
          <a:bodyPr/>
          <a:lstStyle>
            <a:lvl1pPr marL="0" indent="0">
              <a:buNone/>
              <a:defRPr sz="1600"/>
            </a:lvl1pPr>
            <a:lvl2pPr marL="546954" indent="0">
              <a:buNone/>
              <a:defRPr sz="1400"/>
            </a:lvl2pPr>
            <a:lvl3pPr marL="1093906" indent="0">
              <a:buNone/>
              <a:defRPr sz="1200"/>
            </a:lvl3pPr>
            <a:lvl4pPr marL="1640860" indent="0">
              <a:buNone/>
              <a:defRPr sz="1100"/>
            </a:lvl4pPr>
            <a:lvl5pPr marL="2187814" indent="0">
              <a:buNone/>
              <a:defRPr sz="1100"/>
            </a:lvl5pPr>
            <a:lvl6pPr marL="2734767" indent="0">
              <a:buNone/>
              <a:defRPr sz="1100"/>
            </a:lvl6pPr>
            <a:lvl7pPr marL="3281721" indent="0">
              <a:buNone/>
              <a:defRPr sz="1100"/>
            </a:lvl7pPr>
            <a:lvl8pPr marL="3828674" indent="0">
              <a:buNone/>
              <a:defRPr sz="1100"/>
            </a:lvl8pPr>
            <a:lvl9pPr marL="437562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3A77E-8727-47A2-89B9-BC00E533AC05}"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18179496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13308042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086394" y="485430"/>
            <a:ext cx="4991247" cy="1032185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109521" y="485430"/>
            <a:ext cx="14676834" cy="103218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23A77E-8727-47A2-89B9-BC00E533AC05}"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40C0-AD58-4CCF-BC97-4C16C7004717}" type="slidenum">
              <a:rPr lang="en-IN" smtClean="0"/>
              <a:t>‹#›</a:t>
            </a:fld>
            <a:endParaRPr lang="en-IN"/>
          </a:p>
        </p:txBody>
      </p:sp>
    </p:spTree>
    <p:extLst>
      <p:ext uri="{BB962C8B-B14F-4D97-AF65-F5344CB8AC3E}">
        <p14:creationId xmlns:p14="http://schemas.microsoft.com/office/powerpoint/2010/main" val="229454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900119" y="768142"/>
            <a:ext cx="12301538" cy="960173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13351678" y="2688490"/>
            <a:ext cx="3906489" cy="6273130"/>
          </a:xfrm>
        </p:spPr>
        <p:txBody>
          <a:bodyPr tIns="55664" bIns="55664" anchor="t" anchorCtr="0"/>
          <a:lstStyle>
            <a:lvl1pPr marL="0" indent="0">
              <a:lnSpc>
                <a:spcPct val="125000"/>
              </a:lnSpc>
              <a:spcAft>
                <a:spcPts val="1217"/>
              </a:spcAft>
              <a:buNone/>
              <a:defRPr sz="2000">
                <a:solidFill>
                  <a:schemeClr val="tx2"/>
                </a:solidFill>
              </a:defRPr>
            </a:lvl1pPr>
            <a:lvl2pPr>
              <a:buNone/>
              <a:defRPr sz="1400"/>
            </a:lvl2pPr>
            <a:lvl3pPr>
              <a:buNone/>
              <a:defRPr sz="1200"/>
            </a:lvl3pPr>
            <a:lvl4pPr>
              <a:buNone/>
              <a:defRPr sz="1200"/>
            </a:lvl4pPr>
            <a:lvl5pPr>
              <a:buNone/>
              <a:defRPr sz="12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13351678" y="768145"/>
            <a:ext cx="3900488" cy="1792323"/>
          </a:xfrm>
        </p:spPr>
        <p:txBody>
          <a:bodyPr lIns="111328" tIns="111328" anchor="b" anchorCtr="0"/>
          <a:lstStyle>
            <a:lvl1pPr algn="l">
              <a:buNone/>
              <a:defRPr sz="2100" b="1" spc="-62"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FC23A77E-8727-47A2-89B9-BC00E533AC05}" type="datetimeFigureOut">
              <a:rPr lang="en-IN" smtClean="0"/>
              <a:t>30-05-2021</a:t>
            </a:fld>
            <a:endParaRPr lang="en-IN"/>
          </a:p>
        </p:txBody>
      </p:sp>
      <p:sp>
        <p:nvSpPr>
          <p:cNvPr id="9" name="Slide Number Placeholder 8"/>
          <p:cNvSpPr>
            <a:spLocks noGrp="1"/>
          </p:cNvSpPr>
          <p:nvPr>
            <p:ph type="sldNum" sz="quarter" idx="15"/>
          </p:nvPr>
        </p:nvSpPr>
        <p:spPr/>
        <p:txBody>
          <a:bodyPr/>
          <a:lstStyle/>
          <a:p>
            <a:fld id="{D25B40C0-AD58-4CCF-BC97-4C16C7004717}"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51644" y="768145"/>
            <a:ext cx="4050505" cy="1792323"/>
          </a:xfrm>
        </p:spPr>
        <p:txBody>
          <a:bodyPr lIns="111328" tIns="111328" anchor="b" anchorCtr="0"/>
          <a:lstStyle>
            <a:lvl1pPr algn="l">
              <a:buNone/>
              <a:defRPr sz="2100" b="1" spc="-62"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900116" y="768141"/>
            <a:ext cx="11851483" cy="9345683"/>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9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13051644" y="2688490"/>
            <a:ext cx="4050505" cy="7425339"/>
          </a:xfrm>
        </p:spPr>
        <p:txBody>
          <a:bodyPr anchor="t" anchorCtr="0"/>
          <a:lstStyle>
            <a:lvl1pPr marL="0" indent="0">
              <a:lnSpc>
                <a:spcPct val="125000"/>
              </a:lnSpc>
              <a:spcAft>
                <a:spcPts val="1217"/>
              </a:spcAft>
              <a:buFontTx/>
              <a:buNone/>
              <a:defRPr sz="2000" b="0">
                <a:solidFill>
                  <a:schemeClr val="tx2"/>
                </a:solidFill>
              </a:defRPr>
            </a:lvl1pPr>
            <a:lvl2pPr>
              <a:defRPr sz="1400"/>
            </a:lvl2pPr>
            <a:lvl3pPr>
              <a:defRPr sz="1200"/>
            </a:lvl3pPr>
            <a:lvl4pPr>
              <a:defRPr sz="1200"/>
            </a:lvl4pPr>
            <a:lvl5pPr>
              <a:defRPr sz="12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FC23A77E-8727-47A2-89B9-BC00E533AC05}" type="datetimeFigureOut">
              <a:rPr lang="en-IN" smtClean="0"/>
              <a:t>30-05-2021</a:t>
            </a:fld>
            <a:endParaRPr lang="en-IN"/>
          </a:p>
        </p:txBody>
      </p:sp>
      <p:sp>
        <p:nvSpPr>
          <p:cNvPr id="9" name="Slide Number Placeholder 8"/>
          <p:cNvSpPr>
            <a:spLocks noGrp="1"/>
          </p:cNvSpPr>
          <p:nvPr>
            <p:ph type="sldNum" sz="quarter" idx="11"/>
          </p:nvPr>
        </p:nvSpPr>
        <p:spPr/>
        <p:txBody>
          <a:bodyPr/>
          <a:lstStyle/>
          <a:p>
            <a:fld id="{D25B40C0-AD58-4CCF-BC97-4C16C7004717}"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900120" y="2432445"/>
            <a:ext cx="16202026" cy="7860082"/>
          </a:xfrm>
          <a:prstGeom prst="rect">
            <a:avLst/>
          </a:prstGeom>
        </p:spPr>
        <p:txBody>
          <a:bodyPr vert="horz" lIns="111328" tIns="55664" rIns="111328" bIns="5566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11401432" y="10422739"/>
            <a:ext cx="5100638" cy="645236"/>
          </a:xfrm>
          <a:prstGeom prst="rect">
            <a:avLst/>
          </a:prstGeom>
        </p:spPr>
        <p:txBody>
          <a:bodyPr vert="horz" lIns="111328" tIns="55664" rIns="111328" bIns="55664" anchor="ctr" anchorCtr="0"/>
          <a:lstStyle>
            <a:lvl1pPr algn="l" eaLnBrk="1" latinLnBrk="0" hangingPunct="1">
              <a:defRPr kumimoji="0" sz="1400">
                <a:solidFill>
                  <a:schemeClr val="tx2"/>
                </a:solidFill>
              </a:defRPr>
            </a:lvl1pPr>
          </a:lstStyle>
          <a:p>
            <a:fld id="{FC23A77E-8727-47A2-89B9-BC00E533AC05}" type="datetimeFigureOut">
              <a:rPr lang="en-IN" smtClean="0"/>
              <a:t>30-05-2021</a:t>
            </a:fld>
            <a:endParaRPr lang="en-IN"/>
          </a:p>
        </p:txBody>
      </p:sp>
      <p:sp>
        <p:nvSpPr>
          <p:cNvPr id="10" name="Footer Placeholder 9"/>
          <p:cNvSpPr>
            <a:spLocks noGrp="1"/>
          </p:cNvSpPr>
          <p:nvPr>
            <p:ph type="ftr" sz="quarter" idx="3"/>
          </p:nvPr>
        </p:nvSpPr>
        <p:spPr>
          <a:xfrm>
            <a:off x="4200534" y="10422739"/>
            <a:ext cx="7050883" cy="645236"/>
          </a:xfrm>
          <a:prstGeom prst="rect">
            <a:avLst/>
          </a:prstGeom>
        </p:spPr>
        <p:txBody>
          <a:bodyPr vert="horz" lIns="111328" tIns="55664" rIns="111328" bIns="55664" anchor="ctr" anchorCtr="0"/>
          <a:lstStyle>
            <a:lvl1pPr algn="r" eaLnBrk="1" latinLnBrk="0" hangingPunct="1">
              <a:defRPr kumimoji="0" sz="1400">
                <a:solidFill>
                  <a:schemeClr val="tx2"/>
                </a:solidFill>
              </a:defRPr>
            </a:lvl1pPr>
          </a:lstStyle>
          <a:p>
            <a:endParaRPr lang="en-IN"/>
          </a:p>
        </p:txBody>
      </p:sp>
      <p:sp>
        <p:nvSpPr>
          <p:cNvPr id="22" name="Slide Number Placeholder 21"/>
          <p:cNvSpPr>
            <a:spLocks noGrp="1"/>
          </p:cNvSpPr>
          <p:nvPr>
            <p:ph type="sldNum" sz="quarter" idx="4"/>
          </p:nvPr>
        </p:nvSpPr>
        <p:spPr>
          <a:xfrm>
            <a:off x="16558327" y="10385551"/>
            <a:ext cx="1200150" cy="768138"/>
          </a:xfrm>
          <a:prstGeom prst="rect">
            <a:avLst/>
          </a:prstGeom>
          <a:noFill/>
        </p:spPr>
        <p:txBody>
          <a:bodyPr vert="horz" lIns="0" tIns="0" rIns="0" bIns="0" anchor="ctr" anchorCtr="0">
            <a:noAutofit/>
          </a:bodyPr>
          <a:lstStyle>
            <a:lvl1pPr algn="ctr" eaLnBrk="1" latinLnBrk="0" hangingPunct="1">
              <a:defRPr kumimoji="0" sz="2000" baseline="0">
                <a:solidFill>
                  <a:schemeClr val="tx2"/>
                </a:solidFill>
              </a:defRPr>
            </a:lvl1pPr>
          </a:lstStyle>
          <a:p>
            <a:fld id="{D25B40C0-AD58-4CCF-BC97-4C16C7004717}" type="slidenum">
              <a:rPr lang="en-IN" smtClean="0"/>
              <a:t>‹#›</a:t>
            </a:fld>
            <a:endParaRPr lang="en-IN"/>
          </a:p>
        </p:txBody>
      </p:sp>
      <p:sp>
        <p:nvSpPr>
          <p:cNvPr id="5" name="Title Placeholder 4"/>
          <p:cNvSpPr>
            <a:spLocks noGrp="1"/>
          </p:cNvSpPr>
          <p:nvPr>
            <p:ph type="title"/>
          </p:nvPr>
        </p:nvSpPr>
        <p:spPr>
          <a:xfrm>
            <a:off x="900120" y="256052"/>
            <a:ext cx="16202026" cy="2048370"/>
          </a:xfrm>
          <a:prstGeom prst="rect">
            <a:avLst/>
          </a:prstGeom>
          <a:ln w="6350" cap="rnd">
            <a:noFill/>
          </a:ln>
        </p:spPr>
        <p:txBody>
          <a:bodyPr vert="horz" lIns="111328" tIns="55664" rIns="111328" bIns="55664"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5100" b="0" kern="1200" spc="-122"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333983" indent="-333983" algn="l" rtl="0" eaLnBrk="1" latinLnBrk="0" hangingPunct="1">
        <a:spcBef>
          <a:spcPts val="731"/>
        </a:spcBef>
        <a:buClr>
          <a:schemeClr val="accent2"/>
        </a:buClr>
        <a:buSzPct val="85000"/>
        <a:buFont typeface="Wingdings 2"/>
        <a:buChar char=""/>
        <a:defRPr kumimoji="0" sz="3300" kern="1200">
          <a:solidFill>
            <a:schemeClr val="tx1"/>
          </a:solidFill>
          <a:latin typeface="+mn-lt"/>
          <a:ea typeface="+mn-ea"/>
          <a:cs typeface="+mn-cs"/>
        </a:defRPr>
      </a:lvl1pPr>
      <a:lvl2pPr marL="779294" indent="-333983" algn="l" rtl="0" eaLnBrk="1" latinLnBrk="0" hangingPunct="1">
        <a:spcBef>
          <a:spcPts val="365"/>
        </a:spcBef>
        <a:buClr>
          <a:schemeClr val="accent2">
            <a:shade val="75000"/>
          </a:schemeClr>
        </a:buClr>
        <a:buSzPct val="85000"/>
        <a:buFont typeface="Wingdings 2"/>
        <a:buChar char=""/>
        <a:defRPr kumimoji="0" sz="2900" kern="1200">
          <a:solidFill>
            <a:schemeClr val="tx2"/>
          </a:solidFill>
          <a:latin typeface="+mn-lt"/>
          <a:ea typeface="+mn-ea"/>
          <a:cs typeface="+mn-cs"/>
        </a:defRPr>
      </a:lvl2pPr>
      <a:lvl3pPr marL="1224604" indent="-278319" algn="l" rtl="0" eaLnBrk="1" latinLnBrk="0" hangingPunct="1">
        <a:spcBef>
          <a:spcPts val="365"/>
        </a:spcBef>
        <a:buClr>
          <a:schemeClr val="accent2">
            <a:shade val="50000"/>
          </a:schemeClr>
        </a:buClr>
        <a:buSzPct val="85000"/>
        <a:buFont typeface="Wingdings 2"/>
        <a:buChar char=""/>
        <a:defRPr kumimoji="0" sz="2600" kern="1200">
          <a:solidFill>
            <a:schemeClr val="tx1"/>
          </a:solidFill>
          <a:latin typeface="+mn-lt"/>
          <a:ea typeface="+mn-ea"/>
          <a:cs typeface="+mn-cs"/>
        </a:defRPr>
      </a:lvl3pPr>
      <a:lvl4pPr marL="1558587" indent="-278319" algn="l" rtl="0" eaLnBrk="1" latinLnBrk="0" hangingPunct="1">
        <a:spcBef>
          <a:spcPts val="365"/>
        </a:spcBef>
        <a:buClr>
          <a:schemeClr val="accent2">
            <a:shade val="75000"/>
          </a:schemeClr>
        </a:buClr>
        <a:buSzPct val="85000"/>
        <a:buFont typeface="Wingdings 2" pitchFamily="18" charset="2"/>
        <a:buChar char=""/>
        <a:defRPr kumimoji="0" sz="2300" kern="1200">
          <a:solidFill>
            <a:schemeClr val="tx1"/>
          </a:solidFill>
          <a:latin typeface="+mn-lt"/>
          <a:ea typeface="+mn-ea"/>
          <a:cs typeface="+mn-cs"/>
        </a:defRPr>
      </a:lvl4pPr>
      <a:lvl5pPr marL="1892571" indent="-278319" algn="l" rtl="0" eaLnBrk="1" latinLnBrk="0" hangingPunct="1">
        <a:spcBef>
          <a:spcPts val="414"/>
        </a:spcBef>
        <a:buClr>
          <a:schemeClr val="accent2">
            <a:shade val="75000"/>
          </a:schemeClr>
        </a:buClr>
        <a:buSzPct val="85000"/>
        <a:buFont typeface="Wingdings 2" pitchFamily="18" charset="2"/>
        <a:buChar char=""/>
        <a:defRPr kumimoji="0" sz="2000" kern="1200">
          <a:solidFill>
            <a:schemeClr val="tx1"/>
          </a:solidFill>
          <a:latin typeface="+mn-lt"/>
          <a:ea typeface="+mn-ea"/>
          <a:cs typeface="+mn-cs"/>
        </a:defRPr>
      </a:lvl5pPr>
      <a:lvl6pPr marL="2226553" indent="-278319" algn="l" rtl="0" eaLnBrk="1" latinLnBrk="0" hangingPunct="1">
        <a:spcBef>
          <a:spcPts val="414"/>
        </a:spcBef>
        <a:buClr>
          <a:schemeClr val="accent2">
            <a:shade val="75000"/>
          </a:schemeClr>
        </a:buClr>
        <a:buSzPct val="85000"/>
        <a:buFont typeface="Wingdings 2" pitchFamily="18" charset="2"/>
        <a:buChar char="?"/>
        <a:defRPr kumimoji="0" sz="2100" kern="1200">
          <a:solidFill>
            <a:schemeClr val="tx1"/>
          </a:solidFill>
          <a:latin typeface="+mn-lt"/>
          <a:ea typeface="+mn-ea"/>
          <a:cs typeface="+mn-cs"/>
        </a:defRPr>
      </a:lvl6pPr>
      <a:lvl7pPr marL="2449209" indent="-222656" algn="l" rtl="0" eaLnBrk="1" latinLnBrk="0" hangingPunct="1">
        <a:spcBef>
          <a:spcPts val="414"/>
        </a:spcBef>
        <a:buClr>
          <a:schemeClr val="accent2">
            <a:shade val="75000"/>
          </a:schemeClr>
        </a:buClr>
        <a:buSzPct val="85000"/>
        <a:buFont typeface="Wingdings 2" pitchFamily="18" charset="2"/>
        <a:buChar char="?"/>
        <a:defRPr kumimoji="0" sz="2000" kern="1200" baseline="0">
          <a:solidFill>
            <a:schemeClr val="tx1"/>
          </a:solidFill>
          <a:latin typeface="+mn-lt"/>
          <a:ea typeface="+mn-ea"/>
          <a:cs typeface="+mn-cs"/>
        </a:defRPr>
      </a:lvl7pPr>
      <a:lvl8pPr marL="2783191" indent="-222656" algn="l" rtl="0" eaLnBrk="1" latinLnBrk="0" hangingPunct="1">
        <a:spcBef>
          <a:spcPts val="414"/>
        </a:spcBef>
        <a:buClr>
          <a:schemeClr val="accent2">
            <a:shade val="75000"/>
          </a:schemeClr>
        </a:buClr>
        <a:buSzPct val="85000"/>
        <a:buFont typeface="Wingdings 2" pitchFamily="18" charset="2"/>
        <a:buChar char="?"/>
        <a:defRPr kumimoji="0" sz="1800" kern="1200">
          <a:solidFill>
            <a:schemeClr val="tx1"/>
          </a:solidFill>
          <a:latin typeface="+mn-lt"/>
          <a:ea typeface="+mn-ea"/>
          <a:cs typeface="+mn-cs"/>
        </a:defRPr>
      </a:lvl8pPr>
      <a:lvl9pPr marL="3117174" indent="-222656" algn="l" rtl="0" eaLnBrk="1" latinLnBrk="0" hangingPunct="1">
        <a:spcBef>
          <a:spcPts val="414"/>
        </a:spcBef>
        <a:buClr>
          <a:schemeClr val="accent2">
            <a:shade val="75000"/>
          </a:schemeClr>
        </a:buClr>
        <a:buSzPct val="85000"/>
        <a:buFont typeface="Wingdings 2" pitchFamily="18" charset="2"/>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56638" algn="l" rtl="0" eaLnBrk="1" latinLnBrk="0" hangingPunct="1">
        <a:defRPr kumimoji="0" kern="1200">
          <a:solidFill>
            <a:schemeClr val="tx1"/>
          </a:solidFill>
          <a:latin typeface="+mn-lt"/>
          <a:ea typeface="+mn-ea"/>
          <a:cs typeface="+mn-cs"/>
        </a:defRPr>
      </a:lvl2pPr>
      <a:lvl3pPr marL="1113277" algn="l" rtl="0" eaLnBrk="1" latinLnBrk="0" hangingPunct="1">
        <a:defRPr kumimoji="0" kern="1200">
          <a:solidFill>
            <a:schemeClr val="tx1"/>
          </a:solidFill>
          <a:latin typeface="+mn-lt"/>
          <a:ea typeface="+mn-ea"/>
          <a:cs typeface="+mn-cs"/>
        </a:defRPr>
      </a:lvl3pPr>
      <a:lvl4pPr marL="1669914" algn="l" rtl="0" eaLnBrk="1" latinLnBrk="0" hangingPunct="1">
        <a:defRPr kumimoji="0" kern="1200">
          <a:solidFill>
            <a:schemeClr val="tx1"/>
          </a:solidFill>
          <a:latin typeface="+mn-lt"/>
          <a:ea typeface="+mn-ea"/>
          <a:cs typeface="+mn-cs"/>
        </a:defRPr>
      </a:lvl4pPr>
      <a:lvl5pPr marL="2226553" algn="l" rtl="0" eaLnBrk="1" latinLnBrk="0" hangingPunct="1">
        <a:defRPr kumimoji="0" kern="1200">
          <a:solidFill>
            <a:schemeClr val="tx1"/>
          </a:solidFill>
          <a:latin typeface="+mn-lt"/>
          <a:ea typeface="+mn-ea"/>
          <a:cs typeface="+mn-cs"/>
        </a:defRPr>
      </a:lvl5pPr>
      <a:lvl6pPr marL="2783191" algn="l" rtl="0" eaLnBrk="1" latinLnBrk="0" hangingPunct="1">
        <a:defRPr kumimoji="0" kern="1200">
          <a:solidFill>
            <a:schemeClr val="tx1"/>
          </a:solidFill>
          <a:latin typeface="+mn-lt"/>
          <a:ea typeface="+mn-ea"/>
          <a:cs typeface="+mn-cs"/>
        </a:defRPr>
      </a:lvl6pPr>
      <a:lvl7pPr marL="3339829" algn="l" rtl="0" eaLnBrk="1" latinLnBrk="0" hangingPunct="1">
        <a:defRPr kumimoji="0" kern="1200">
          <a:solidFill>
            <a:schemeClr val="tx1"/>
          </a:solidFill>
          <a:latin typeface="+mn-lt"/>
          <a:ea typeface="+mn-ea"/>
          <a:cs typeface="+mn-cs"/>
        </a:defRPr>
      </a:lvl7pPr>
      <a:lvl8pPr marL="3896467" algn="l" rtl="0" eaLnBrk="1" latinLnBrk="0" hangingPunct="1">
        <a:defRPr kumimoji="0" kern="1200">
          <a:solidFill>
            <a:schemeClr val="tx1"/>
          </a:solidFill>
          <a:latin typeface="+mn-lt"/>
          <a:ea typeface="+mn-ea"/>
          <a:cs typeface="+mn-cs"/>
        </a:defRPr>
      </a:lvl8pPr>
      <a:lvl9pPr marL="4453105"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13" y="8"/>
            <a:ext cx="18002250" cy="11522075"/>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237662" y="10197050"/>
            <a:ext cx="15594449" cy="902562"/>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11" name="Rectangle 10"/>
          <p:cNvSpPr/>
          <p:nvPr/>
        </p:nvSpPr>
        <p:spPr>
          <a:xfrm>
            <a:off x="1440194" y="966578"/>
            <a:ext cx="15151892" cy="960173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sp>
        <p:nvSpPr>
          <p:cNvPr id="12" name="Rectangle 11"/>
          <p:cNvSpPr/>
          <p:nvPr/>
        </p:nvSpPr>
        <p:spPr>
          <a:xfrm>
            <a:off x="1440194" y="967858"/>
            <a:ext cx="15151892" cy="960173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1070505" y="458828"/>
            <a:ext cx="1117915" cy="954008"/>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6058394" y="419126"/>
            <a:ext cx="952491" cy="1116138"/>
          </a:xfrm>
          <a:prstGeom prst="rect">
            <a:avLst/>
          </a:prstGeom>
          <a:noFill/>
        </p:spPr>
      </p:pic>
      <p:sp>
        <p:nvSpPr>
          <p:cNvPr id="2" name="Title Placeholder 1"/>
          <p:cNvSpPr>
            <a:spLocks noGrp="1"/>
          </p:cNvSpPr>
          <p:nvPr>
            <p:ph type="title"/>
          </p:nvPr>
        </p:nvSpPr>
        <p:spPr>
          <a:xfrm>
            <a:off x="2155837" y="1373626"/>
            <a:ext cx="13712827" cy="2020286"/>
          </a:xfrm>
          <a:prstGeom prst="rect">
            <a:avLst/>
          </a:prstGeom>
        </p:spPr>
        <p:txBody>
          <a:bodyPr vert="horz" lIns="111328" tIns="55664" rIns="111328" bIns="55664"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880368" y="3560558"/>
            <a:ext cx="12199171" cy="6054739"/>
          </a:xfrm>
          <a:prstGeom prst="rect">
            <a:avLst/>
          </a:prstGeom>
        </p:spPr>
        <p:txBody>
          <a:bodyPr vert="horz" lIns="111328" tIns="55664" rIns="111328" bIns="55664"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707477" y="9759921"/>
            <a:ext cx="2389711" cy="613443"/>
          </a:xfrm>
          <a:prstGeom prst="rect">
            <a:avLst/>
          </a:prstGeom>
        </p:spPr>
        <p:txBody>
          <a:bodyPr vert="horz" lIns="111328" tIns="55664" rIns="111328" bIns="55664" rtlCol="0" anchor="ctr"/>
          <a:lstStyle>
            <a:lvl1pPr algn="r">
              <a:defRPr sz="1400">
                <a:solidFill>
                  <a:schemeClr val="tx2"/>
                </a:solidFill>
                <a:latin typeface="Rage Italic" pitchFamily="66" charset="0"/>
              </a:defRPr>
            </a:lvl1pPr>
          </a:lstStyle>
          <a:p>
            <a:fld id="{FC23A77E-8727-47A2-89B9-BC00E533AC05}" type="datetimeFigureOut">
              <a:rPr lang="en-IN" smtClean="0"/>
              <a:t>30-05-2021</a:t>
            </a:fld>
            <a:endParaRPr lang="en-IN"/>
          </a:p>
        </p:txBody>
      </p:sp>
      <p:sp>
        <p:nvSpPr>
          <p:cNvPr id="5" name="Footer Placeholder 4"/>
          <p:cNvSpPr>
            <a:spLocks noGrp="1"/>
          </p:cNvSpPr>
          <p:nvPr>
            <p:ph type="ftr" sz="quarter" idx="3"/>
          </p:nvPr>
        </p:nvSpPr>
        <p:spPr>
          <a:xfrm>
            <a:off x="1800234" y="9759921"/>
            <a:ext cx="10907246" cy="613443"/>
          </a:xfrm>
          <a:prstGeom prst="rect">
            <a:avLst/>
          </a:prstGeom>
        </p:spPr>
        <p:txBody>
          <a:bodyPr vert="horz" lIns="111328" tIns="55664" rIns="111328" bIns="55664" rtlCol="0" anchor="ctr"/>
          <a:lstStyle>
            <a:lvl1pPr algn="l">
              <a:defRPr sz="16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15100719" y="9759921"/>
            <a:ext cx="1090733" cy="613443"/>
          </a:xfrm>
          <a:prstGeom prst="rect">
            <a:avLst/>
          </a:prstGeom>
        </p:spPr>
        <p:txBody>
          <a:bodyPr vert="horz" lIns="111328" tIns="55664" rIns="111328" bIns="55664" rtlCol="0" anchor="ctr"/>
          <a:lstStyle>
            <a:lvl1pPr algn="r">
              <a:defRPr sz="1600">
                <a:solidFill>
                  <a:schemeClr val="tx2"/>
                </a:solidFill>
                <a:latin typeface="Rage Italic" pitchFamily="66" charset="0"/>
              </a:defRPr>
            </a:lvl1pPr>
          </a:lstStyle>
          <a:p>
            <a:fld id="{D25B40C0-AD58-4CCF-BC97-4C16C700471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113277" rtl="0" eaLnBrk="1" latinLnBrk="0" hangingPunct="1">
        <a:spcBef>
          <a:spcPct val="0"/>
        </a:spcBef>
        <a:buNone/>
        <a:defRPr sz="53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3983" indent="-333983" algn="l" defTabSz="1113277" rtl="0" eaLnBrk="1" latinLnBrk="0" hangingPunct="1">
        <a:spcBef>
          <a:spcPct val="20000"/>
        </a:spcBef>
        <a:buClr>
          <a:schemeClr val="accent2"/>
        </a:buClr>
        <a:buSzPct val="85000"/>
        <a:buFont typeface="Brush Script MT" pitchFamily="66" charset="0"/>
        <a:buChar char="O"/>
        <a:defRPr sz="2900" kern="1200">
          <a:solidFill>
            <a:schemeClr val="tx1"/>
          </a:solidFill>
          <a:latin typeface="+mn-lt"/>
          <a:ea typeface="+mn-ea"/>
          <a:cs typeface="+mn-cs"/>
        </a:defRPr>
      </a:lvl1pPr>
      <a:lvl2pPr marL="779294" indent="-333983" algn="l" defTabSz="1113277" rtl="0" eaLnBrk="1" latinLnBrk="0" hangingPunct="1">
        <a:spcBef>
          <a:spcPct val="20000"/>
        </a:spcBef>
        <a:buClr>
          <a:schemeClr val="accent2"/>
        </a:buClr>
        <a:buSzPct val="85000"/>
        <a:buFont typeface="Brush Script MT" pitchFamily="66" charset="0"/>
        <a:buChar char="O"/>
        <a:defRPr sz="2800" kern="1200">
          <a:solidFill>
            <a:schemeClr val="tx1"/>
          </a:solidFill>
          <a:latin typeface="+mn-lt"/>
          <a:ea typeface="+mn-ea"/>
          <a:cs typeface="+mn-cs"/>
        </a:defRPr>
      </a:lvl2pPr>
      <a:lvl3pPr marL="1113277" indent="-278319" algn="l" defTabSz="1113277" rtl="0" eaLnBrk="1" latinLnBrk="0" hangingPunct="1">
        <a:spcBef>
          <a:spcPct val="20000"/>
        </a:spcBef>
        <a:buClr>
          <a:schemeClr val="accent2"/>
        </a:buClr>
        <a:buSzPct val="85000"/>
        <a:buFont typeface="Brush Script MT" pitchFamily="66" charset="0"/>
        <a:buChar char="O"/>
        <a:defRPr sz="2300" kern="1200">
          <a:solidFill>
            <a:schemeClr val="tx1"/>
          </a:solidFill>
          <a:latin typeface="+mn-lt"/>
          <a:ea typeface="+mn-ea"/>
          <a:cs typeface="+mn-cs"/>
        </a:defRPr>
      </a:lvl3pPr>
      <a:lvl4pPr marL="1558587" indent="-278319" algn="l" defTabSz="1113277" rtl="0" eaLnBrk="1" latinLnBrk="0" hangingPunct="1">
        <a:spcBef>
          <a:spcPct val="20000"/>
        </a:spcBef>
        <a:buClr>
          <a:schemeClr val="accent2"/>
        </a:buClr>
        <a:buSzPct val="85000"/>
        <a:buFont typeface="Brush Script MT" pitchFamily="66" charset="0"/>
        <a:buChar char="O"/>
        <a:defRPr sz="2100" kern="1200">
          <a:solidFill>
            <a:schemeClr val="tx1"/>
          </a:solidFill>
          <a:latin typeface="+mn-lt"/>
          <a:ea typeface="+mn-ea"/>
          <a:cs typeface="+mn-cs"/>
        </a:defRPr>
      </a:lvl4pPr>
      <a:lvl5pPr marL="2003899" indent="-278319" algn="l" defTabSz="1113277"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5pPr>
      <a:lvl6pPr marL="2449209" indent="-278319" algn="l" defTabSz="1113277"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6pPr>
      <a:lvl7pPr marL="2894519" indent="-278319" algn="l" defTabSz="1113277"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7pPr>
      <a:lvl8pPr marL="3339829" indent="-278319" algn="l" defTabSz="1113277"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8pPr>
      <a:lvl9pPr marL="3785140" indent="-278319" algn="l" defTabSz="1113277"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9pPr>
    </p:bodyStyle>
    <p:otherStyle>
      <a:defPPr>
        <a:defRPr lang="en-US"/>
      </a:defPPr>
      <a:lvl1pPr marL="0" algn="l" defTabSz="1113277" rtl="0" eaLnBrk="1" latinLnBrk="0" hangingPunct="1">
        <a:defRPr sz="2100" kern="1200">
          <a:solidFill>
            <a:schemeClr val="tx1"/>
          </a:solidFill>
          <a:latin typeface="+mn-lt"/>
          <a:ea typeface="+mn-ea"/>
          <a:cs typeface="+mn-cs"/>
        </a:defRPr>
      </a:lvl1pPr>
      <a:lvl2pPr marL="556638" algn="l" defTabSz="1113277" rtl="0" eaLnBrk="1" latinLnBrk="0" hangingPunct="1">
        <a:defRPr sz="2100" kern="1200">
          <a:solidFill>
            <a:schemeClr val="tx1"/>
          </a:solidFill>
          <a:latin typeface="+mn-lt"/>
          <a:ea typeface="+mn-ea"/>
          <a:cs typeface="+mn-cs"/>
        </a:defRPr>
      </a:lvl2pPr>
      <a:lvl3pPr marL="1113277" algn="l" defTabSz="1113277" rtl="0" eaLnBrk="1" latinLnBrk="0" hangingPunct="1">
        <a:defRPr sz="2100" kern="1200">
          <a:solidFill>
            <a:schemeClr val="tx1"/>
          </a:solidFill>
          <a:latin typeface="+mn-lt"/>
          <a:ea typeface="+mn-ea"/>
          <a:cs typeface="+mn-cs"/>
        </a:defRPr>
      </a:lvl3pPr>
      <a:lvl4pPr marL="1669914" algn="l" defTabSz="1113277" rtl="0" eaLnBrk="1" latinLnBrk="0" hangingPunct="1">
        <a:defRPr sz="2100" kern="1200">
          <a:solidFill>
            <a:schemeClr val="tx1"/>
          </a:solidFill>
          <a:latin typeface="+mn-lt"/>
          <a:ea typeface="+mn-ea"/>
          <a:cs typeface="+mn-cs"/>
        </a:defRPr>
      </a:lvl4pPr>
      <a:lvl5pPr marL="2226553" algn="l" defTabSz="1113277" rtl="0" eaLnBrk="1" latinLnBrk="0" hangingPunct="1">
        <a:defRPr sz="2100" kern="1200">
          <a:solidFill>
            <a:schemeClr val="tx1"/>
          </a:solidFill>
          <a:latin typeface="+mn-lt"/>
          <a:ea typeface="+mn-ea"/>
          <a:cs typeface="+mn-cs"/>
        </a:defRPr>
      </a:lvl5pPr>
      <a:lvl6pPr marL="2783191" algn="l" defTabSz="1113277" rtl="0" eaLnBrk="1" latinLnBrk="0" hangingPunct="1">
        <a:defRPr sz="2100" kern="1200">
          <a:solidFill>
            <a:schemeClr val="tx1"/>
          </a:solidFill>
          <a:latin typeface="+mn-lt"/>
          <a:ea typeface="+mn-ea"/>
          <a:cs typeface="+mn-cs"/>
        </a:defRPr>
      </a:lvl6pPr>
      <a:lvl7pPr marL="3339829" algn="l" defTabSz="1113277" rtl="0" eaLnBrk="1" latinLnBrk="0" hangingPunct="1">
        <a:defRPr sz="2100" kern="1200">
          <a:solidFill>
            <a:schemeClr val="tx1"/>
          </a:solidFill>
          <a:latin typeface="+mn-lt"/>
          <a:ea typeface="+mn-ea"/>
          <a:cs typeface="+mn-cs"/>
        </a:defRPr>
      </a:lvl7pPr>
      <a:lvl8pPr marL="3896467" algn="l" defTabSz="1113277" rtl="0" eaLnBrk="1" latinLnBrk="0" hangingPunct="1">
        <a:defRPr sz="2100" kern="1200">
          <a:solidFill>
            <a:schemeClr val="tx1"/>
          </a:solidFill>
          <a:latin typeface="+mn-lt"/>
          <a:ea typeface="+mn-ea"/>
          <a:cs typeface="+mn-cs"/>
        </a:defRPr>
      </a:lvl8pPr>
      <a:lvl9pPr marL="4453105" algn="l" defTabSz="1113277"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606345" y="-1370818"/>
            <a:ext cx="3226558" cy="2753479"/>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a:p>
        </p:txBody>
      </p:sp>
      <p:sp>
        <p:nvSpPr>
          <p:cNvPr id="8" name="Oval 7"/>
          <p:cNvSpPr/>
          <p:nvPr/>
        </p:nvSpPr>
        <p:spPr>
          <a:xfrm>
            <a:off x="332369" y="35461"/>
            <a:ext cx="3351189" cy="285984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a:p>
        </p:txBody>
      </p:sp>
      <p:sp>
        <p:nvSpPr>
          <p:cNvPr id="11" name="Donut 10"/>
          <p:cNvSpPr/>
          <p:nvPr/>
        </p:nvSpPr>
        <p:spPr>
          <a:xfrm rot="2315675">
            <a:off x="360054" y="1772640"/>
            <a:ext cx="2216254" cy="185251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a:p>
        </p:txBody>
      </p:sp>
      <p:sp>
        <p:nvSpPr>
          <p:cNvPr id="12" name="Rectangle 11"/>
          <p:cNvSpPr/>
          <p:nvPr/>
        </p:nvSpPr>
        <p:spPr>
          <a:xfrm>
            <a:off x="1994106" y="-89"/>
            <a:ext cx="16008158" cy="11522167"/>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a:p>
        </p:txBody>
      </p:sp>
      <p:sp>
        <p:nvSpPr>
          <p:cNvPr id="5" name="Title Placeholder 4"/>
          <p:cNvSpPr>
            <a:spLocks noGrp="1"/>
          </p:cNvSpPr>
          <p:nvPr>
            <p:ph type="title"/>
          </p:nvPr>
        </p:nvSpPr>
        <p:spPr>
          <a:xfrm>
            <a:off x="2826361" y="461429"/>
            <a:ext cx="14761846" cy="1920346"/>
          </a:xfrm>
          <a:prstGeom prst="rect">
            <a:avLst/>
          </a:prstGeom>
        </p:spPr>
        <p:txBody>
          <a:bodyPr lIns="111328" tIns="55664" rIns="111328" bIns="55664"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2826361" y="2432444"/>
            <a:ext cx="14761846" cy="8065453"/>
          </a:xfrm>
          <a:prstGeom prst="rect">
            <a:avLst/>
          </a:prstGeom>
        </p:spPr>
        <p:txBody>
          <a:bodyPr lIns="111328" tIns="55664" rIns="111328" bIns="55664">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050891" y="10593913"/>
            <a:ext cx="4200525" cy="800144"/>
          </a:xfrm>
          <a:prstGeom prst="rect">
            <a:avLst/>
          </a:prstGeom>
        </p:spPr>
        <p:txBody>
          <a:bodyPr lIns="111328" tIns="55664" rIns="111328" bIns="55664" anchor="b"/>
          <a:lstStyle>
            <a:lvl1pPr algn="r" eaLnBrk="1" latinLnBrk="0" hangingPunct="1">
              <a:defRPr kumimoji="0" sz="1400">
                <a:solidFill>
                  <a:schemeClr val="bg2">
                    <a:shade val="50000"/>
                    <a:satMod val="200000"/>
                  </a:schemeClr>
                </a:solidFill>
              </a:defRPr>
            </a:lvl1pPr>
            <a:extLst/>
          </a:lstStyle>
          <a:p>
            <a:fld id="{FC23A77E-8727-47A2-89B9-BC00E533AC05}" type="datetimeFigureOut">
              <a:rPr lang="en-IN" smtClean="0"/>
              <a:t>30-05-2021</a:t>
            </a:fld>
            <a:endParaRPr lang="en-IN"/>
          </a:p>
        </p:txBody>
      </p:sp>
      <p:sp>
        <p:nvSpPr>
          <p:cNvPr id="10" name="Footer Placeholder 9"/>
          <p:cNvSpPr>
            <a:spLocks noGrp="1"/>
          </p:cNvSpPr>
          <p:nvPr>
            <p:ph type="ftr" sz="quarter" idx="3"/>
          </p:nvPr>
        </p:nvSpPr>
        <p:spPr>
          <a:xfrm>
            <a:off x="11251417" y="10593913"/>
            <a:ext cx="5700712" cy="800144"/>
          </a:xfrm>
          <a:prstGeom prst="rect">
            <a:avLst/>
          </a:prstGeom>
        </p:spPr>
        <p:txBody>
          <a:bodyPr lIns="111328" tIns="55664" rIns="111328" bIns="55664" anchor="b"/>
          <a:lstStyle>
            <a:lvl1pPr eaLnBrk="1" latinLnBrk="0" hangingPunct="1">
              <a:defRPr kumimoji="0" sz="14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16958131" y="10593913"/>
            <a:ext cx="900111" cy="800144"/>
          </a:xfrm>
          <a:prstGeom prst="rect">
            <a:avLst/>
          </a:prstGeom>
        </p:spPr>
        <p:txBody>
          <a:bodyPr lIns="111328" tIns="55664" rIns="111328" bIns="55664" anchor="b"/>
          <a:lstStyle>
            <a:lvl1pPr algn="ctr" eaLnBrk="1" latinLnBrk="0" hangingPunct="1">
              <a:defRPr kumimoji="0" sz="1400">
                <a:solidFill>
                  <a:schemeClr val="bg2">
                    <a:shade val="50000"/>
                    <a:satMod val="200000"/>
                  </a:schemeClr>
                </a:solidFill>
                <a:effectLst/>
              </a:defRPr>
            </a:lvl1pPr>
            <a:extLst/>
          </a:lstStyle>
          <a:p>
            <a:fld id="{D25B40C0-AD58-4CCF-BC97-4C16C7004717}" type="slidenum">
              <a:rPr lang="en-IN" smtClean="0"/>
              <a:t>‹#›</a:t>
            </a:fld>
            <a:endParaRPr lang="en-IN"/>
          </a:p>
        </p:txBody>
      </p:sp>
      <p:sp>
        <p:nvSpPr>
          <p:cNvPr id="15" name="Rectangle 14"/>
          <p:cNvSpPr/>
          <p:nvPr/>
        </p:nvSpPr>
        <p:spPr bwMode="invGray">
          <a:xfrm>
            <a:off x="1998262" y="-89"/>
            <a:ext cx="144017" cy="11522167"/>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11328" tIns="55664" rIns="111328" bIns="55664"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445310" indent="-345115" algn="l" rtl="0" eaLnBrk="1" latinLnBrk="0" hangingPunct="1">
        <a:lnSpc>
          <a:spcPct val="100000"/>
        </a:lnSpc>
        <a:spcBef>
          <a:spcPts val="731"/>
        </a:spcBef>
        <a:buClr>
          <a:schemeClr val="accent1"/>
        </a:buClr>
        <a:buSzPct val="80000"/>
        <a:buFont typeface="Wingdings 2"/>
        <a:buChar char=""/>
        <a:defRPr kumimoji="0" sz="3900" kern="1200">
          <a:solidFill>
            <a:schemeClr val="tx1"/>
          </a:solidFill>
          <a:latin typeface="+mn-lt"/>
          <a:ea typeface="+mn-ea"/>
          <a:cs typeface="+mn-cs"/>
        </a:defRPr>
      </a:lvl1pPr>
      <a:lvl2pPr marL="779294" indent="-289452" algn="l" rtl="0" eaLnBrk="1" latinLnBrk="0" hangingPunct="1">
        <a:lnSpc>
          <a:spcPct val="100000"/>
        </a:lnSpc>
        <a:spcBef>
          <a:spcPts val="670"/>
        </a:spcBef>
        <a:buClr>
          <a:schemeClr val="accent1"/>
        </a:buClr>
        <a:buFont typeface="Verdana"/>
        <a:buChar char="◦"/>
        <a:defRPr kumimoji="0" sz="3400" kern="1200">
          <a:solidFill>
            <a:schemeClr val="tx1"/>
          </a:solidFill>
          <a:latin typeface="+mn-lt"/>
          <a:ea typeface="+mn-ea"/>
          <a:cs typeface="+mn-cs"/>
        </a:defRPr>
      </a:lvl2pPr>
      <a:lvl3pPr marL="1079878" indent="-278319" algn="l" rtl="0" eaLnBrk="1" latinLnBrk="0" hangingPunct="1">
        <a:lnSpc>
          <a:spcPct val="100000"/>
        </a:lnSpc>
        <a:spcBef>
          <a:spcPct val="20000"/>
        </a:spcBef>
        <a:buClr>
          <a:schemeClr val="accent2"/>
        </a:buClr>
        <a:buFont typeface="Wingdings 2"/>
        <a:buChar char=""/>
        <a:defRPr kumimoji="0" sz="2900" kern="1200">
          <a:solidFill>
            <a:schemeClr val="tx1"/>
          </a:solidFill>
          <a:latin typeface="+mn-lt"/>
          <a:ea typeface="+mn-ea"/>
          <a:cs typeface="+mn-cs"/>
        </a:defRPr>
      </a:lvl3pPr>
      <a:lvl4pPr marL="1335932" indent="-211522" algn="l" rtl="0" eaLnBrk="1" latinLnBrk="0" hangingPunct="1">
        <a:lnSpc>
          <a:spcPct val="100000"/>
        </a:lnSpc>
        <a:spcBef>
          <a:spcPct val="20000"/>
        </a:spcBef>
        <a:buClr>
          <a:schemeClr val="accent3"/>
        </a:buClr>
        <a:buFont typeface="Wingdings 2"/>
        <a:buChar char=""/>
        <a:defRPr kumimoji="0" sz="2300" kern="1200">
          <a:solidFill>
            <a:schemeClr val="tx1"/>
          </a:solidFill>
          <a:latin typeface="+mn-lt"/>
          <a:ea typeface="+mn-ea"/>
          <a:cs typeface="+mn-cs"/>
        </a:defRPr>
      </a:lvl4pPr>
      <a:lvl5pPr marL="1580852" indent="-222656" algn="l" rtl="0" eaLnBrk="1" latinLnBrk="0" hangingPunct="1">
        <a:lnSpc>
          <a:spcPct val="100000"/>
        </a:lnSpc>
        <a:spcBef>
          <a:spcPct val="20000"/>
        </a:spcBef>
        <a:buClr>
          <a:schemeClr val="accent4"/>
        </a:buClr>
        <a:buFont typeface="Wingdings 2"/>
        <a:buChar char=""/>
        <a:defRPr kumimoji="0" sz="2300" kern="1200">
          <a:solidFill>
            <a:schemeClr val="tx1"/>
          </a:solidFill>
          <a:latin typeface="+mn-lt"/>
          <a:ea typeface="+mn-ea"/>
          <a:cs typeface="+mn-cs"/>
        </a:defRPr>
      </a:lvl5pPr>
      <a:lvl6pPr marL="1836906" indent="-222656" algn="l" rtl="0" eaLnBrk="1" latinLnBrk="0" hangingPunct="1">
        <a:lnSpc>
          <a:spcPct val="100000"/>
        </a:lnSpc>
        <a:spcBef>
          <a:spcPct val="20000"/>
        </a:spcBef>
        <a:buClr>
          <a:schemeClr val="accent5"/>
        </a:buClr>
        <a:buFont typeface="Wingdings 2"/>
        <a:buChar char=""/>
        <a:defRPr kumimoji="0" sz="2300" kern="1200">
          <a:solidFill>
            <a:schemeClr val="tx1"/>
          </a:solidFill>
          <a:latin typeface="+mn-lt"/>
          <a:ea typeface="+mn-ea"/>
          <a:cs typeface="+mn-cs"/>
        </a:defRPr>
      </a:lvl6pPr>
      <a:lvl7pPr marL="2092959" indent="-222656" algn="l" rtl="0" eaLnBrk="1" latinLnBrk="0" hangingPunct="1">
        <a:lnSpc>
          <a:spcPct val="100000"/>
        </a:lnSpc>
        <a:spcBef>
          <a:spcPct val="20000"/>
        </a:spcBef>
        <a:buClr>
          <a:schemeClr val="accent6"/>
        </a:buClr>
        <a:buFont typeface="Wingdings 2"/>
        <a:buChar char=""/>
        <a:defRPr kumimoji="0" sz="2300" kern="1200">
          <a:solidFill>
            <a:schemeClr val="tx1"/>
          </a:solidFill>
          <a:latin typeface="+mn-lt"/>
          <a:ea typeface="+mn-ea"/>
          <a:cs typeface="+mn-cs"/>
        </a:defRPr>
      </a:lvl7pPr>
      <a:lvl8pPr marL="2337881" indent="-222656" algn="l" rtl="0" eaLnBrk="1" latinLnBrk="0" hangingPunct="1">
        <a:lnSpc>
          <a:spcPct val="100000"/>
        </a:lnSpc>
        <a:spcBef>
          <a:spcPct val="20000"/>
        </a:spcBef>
        <a:buClr>
          <a:schemeClr val="accent6"/>
        </a:buClr>
        <a:buFont typeface="Wingdings 2"/>
        <a:buChar char=""/>
        <a:defRPr kumimoji="0" sz="2300" kern="1200">
          <a:solidFill>
            <a:schemeClr val="tx1"/>
          </a:solidFill>
          <a:latin typeface="+mn-lt"/>
          <a:ea typeface="+mn-ea"/>
          <a:cs typeface="+mn-cs"/>
        </a:defRPr>
      </a:lvl8pPr>
      <a:lvl9pPr marL="2593933" indent="-222656" algn="l" rtl="0" eaLnBrk="1" latinLnBrk="0" hangingPunct="1">
        <a:lnSpc>
          <a:spcPct val="100000"/>
        </a:lnSpc>
        <a:spcBef>
          <a:spcPct val="20000"/>
        </a:spcBef>
        <a:buClr>
          <a:schemeClr val="accent6"/>
        </a:buClr>
        <a:buFont typeface="Wingdings 2"/>
        <a:buChar char=""/>
        <a:defRPr kumimoji="0" sz="23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56638" algn="l" rtl="0" eaLnBrk="1" latinLnBrk="0" hangingPunct="1">
        <a:defRPr kumimoji="0" kern="1200">
          <a:solidFill>
            <a:schemeClr val="tx1"/>
          </a:solidFill>
          <a:latin typeface="+mn-lt"/>
          <a:ea typeface="+mn-ea"/>
          <a:cs typeface="+mn-cs"/>
        </a:defRPr>
      </a:lvl2pPr>
      <a:lvl3pPr marL="1113277" algn="l" rtl="0" eaLnBrk="1" latinLnBrk="0" hangingPunct="1">
        <a:defRPr kumimoji="0" kern="1200">
          <a:solidFill>
            <a:schemeClr val="tx1"/>
          </a:solidFill>
          <a:latin typeface="+mn-lt"/>
          <a:ea typeface="+mn-ea"/>
          <a:cs typeface="+mn-cs"/>
        </a:defRPr>
      </a:lvl3pPr>
      <a:lvl4pPr marL="1669914" algn="l" rtl="0" eaLnBrk="1" latinLnBrk="0" hangingPunct="1">
        <a:defRPr kumimoji="0" kern="1200">
          <a:solidFill>
            <a:schemeClr val="tx1"/>
          </a:solidFill>
          <a:latin typeface="+mn-lt"/>
          <a:ea typeface="+mn-ea"/>
          <a:cs typeface="+mn-cs"/>
        </a:defRPr>
      </a:lvl4pPr>
      <a:lvl5pPr marL="2226553" algn="l" rtl="0" eaLnBrk="1" latinLnBrk="0" hangingPunct="1">
        <a:defRPr kumimoji="0" kern="1200">
          <a:solidFill>
            <a:schemeClr val="tx1"/>
          </a:solidFill>
          <a:latin typeface="+mn-lt"/>
          <a:ea typeface="+mn-ea"/>
          <a:cs typeface="+mn-cs"/>
        </a:defRPr>
      </a:lvl5pPr>
      <a:lvl6pPr marL="2783191" algn="l" rtl="0" eaLnBrk="1" latinLnBrk="0" hangingPunct="1">
        <a:defRPr kumimoji="0" kern="1200">
          <a:solidFill>
            <a:schemeClr val="tx1"/>
          </a:solidFill>
          <a:latin typeface="+mn-lt"/>
          <a:ea typeface="+mn-ea"/>
          <a:cs typeface="+mn-cs"/>
        </a:defRPr>
      </a:lvl6pPr>
      <a:lvl7pPr marL="3339829" algn="l" rtl="0" eaLnBrk="1" latinLnBrk="0" hangingPunct="1">
        <a:defRPr kumimoji="0" kern="1200">
          <a:solidFill>
            <a:schemeClr val="tx1"/>
          </a:solidFill>
          <a:latin typeface="+mn-lt"/>
          <a:ea typeface="+mn-ea"/>
          <a:cs typeface="+mn-cs"/>
        </a:defRPr>
      </a:lvl7pPr>
      <a:lvl8pPr marL="3896467" algn="l" rtl="0" eaLnBrk="1" latinLnBrk="0" hangingPunct="1">
        <a:defRPr kumimoji="0" kern="1200">
          <a:solidFill>
            <a:schemeClr val="tx1"/>
          </a:solidFill>
          <a:latin typeface="+mn-lt"/>
          <a:ea typeface="+mn-ea"/>
          <a:cs typeface="+mn-cs"/>
        </a:defRPr>
      </a:lvl8pPr>
      <a:lvl9pPr marL="4453105"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20" y="5"/>
            <a:ext cx="16202026" cy="2688485"/>
          </a:xfrm>
          <a:prstGeom prst="rect">
            <a:avLst/>
          </a:prstGeom>
        </p:spPr>
        <p:txBody>
          <a:bodyPr vert="horz" lIns="109405" tIns="54702" rIns="109405" bIns="54702"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00120" y="2688494"/>
            <a:ext cx="16202026" cy="7604036"/>
          </a:xfrm>
          <a:prstGeom prst="rect">
            <a:avLst/>
          </a:prstGeom>
        </p:spPr>
        <p:txBody>
          <a:bodyPr vert="horz" lIns="109405" tIns="54702" rIns="109405" bIns="5470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12527847" y="10679262"/>
            <a:ext cx="4106762" cy="613443"/>
          </a:xfrm>
          <a:prstGeom prst="rect">
            <a:avLst/>
          </a:prstGeom>
        </p:spPr>
        <p:txBody>
          <a:bodyPr vert="horz" lIns="109405" tIns="54702" rIns="54702" bIns="54702" rtlCol="0" anchor="ctr"/>
          <a:lstStyle>
            <a:lvl1pPr algn="r">
              <a:defRPr sz="1400">
                <a:solidFill>
                  <a:schemeClr val="tx1">
                    <a:lumMod val="65000"/>
                    <a:lumOff val="35000"/>
                  </a:schemeClr>
                </a:solidFill>
                <a:latin typeface="Century Gothic" pitchFamily="34" charset="0"/>
              </a:defRPr>
            </a:lvl1pPr>
          </a:lstStyle>
          <a:p>
            <a:fld id="{FC23A77E-8727-47A2-89B9-BC00E533AC05}" type="datetimeFigureOut">
              <a:rPr lang="en-IN" smtClean="0"/>
              <a:t>30-05-2021</a:t>
            </a:fld>
            <a:endParaRPr lang="en-IN"/>
          </a:p>
        </p:txBody>
      </p:sp>
      <p:sp>
        <p:nvSpPr>
          <p:cNvPr id="5" name="Footer Placeholder 4"/>
          <p:cNvSpPr>
            <a:spLocks noGrp="1"/>
          </p:cNvSpPr>
          <p:nvPr>
            <p:ph type="ftr" sz="quarter" idx="3"/>
          </p:nvPr>
        </p:nvSpPr>
        <p:spPr>
          <a:xfrm>
            <a:off x="1297743" y="10679262"/>
            <a:ext cx="5606950" cy="613443"/>
          </a:xfrm>
          <a:prstGeom prst="rect">
            <a:avLst/>
          </a:prstGeom>
        </p:spPr>
        <p:txBody>
          <a:bodyPr vert="horz" lIns="54702" tIns="54702" rIns="109405" bIns="54702" rtlCol="0" anchor="ctr"/>
          <a:lstStyle>
            <a:lvl1pPr algn="l">
              <a:defRPr sz="14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16819589" y="10679262"/>
            <a:ext cx="1106390" cy="613443"/>
          </a:xfrm>
          <a:prstGeom prst="rect">
            <a:avLst/>
          </a:prstGeom>
        </p:spPr>
        <p:txBody>
          <a:bodyPr vert="horz" lIns="32821" tIns="54702" rIns="54702" bIns="54702" rtlCol="0" anchor="ctr"/>
          <a:lstStyle>
            <a:lvl1pPr algn="l">
              <a:defRPr sz="1400">
                <a:solidFill>
                  <a:schemeClr val="tx1">
                    <a:lumMod val="65000"/>
                    <a:lumOff val="35000"/>
                  </a:schemeClr>
                </a:solidFill>
                <a:latin typeface="Century Gothic" pitchFamily="34" charset="0"/>
              </a:defRPr>
            </a:lvl1pPr>
          </a:lstStyle>
          <a:p>
            <a:fld id="{D25B40C0-AD58-4CCF-BC97-4C16C7004717}" type="slidenum">
              <a:rPr lang="en-IN" smtClean="0"/>
              <a:t>‹#›</a:t>
            </a:fld>
            <a:endParaRPr lang="en-IN"/>
          </a:p>
        </p:txBody>
      </p:sp>
      <p:sp>
        <p:nvSpPr>
          <p:cNvPr id="7" name="Oval 6"/>
          <p:cNvSpPr/>
          <p:nvPr/>
        </p:nvSpPr>
        <p:spPr>
          <a:xfrm>
            <a:off x="16651222" y="10919576"/>
            <a:ext cx="166896" cy="14242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9405" tIns="54702" rIns="109405" bIns="54702" rtlCol="0" anchor="ctr"/>
          <a:lstStyle/>
          <a:p>
            <a:pPr marL="0" algn="ctr" defTabSz="1094034" rtl="0" eaLnBrk="1" latinLnBrk="0" hangingPunct="1"/>
            <a:endParaRPr lang="en-US" sz="2100" kern="1200">
              <a:solidFill>
                <a:schemeClr val="lt1"/>
              </a:solidFill>
              <a:latin typeface="+mn-lt"/>
              <a:ea typeface="+mn-ea"/>
              <a:cs typeface="+mn-cs"/>
            </a:endParaRPr>
          </a:p>
        </p:txBody>
      </p:sp>
      <p:sp>
        <p:nvSpPr>
          <p:cNvPr id="8" name="Oval 7"/>
          <p:cNvSpPr/>
          <p:nvPr/>
        </p:nvSpPr>
        <p:spPr>
          <a:xfrm>
            <a:off x="1120458" y="10919576"/>
            <a:ext cx="166896" cy="14242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9405" tIns="54702" rIns="109405" bIns="54702"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1094034" rtl="0" eaLnBrk="1" latinLnBrk="0" hangingPunct="1">
        <a:lnSpc>
          <a:spcPts val="6939"/>
        </a:lnSpc>
        <a:spcBef>
          <a:spcPct val="0"/>
        </a:spcBef>
        <a:buNone/>
        <a:defRPr sz="6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410263" indent="-410263" algn="l" defTabSz="1094034" rtl="0" eaLnBrk="1" latinLnBrk="0" hangingPunct="1">
        <a:spcBef>
          <a:spcPct val="20000"/>
        </a:spcBef>
        <a:buFont typeface="Arial" pitchFamily="34" charset="0"/>
        <a:buChar char="•"/>
        <a:defRPr sz="2900" kern="1200">
          <a:solidFill>
            <a:schemeClr val="tx1">
              <a:lumMod val="50000"/>
              <a:lumOff val="50000"/>
            </a:schemeClr>
          </a:solidFill>
          <a:latin typeface="+mj-lt"/>
          <a:ea typeface="+mn-ea"/>
          <a:cs typeface="+mn-cs"/>
        </a:defRPr>
      </a:lvl1pPr>
      <a:lvl2pPr marL="888903" indent="-341886" algn="l" defTabSz="1094034"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2pPr>
      <a:lvl3pPr marL="1367544" indent="-273509" algn="l" defTabSz="1094034"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3pPr>
      <a:lvl4pPr marL="1914560" indent="-273509" algn="l" defTabSz="1094034"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4pPr>
      <a:lvl5pPr marL="2461578" indent="-273509" algn="l" defTabSz="1094034"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5pPr>
      <a:lvl6pPr marL="3008596" indent="-273509" algn="l" defTabSz="1094034"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6pPr>
      <a:lvl7pPr marL="3555612" indent="-273509" algn="l" defTabSz="1094034"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7pPr>
      <a:lvl8pPr marL="4102630" indent="-273509" algn="l" defTabSz="1094034"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8pPr>
      <a:lvl9pPr marL="4649647" indent="-273509" algn="l" defTabSz="1094034"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9pPr>
    </p:bodyStyle>
    <p:otherStyle>
      <a:defPPr>
        <a:defRPr lang="en-US"/>
      </a:defPPr>
      <a:lvl1pPr marL="0" algn="l" defTabSz="1094034" rtl="0" eaLnBrk="1" latinLnBrk="0" hangingPunct="1">
        <a:defRPr sz="2100" kern="1200">
          <a:solidFill>
            <a:schemeClr val="tx1"/>
          </a:solidFill>
          <a:latin typeface="+mn-lt"/>
          <a:ea typeface="+mn-ea"/>
          <a:cs typeface="+mn-cs"/>
        </a:defRPr>
      </a:lvl1pPr>
      <a:lvl2pPr marL="547018" algn="l" defTabSz="1094034" rtl="0" eaLnBrk="1" latinLnBrk="0" hangingPunct="1">
        <a:defRPr sz="2100" kern="1200">
          <a:solidFill>
            <a:schemeClr val="tx1"/>
          </a:solidFill>
          <a:latin typeface="+mn-lt"/>
          <a:ea typeface="+mn-ea"/>
          <a:cs typeface="+mn-cs"/>
        </a:defRPr>
      </a:lvl2pPr>
      <a:lvl3pPr marL="1094034" algn="l" defTabSz="1094034" rtl="0" eaLnBrk="1" latinLnBrk="0" hangingPunct="1">
        <a:defRPr sz="2100" kern="1200">
          <a:solidFill>
            <a:schemeClr val="tx1"/>
          </a:solidFill>
          <a:latin typeface="+mn-lt"/>
          <a:ea typeface="+mn-ea"/>
          <a:cs typeface="+mn-cs"/>
        </a:defRPr>
      </a:lvl3pPr>
      <a:lvl4pPr marL="1641052" algn="l" defTabSz="1094034" rtl="0" eaLnBrk="1" latinLnBrk="0" hangingPunct="1">
        <a:defRPr sz="2100" kern="1200">
          <a:solidFill>
            <a:schemeClr val="tx1"/>
          </a:solidFill>
          <a:latin typeface="+mn-lt"/>
          <a:ea typeface="+mn-ea"/>
          <a:cs typeface="+mn-cs"/>
        </a:defRPr>
      </a:lvl4pPr>
      <a:lvl5pPr marL="2188070" algn="l" defTabSz="1094034" rtl="0" eaLnBrk="1" latinLnBrk="0" hangingPunct="1">
        <a:defRPr sz="2100" kern="1200">
          <a:solidFill>
            <a:schemeClr val="tx1"/>
          </a:solidFill>
          <a:latin typeface="+mn-lt"/>
          <a:ea typeface="+mn-ea"/>
          <a:cs typeface="+mn-cs"/>
        </a:defRPr>
      </a:lvl5pPr>
      <a:lvl6pPr marL="2735086" algn="l" defTabSz="1094034" rtl="0" eaLnBrk="1" latinLnBrk="0" hangingPunct="1">
        <a:defRPr sz="2100" kern="1200">
          <a:solidFill>
            <a:schemeClr val="tx1"/>
          </a:solidFill>
          <a:latin typeface="+mn-lt"/>
          <a:ea typeface="+mn-ea"/>
          <a:cs typeface="+mn-cs"/>
        </a:defRPr>
      </a:lvl6pPr>
      <a:lvl7pPr marL="3282102" algn="l" defTabSz="1094034" rtl="0" eaLnBrk="1" latinLnBrk="0" hangingPunct="1">
        <a:defRPr sz="2100" kern="1200">
          <a:solidFill>
            <a:schemeClr val="tx1"/>
          </a:solidFill>
          <a:latin typeface="+mn-lt"/>
          <a:ea typeface="+mn-ea"/>
          <a:cs typeface="+mn-cs"/>
        </a:defRPr>
      </a:lvl7pPr>
      <a:lvl8pPr marL="3829121" algn="l" defTabSz="1094034" rtl="0" eaLnBrk="1" latinLnBrk="0" hangingPunct="1">
        <a:defRPr sz="2100" kern="1200">
          <a:solidFill>
            <a:schemeClr val="tx1"/>
          </a:solidFill>
          <a:latin typeface="+mn-lt"/>
          <a:ea typeface="+mn-ea"/>
          <a:cs typeface="+mn-cs"/>
        </a:defRPr>
      </a:lvl8pPr>
      <a:lvl9pPr marL="4376138" algn="l" defTabSz="1094034" rtl="0" eaLnBrk="1" latinLnBrk="0" hangingPunct="1">
        <a:defRPr sz="21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3" y="8"/>
            <a:ext cx="18002250" cy="115220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9405" tIns="54702" rIns="109405" bIns="54702" rtlCol="0" anchor="ctr"/>
          <a:lstStyle/>
          <a:p>
            <a:pPr algn="ctr" eaLnBrk="1" latinLnBrk="0" hangingPunct="1"/>
            <a:endParaRPr kumimoji="0" lang="en-US"/>
          </a:p>
        </p:txBody>
      </p:sp>
      <p:sp useBgFill="1">
        <p:nvSpPr>
          <p:cNvPr id="8" name="Rounded Rectangle 7"/>
          <p:cNvSpPr/>
          <p:nvPr/>
        </p:nvSpPr>
        <p:spPr>
          <a:xfrm>
            <a:off x="126026" y="117212"/>
            <a:ext cx="17745076" cy="1124554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9405" tIns="54702" rIns="109405" bIns="54702" anchor="ctr"/>
          <a:lstStyle/>
          <a:p>
            <a:pPr algn="ctr" eaLnBrk="1" latinLnBrk="0" hangingPunct="1"/>
            <a:endParaRPr kumimoji="0" lang="en-US"/>
          </a:p>
        </p:txBody>
      </p:sp>
      <p:sp>
        <p:nvSpPr>
          <p:cNvPr id="22" name="Title Placeholder 21"/>
          <p:cNvSpPr>
            <a:spLocks noGrp="1"/>
          </p:cNvSpPr>
          <p:nvPr>
            <p:ph type="title"/>
          </p:nvPr>
        </p:nvSpPr>
        <p:spPr>
          <a:xfrm>
            <a:off x="1800233" y="461429"/>
            <a:ext cx="15301913" cy="1920346"/>
          </a:xfrm>
          <a:prstGeom prst="rect">
            <a:avLst/>
          </a:prstGeom>
        </p:spPr>
        <p:txBody>
          <a:bodyPr lIns="109405" tIns="54702" rIns="109405" bIns="109405"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800233" y="2432445"/>
            <a:ext cx="15301913" cy="7681384"/>
          </a:xfrm>
          <a:prstGeom prst="rect">
            <a:avLst/>
          </a:prstGeom>
        </p:spPr>
        <p:txBody>
          <a:bodyPr lIns="109405" tIns="54702" rIns="109405" bIns="5470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2151528" y="10401875"/>
            <a:ext cx="4875609" cy="800144"/>
          </a:xfrm>
          <a:prstGeom prst="rect">
            <a:avLst/>
          </a:prstGeom>
        </p:spPr>
        <p:txBody>
          <a:bodyPr lIns="109405" tIns="54702" rIns="109405" bIns="54702" anchor="ctr" anchorCtr="0"/>
          <a:lstStyle>
            <a:lvl1pPr algn="r" eaLnBrk="1" latinLnBrk="0" hangingPunct="1">
              <a:defRPr kumimoji="0" sz="1600">
                <a:solidFill>
                  <a:schemeClr val="tx2"/>
                </a:solidFill>
              </a:defRPr>
            </a:lvl1pPr>
          </a:lstStyle>
          <a:p>
            <a:fld id="{FC23A77E-8727-47A2-89B9-BC00E533AC05}" type="datetimeFigureOut">
              <a:rPr lang="en-IN" smtClean="0"/>
              <a:t>30-05-2021</a:t>
            </a:fld>
            <a:endParaRPr lang="en-IN"/>
          </a:p>
        </p:txBody>
      </p:sp>
      <p:sp>
        <p:nvSpPr>
          <p:cNvPr id="3" name="Footer Placeholder 2"/>
          <p:cNvSpPr>
            <a:spLocks noGrp="1"/>
          </p:cNvSpPr>
          <p:nvPr>
            <p:ph type="ftr" sz="quarter" idx="3"/>
          </p:nvPr>
        </p:nvSpPr>
        <p:spPr>
          <a:xfrm>
            <a:off x="1800237" y="10369874"/>
            <a:ext cx="7800975" cy="768138"/>
          </a:xfrm>
          <a:prstGeom prst="rect">
            <a:avLst/>
          </a:prstGeom>
        </p:spPr>
        <p:txBody>
          <a:bodyPr lIns="109405" tIns="54702" rIns="109405" bIns="54702" anchor="ctr" anchorCtr="0"/>
          <a:lstStyle>
            <a:lvl1pPr eaLnBrk="1" latinLnBrk="0" hangingPunct="1">
              <a:defRPr kumimoji="0" sz="1600">
                <a:solidFill>
                  <a:schemeClr val="tx2"/>
                </a:solidFill>
              </a:defRPr>
            </a:lvl1pPr>
          </a:lstStyle>
          <a:p>
            <a:endParaRPr lang="en-IN"/>
          </a:p>
        </p:txBody>
      </p:sp>
      <p:sp>
        <p:nvSpPr>
          <p:cNvPr id="23" name="Slide Number Placeholder 22"/>
          <p:cNvSpPr>
            <a:spLocks noGrp="1"/>
          </p:cNvSpPr>
          <p:nvPr>
            <p:ph type="sldNum" sz="quarter" idx="4"/>
          </p:nvPr>
        </p:nvSpPr>
        <p:spPr>
          <a:xfrm>
            <a:off x="288047" y="10433885"/>
            <a:ext cx="900111" cy="768138"/>
          </a:xfrm>
          <a:prstGeom prst="ellipse">
            <a:avLst/>
          </a:prstGeom>
          <a:solidFill>
            <a:schemeClr val="accent1"/>
          </a:solidFill>
        </p:spPr>
        <p:txBody>
          <a:bodyPr wrap="none" lIns="0" tIns="0" rIns="0" bIns="0" anchor="ctr" anchorCtr="1">
            <a:noAutofit/>
          </a:bodyPr>
          <a:lstStyle>
            <a:lvl1pPr algn="ctr" eaLnBrk="1" latinLnBrk="0" hangingPunct="1">
              <a:defRPr kumimoji="0" sz="1600">
                <a:solidFill>
                  <a:srgbClr val="FFFFFF"/>
                </a:solidFill>
                <a:latin typeface="+mj-lt"/>
                <a:ea typeface="+mj-ea"/>
                <a:cs typeface="+mj-cs"/>
              </a:defRPr>
            </a:lvl1pPr>
          </a:lstStyle>
          <a:p>
            <a:fld id="{D25B40C0-AD58-4CCF-BC97-4C16C700471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900" kern="1200">
          <a:solidFill>
            <a:schemeClr val="tx2"/>
          </a:solidFill>
          <a:latin typeface="+mj-lt"/>
          <a:ea typeface="+mj-ea"/>
          <a:cs typeface="+mj-cs"/>
        </a:defRPr>
      </a:lvl1pPr>
    </p:titleStyle>
    <p:bodyStyle>
      <a:lvl1pPr marL="328210" indent="-328210" algn="l" rtl="0" eaLnBrk="1" latinLnBrk="0" hangingPunct="1">
        <a:spcBef>
          <a:spcPts val="694"/>
        </a:spcBef>
        <a:buClr>
          <a:schemeClr val="accent1"/>
        </a:buClr>
        <a:buSzPct val="85000"/>
        <a:buFont typeface="Wingdings 2"/>
        <a:buChar char=""/>
        <a:defRPr kumimoji="0" sz="3100" kern="1200">
          <a:solidFill>
            <a:schemeClr val="tx1"/>
          </a:solidFill>
          <a:latin typeface="+mn-lt"/>
          <a:ea typeface="+mn-ea"/>
          <a:cs typeface="+mn-cs"/>
        </a:defRPr>
      </a:lvl1pPr>
      <a:lvl2pPr marL="656421" indent="-273509" algn="l" rtl="0" eaLnBrk="1" latinLnBrk="0" hangingPunct="1">
        <a:spcBef>
          <a:spcPts val="443"/>
        </a:spcBef>
        <a:buClr>
          <a:schemeClr val="accent2"/>
        </a:buClr>
        <a:buSzPct val="85000"/>
        <a:buFont typeface="Wingdings 2"/>
        <a:buChar char=""/>
        <a:defRPr kumimoji="0" sz="2900" kern="1200">
          <a:solidFill>
            <a:schemeClr val="tx1"/>
          </a:solidFill>
          <a:latin typeface="+mn-lt"/>
          <a:ea typeface="+mn-ea"/>
          <a:cs typeface="+mn-cs"/>
        </a:defRPr>
      </a:lvl2pPr>
      <a:lvl3pPr marL="984632" indent="-273509" algn="l" rtl="0" eaLnBrk="1" latinLnBrk="0" hangingPunct="1">
        <a:spcBef>
          <a:spcPts val="443"/>
        </a:spcBef>
        <a:buClr>
          <a:schemeClr val="accent1">
            <a:tint val="60000"/>
          </a:schemeClr>
        </a:buClr>
        <a:buSzPct val="85000"/>
        <a:buFont typeface="Wingdings 2"/>
        <a:buChar char=""/>
        <a:defRPr kumimoji="0" sz="2300" kern="1200">
          <a:solidFill>
            <a:schemeClr val="tx1"/>
          </a:solidFill>
          <a:latin typeface="+mn-lt"/>
          <a:ea typeface="+mn-ea"/>
          <a:cs typeface="+mn-cs"/>
        </a:defRPr>
      </a:lvl3pPr>
      <a:lvl4pPr marL="1312843" indent="-273509" algn="l" rtl="0" eaLnBrk="1" latinLnBrk="0" hangingPunct="1">
        <a:spcBef>
          <a:spcPts val="443"/>
        </a:spcBef>
        <a:buClr>
          <a:schemeClr val="accent3"/>
        </a:buClr>
        <a:buSzPct val="80000"/>
        <a:buFont typeface="Wingdings 2"/>
        <a:buChar char=""/>
        <a:defRPr kumimoji="0" sz="2300" kern="1200">
          <a:solidFill>
            <a:schemeClr val="tx1"/>
          </a:solidFill>
          <a:latin typeface="+mn-lt"/>
          <a:ea typeface="+mn-ea"/>
          <a:cs typeface="+mn-cs"/>
        </a:defRPr>
      </a:lvl4pPr>
      <a:lvl5pPr marL="1641052" indent="-273509" algn="l" rtl="0" eaLnBrk="1" latinLnBrk="0" hangingPunct="1">
        <a:spcBef>
          <a:spcPts val="443"/>
        </a:spcBef>
        <a:buClr>
          <a:schemeClr val="accent3"/>
        </a:buClr>
        <a:buFontTx/>
        <a:buChar char="o"/>
        <a:defRPr kumimoji="0" sz="2300" kern="1200">
          <a:solidFill>
            <a:schemeClr val="tx1"/>
          </a:solidFill>
          <a:latin typeface="+mn-lt"/>
          <a:ea typeface="+mn-ea"/>
          <a:cs typeface="+mn-cs"/>
        </a:defRPr>
      </a:lvl5pPr>
      <a:lvl6pPr marL="1969262" indent="-273509" algn="l" rtl="0" eaLnBrk="1" latinLnBrk="0" hangingPunct="1">
        <a:spcBef>
          <a:spcPts val="443"/>
        </a:spcBef>
        <a:buClr>
          <a:schemeClr val="accent3"/>
        </a:buClr>
        <a:buChar char="•"/>
        <a:defRPr kumimoji="0" sz="2100" kern="1200" baseline="0">
          <a:solidFill>
            <a:schemeClr val="tx1"/>
          </a:solidFill>
          <a:latin typeface="+mn-lt"/>
          <a:ea typeface="+mn-ea"/>
          <a:cs typeface="+mn-cs"/>
        </a:defRPr>
      </a:lvl6pPr>
      <a:lvl7pPr marL="2297472" indent="-273509" algn="l" rtl="0" eaLnBrk="1" latinLnBrk="0" hangingPunct="1">
        <a:spcBef>
          <a:spcPts val="443"/>
        </a:spcBef>
        <a:buClr>
          <a:schemeClr val="accent2"/>
        </a:buClr>
        <a:buChar char="•"/>
        <a:defRPr kumimoji="0" sz="2100" kern="1200">
          <a:solidFill>
            <a:schemeClr val="tx1"/>
          </a:solidFill>
          <a:latin typeface="+mn-lt"/>
          <a:ea typeface="+mn-ea"/>
          <a:cs typeface="+mn-cs"/>
        </a:defRPr>
      </a:lvl7pPr>
      <a:lvl8pPr marL="2625683" indent="-273509" algn="l" rtl="0" eaLnBrk="1" latinLnBrk="0" hangingPunct="1">
        <a:spcBef>
          <a:spcPts val="443"/>
        </a:spcBef>
        <a:buClr>
          <a:schemeClr val="accent1">
            <a:tint val="60000"/>
          </a:schemeClr>
        </a:buClr>
        <a:buChar char="•"/>
        <a:defRPr kumimoji="0" sz="2100" kern="1200">
          <a:solidFill>
            <a:schemeClr val="tx1"/>
          </a:solidFill>
          <a:latin typeface="+mn-lt"/>
          <a:ea typeface="+mn-ea"/>
          <a:cs typeface="+mn-cs"/>
        </a:defRPr>
      </a:lvl8pPr>
      <a:lvl9pPr marL="2953894" indent="-273509" algn="l" rtl="0" eaLnBrk="1" latinLnBrk="0" hangingPunct="1">
        <a:spcBef>
          <a:spcPts val="443"/>
        </a:spcBef>
        <a:buClr>
          <a:schemeClr val="accent2">
            <a:tint val="60000"/>
          </a:schemeClr>
        </a:buClr>
        <a:buChar char="•"/>
        <a:defRPr kumimoji="0" sz="21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7018" algn="l" rtl="0" eaLnBrk="1" latinLnBrk="0" hangingPunct="1">
        <a:defRPr kumimoji="0" kern="1200">
          <a:solidFill>
            <a:schemeClr val="tx1"/>
          </a:solidFill>
          <a:latin typeface="+mn-lt"/>
          <a:ea typeface="+mn-ea"/>
          <a:cs typeface="+mn-cs"/>
        </a:defRPr>
      </a:lvl2pPr>
      <a:lvl3pPr marL="1094034" algn="l" rtl="0" eaLnBrk="1" latinLnBrk="0" hangingPunct="1">
        <a:defRPr kumimoji="0" kern="1200">
          <a:solidFill>
            <a:schemeClr val="tx1"/>
          </a:solidFill>
          <a:latin typeface="+mn-lt"/>
          <a:ea typeface="+mn-ea"/>
          <a:cs typeface="+mn-cs"/>
        </a:defRPr>
      </a:lvl3pPr>
      <a:lvl4pPr marL="1641052" algn="l" rtl="0" eaLnBrk="1" latinLnBrk="0" hangingPunct="1">
        <a:defRPr kumimoji="0" kern="1200">
          <a:solidFill>
            <a:schemeClr val="tx1"/>
          </a:solidFill>
          <a:latin typeface="+mn-lt"/>
          <a:ea typeface="+mn-ea"/>
          <a:cs typeface="+mn-cs"/>
        </a:defRPr>
      </a:lvl4pPr>
      <a:lvl5pPr marL="2188070" algn="l" rtl="0" eaLnBrk="1" latinLnBrk="0" hangingPunct="1">
        <a:defRPr kumimoji="0" kern="1200">
          <a:solidFill>
            <a:schemeClr val="tx1"/>
          </a:solidFill>
          <a:latin typeface="+mn-lt"/>
          <a:ea typeface="+mn-ea"/>
          <a:cs typeface="+mn-cs"/>
        </a:defRPr>
      </a:lvl5pPr>
      <a:lvl6pPr marL="2735086" algn="l" rtl="0" eaLnBrk="1" latinLnBrk="0" hangingPunct="1">
        <a:defRPr kumimoji="0" kern="1200">
          <a:solidFill>
            <a:schemeClr val="tx1"/>
          </a:solidFill>
          <a:latin typeface="+mn-lt"/>
          <a:ea typeface="+mn-ea"/>
          <a:cs typeface="+mn-cs"/>
        </a:defRPr>
      </a:lvl6pPr>
      <a:lvl7pPr marL="3282102" algn="l" rtl="0" eaLnBrk="1" latinLnBrk="0" hangingPunct="1">
        <a:defRPr kumimoji="0" kern="1200">
          <a:solidFill>
            <a:schemeClr val="tx1"/>
          </a:solidFill>
          <a:latin typeface="+mn-lt"/>
          <a:ea typeface="+mn-ea"/>
          <a:cs typeface="+mn-cs"/>
        </a:defRPr>
      </a:lvl7pPr>
      <a:lvl8pPr marL="3829121" algn="l" rtl="0" eaLnBrk="1" latinLnBrk="0" hangingPunct="1">
        <a:defRPr kumimoji="0" kern="1200">
          <a:solidFill>
            <a:schemeClr val="tx1"/>
          </a:solidFill>
          <a:latin typeface="+mn-lt"/>
          <a:ea typeface="+mn-ea"/>
          <a:cs typeface="+mn-cs"/>
        </a:defRPr>
      </a:lvl8pPr>
      <a:lvl9pPr marL="4376138"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8746" y="-11999"/>
            <a:ext cx="18039752" cy="1749648"/>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9405" tIns="54702" rIns="109405" bIns="54702"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8626087" y="-11996"/>
            <a:ext cx="9376170" cy="107219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9405" tIns="54702" rIns="109405" bIns="54702"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900120" y="1182941"/>
            <a:ext cx="16202026" cy="1920346"/>
          </a:xfrm>
          <a:prstGeom prst="rect">
            <a:avLst/>
          </a:prstGeom>
        </p:spPr>
        <p:txBody>
          <a:bodyPr vert="horz" lIns="0" tIns="54702"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900120" y="3251786"/>
            <a:ext cx="16202026" cy="7374128"/>
          </a:xfrm>
          <a:prstGeom prst="rect">
            <a:avLst/>
          </a:prstGeom>
        </p:spPr>
        <p:txBody>
          <a:bodyPr vert="horz" lIns="109405" tIns="54702" rIns="109405" bIns="5470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900121" y="10679262"/>
            <a:ext cx="4200525" cy="613443"/>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fld id="{FC23A77E-8727-47A2-89B9-BC00E533AC05}" type="datetimeFigureOut">
              <a:rPr lang="en-IN" smtClean="0"/>
              <a:t>30-05-2021</a:t>
            </a:fld>
            <a:endParaRPr lang="en-IN"/>
          </a:p>
        </p:txBody>
      </p:sp>
      <p:sp>
        <p:nvSpPr>
          <p:cNvPr id="22" name="Footer Placeholder 21"/>
          <p:cNvSpPr>
            <a:spLocks noGrp="1"/>
          </p:cNvSpPr>
          <p:nvPr>
            <p:ph type="ftr" sz="quarter" idx="3"/>
          </p:nvPr>
        </p:nvSpPr>
        <p:spPr>
          <a:xfrm>
            <a:off x="5250667" y="10679262"/>
            <a:ext cx="6600824" cy="613443"/>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5601957" y="10679262"/>
            <a:ext cx="1500189" cy="613443"/>
          </a:xfrm>
          <a:prstGeom prst="rect">
            <a:avLst/>
          </a:prstGeom>
        </p:spPr>
        <p:txBody>
          <a:bodyPr vert="horz" lIns="0" tIns="0" rIns="0" bIns="0" anchor="b"/>
          <a:lstStyle>
            <a:lvl1pPr algn="r" eaLnBrk="1" latinLnBrk="0" hangingPunct="1">
              <a:defRPr kumimoji="0" sz="1400">
                <a:solidFill>
                  <a:schemeClr val="tx2">
                    <a:shade val="90000"/>
                  </a:schemeClr>
                </a:solidFill>
              </a:defRPr>
            </a:lvl1pPr>
          </a:lstStyle>
          <a:p>
            <a:fld id="{D25B40C0-AD58-4CCF-BC97-4C16C7004717}" type="slidenum">
              <a:rPr lang="en-IN" smtClean="0"/>
              <a:t>‹#›</a:t>
            </a:fld>
            <a:endParaRPr lang="en-IN"/>
          </a:p>
        </p:txBody>
      </p:sp>
      <p:grpSp>
        <p:nvGrpSpPr>
          <p:cNvPr id="2" name="Group 1"/>
          <p:cNvGrpSpPr/>
          <p:nvPr/>
        </p:nvGrpSpPr>
        <p:grpSpPr>
          <a:xfrm>
            <a:off x="-37434" y="340074"/>
            <a:ext cx="18074203" cy="1090756"/>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6100" b="0" kern="1200">
          <a:ln>
            <a:noFill/>
          </a:ln>
          <a:solidFill>
            <a:schemeClr val="tx2"/>
          </a:solidFill>
          <a:effectLst/>
          <a:latin typeface="+mj-lt"/>
          <a:ea typeface="+mj-ea"/>
          <a:cs typeface="+mj-cs"/>
        </a:defRPr>
      </a:lvl1pPr>
    </p:titleStyle>
    <p:bodyStyle>
      <a:lvl1pPr marL="328210" indent="-328210" algn="l" rtl="0" eaLnBrk="1" latinLnBrk="0" hangingPunct="1">
        <a:spcBef>
          <a:spcPct val="20000"/>
        </a:spcBef>
        <a:buClr>
          <a:schemeClr val="accent3"/>
        </a:buClr>
        <a:buSzPct val="95000"/>
        <a:buFont typeface="Wingdings 2"/>
        <a:buChar char=""/>
        <a:defRPr kumimoji="0" sz="3100" kern="1200">
          <a:solidFill>
            <a:schemeClr val="tx1"/>
          </a:solidFill>
          <a:latin typeface="+mn-lt"/>
          <a:ea typeface="+mn-ea"/>
          <a:cs typeface="+mn-cs"/>
        </a:defRPr>
      </a:lvl1pPr>
      <a:lvl2pPr marL="765824" indent="-295390" algn="l" rtl="0" eaLnBrk="1" latinLnBrk="0" hangingPunct="1">
        <a:spcBef>
          <a:spcPct val="20000"/>
        </a:spcBef>
        <a:buClr>
          <a:schemeClr val="accent1"/>
        </a:buClr>
        <a:buSzPct val="85000"/>
        <a:buFont typeface="Wingdings 2"/>
        <a:buChar char=""/>
        <a:defRPr kumimoji="0" sz="2900" kern="1200">
          <a:solidFill>
            <a:schemeClr val="tx1"/>
          </a:solidFill>
          <a:latin typeface="+mn-lt"/>
          <a:ea typeface="+mn-ea"/>
          <a:cs typeface="+mn-cs"/>
        </a:defRPr>
      </a:lvl2pPr>
      <a:lvl3pPr marL="1094034" indent="-295390" algn="l" rtl="0" eaLnBrk="1" latinLnBrk="0" hangingPunct="1">
        <a:spcBef>
          <a:spcPct val="20000"/>
        </a:spcBef>
        <a:buClr>
          <a:schemeClr val="accent2"/>
        </a:buClr>
        <a:buSzPct val="70000"/>
        <a:buFont typeface="Wingdings 2"/>
        <a:buChar char=""/>
        <a:defRPr kumimoji="0" sz="2500" kern="1200">
          <a:solidFill>
            <a:schemeClr val="tx1"/>
          </a:solidFill>
          <a:latin typeface="+mn-lt"/>
          <a:ea typeface="+mn-ea"/>
          <a:cs typeface="+mn-cs"/>
        </a:defRPr>
      </a:lvl3pPr>
      <a:lvl4pPr marL="1422246" indent="-251629" algn="l" rtl="0" eaLnBrk="1" latinLnBrk="0" hangingPunct="1">
        <a:spcBef>
          <a:spcPct val="20000"/>
        </a:spcBef>
        <a:buClr>
          <a:schemeClr val="accent3"/>
        </a:buClr>
        <a:buSzPct val="65000"/>
        <a:buFont typeface="Wingdings 2"/>
        <a:buChar char=""/>
        <a:defRPr kumimoji="0" sz="2300" kern="1200">
          <a:solidFill>
            <a:schemeClr val="tx1"/>
          </a:solidFill>
          <a:latin typeface="+mn-lt"/>
          <a:ea typeface="+mn-ea"/>
          <a:cs typeface="+mn-cs"/>
        </a:defRPr>
      </a:lvl4pPr>
      <a:lvl5pPr marL="1750456" indent="-251629" algn="l" rtl="0" eaLnBrk="1" latinLnBrk="0" hangingPunct="1">
        <a:spcBef>
          <a:spcPct val="20000"/>
        </a:spcBef>
        <a:buClr>
          <a:schemeClr val="accent4"/>
        </a:buClr>
        <a:buSzPct val="65000"/>
        <a:buFont typeface="Wingdings 2"/>
        <a:buChar char=""/>
        <a:defRPr kumimoji="0" sz="2300" kern="1200">
          <a:solidFill>
            <a:schemeClr val="tx1"/>
          </a:solidFill>
          <a:latin typeface="+mn-lt"/>
          <a:ea typeface="+mn-ea"/>
          <a:cs typeface="+mn-cs"/>
        </a:defRPr>
      </a:lvl5pPr>
      <a:lvl6pPr marL="2078667" indent="-251629" algn="l" rtl="0" eaLnBrk="1" latinLnBrk="0" hangingPunct="1">
        <a:spcBef>
          <a:spcPct val="20000"/>
        </a:spcBef>
        <a:buClr>
          <a:schemeClr val="accent5"/>
        </a:buClr>
        <a:buSzPct val="80000"/>
        <a:buFont typeface="Wingdings 2"/>
        <a:buChar char=""/>
        <a:defRPr kumimoji="0" sz="2100" kern="1200">
          <a:solidFill>
            <a:schemeClr val="tx1"/>
          </a:solidFill>
          <a:latin typeface="+mn-lt"/>
          <a:ea typeface="+mn-ea"/>
          <a:cs typeface="+mn-cs"/>
        </a:defRPr>
      </a:lvl6pPr>
      <a:lvl7pPr marL="2297472" indent="-218807" algn="l" rtl="0" eaLnBrk="1" latinLnBrk="0" hangingPunct="1">
        <a:spcBef>
          <a:spcPct val="20000"/>
        </a:spcBef>
        <a:buClr>
          <a:schemeClr val="accent6"/>
        </a:buClr>
        <a:buSzPct val="80000"/>
        <a:buFont typeface="Wingdings 2"/>
        <a:buChar char=""/>
        <a:defRPr kumimoji="0" sz="1800" kern="1200" baseline="0">
          <a:solidFill>
            <a:schemeClr val="tx1"/>
          </a:solidFill>
          <a:latin typeface="+mn-lt"/>
          <a:ea typeface="+mn-ea"/>
          <a:cs typeface="+mn-cs"/>
        </a:defRPr>
      </a:lvl7pPr>
      <a:lvl8pPr marL="2625683" indent="-218807" algn="l" rtl="0" eaLnBrk="1" latinLnBrk="0" hangingPunct="1">
        <a:spcBef>
          <a:spcPct val="20000"/>
        </a:spcBef>
        <a:buClr>
          <a:schemeClr val="tx2"/>
        </a:buClr>
        <a:buChar char="•"/>
        <a:defRPr kumimoji="0" sz="1800" kern="1200">
          <a:solidFill>
            <a:schemeClr val="tx1"/>
          </a:solidFill>
          <a:latin typeface="+mn-lt"/>
          <a:ea typeface="+mn-ea"/>
          <a:cs typeface="+mn-cs"/>
        </a:defRPr>
      </a:lvl8pPr>
      <a:lvl9pPr marL="2953894" indent="-218807" algn="l" rtl="0" eaLnBrk="1" latinLnBrk="0" hangingPunct="1">
        <a:spcBef>
          <a:spcPct val="20000"/>
        </a:spcBef>
        <a:buClr>
          <a:schemeClr val="tx2"/>
        </a:buClr>
        <a:buFontTx/>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7018" algn="l" rtl="0" eaLnBrk="1" latinLnBrk="0" hangingPunct="1">
        <a:defRPr kumimoji="0" kern="1200">
          <a:solidFill>
            <a:schemeClr val="tx1"/>
          </a:solidFill>
          <a:latin typeface="+mn-lt"/>
          <a:ea typeface="+mn-ea"/>
          <a:cs typeface="+mn-cs"/>
        </a:defRPr>
      </a:lvl2pPr>
      <a:lvl3pPr marL="1094034" algn="l" rtl="0" eaLnBrk="1" latinLnBrk="0" hangingPunct="1">
        <a:defRPr kumimoji="0" kern="1200">
          <a:solidFill>
            <a:schemeClr val="tx1"/>
          </a:solidFill>
          <a:latin typeface="+mn-lt"/>
          <a:ea typeface="+mn-ea"/>
          <a:cs typeface="+mn-cs"/>
        </a:defRPr>
      </a:lvl3pPr>
      <a:lvl4pPr marL="1641052" algn="l" rtl="0" eaLnBrk="1" latinLnBrk="0" hangingPunct="1">
        <a:defRPr kumimoji="0" kern="1200">
          <a:solidFill>
            <a:schemeClr val="tx1"/>
          </a:solidFill>
          <a:latin typeface="+mn-lt"/>
          <a:ea typeface="+mn-ea"/>
          <a:cs typeface="+mn-cs"/>
        </a:defRPr>
      </a:lvl4pPr>
      <a:lvl5pPr marL="2188070" algn="l" rtl="0" eaLnBrk="1" latinLnBrk="0" hangingPunct="1">
        <a:defRPr kumimoji="0" kern="1200">
          <a:solidFill>
            <a:schemeClr val="tx1"/>
          </a:solidFill>
          <a:latin typeface="+mn-lt"/>
          <a:ea typeface="+mn-ea"/>
          <a:cs typeface="+mn-cs"/>
        </a:defRPr>
      </a:lvl5pPr>
      <a:lvl6pPr marL="2735086" algn="l" rtl="0" eaLnBrk="1" latinLnBrk="0" hangingPunct="1">
        <a:defRPr kumimoji="0" kern="1200">
          <a:solidFill>
            <a:schemeClr val="tx1"/>
          </a:solidFill>
          <a:latin typeface="+mn-lt"/>
          <a:ea typeface="+mn-ea"/>
          <a:cs typeface="+mn-cs"/>
        </a:defRPr>
      </a:lvl6pPr>
      <a:lvl7pPr marL="3282102" algn="l" rtl="0" eaLnBrk="1" latinLnBrk="0" hangingPunct="1">
        <a:defRPr kumimoji="0" kern="1200">
          <a:solidFill>
            <a:schemeClr val="tx1"/>
          </a:solidFill>
          <a:latin typeface="+mn-lt"/>
          <a:ea typeface="+mn-ea"/>
          <a:cs typeface="+mn-cs"/>
        </a:defRPr>
      </a:lvl7pPr>
      <a:lvl8pPr marL="3829121" algn="l" rtl="0" eaLnBrk="1" latinLnBrk="0" hangingPunct="1">
        <a:defRPr kumimoji="0" kern="1200">
          <a:solidFill>
            <a:schemeClr val="tx1"/>
          </a:solidFill>
          <a:latin typeface="+mn-lt"/>
          <a:ea typeface="+mn-ea"/>
          <a:cs typeface="+mn-cs"/>
        </a:defRPr>
      </a:lvl8pPr>
      <a:lvl9pPr marL="4376138"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20" y="461429"/>
            <a:ext cx="16202026" cy="1920346"/>
          </a:xfrm>
          <a:prstGeom prst="rect">
            <a:avLst/>
          </a:prstGeom>
        </p:spPr>
        <p:txBody>
          <a:bodyPr vert="horz" lIns="109391" tIns="54694" rIns="109391" bIns="54694"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900120" y="2688494"/>
            <a:ext cx="16202026" cy="7604036"/>
          </a:xfrm>
          <a:prstGeom prst="rect">
            <a:avLst/>
          </a:prstGeom>
        </p:spPr>
        <p:txBody>
          <a:bodyPr vert="horz" lIns="109391" tIns="54694" rIns="109391" bIns="5469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900121" y="10679265"/>
            <a:ext cx="4200525" cy="613443"/>
          </a:xfrm>
          <a:prstGeom prst="rect">
            <a:avLst/>
          </a:prstGeom>
        </p:spPr>
        <p:txBody>
          <a:bodyPr vert="horz" lIns="109391" tIns="54694" rIns="109391" bIns="54694" rtlCol="0" anchor="ctr"/>
          <a:lstStyle>
            <a:lvl1pPr algn="l">
              <a:defRPr sz="1400">
                <a:solidFill>
                  <a:schemeClr val="tx1">
                    <a:tint val="75000"/>
                  </a:schemeClr>
                </a:solidFill>
              </a:defRPr>
            </a:lvl1pPr>
          </a:lstStyle>
          <a:p>
            <a:fld id="{FC23A77E-8727-47A2-89B9-BC00E533AC05}" type="datetimeFigureOut">
              <a:rPr lang="en-IN" smtClean="0"/>
              <a:t>30-05-2021</a:t>
            </a:fld>
            <a:endParaRPr lang="en-IN"/>
          </a:p>
        </p:txBody>
      </p:sp>
      <p:sp>
        <p:nvSpPr>
          <p:cNvPr id="5" name="Footer Placeholder 4"/>
          <p:cNvSpPr>
            <a:spLocks noGrp="1"/>
          </p:cNvSpPr>
          <p:nvPr>
            <p:ph type="ftr" sz="quarter" idx="3"/>
          </p:nvPr>
        </p:nvSpPr>
        <p:spPr>
          <a:xfrm>
            <a:off x="6150775" y="10679265"/>
            <a:ext cx="5700712" cy="613443"/>
          </a:xfrm>
          <a:prstGeom prst="rect">
            <a:avLst/>
          </a:prstGeom>
        </p:spPr>
        <p:txBody>
          <a:bodyPr vert="horz" lIns="109391" tIns="54694" rIns="109391" bIns="54694"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2901619" y="10679265"/>
            <a:ext cx="4200525" cy="613443"/>
          </a:xfrm>
          <a:prstGeom prst="rect">
            <a:avLst/>
          </a:prstGeom>
        </p:spPr>
        <p:txBody>
          <a:bodyPr vert="horz" lIns="109391" tIns="54694" rIns="109391" bIns="54694" rtlCol="0" anchor="ctr"/>
          <a:lstStyle>
            <a:lvl1pPr algn="r">
              <a:defRPr sz="1400">
                <a:solidFill>
                  <a:schemeClr val="tx1">
                    <a:tint val="75000"/>
                  </a:schemeClr>
                </a:solidFill>
              </a:defRPr>
            </a:lvl1pPr>
          </a:lstStyle>
          <a:p>
            <a:fld id="{D25B40C0-AD58-4CCF-BC97-4C16C7004717}" type="slidenum">
              <a:rPr lang="en-IN" smtClean="0"/>
              <a:t>‹#›</a:t>
            </a:fld>
            <a:endParaRPr lang="en-IN"/>
          </a:p>
        </p:txBody>
      </p:sp>
    </p:spTree>
    <p:extLst>
      <p:ext uri="{BB962C8B-B14F-4D97-AF65-F5344CB8AC3E}">
        <p14:creationId xmlns:p14="http://schemas.microsoft.com/office/powerpoint/2010/main" val="39494634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1093906" rtl="0" eaLnBrk="1" latinLnBrk="0" hangingPunct="1">
        <a:spcBef>
          <a:spcPct val="0"/>
        </a:spcBef>
        <a:buNone/>
        <a:defRPr sz="5300" kern="1200">
          <a:solidFill>
            <a:schemeClr val="tx1"/>
          </a:solidFill>
          <a:latin typeface="+mj-lt"/>
          <a:ea typeface="+mj-ea"/>
          <a:cs typeface="+mj-cs"/>
        </a:defRPr>
      </a:lvl1pPr>
    </p:titleStyle>
    <p:bodyStyle>
      <a:lvl1pPr marL="410214" indent="-410214" algn="l" defTabSz="109390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8801" indent="-341847" algn="l" defTabSz="109390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7384" indent="-273477" algn="l" defTabSz="1093906"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14338" indent="-273477" algn="l" defTabSz="109390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61291" indent="-273477" algn="l" defTabSz="109390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3008245" indent="-273477" algn="l" defTabSz="109390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555198" indent="-273477" algn="l" defTabSz="109390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102152" indent="-273477" algn="l" defTabSz="109390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649105" indent="-273477" algn="l" defTabSz="109390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93906" rtl="0" eaLnBrk="1" latinLnBrk="0" hangingPunct="1">
        <a:defRPr sz="2100" kern="1200">
          <a:solidFill>
            <a:schemeClr val="tx1"/>
          </a:solidFill>
          <a:latin typeface="+mn-lt"/>
          <a:ea typeface="+mn-ea"/>
          <a:cs typeface="+mn-cs"/>
        </a:defRPr>
      </a:lvl1pPr>
      <a:lvl2pPr marL="546954" algn="l" defTabSz="1093906" rtl="0" eaLnBrk="1" latinLnBrk="0" hangingPunct="1">
        <a:defRPr sz="2100" kern="1200">
          <a:solidFill>
            <a:schemeClr val="tx1"/>
          </a:solidFill>
          <a:latin typeface="+mn-lt"/>
          <a:ea typeface="+mn-ea"/>
          <a:cs typeface="+mn-cs"/>
        </a:defRPr>
      </a:lvl2pPr>
      <a:lvl3pPr marL="1093906" algn="l" defTabSz="1093906" rtl="0" eaLnBrk="1" latinLnBrk="0" hangingPunct="1">
        <a:defRPr sz="2100" kern="1200">
          <a:solidFill>
            <a:schemeClr val="tx1"/>
          </a:solidFill>
          <a:latin typeface="+mn-lt"/>
          <a:ea typeface="+mn-ea"/>
          <a:cs typeface="+mn-cs"/>
        </a:defRPr>
      </a:lvl3pPr>
      <a:lvl4pPr marL="1640860" algn="l" defTabSz="1093906" rtl="0" eaLnBrk="1" latinLnBrk="0" hangingPunct="1">
        <a:defRPr sz="2100" kern="1200">
          <a:solidFill>
            <a:schemeClr val="tx1"/>
          </a:solidFill>
          <a:latin typeface="+mn-lt"/>
          <a:ea typeface="+mn-ea"/>
          <a:cs typeface="+mn-cs"/>
        </a:defRPr>
      </a:lvl4pPr>
      <a:lvl5pPr marL="2187814" algn="l" defTabSz="1093906" rtl="0" eaLnBrk="1" latinLnBrk="0" hangingPunct="1">
        <a:defRPr sz="2100" kern="1200">
          <a:solidFill>
            <a:schemeClr val="tx1"/>
          </a:solidFill>
          <a:latin typeface="+mn-lt"/>
          <a:ea typeface="+mn-ea"/>
          <a:cs typeface="+mn-cs"/>
        </a:defRPr>
      </a:lvl5pPr>
      <a:lvl6pPr marL="2734767" algn="l" defTabSz="1093906" rtl="0" eaLnBrk="1" latinLnBrk="0" hangingPunct="1">
        <a:defRPr sz="2100" kern="1200">
          <a:solidFill>
            <a:schemeClr val="tx1"/>
          </a:solidFill>
          <a:latin typeface="+mn-lt"/>
          <a:ea typeface="+mn-ea"/>
          <a:cs typeface="+mn-cs"/>
        </a:defRPr>
      </a:lvl6pPr>
      <a:lvl7pPr marL="3281721" algn="l" defTabSz="1093906" rtl="0" eaLnBrk="1" latinLnBrk="0" hangingPunct="1">
        <a:defRPr sz="2100" kern="1200">
          <a:solidFill>
            <a:schemeClr val="tx1"/>
          </a:solidFill>
          <a:latin typeface="+mn-lt"/>
          <a:ea typeface="+mn-ea"/>
          <a:cs typeface="+mn-cs"/>
        </a:defRPr>
      </a:lvl7pPr>
      <a:lvl8pPr marL="3828674" algn="l" defTabSz="1093906" rtl="0" eaLnBrk="1" latinLnBrk="0" hangingPunct="1">
        <a:defRPr sz="2100" kern="1200">
          <a:solidFill>
            <a:schemeClr val="tx1"/>
          </a:solidFill>
          <a:latin typeface="+mn-lt"/>
          <a:ea typeface="+mn-ea"/>
          <a:cs typeface="+mn-cs"/>
        </a:defRPr>
      </a:lvl8pPr>
      <a:lvl9pPr marL="4375628" algn="l" defTabSz="109390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jpe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jpe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312" y="679889"/>
            <a:ext cx="15301913" cy="1451762"/>
          </a:xfrm>
          <a:noFill/>
        </p:spPr>
        <p:txBody>
          <a:bodyPr/>
          <a:lstStyle/>
          <a:p>
            <a:r>
              <a:rPr lang="en-US" sz="10000" b="1" u="sng" dirty="0">
                <a:solidFill>
                  <a:schemeClr val="accent2">
                    <a:lumMod val="20000"/>
                    <a:lumOff val="80000"/>
                  </a:schemeClr>
                </a:solidFill>
                <a:latin typeface="Algerian" pitchFamily="82" charset="0"/>
              </a:rPr>
              <a:t>PROJECT NAME – </a:t>
            </a:r>
            <a:endParaRPr lang="en-IN" sz="10000" b="1" u="sng" dirty="0">
              <a:solidFill>
                <a:schemeClr val="accent2">
                  <a:lumMod val="20000"/>
                  <a:lumOff val="80000"/>
                </a:schemeClr>
              </a:solidFill>
              <a:effectLst/>
              <a:latin typeface="Algerian" pitchFamily="82" charset="0"/>
              <a:cs typeface="Times New Roman" pitchFamily="18" charset="0"/>
            </a:endParaRPr>
          </a:p>
        </p:txBody>
      </p:sp>
      <p:sp>
        <p:nvSpPr>
          <p:cNvPr id="4" name="Rectangle 3"/>
          <p:cNvSpPr/>
          <p:nvPr/>
        </p:nvSpPr>
        <p:spPr>
          <a:xfrm>
            <a:off x="1912836" y="2615565"/>
            <a:ext cx="14460107" cy="157274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r>
              <a:rPr lang="en-US" sz="6000" b="1" u="sng" dirty="0">
                <a:solidFill>
                  <a:srgbClr val="FF0000"/>
                </a:solidFill>
                <a:latin typeface="Times New Roman" pitchFamily="18" charset="0"/>
                <a:cs typeface="Times New Roman" pitchFamily="18" charset="0"/>
              </a:rPr>
              <a:t>STAFF MANAGEMENT SYSTEM</a:t>
            </a:r>
            <a:endParaRPr lang="en-IN" sz="6000" dirty="0">
              <a:solidFill>
                <a:srgbClr val="FF0000"/>
              </a:solidFill>
            </a:endParaRPr>
          </a:p>
        </p:txBody>
      </p:sp>
      <p:sp>
        <p:nvSpPr>
          <p:cNvPr id="6" name="Rounded Rectangle 5"/>
          <p:cNvSpPr/>
          <p:nvPr/>
        </p:nvSpPr>
        <p:spPr>
          <a:xfrm>
            <a:off x="5811400" y="6415443"/>
            <a:ext cx="6662991" cy="1088823"/>
          </a:xfrm>
          <a:prstGeom prst="roundRect">
            <a:avLst/>
          </a:prstGeom>
        </p:spPr>
        <p:style>
          <a:lnRef idx="2">
            <a:schemeClr val="accent1"/>
          </a:lnRef>
          <a:fillRef idx="1">
            <a:schemeClr val="lt1"/>
          </a:fillRef>
          <a:effectRef idx="0">
            <a:schemeClr val="accent1"/>
          </a:effectRef>
          <a:fontRef idx="minor">
            <a:schemeClr val="dk1"/>
          </a:fontRef>
        </p:style>
        <p:txBody>
          <a:bodyPr lIns="111328" tIns="55664" rIns="111328" bIns="55664" rtlCol="0" anchor="ctr"/>
          <a:lstStyle/>
          <a:p>
            <a:pPr algn="ctr"/>
            <a:r>
              <a:rPr lang="en-US" sz="4400" dirty="0"/>
              <a:t>GROUP MEMBERS</a:t>
            </a:r>
            <a:endParaRPr lang="en-IN" sz="4400" dirty="0"/>
          </a:p>
        </p:txBody>
      </p:sp>
      <p:sp>
        <p:nvSpPr>
          <p:cNvPr id="7" name="Subtitle 6"/>
          <p:cNvSpPr>
            <a:spLocks noGrp="1"/>
          </p:cNvSpPr>
          <p:nvPr>
            <p:ph type="subTitle" idx="1"/>
          </p:nvPr>
        </p:nvSpPr>
        <p:spPr>
          <a:xfrm>
            <a:off x="6" y="12293970"/>
            <a:ext cx="16352042" cy="316932"/>
          </a:xfrm>
        </p:spPr>
        <p:txBody>
          <a:bodyPr/>
          <a:lstStyle/>
          <a:p>
            <a:endParaRPr lang="en-IN" dirty="0"/>
          </a:p>
        </p:txBody>
      </p:sp>
      <p:sp>
        <p:nvSpPr>
          <p:cNvPr id="8" name="Rectangle 7"/>
          <p:cNvSpPr/>
          <p:nvPr/>
        </p:nvSpPr>
        <p:spPr>
          <a:xfrm>
            <a:off x="3968445" y="4551240"/>
            <a:ext cx="10348899" cy="108882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rtlCol="0" anchor="ctr"/>
          <a:lstStyle/>
          <a:p>
            <a:pPr algn="ctr"/>
            <a:r>
              <a:rPr lang="en-US" sz="4800" b="1" dirty="0"/>
              <a:t>GROUP NAME - </a:t>
            </a:r>
            <a:r>
              <a:rPr lang="en-US" sz="4800" b="1" u="sng" dirty="0"/>
              <a:t>REGICIDE</a:t>
            </a:r>
            <a:endParaRPr lang="en-IN" sz="4800" b="1" u="sng" dirty="0"/>
          </a:p>
        </p:txBody>
      </p:sp>
      <p:sp>
        <p:nvSpPr>
          <p:cNvPr id="9" name="Oval 8"/>
          <p:cNvSpPr/>
          <p:nvPr/>
        </p:nvSpPr>
        <p:spPr>
          <a:xfrm>
            <a:off x="495189" y="8059675"/>
            <a:ext cx="4340182" cy="1451762"/>
          </a:xfrm>
          <a:prstGeom prst="ellipse">
            <a:avLst/>
          </a:prstGeom>
        </p:spPr>
        <p:style>
          <a:lnRef idx="1">
            <a:schemeClr val="accent3"/>
          </a:lnRef>
          <a:fillRef idx="2">
            <a:schemeClr val="accent3"/>
          </a:fillRef>
          <a:effectRef idx="1">
            <a:schemeClr val="accent3"/>
          </a:effectRef>
          <a:fontRef idx="minor">
            <a:schemeClr val="dk1"/>
          </a:fontRef>
        </p:style>
        <p:txBody>
          <a:bodyPr lIns="111328" tIns="55664" rIns="111328" bIns="55664" rtlCol="0" anchor="ctr"/>
          <a:lstStyle/>
          <a:p>
            <a:pPr algn="ctr"/>
            <a:r>
              <a:rPr lang="en-US" sz="3600" dirty="0"/>
              <a:t>AMITESH SINGH</a:t>
            </a:r>
            <a:r>
              <a:rPr lang="en-US" sz="3600" dirty="0">
                <a:solidFill>
                  <a:srgbClr val="FF0000"/>
                </a:solidFill>
              </a:rPr>
              <a:t>(L)</a:t>
            </a:r>
            <a:endParaRPr lang="en-IN" sz="3600" dirty="0"/>
          </a:p>
        </p:txBody>
      </p:sp>
      <p:sp>
        <p:nvSpPr>
          <p:cNvPr id="10" name="Oval 9"/>
          <p:cNvSpPr/>
          <p:nvPr/>
        </p:nvSpPr>
        <p:spPr>
          <a:xfrm>
            <a:off x="4835376" y="8009177"/>
            <a:ext cx="4307523" cy="1451762"/>
          </a:xfrm>
          <a:prstGeom prst="ellipse">
            <a:avLst/>
          </a:prstGeom>
        </p:spPr>
        <p:style>
          <a:lnRef idx="1">
            <a:schemeClr val="accent3"/>
          </a:lnRef>
          <a:fillRef idx="2">
            <a:schemeClr val="accent3"/>
          </a:fillRef>
          <a:effectRef idx="1">
            <a:schemeClr val="accent3"/>
          </a:effectRef>
          <a:fontRef idx="minor">
            <a:schemeClr val="dk1"/>
          </a:fontRef>
        </p:style>
        <p:txBody>
          <a:bodyPr lIns="111328" tIns="55664" rIns="111328" bIns="55664" rtlCol="0" anchor="ctr"/>
          <a:lstStyle/>
          <a:p>
            <a:pPr algn="ctr"/>
            <a:r>
              <a:rPr lang="en-US" sz="3600" dirty="0"/>
              <a:t>SIMRAN ARORA</a:t>
            </a:r>
            <a:endParaRPr lang="en-IN" sz="3600" dirty="0"/>
          </a:p>
        </p:txBody>
      </p:sp>
      <p:sp>
        <p:nvSpPr>
          <p:cNvPr id="11" name="Oval 10"/>
          <p:cNvSpPr/>
          <p:nvPr/>
        </p:nvSpPr>
        <p:spPr>
          <a:xfrm>
            <a:off x="9142895" y="8059675"/>
            <a:ext cx="4252972" cy="1451762"/>
          </a:xfrm>
          <a:prstGeom prst="ellipse">
            <a:avLst/>
          </a:prstGeom>
        </p:spPr>
        <p:style>
          <a:lnRef idx="1">
            <a:schemeClr val="accent3"/>
          </a:lnRef>
          <a:fillRef idx="2">
            <a:schemeClr val="accent3"/>
          </a:fillRef>
          <a:effectRef idx="1">
            <a:schemeClr val="accent3"/>
          </a:effectRef>
          <a:fontRef idx="minor">
            <a:schemeClr val="dk1"/>
          </a:fontRef>
        </p:style>
        <p:txBody>
          <a:bodyPr lIns="111328" tIns="55664" rIns="111328" bIns="55664" rtlCol="0" anchor="ctr"/>
          <a:lstStyle/>
          <a:p>
            <a:pPr algn="ctr"/>
            <a:r>
              <a:rPr lang="en-US" sz="3600" dirty="0"/>
              <a:t>ANSH BAHL</a:t>
            </a:r>
            <a:endParaRPr lang="en-IN" sz="3600" dirty="0"/>
          </a:p>
        </p:txBody>
      </p:sp>
      <p:sp>
        <p:nvSpPr>
          <p:cNvPr id="12" name="Oval 11"/>
          <p:cNvSpPr/>
          <p:nvPr/>
        </p:nvSpPr>
        <p:spPr>
          <a:xfrm>
            <a:off x="13395870" y="8059675"/>
            <a:ext cx="4252972" cy="1451762"/>
          </a:xfrm>
          <a:prstGeom prst="ellipse">
            <a:avLst/>
          </a:prstGeom>
        </p:spPr>
        <p:style>
          <a:lnRef idx="1">
            <a:schemeClr val="accent3"/>
          </a:lnRef>
          <a:fillRef idx="2">
            <a:schemeClr val="accent3"/>
          </a:fillRef>
          <a:effectRef idx="1">
            <a:schemeClr val="accent3"/>
          </a:effectRef>
          <a:fontRef idx="minor">
            <a:schemeClr val="dk1"/>
          </a:fontRef>
        </p:style>
        <p:txBody>
          <a:bodyPr lIns="111328" tIns="55664" rIns="111328" bIns="55664" rtlCol="0" anchor="ctr"/>
          <a:lstStyle/>
          <a:p>
            <a:pPr algn="ctr"/>
            <a:r>
              <a:rPr lang="en-US" sz="3600" dirty="0"/>
              <a:t>ADITYA MISHRA</a:t>
            </a:r>
            <a:endParaRPr lang="en-IN" sz="3600" dirty="0"/>
          </a:p>
        </p:txBody>
      </p:sp>
    </p:spTree>
    <p:extLst>
      <p:ext uri="{BB962C8B-B14F-4D97-AF65-F5344CB8AC3E}">
        <p14:creationId xmlns:p14="http://schemas.microsoft.com/office/powerpoint/2010/main" val="1404227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298" y="691397"/>
            <a:ext cx="16202026" cy="1190555"/>
          </a:xfrm>
        </p:spPr>
        <p:txBody>
          <a:bodyPr>
            <a:normAutofit/>
          </a:bodyPr>
          <a:lstStyle/>
          <a:p>
            <a:r>
              <a:rPr lang="en-US" sz="6000" u="sng" dirty="0">
                <a:solidFill>
                  <a:srgbClr val="FF0000"/>
                </a:solidFill>
                <a:latin typeface="Calibri" pitchFamily="34" charset="0"/>
                <a:cs typeface="Calibri" pitchFamily="34" charset="0"/>
              </a:rPr>
              <a:t>Options for </a:t>
            </a:r>
            <a:r>
              <a:rPr lang="en-US" sz="6000" u="sng" dirty="0">
                <a:solidFill>
                  <a:srgbClr val="FF0000"/>
                </a:solidFill>
                <a:latin typeface="Calibri" pitchFamily="34" charset="0"/>
                <a:cs typeface="Calibri" pitchFamily="34" charset="0"/>
              </a:rPr>
              <a:t>Junior Employee </a:t>
            </a:r>
            <a:r>
              <a:rPr lang="en-US" sz="6000" u="sng" dirty="0">
                <a:solidFill>
                  <a:srgbClr val="FF0000"/>
                </a:solidFill>
                <a:latin typeface="Calibri" pitchFamily="34" charset="0"/>
                <a:cs typeface="Calibri" pitchFamily="34" charset="0"/>
              </a:rPr>
              <a:t>-</a:t>
            </a:r>
            <a:endParaRPr lang="en-IN" sz="6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478" y="2419694"/>
            <a:ext cx="16771592" cy="8641436"/>
          </a:xfrm>
        </p:spPr>
      </p:pic>
    </p:spTree>
    <p:extLst>
      <p:ext uri="{BB962C8B-B14F-4D97-AF65-F5344CB8AC3E}">
        <p14:creationId xmlns:p14="http://schemas.microsoft.com/office/powerpoint/2010/main" val="46313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20010" y="3456781"/>
            <a:ext cx="13042448" cy="38713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11328" tIns="55664" rIns="111328" bIns="55664" rtlCol="0" anchor="ctr"/>
          <a:lstStyle/>
          <a:p>
            <a:pPr algn="ctr"/>
            <a:r>
              <a:rPr lang="en-US" sz="11000" dirty="0"/>
              <a:t>THANK YOU</a:t>
            </a:r>
            <a:endParaRPr lang="en-IN" sz="11000" dirty="0"/>
          </a:p>
        </p:txBody>
      </p:sp>
    </p:spTree>
    <p:extLst>
      <p:ext uri="{BB962C8B-B14F-4D97-AF65-F5344CB8AC3E}">
        <p14:creationId xmlns:p14="http://schemas.microsoft.com/office/powerpoint/2010/main" val="2598352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 y="680135"/>
            <a:ext cx="16202026" cy="2419099"/>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IN" dirty="0"/>
          </a:p>
        </p:txBody>
      </p:sp>
      <p:sp>
        <p:nvSpPr>
          <p:cNvPr id="4" name="Oval 3"/>
          <p:cNvSpPr/>
          <p:nvPr/>
        </p:nvSpPr>
        <p:spPr>
          <a:xfrm>
            <a:off x="5173459" y="1647728"/>
            <a:ext cx="7230054" cy="27825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111328" tIns="55664" rIns="111328" bIns="55664" rtlCol="0" anchor="ctr"/>
          <a:lstStyle/>
          <a:p>
            <a:pPr algn="ctr"/>
            <a:r>
              <a:rPr lang="en-US" sz="11600" dirty="0">
                <a:latin typeface="Algerian" pitchFamily="82" charset="0"/>
              </a:rPr>
              <a:t>AIM</a:t>
            </a:r>
            <a:endParaRPr lang="en-IN" sz="11600" dirty="0">
              <a:latin typeface="Algerian" pitchFamily="82" charset="0"/>
            </a:endParaRPr>
          </a:p>
        </p:txBody>
      </p:sp>
      <p:sp>
        <p:nvSpPr>
          <p:cNvPr id="5" name="Rectangle 4"/>
          <p:cNvSpPr/>
          <p:nvPr/>
        </p:nvSpPr>
        <p:spPr>
          <a:xfrm>
            <a:off x="1629310" y="5156151"/>
            <a:ext cx="14743639" cy="3871362"/>
          </a:xfrm>
          <a:prstGeom prst="rect">
            <a:avLst/>
          </a:prstGeom>
        </p:spPr>
        <p:style>
          <a:lnRef idx="1">
            <a:schemeClr val="accent1"/>
          </a:lnRef>
          <a:fillRef idx="2">
            <a:schemeClr val="accent1"/>
          </a:fillRef>
          <a:effectRef idx="1">
            <a:schemeClr val="accent1"/>
          </a:effectRef>
          <a:fontRef idx="minor">
            <a:schemeClr val="dk1"/>
          </a:fontRef>
        </p:style>
        <p:txBody>
          <a:bodyPr lIns="111328" tIns="55664" rIns="111328" bIns="55664" rtlCol="0" anchor="ctr"/>
          <a:lstStyle/>
          <a:p>
            <a:pPr algn="just"/>
            <a:r>
              <a:rPr lang="en-US" sz="3200" dirty="0"/>
              <a:t>Our Aim is to design a managing system for smooth running of an Organization. In which the information  and the personal detail of every employee will be fed, and it can be accessed by the managing unit of the organization and also by the particular  employee  with its login credentials anytime , anywhere.</a:t>
            </a:r>
            <a:endParaRPr lang="en-IN" sz="3200" dirty="0"/>
          </a:p>
        </p:txBody>
      </p:sp>
    </p:spTree>
    <p:extLst>
      <p:ext uri="{BB962C8B-B14F-4D97-AF65-F5344CB8AC3E}">
        <p14:creationId xmlns:p14="http://schemas.microsoft.com/office/powerpoint/2010/main" val="3913835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68277" y="2160637"/>
            <a:ext cx="15409711" cy="871296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11328" tIns="55664" rIns="111328" bIns="55664" spcCol="0" rtlCol="0" anchor="ctr"/>
          <a:lstStyle/>
          <a:p>
            <a:pPr algn="just"/>
            <a:r>
              <a:rPr lang="en-US" sz="3600" b="1" dirty="0" smtClean="0">
                <a:solidFill>
                  <a:srgbClr val="002060"/>
                </a:solidFill>
                <a:latin typeface="Arial" pitchFamily="34" charset="0"/>
                <a:cs typeface="Arial" pitchFamily="34" charset="0"/>
              </a:rPr>
              <a:t>It </a:t>
            </a:r>
            <a:r>
              <a:rPr lang="en-US" sz="3600" b="1" dirty="0">
                <a:solidFill>
                  <a:srgbClr val="002060"/>
                </a:solidFill>
                <a:latin typeface="Arial" pitchFamily="34" charset="0"/>
                <a:cs typeface="Arial" pitchFamily="34" charset="0"/>
              </a:rPr>
              <a:t>works in a hierarchical manner in </a:t>
            </a:r>
            <a:r>
              <a:rPr lang="en-US" sz="3600" b="1" dirty="0" smtClean="0">
                <a:solidFill>
                  <a:srgbClr val="002060"/>
                </a:solidFill>
                <a:latin typeface="Arial" pitchFamily="34" charset="0"/>
                <a:cs typeface="Arial" pitchFamily="34" charset="0"/>
              </a:rPr>
              <a:t>an </a:t>
            </a:r>
            <a:r>
              <a:rPr lang="en-US" sz="3600" b="1" dirty="0">
                <a:solidFill>
                  <a:srgbClr val="002060"/>
                </a:solidFill>
                <a:latin typeface="Arial" pitchFamily="34" charset="0"/>
                <a:cs typeface="Arial" pitchFamily="34" charset="0"/>
              </a:rPr>
              <a:t>organization. </a:t>
            </a:r>
            <a:endParaRPr lang="en-US" sz="3600" b="1" dirty="0" smtClean="0">
              <a:solidFill>
                <a:srgbClr val="002060"/>
              </a:solidFill>
              <a:latin typeface="Arial" pitchFamily="34" charset="0"/>
              <a:cs typeface="Arial" pitchFamily="34" charset="0"/>
            </a:endParaRPr>
          </a:p>
          <a:p>
            <a:pPr algn="just"/>
            <a:endParaRPr lang="en-US" b="1" u="sng" dirty="0" smtClean="0">
              <a:solidFill>
                <a:schemeClr val="tx1"/>
              </a:solidFill>
              <a:latin typeface="Arial" pitchFamily="34" charset="0"/>
              <a:cs typeface="Arial" pitchFamily="34" charset="0"/>
            </a:endParaRPr>
          </a:p>
          <a:p>
            <a:pPr algn="just"/>
            <a:r>
              <a:rPr lang="en-US" sz="3600" b="1" u="sng" dirty="0" smtClean="0">
                <a:solidFill>
                  <a:schemeClr val="tx1"/>
                </a:solidFill>
                <a:latin typeface="Arial" pitchFamily="34" charset="0"/>
                <a:cs typeface="Arial" pitchFamily="34" charset="0"/>
              </a:rPr>
              <a:t>For </a:t>
            </a:r>
            <a:r>
              <a:rPr lang="en-US" sz="3600" b="1" u="sng" dirty="0">
                <a:solidFill>
                  <a:schemeClr val="tx1"/>
                </a:solidFill>
                <a:latin typeface="Arial" pitchFamily="34" charset="0"/>
                <a:cs typeface="Arial" pitchFamily="34" charset="0"/>
              </a:rPr>
              <a:t>example – </a:t>
            </a:r>
            <a:endParaRPr lang="en-US" sz="3600" b="1" u="sng" dirty="0" smtClean="0">
              <a:solidFill>
                <a:schemeClr val="tx1"/>
              </a:solidFill>
              <a:latin typeface="Arial" pitchFamily="34" charset="0"/>
              <a:cs typeface="Arial" pitchFamily="34" charset="0"/>
            </a:endParaRPr>
          </a:p>
          <a:p>
            <a:pPr algn="just"/>
            <a:r>
              <a:rPr lang="en-US" sz="2800" dirty="0" smtClean="0">
                <a:solidFill>
                  <a:srgbClr val="0070C0"/>
                </a:solidFill>
                <a:latin typeface="Arial" pitchFamily="34" charset="0"/>
                <a:cs typeface="Arial" pitchFamily="34" charset="0"/>
              </a:rPr>
              <a:t>As </a:t>
            </a:r>
            <a:r>
              <a:rPr lang="en-US" sz="2800" dirty="0">
                <a:solidFill>
                  <a:srgbClr val="0070C0"/>
                </a:solidFill>
                <a:latin typeface="Arial" pitchFamily="34" charset="0"/>
                <a:cs typeface="Arial" pitchFamily="34" charset="0"/>
              </a:rPr>
              <a:t>we can take a small organization like – Business process Outsourcing (BPO</a:t>
            </a:r>
            <a:r>
              <a:rPr lang="en-US" sz="2800" dirty="0" smtClean="0">
                <a:solidFill>
                  <a:srgbClr val="0070C0"/>
                </a:solidFill>
                <a:latin typeface="Arial" pitchFamily="34" charset="0"/>
                <a:cs typeface="Arial" pitchFamily="34" charset="0"/>
              </a:rPr>
              <a:t>) system in that the </a:t>
            </a:r>
            <a:r>
              <a:rPr lang="en-US" sz="2800" dirty="0">
                <a:solidFill>
                  <a:srgbClr val="0070C0"/>
                </a:solidFill>
                <a:latin typeface="Arial" pitchFamily="34" charset="0"/>
                <a:cs typeface="Arial" pitchFamily="34" charset="0"/>
              </a:rPr>
              <a:t>Head of the organization can access, change and manage the data of every person of his/her organization but the planning and service analyst </a:t>
            </a:r>
            <a:r>
              <a:rPr lang="en-US" sz="2800" dirty="0" smtClean="0">
                <a:solidFill>
                  <a:srgbClr val="0070C0"/>
                </a:solidFill>
                <a:latin typeface="Arial" pitchFamily="34" charset="0"/>
                <a:cs typeface="Arial" pitchFamily="34" charset="0"/>
              </a:rPr>
              <a:t>person can </a:t>
            </a:r>
            <a:r>
              <a:rPr lang="en-US" sz="2800" dirty="0">
                <a:solidFill>
                  <a:srgbClr val="0070C0"/>
                </a:solidFill>
                <a:latin typeface="Arial" pitchFamily="34" charset="0"/>
                <a:cs typeface="Arial" pitchFamily="34" charset="0"/>
              </a:rPr>
              <a:t>only access his/her data and manage or change the data of their lower-level employees. Like this way, our whole program will run in </a:t>
            </a:r>
            <a:r>
              <a:rPr lang="en-US" sz="2800" dirty="0" smtClean="0">
                <a:solidFill>
                  <a:srgbClr val="0070C0"/>
                </a:solidFill>
                <a:latin typeface="Arial" pitchFamily="34" charset="0"/>
                <a:cs typeface="Arial" pitchFamily="34" charset="0"/>
              </a:rPr>
              <a:t>Hierarchy</a:t>
            </a:r>
            <a:r>
              <a:rPr lang="en-US" sz="2800" dirty="0">
                <a:solidFill>
                  <a:srgbClr val="0070C0"/>
                </a:solidFill>
                <a:latin typeface="Arial" pitchFamily="34" charset="0"/>
                <a:cs typeface="Arial" pitchFamily="34" charset="0"/>
              </a:rPr>
              <a:t>.</a:t>
            </a:r>
            <a:r>
              <a:rPr lang="en-US" sz="2800" dirty="0" smtClean="0">
                <a:solidFill>
                  <a:srgbClr val="0070C0"/>
                </a:solidFill>
                <a:latin typeface="Arial" pitchFamily="34" charset="0"/>
                <a:cs typeface="Arial" pitchFamily="34" charset="0"/>
              </a:rPr>
              <a:t> </a:t>
            </a:r>
          </a:p>
          <a:p>
            <a:pPr algn="just"/>
            <a:endParaRPr lang="en-US" b="1" u="sng" dirty="0" smtClean="0">
              <a:solidFill>
                <a:srgbClr val="002060"/>
              </a:solidFill>
              <a:latin typeface="Arial" pitchFamily="34" charset="0"/>
              <a:cs typeface="Arial" pitchFamily="34" charset="0"/>
            </a:endParaRPr>
          </a:p>
          <a:p>
            <a:pPr algn="just"/>
            <a:endParaRPr lang="en-US" b="1" u="sng" dirty="0">
              <a:solidFill>
                <a:srgbClr val="002060"/>
              </a:solidFill>
              <a:latin typeface="Arial" pitchFamily="34" charset="0"/>
              <a:cs typeface="Arial" pitchFamily="34" charset="0"/>
            </a:endParaRPr>
          </a:p>
          <a:p>
            <a:pPr algn="just"/>
            <a:endParaRPr lang="en-US" sz="3600" b="1" u="sng" dirty="0" smtClean="0">
              <a:solidFill>
                <a:srgbClr val="002060"/>
              </a:solidFill>
              <a:latin typeface="Arial" pitchFamily="34" charset="0"/>
              <a:cs typeface="Arial" pitchFamily="34" charset="0"/>
            </a:endParaRPr>
          </a:p>
          <a:p>
            <a:pPr algn="just"/>
            <a:r>
              <a:rPr lang="en-US" sz="3600" b="1" u="sng" dirty="0" smtClean="0">
                <a:solidFill>
                  <a:schemeClr val="tx1"/>
                </a:solidFill>
                <a:latin typeface="Arial" pitchFamily="34" charset="0"/>
                <a:cs typeface="Arial" pitchFamily="34" charset="0"/>
              </a:rPr>
              <a:t>ALSO WE ARE INCLUDING SOME FEATURES LIKE</a:t>
            </a:r>
            <a:r>
              <a:rPr lang="en-US" sz="3600" b="1" dirty="0" smtClean="0">
                <a:solidFill>
                  <a:schemeClr val="tx1"/>
                </a:solidFill>
                <a:latin typeface="Arial" pitchFamily="34" charset="0"/>
                <a:cs typeface="Arial" pitchFamily="34" charset="0"/>
              </a:rPr>
              <a:t> </a:t>
            </a:r>
            <a:r>
              <a:rPr lang="en-US" sz="3600" b="1" dirty="0" smtClean="0">
                <a:solidFill>
                  <a:srgbClr val="FF0000"/>
                </a:solidFill>
                <a:latin typeface="Arial" pitchFamily="34" charset="0"/>
                <a:cs typeface="Arial" pitchFamily="34" charset="0"/>
              </a:rPr>
              <a:t>- </a:t>
            </a:r>
            <a:r>
              <a:rPr lang="en-US" sz="2800" dirty="0" smtClean="0">
                <a:solidFill>
                  <a:srgbClr val="FF0000"/>
                </a:solidFill>
                <a:latin typeface="Arial" pitchFamily="34" charset="0"/>
                <a:cs typeface="Arial" pitchFamily="34" charset="0"/>
              </a:rPr>
              <a:t>When </a:t>
            </a:r>
            <a:r>
              <a:rPr lang="en-US" sz="2800" dirty="0">
                <a:solidFill>
                  <a:srgbClr val="FF0000"/>
                </a:solidFill>
                <a:latin typeface="Arial" pitchFamily="34" charset="0"/>
                <a:cs typeface="Arial" pitchFamily="34" charset="0"/>
              </a:rPr>
              <a:t>the agents login with their respective login credentials they will be asked for the face recognition for attendance and it will also calculate their working time as it their will be no activity </a:t>
            </a:r>
            <a:r>
              <a:rPr lang="en-US" sz="2800" dirty="0" smtClean="0">
                <a:solidFill>
                  <a:srgbClr val="FF0000"/>
                </a:solidFill>
                <a:latin typeface="Arial" pitchFamily="34" charset="0"/>
                <a:cs typeface="Arial" pitchFamily="34" charset="0"/>
              </a:rPr>
              <a:t>for 10 </a:t>
            </a:r>
            <a:r>
              <a:rPr lang="en-US" sz="2800" dirty="0">
                <a:solidFill>
                  <a:srgbClr val="FF0000"/>
                </a:solidFill>
                <a:latin typeface="Arial" pitchFamily="34" charset="0"/>
                <a:cs typeface="Arial" pitchFamily="34" charset="0"/>
              </a:rPr>
              <a:t>minutes then it will automatically get log out ,then again the agent will have to login for their further work so, by this their working time will automatically get recorded which also helps in calculating their salary.</a:t>
            </a:r>
          </a:p>
          <a:p>
            <a:pPr algn="just"/>
            <a:endParaRPr lang="en-US" u="sng" dirty="0">
              <a:solidFill>
                <a:srgbClr val="002060"/>
              </a:solidFill>
              <a:latin typeface="Arial" pitchFamily="34" charset="0"/>
              <a:cs typeface="Arial" pitchFamily="34" charset="0"/>
            </a:endParaRPr>
          </a:p>
          <a:p>
            <a:pPr algn="just"/>
            <a:endParaRPr lang="en-US" b="1" u="sng" dirty="0" smtClean="0">
              <a:solidFill>
                <a:srgbClr val="002060"/>
              </a:solidFill>
              <a:latin typeface="Arial" pitchFamily="34" charset="0"/>
              <a:cs typeface="Arial" pitchFamily="34" charset="0"/>
            </a:endParaRPr>
          </a:p>
          <a:p>
            <a:pPr algn="just"/>
            <a:endParaRPr lang="en-IN" b="1" u="sng" dirty="0">
              <a:solidFill>
                <a:srgbClr val="FF0000"/>
              </a:solidFill>
              <a:latin typeface="Arial" pitchFamily="34" charset="0"/>
              <a:cs typeface="Arial" pitchFamily="34" charset="0"/>
            </a:endParaRPr>
          </a:p>
        </p:txBody>
      </p:sp>
      <p:sp>
        <p:nvSpPr>
          <p:cNvPr id="6" name="Rectangle 5"/>
          <p:cNvSpPr/>
          <p:nvPr/>
        </p:nvSpPr>
        <p:spPr>
          <a:xfrm>
            <a:off x="636953" y="316945"/>
            <a:ext cx="16870122" cy="1604313"/>
          </a:xfrm>
          <a:prstGeom prst="rect">
            <a:avLst/>
          </a:prstGeom>
        </p:spPr>
        <p:style>
          <a:lnRef idx="1">
            <a:schemeClr val="dk1"/>
          </a:lnRef>
          <a:fillRef idx="2">
            <a:schemeClr val="dk1"/>
          </a:fillRef>
          <a:effectRef idx="1">
            <a:schemeClr val="dk1"/>
          </a:effectRef>
          <a:fontRef idx="minor">
            <a:schemeClr val="dk1"/>
          </a:fontRef>
        </p:style>
        <p:txBody>
          <a:bodyPr lIns="111328" tIns="55664" rIns="111328" bIns="55664" spcCol="0" rtlCol="0" anchor="ctr"/>
          <a:lstStyle/>
          <a:p>
            <a:pPr algn="ctr"/>
            <a:r>
              <a:rPr lang="en-US" sz="6500" u="sng" dirty="0">
                <a:latin typeface="Algerian" pitchFamily="82" charset="0"/>
              </a:rPr>
              <a:t>PROJECT EXPLAINATION</a:t>
            </a:r>
            <a:endParaRPr lang="en-IN" sz="6500" u="sng" dirty="0">
              <a:latin typeface="Algerian" pitchFamily="82" charset="0"/>
            </a:endParaRPr>
          </a:p>
        </p:txBody>
      </p:sp>
    </p:spTree>
    <p:extLst>
      <p:ext uri="{BB962C8B-B14F-4D97-AF65-F5344CB8AC3E}">
        <p14:creationId xmlns:p14="http://schemas.microsoft.com/office/powerpoint/2010/main" val="514912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50" y="576179"/>
            <a:ext cx="16563766" cy="10484944"/>
          </a:xfrm>
          <a:prstGeom prst="rect">
            <a:avLst/>
          </a:prstGeom>
        </p:spPr>
      </p:pic>
    </p:spTree>
    <p:extLst>
      <p:ext uri="{BB962C8B-B14F-4D97-AF65-F5344CB8AC3E}">
        <p14:creationId xmlns:p14="http://schemas.microsoft.com/office/powerpoint/2010/main" val="3430769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 y="462315"/>
            <a:ext cx="16201773" cy="1920346"/>
          </a:xfrm>
        </p:spPr>
        <p:txBody>
          <a:bodyPr/>
          <a:lstStyle/>
          <a:p>
            <a:r>
              <a:rPr lang="en-US" dirty="0" smtClean="0"/>
              <a:t>               </a:t>
            </a:r>
            <a:r>
              <a:rPr lang="en-US"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4513"/>
            <a:ext cx="18002250" cy="10477562"/>
          </a:xfrm>
          <a:prstGeom prst="rect">
            <a:avLst/>
          </a:prstGeom>
        </p:spPr>
      </p:pic>
      <p:sp>
        <p:nvSpPr>
          <p:cNvPr id="6" name="Rounded Rectangle 5"/>
          <p:cNvSpPr/>
          <p:nvPr/>
        </p:nvSpPr>
        <p:spPr>
          <a:xfrm>
            <a:off x="7200925" y="108409"/>
            <a:ext cx="5340578" cy="756084"/>
          </a:xfrm>
          <a:prstGeom prst="roundRect">
            <a:avLst/>
          </a:prstGeom>
        </p:spPr>
        <p:style>
          <a:lnRef idx="1">
            <a:schemeClr val="accent3"/>
          </a:lnRef>
          <a:fillRef idx="2">
            <a:schemeClr val="accent3"/>
          </a:fillRef>
          <a:effectRef idx="1">
            <a:schemeClr val="accent3"/>
          </a:effectRef>
          <a:fontRef idx="minor">
            <a:schemeClr val="dk1"/>
          </a:fontRef>
        </p:style>
        <p:txBody>
          <a:bodyPr lIns="51691" tIns="25846" rIns="51691" bIns="25846" spcCol="0" rtlCol="0" anchor="ctr"/>
          <a:lstStyle/>
          <a:p>
            <a:pPr algn="ctr"/>
            <a:r>
              <a:rPr lang="en-US" sz="5400" dirty="0"/>
              <a:t>FLOW CHART</a:t>
            </a:r>
            <a:endParaRPr lang="en-IN" sz="5400" dirty="0"/>
          </a:p>
        </p:txBody>
      </p:sp>
    </p:spTree>
    <p:extLst>
      <p:ext uri="{BB962C8B-B14F-4D97-AF65-F5344CB8AC3E}">
        <p14:creationId xmlns:p14="http://schemas.microsoft.com/office/powerpoint/2010/main" val="1088815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0754" y="2884210"/>
            <a:ext cx="7131624" cy="1113813"/>
          </a:xfrm>
        </p:spPr>
        <p:txBody>
          <a:bodyPr>
            <a:normAutofit/>
          </a:bodyPr>
          <a:lstStyle/>
          <a:p>
            <a:r>
              <a:rPr lang="en-US" sz="6000" u="sng" dirty="0"/>
              <a:t>FEATURES</a:t>
            </a:r>
            <a:endParaRPr lang="en-IN" sz="6000" u="sng" dirty="0"/>
          </a:p>
        </p:txBody>
      </p:sp>
      <p:sp>
        <p:nvSpPr>
          <p:cNvPr id="3" name="Text Placeholder 2"/>
          <p:cNvSpPr>
            <a:spLocks noGrp="1"/>
          </p:cNvSpPr>
          <p:nvPr>
            <p:ph type="body" idx="1"/>
          </p:nvPr>
        </p:nvSpPr>
        <p:spPr>
          <a:xfrm>
            <a:off x="3019775" y="4147974"/>
            <a:ext cx="4255967" cy="924014"/>
          </a:xfrm>
        </p:spPr>
        <p:txBody>
          <a:bodyPr>
            <a:normAutofit/>
          </a:bodyPr>
          <a:lstStyle/>
          <a:p>
            <a:r>
              <a:rPr lang="en-US" sz="2800" dirty="0"/>
              <a:t>   </a:t>
            </a:r>
            <a:r>
              <a:rPr lang="en-US" sz="4800" dirty="0"/>
              <a:t>For SENIORS</a:t>
            </a:r>
            <a:endParaRPr lang="en-IN" sz="4800" dirty="0"/>
          </a:p>
        </p:txBody>
      </p:sp>
      <p:sp>
        <p:nvSpPr>
          <p:cNvPr id="5" name="Text Placeholder 4"/>
          <p:cNvSpPr>
            <a:spLocks noGrp="1"/>
          </p:cNvSpPr>
          <p:nvPr>
            <p:ph type="body" sz="half" idx="3"/>
          </p:nvPr>
        </p:nvSpPr>
        <p:spPr>
          <a:xfrm>
            <a:off x="11416678" y="4147983"/>
            <a:ext cx="4601046" cy="921752"/>
          </a:xfrm>
        </p:spPr>
        <p:txBody>
          <a:bodyPr>
            <a:normAutofit/>
          </a:bodyPr>
          <a:lstStyle/>
          <a:p>
            <a:r>
              <a:rPr lang="en-US" sz="2800" dirty="0"/>
              <a:t>    </a:t>
            </a:r>
            <a:r>
              <a:rPr lang="en-US" sz="4800" dirty="0"/>
              <a:t>For </a:t>
            </a:r>
            <a:r>
              <a:rPr lang="en-US" sz="4800" dirty="0"/>
              <a:t>JUNIORS </a:t>
            </a:r>
            <a:endParaRPr lang="en-IN" sz="4800" dirty="0"/>
          </a:p>
        </p:txBody>
      </p:sp>
      <p:sp>
        <p:nvSpPr>
          <p:cNvPr id="4" name="Content Placeholder 3"/>
          <p:cNvSpPr>
            <a:spLocks noGrp="1"/>
          </p:cNvSpPr>
          <p:nvPr>
            <p:ph sz="quarter" idx="2"/>
          </p:nvPr>
        </p:nvSpPr>
        <p:spPr>
          <a:xfrm>
            <a:off x="1064329" y="5300173"/>
            <a:ext cx="7920990" cy="5760955"/>
          </a:xfrm>
        </p:spPr>
        <p:txBody>
          <a:bodyPr>
            <a:normAutofit/>
          </a:bodyPr>
          <a:lstStyle/>
          <a:p>
            <a:endParaRPr lang="en-US" dirty="0" smtClean="0"/>
          </a:p>
          <a:p>
            <a:r>
              <a:rPr lang="en-US" sz="3600" dirty="0" smtClean="0"/>
              <a:t>To View List of Employees</a:t>
            </a:r>
          </a:p>
          <a:p>
            <a:r>
              <a:rPr lang="en-US" sz="3600" dirty="0" smtClean="0"/>
              <a:t>To View Employee Details</a:t>
            </a:r>
          </a:p>
          <a:p>
            <a:r>
              <a:rPr lang="en-US" sz="3600" dirty="0" smtClean="0"/>
              <a:t>To Modify Existing Employee Details.</a:t>
            </a:r>
          </a:p>
          <a:p>
            <a:r>
              <a:rPr lang="en-US" sz="3600" dirty="0" smtClean="0"/>
              <a:t>To Add New Employee Details.</a:t>
            </a:r>
          </a:p>
          <a:p>
            <a:r>
              <a:rPr lang="en-US" sz="3600" dirty="0" smtClean="0"/>
              <a:t>To Remove an Employee Details.</a:t>
            </a:r>
            <a:endParaRPr lang="en-IN" sz="3600" dirty="0" smtClean="0"/>
          </a:p>
          <a:p>
            <a:endParaRPr lang="en-IN" dirty="0"/>
          </a:p>
        </p:txBody>
      </p:sp>
      <p:sp>
        <p:nvSpPr>
          <p:cNvPr id="6" name="Content Placeholder 5"/>
          <p:cNvSpPr>
            <a:spLocks noGrp="1"/>
          </p:cNvSpPr>
          <p:nvPr>
            <p:ph sz="quarter" idx="4"/>
          </p:nvPr>
        </p:nvSpPr>
        <p:spPr>
          <a:xfrm>
            <a:off x="9568200" y="5300161"/>
            <a:ext cx="7920990" cy="5801380"/>
          </a:xfrm>
        </p:spPr>
        <p:txBody>
          <a:bodyPr/>
          <a:lstStyle/>
          <a:p>
            <a:r>
              <a:rPr lang="en-US" sz="3600" dirty="0" smtClean="0"/>
              <a:t>Access his/her attendance.</a:t>
            </a:r>
          </a:p>
          <a:p>
            <a:r>
              <a:rPr lang="en-US" sz="3600" dirty="0" smtClean="0"/>
              <a:t>Total Working hour.</a:t>
            </a:r>
          </a:p>
          <a:p>
            <a:r>
              <a:rPr lang="en-US" sz="3600" dirty="0" smtClean="0"/>
              <a:t>Salary.</a:t>
            </a:r>
          </a:p>
          <a:p>
            <a:r>
              <a:rPr lang="en-US" sz="3600" dirty="0" smtClean="0"/>
              <a:t>Perks.</a:t>
            </a:r>
          </a:p>
          <a:p>
            <a:r>
              <a:rPr lang="en-US" sz="3600" dirty="0" smtClean="0"/>
              <a:t>Apply for Leave.</a:t>
            </a:r>
          </a:p>
          <a:p>
            <a:pPr marL="0" indent="0">
              <a:buNone/>
            </a:pPr>
            <a:endParaRPr lang="en-IN" dirty="0"/>
          </a:p>
        </p:txBody>
      </p:sp>
      <p:sp>
        <p:nvSpPr>
          <p:cNvPr id="7" name="Rectangle 6"/>
          <p:cNvSpPr/>
          <p:nvPr/>
        </p:nvSpPr>
        <p:spPr>
          <a:xfrm>
            <a:off x="1179354" y="7"/>
            <a:ext cx="15528532" cy="2915994"/>
          </a:xfrm>
          <a:prstGeom prst="rect">
            <a:avLst/>
          </a:prstGeom>
        </p:spPr>
        <p:style>
          <a:lnRef idx="1">
            <a:schemeClr val="accent1"/>
          </a:lnRef>
          <a:fillRef idx="2">
            <a:schemeClr val="accent1"/>
          </a:fillRef>
          <a:effectRef idx="1">
            <a:schemeClr val="accent1"/>
          </a:effectRef>
          <a:fontRef idx="minor">
            <a:schemeClr val="dk1"/>
          </a:fontRef>
        </p:style>
        <p:txBody>
          <a:bodyPr lIns="94786" tIns="47392" rIns="94786" bIns="47392" rtlCol="0" anchor="ctr"/>
          <a:lstStyle/>
          <a:p>
            <a:pPr algn="ctr"/>
            <a:r>
              <a:rPr lang="en-US" sz="4400" b="1" u="sng" dirty="0"/>
              <a:t>SAMPLE  OF  OUR  PROJECT  WITH  ITS  FEATURES AND  OUTPUT  AT  SMALL  SCALE  BY  TAKING SENIOR  AND  JUNIOR  LEVEL  OF  EMPLOYEES.</a:t>
            </a:r>
            <a:endParaRPr lang="en-IN" sz="4400" b="1" u="sng" dirty="0"/>
          </a:p>
        </p:txBody>
      </p:sp>
    </p:spTree>
    <p:extLst>
      <p:ext uri="{BB962C8B-B14F-4D97-AF65-F5344CB8AC3E}">
        <p14:creationId xmlns:p14="http://schemas.microsoft.com/office/powerpoint/2010/main" val="252215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 y="8"/>
            <a:ext cx="16201773" cy="2687469"/>
          </a:xfrm>
        </p:spPr>
        <p:txBody>
          <a:bodyPr>
            <a:normAutofit fontScale="90000"/>
          </a:bodyPr>
          <a:lstStyle/>
          <a:p>
            <a:r>
              <a:rPr lang="en-US" dirty="0" smtClean="0"/>
              <a:t> </a:t>
            </a:r>
            <a:r>
              <a:rPr lang="en-US" sz="8100" dirty="0">
                <a:solidFill>
                  <a:srgbClr val="002060"/>
                </a:solidFill>
                <a:latin typeface="Calibri" pitchFamily="34" charset="0"/>
                <a:cs typeface="Calibri" pitchFamily="34" charset="0"/>
              </a:rPr>
              <a:t/>
            </a:r>
            <a:br>
              <a:rPr lang="en-US" sz="8100" dirty="0">
                <a:solidFill>
                  <a:srgbClr val="002060"/>
                </a:solidFill>
                <a:latin typeface="Calibri" pitchFamily="34" charset="0"/>
                <a:cs typeface="Calibri" pitchFamily="34" charset="0"/>
              </a:rPr>
            </a:br>
            <a:r>
              <a:rPr lang="en-US" sz="8100" dirty="0">
                <a:solidFill>
                  <a:srgbClr val="002060"/>
                </a:solidFill>
                <a:latin typeface="Calibri" pitchFamily="34" charset="0"/>
                <a:cs typeface="Calibri" pitchFamily="34" charset="0"/>
              </a:rPr>
              <a:t/>
            </a:r>
            <a:br>
              <a:rPr lang="en-US" sz="8100" dirty="0">
                <a:solidFill>
                  <a:srgbClr val="002060"/>
                </a:solidFill>
                <a:latin typeface="Calibri" pitchFamily="34" charset="0"/>
                <a:cs typeface="Calibri" pitchFamily="34" charset="0"/>
              </a:rPr>
            </a:br>
            <a:r>
              <a:rPr lang="en-US" sz="3300" dirty="0">
                <a:latin typeface="Calibri" pitchFamily="34" charset="0"/>
                <a:cs typeface="Calibri" pitchFamily="34" charset="0"/>
              </a:rPr>
              <a:t>             </a:t>
            </a:r>
            <a:r>
              <a:rPr lang="en-US" sz="5300" b="1" dirty="0">
                <a:solidFill>
                  <a:srgbClr val="002060"/>
                </a:solidFill>
              </a:rPr>
              <a:t/>
            </a:r>
            <a:br>
              <a:rPr lang="en-US" sz="5300" b="1" dirty="0">
                <a:solidFill>
                  <a:srgbClr val="002060"/>
                </a:solidFill>
              </a:rPr>
            </a:br>
            <a:endParaRPr lang="en-IN" sz="2800" dirty="0"/>
          </a:p>
        </p:txBody>
      </p:sp>
      <p:sp>
        <p:nvSpPr>
          <p:cNvPr id="2" name="Rectangle 1"/>
          <p:cNvSpPr/>
          <p:nvPr/>
        </p:nvSpPr>
        <p:spPr>
          <a:xfrm>
            <a:off x="604226" y="1944719"/>
            <a:ext cx="16908844" cy="1118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4786" tIns="47392" rIns="94786" bIns="47392" rtlCol="0" anchor="ctr"/>
          <a:lstStyle/>
          <a:p>
            <a:pPr algn="just"/>
            <a:r>
              <a:rPr lang="en-US" sz="3600" dirty="0">
                <a:solidFill>
                  <a:srgbClr val="FF0000"/>
                </a:solidFill>
                <a:latin typeface="Calibri" pitchFamily="34" charset="0"/>
                <a:cs typeface="Calibri" pitchFamily="34" charset="0"/>
              </a:rPr>
              <a:t>Here we have to choose option for to login as owner or employee. And firstly we are choosing  for </a:t>
            </a:r>
            <a:r>
              <a:rPr lang="en-US" sz="3600" dirty="0">
                <a:solidFill>
                  <a:srgbClr val="FF0000"/>
                </a:solidFill>
                <a:latin typeface="Calibri" pitchFamily="34" charset="0"/>
                <a:cs typeface="Calibri" pitchFamily="34" charset="0"/>
              </a:rPr>
              <a:t>OWNER.</a:t>
            </a:r>
            <a:endParaRPr lang="en-IN" sz="3600" dirty="0">
              <a:solidFill>
                <a:srgbClr val="FF0000"/>
              </a:solidFill>
            </a:endParaRPr>
          </a:p>
        </p:txBody>
      </p:sp>
      <p:sp>
        <p:nvSpPr>
          <p:cNvPr id="3" name="Rounded Rectangle 2"/>
          <p:cNvSpPr/>
          <p:nvPr/>
        </p:nvSpPr>
        <p:spPr>
          <a:xfrm>
            <a:off x="4055010" y="230525"/>
            <a:ext cx="10007276" cy="1267410"/>
          </a:xfrm>
          <a:prstGeom prst="roundRect">
            <a:avLst/>
          </a:prstGeom>
        </p:spPr>
        <p:style>
          <a:lnRef idx="1">
            <a:schemeClr val="accent3"/>
          </a:lnRef>
          <a:fillRef idx="2">
            <a:schemeClr val="accent3"/>
          </a:fillRef>
          <a:effectRef idx="1">
            <a:schemeClr val="accent3"/>
          </a:effectRef>
          <a:fontRef idx="minor">
            <a:schemeClr val="dk1"/>
          </a:fontRef>
        </p:style>
        <p:txBody>
          <a:bodyPr lIns="94786" tIns="47392" rIns="94786" bIns="47392" rtlCol="0" anchor="ctr"/>
          <a:lstStyle/>
          <a:p>
            <a:pPr algn="ctr"/>
            <a:r>
              <a:rPr lang="en-US" sz="5000" b="1" u="sng" dirty="0">
                <a:solidFill>
                  <a:schemeClr val="accent6">
                    <a:lumMod val="50000"/>
                  </a:schemeClr>
                </a:solidFill>
              </a:rPr>
              <a:t>SAMPLE OUTPUT</a:t>
            </a:r>
            <a:endParaRPr lang="en-IN" sz="5000" b="1" u="sng" dirty="0">
              <a:solidFill>
                <a:schemeClr val="accent6">
                  <a:lumMod val="50000"/>
                </a:schemeClr>
              </a:solidFill>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6818" y="3265701"/>
            <a:ext cx="16103659" cy="7834901"/>
          </a:xfrm>
          <a:prstGeom prst="rect">
            <a:avLst/>
          </a:prstGeom>
        </p:spPr>
      </p:pic>
    </p:spTree>
    <p:extLst>
      <p:ext uri="{BB962C8B-B14F-4D97-AF65-F5344CB8AC3E}">
        <p14:creationId xmlns:p14="http://schemas.microsoft.com/office/powerpoint/2010/main" val="40535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49298" y="576190"/>
            <a:ext cx="16202026" cy="1114493"/>
          </a:xfrm>
        </p:spPr>
        <p:txBody>
          <a:bodyPr>
            <a:normAutofit/>
          </a:bodyPr>
          <a:lstStyle/>
          <a:p>
            <a:r>
              <a:rPr lang="en-US" sz="6000" u="sng" dirty="0">
                <a:solidFill>
                  <a:srgbClr val="FF0000"/>
                </a:solidFill>
                <a:latin typeface="Calibri" pitchFamily="34" charset="0"/>
                <a:cs typeface="Calibri" pitchFamily="34" charset="0"/>
              </a:rPr>
              <a:t>Options for </a:t>
            </a:r>
            <a:r>
              <a:rPr lang="en-US" sz="6000" u="sng" dirty="0">
                <a:solidFill>
                  <a:srgbClr val="FF0000"/>
                </a:solidFill>
                <a:latin typeface="Calibri" pitchFamily="34" charset="0"/>
                <a:cs typeface="Calibri" pitchFamily="34" charset="0"/>
              </a:rPr>
              <a:t>Senior Employee </a:t>
            </a:r>
            <a:r>
              <a:rPr lang="en-US" sz="6000" u="sng" dirty="0">
                <a:solidFill>
                  <a:srgbClr val="FF0000"/>
                </a:solidFill>
                <a:latin typeface="Calibri" pitchFamily="34" charset="0"/>
                <a:cs typeface="Calibri" pitchFamily="34" charset="0"/>
              </a:rPr>
              <a:t>-</a:t>
            </a:r>
            <a:endParaRPr lang="en-IN" sz="6000" u="sng" dirty="0">
              <a:solidFill>
                <a:srgbClr val="FF0000"/>
              </a:solidFill>
              <a:latin typeface="Calibri" pitchFamily="34" charset="0"/>
              <a:cs typeface="Calibri" pitchFamily="34" charset="0"/>
            </a:endParaRPr>
          </a:p>
        </p:txBody>
      </p:sp>
      <p:pic>
        <p:nvPicPr>
          <p:cNvPr id="4" name="Content Placeholder 3"/>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4223" y="2189252"/>
            <a:ext cx="16908844" cy="8864374"/>
          </a:xfrm>
        </p:spPr>
      </p:pic>
    </p:spTree>
    <p:extLst>
      <p:ext uri="{BB962C8B-B14F-4D97-AF65-F5344CB8AC3E}">
        <p14:creationId xmlns:p14="http://schemas.microsoft.com/office/powerpoint/2010/main" val="2643190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332" y="609589"/>
            <a:ext cx="16448742" cy="1728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4786" tIns="47392" rIns="94786" bIns="47392" rtlCol="0" anchor="ctr"/>
          <a:lstStyle/>
          <a:p>
            <a:pPr algn="ctr"/>
            <a:r>
              <a:rPr lang="en-US" sz="3600" dirty="0">
                <a:solidFill>
                  <a:srgbClr val="FF0000"/>
                </a:solidFill>
                <a:latin typeface="Calibri" pitchFamily="34" charset="0"/>
                <a:cs typeface="Calibri" pitchFamily="34" charset="0"/>
              </a:rPr>
              <a:t>Here we are choosing </a:t>
            </a:r>
            <a:r>
              <a:rPr lang="en-US" sz="3600" dirty="0">
                <a:solidFill>
                  <a:srgbClr val="FF0000"/>
                </a:solidFill>
                <a:latin typeface="Calibri" pitchFamily="34" charset="0"/>
                <a:cs typeface="Calibri" pitchFamily="34" charset="0"/>
              </a:rPr>
              <a:t>option for Junior employee </a:t>
            </a:r>
            <a:r>
              <a:rPr lang="en-US" sz="3600" dirty="0">
                <a:solidFill>
                  <a:srgbClr val="FF0000"/>
                </a:solidFill>
                <a:latin typeface="Calibri" pitchFamily="34" charset="0"/>
                <a:cs typeface="Calibri" pitchFamily="34" charset="0"/>
              </a:rPr>
              <a:t>. So, that the particular employee will login with his/her login credentials.</a:t>
            </a:r>
            <a:endParaRPr lang="en-IN" sz="3600"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62340" y="2765345"/>
            <a:ext cx="16448738" cy="8248945"/>
          </a:xfrm>
          <a:prstGeom prst="rect">
            <a:avLst/>
          </a:prstGeom>
        </p:spPr>
      </p:pic>
    </p:spTree>
    <p:extLst>
      <p:ext uri="{BB962C8B-B14F-4D97-AF65-F5344CB8AC3E}">
        <p14:creationId xmlns:p14="http://schemas.microsoft.com/office/powerpoint/2010/main" val="6382795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_rels/theme4.xml.rels><?xml version="1.0" encoding="UTF-8" standalone="yes"?>
<Relationships xmlns="http://schemas.openxmlformats.org/package/2006/relationships"><Relationship Id="rId1" Type="http://schemas.openxmlformats.org/officeDocument/2006/relationships/image" Target="../media/image8.jpeg"/></Relationships>
</file>

<file path=ppt/theme/_rels/theme5.xml.rels><?xml version="1.0" encoding="UTF-8" standalone="yes"?>
<Relationships xmlns="http://schemas.openxmlformats.org/package/2006/relationships"><Relationship Id="rId1" Type="http://schemas.openxmlformats.org/officeDocument/2006/relationships/image" Target="../media/image9.jpeg"/></Relationships>
</file>

<file path=ppt/theme/_rels/theme6.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3.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6.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420</TotalTime>
  <Words>382</Words>
  <Application>Microsoft Office PowerPoint</Application>
  <PresentationFormat>Custom</PresentationFormat>
  <Paragraphs>45</Paragraphs>
  <Slides>11</Slides>
  <Notes>0</Notes>
  <HiddenSlides>0</HiddenSlides>
  <MMClips>0</MMClips>
  <ScaleCrop>false</ScaleCrop>
  <HeadingPairs>
    <vt:vector size="4" baseType="variant">
      <vt:variant>
        <vt:lpstr>Theme</vt:lpstr>
      </vt:variant>
      <vt:variant>
        <vt:i4>7</vt:i4>
      </vt:variant>
      <vt:variant>
        <vt:lpstr>Slide Titles</vt:lpstr>
      </vt:variant>
      <vt:variant>
        <vt:i4>11</vt:i4>
      </vt:variant>
    </vt:vector>
  </HeadingPairs>
  <TitlesOfParts>
    <vt:vector size="18" baseType="lpstr">
      <vt:lpstr>Paper</vt:lpstr>
      <vt:lpstr>Pushpin</vt:lpstr>
      <vt:lpstr>Solstice</vt:lpstr>
      <vt:lpstr>Executive</vt:lpstr>
      <vt:lpstr>Equity</vt:lpstr>
      <vt:lpstr>Flow</vt:lpstr>
      <vt:lpstr>Office Theme</vt:lpstr>
      <vt:lpstr>PROJECT NAME – </vt:lpstr>
      <vt:lpstr>   </vt:lpstr>
      <vt:lpstr>PowerPoint Presentation</vt:lpstr>
      <vt:lpstr>PowerPoint Presentation</vt:lpstr>
      <vt:lpstr>                  </vt:lpstr>
      <vt:lpstr>FEATURES</vt:lpstr>
      <vt:lpstr>                 </vt:lpstr>
      <vt:lpstr>Options for Senior Employee -</vt:lpstr>
      <vt:lpstr>PowerPoint Presentation</vt:lpstr>
      <vt:lpstr>Options for Junior Employee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STAFF MANAGEMENT SYSTEM</dc:title>
  <dc:creator>AMITESH SINGH</dc:creator>
  <cp:lastModifiedBy>AMITESH SINGH</cp:lastModifiedBy>
  <cp:revision>37</cp:revision>
  <dcterms:created xsi:type="dcterms:W3CDTF">2021-05-26T17:03:51Z</dcterms:created>
  <dcterms:modified xsi:type="dcterms:W3CDTF">2021-05-30T09:31:37Z</dcterms:modified>
</cp:coreProperties>
</file>