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8-05T19:19:47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1854 1720 462 0,'0'0'287'0,"0"0"-202"0,0 0 33 0,0 0 17 0,0 0-95 16,0 0 21-16,0 0-21 15,6-7-8-15,-4 7 28 16,0 0-60-16,0 1 19 16,1 8 22-16,0 7-35 15,3 8 20-15,3 8-9 16,1 8-7-16,1 8 34 15,-2 2-43-15,4 4 7 16,1-3 14-16,-1-2-10 0,-1-4 9 16,0-4-21-1,0-7 4-15,-3-8 1 16,-2-5-5-16,-2-5 0 0,2-8 0 16,-4-3 22-16,-3-4-31 15,0-1 9-15,0 0 0 16,0-14 18-16,0-11-18 15,-10-12 0-15,-2-5 0 16,-9-8 17-16,3-8-27 16,-4-6 10-16,1-3 0 15,4 1-14-15,1 7 8 16,10 6 6-16,0 6-2 16,6 3 22-16,0 6-15 15,0 7-3-15,3 6 3 16,3 12 34-16,0 1-33 0,3 5-6 15,3 5 6 1,4-1 16-16,8 3-29 0,6 11 7 16,3 17 0-16,8 8-2 15,1 11 2-15,4 3 0 16,2-1-1-16,-2-5 22 16,-4-8-33-16,-6-10 12 15,-9-9 0-15,-5-7-18 16,-10-8-19-16,-7-2-11 15,-5 0-30-15,0 0-137 16,-18 0-324-16</inkml:trace>
  <inkml:trace contextRef="#ctx0" brushRef="#br0" timeOffset="290.11">1887 1854 1163 0,'0'0'58'0,"0"0"56"0,0 0 21 0,0 0-104 15,0 0 28-15,109-106-46 16,-67 65-9-16,-3 1-8 16,-4 10-21-16,-2 6-89 15,-12 10-104-15,-2 4-451 16</inkml:trace>
  <inkml:trace contextRef="#ctx0" brushRef="#br0" timeOffset="1907.98">29012 1739 565 0,'0'0'45'0,"0"0"-14"0,0 0 76 0,0 0-9 0,21 93-4 0,-15-56-50 15,0-1 22-15,-2 3-16 16,2-7-32-16,0-6 56 0,-3-3-62 16,-2-4-1-16,-1-7 33 15,0-2-35-15,0-3-4 16,0-3-5-16,0-4 12 15,0 0-22-15,0 0 10 16,2 0-30-16,1-15-8 16,-1-9-242-16,-2-4-304 0</inkml:trace>
  <inkml:trace contextRef="#ctx0" brushRef="#br0" timeOffset="2551.58">29010 1696 631 0,'0'0'90'15,"0"0"6"-15,0 0 40 16,0 0-94-16,-12-79 8 16,12 56-21-16,0-5-21 15,9 0 33-15,8 0-41 16,7 0 5-16,4-1 15 16,5 2-6-16,1 2-11 15,2 2-3-15,-3 7 5 16,-6 4-9-16,-5 6 4 15,-6 6 0-15,-5 0-12 16,-7 5 15-16,-4 22-3 16,0 10 0-16,-1 8 4 15,-14 11-5-15,0-4 1 16,3-4 0-16,0-9-2 16,5-7 17-16,5-11-15 0,2-7 0 15,0-6 5 1,0-2-10-16,5-3 5 0,11-3 0 15,4 0-1 1,8 0 13-16,2 0-12 0,3 0 0 16,0 0 2-16,-5 0-23 15,-3 12 21-15,-9 5 0 16,-10 6-14-16,-6 5 12 16,-4 6 2-16,-23 2 0 15,-9 0 1-15,-4-2-4 16,1-4 11-16,0-4-8 0,2-6 61 15,4-4-40 1,6-7 27-16,7-4-16 0,6-5-26 16,4 0 15-16,5 0-21 15,4 0-35-15,1 0-16 16,0 0-163-16,7-5-369 16</inkml:trace>
  <inkml:trace contextRef="#ctx0" brushRef="#br0" timeOffset="3974.62">29309 16621 88 0,'0'0'492'0,"0"0"-422"0,0 0 44 16,0 0 5-16,0 0-41 15,0 0-15-15,0 0-13 16,4-47 12-16,-4 38-16 15,0 0-8-15,-11 1 2 16,-8 0-12-16,-6 2-3 0,-8 3-18 16,-4 3-4-16,-5 0 13 15,0 12-9-15,2 8 14 16,4 4 17-16,6 9-14 16,5 5 11-16,6 6-15 15,7 8 1-15,6 6-6 16,6-1-12-16,0 0-3 15,13-6 3-15,11-10 1 16,7-7-8-16,7-12 2 16,4-8 2-16,5-10 0 15,4-4 0-15,-5 0 0 16,-4-2 11-16,-5-5-10 16,-13 3-1-16,-9 1 0 0,-7 3-4 15,-8-2-7-15,0 2-62 16,0-2-104-16,-11-8-334 15</inkml:trace>
  <inkml:trace contextRef="#ctx0" brushRef="#br0" timeOffset="5460.37">2002 16836 789 0,'0'0'32'0,"0"0"-23"0,0 0 83 0,0 0-84 0,0 0 15 0,55 100-3 15,-21-59 1-15,7 2 37 16,2 7-23-16,-1-2 15 15,-5 0 4-15,-6-9-50 16,-7-3 17-16,-6-7-5 16,-6-6-14-16,-6-6 19 15,0-9-21-15,-6-3 0 16,0-5 5-16,0 1-2 16,0-1-6-16,0 0-50 15,-6-19-202-15,-11-6-433 16</inkml:trace>
  <inkml:trace contextRef="#ctx0" brushRef="#br0" timeOffset="6006.29">1867 16967 670 0,'0'0'124'16,"0"0"-79"-16,0 0 83 0,0 0-99 16,11-76-27-16,17 39 41 15,8-2-34-15,9-3 8 16,4 5 30-16,3 7-38 15,3 4 13-15,-2 14-22 16,-1 12 3-16,-3 0-15 16,-7 25 12-16,-3 15 0 15,-8 12 7-15,-7 11 4 16,-3 9-5-16,-11 5 8 16,-5 0-7-16,-5-2 34 15,0-1-31-15,-12 1 20 16,-12-8 36-16,0-3-43 0,-1-14 19 15,1-11 1 1,0-12-15-16,6-8 28 0,8-9-44 16,2-5 15-16,5-3 20 15,3-2-42-15,-4 0 20 16,4 0-23-16,0 0 0 16,0 0 3-16,0 0-5 15,0 0 0-15,0 0-7 16,0 0-1-16,0 0-3 15,-3 0-51-15,0 0-82 16,-3-12-89-16,1-15-478 16</inkml:trace>
  <inkml:trace contextRef="#ctx0" brushRef="#br0" timeOffset="27077.82">5429 3984 525 0,'0'0'116'0,"0"0"-54"0,0 0 66 16,0 0-37-16,0 0-11 16,0 0-7-16,0 0-12 15,0 0-9-15,-2 1-16 16,2-1 5-16,0 0-15 15,0 0-8-15,0 0 5 0,0 0-22 16,0 0 7 0,0 0 7-16,2-9-13 0,14-4 12 15,-1-8-9-15,0-1 0 16,2 2 5-16,-9 6-4 16,-3 8-5-16,-4 5 7 15,-1 1-3-15,0 0 7 16,0 0 0-16,0 0-11 15,0 0 18-15,0 0-19 16,0 0 0-16,0 0-1 0,0 0 5 16,0 0-9-16,0 0-3 15,0 16-7-15,0 15 11 16,6 14-11 0,2 12 15-16,-2 2 0 0,6-2 5 15,-3-3-7-15,-2-10 2 16,2-13 0-16,-5-9-1 15,1-12 3-15,-2-6-2 16,-3-4 0-16,3 0 4 16,-3 0-5-16,0 0 2 15,0 0 0-15,0 0-1 16,0 0 0-16,0 0-10 16,0 0-52-16,0 0-73 15,0-11-147-15,-6-10-210 16</inkml:trace>
  <inkml:trace contextRef="#ctx0" brushRef="#br0" timeOffset="27524.76">5408 4291 846 0,'0'0'91'0,"0"0"7"0,0 0-8 0,0 0-44 15,0 0-45-15,0 0 7 16,85 16 28-16,-21-12-8 16,11-4 49-16,-4 0-72 15,-5 0 50-15,-9-2-36 0,-14-4-19 16,-16 6 3-1,-2 0-3-15,-9 0 0 16,-5 0-17-16,-8 8-98 0,-3 2-283 16</inkml:trace>
  <inkml:trace contextRef="#ctx0" brushRef="#br0" timeOffset="28557.09">10342 3827 680 0,'0'0'144'0,"0"0"-109"0,0 0 52 0,0 0-50 16,0 0-14-1,0 0-12-15,0 0-11 0,101-43 5 16,-80 43-5-16,-3 12 0 15,-5 19 9-15,-7 11 5 16,-6 12 7-16,-1 4-12 16,-21 3-4-16,-7 1 14 15,1-5-1-15,-2-7 5 16,4-8 10-16,1-13-14 16,6-12 16-16,7-7-8 15,3-10-3-15,8 0 5 16,1 0-19-16,0 0-7 15,17 0 2-15,24-8 0 16,12 0-5-16,12 4 1 0,-1 4 1 16,-5 0-1-16,-7 2-1 15,-13 10-1-15,-12 1 1 16,-9 0-62-16,-9-6-138 16,0-7-442-16</inkml:trace>
  <inkml:trace contextRef="#ctx0" brushRef="#br0" timeOffset="29399.75">14653 3698 795 0,'0'0'108'0,"0"0"-57"0,0 0 39 0,0 0-63 15,0 0-27-15,47-77 0 16,-19 57 2-16,2 3-2 16,-2 6 0-16,-1 6-6 0,-3 5-4 15,-6 0 9-15,-3 20-11 16,-8 11 12-16,-7 12 4 16,0 4-1-16,-7-2 0 15,-11-1 3-15,1-10 3 16,0-9 21-16,4-11-7 15,5-6 3-15,3-5 4 16,4-3-15-16,1 0-3 16,0 0-10-16,3 0-2 15,21 0 0-15,8 0-1 16,4 2 1-16,-3 6 0 16,-6 9 2-16,-3 8-2 15,-12 7 0-15,-12 9 0 0,-2 6 2 16,-27 0-1-16,-10-2-1 15,-5-7 17-15,0-9-14 16,2-8 5-16,6-11-8 16,6-10-5-16,14-2-44 15,13-31-190-15</inkml:trace>
  <inkml:trace contextRef="#ctx0" brushRef="#br0" timeOffset="30209.48">20360 3842 685 0,'0'0'186'0,"0"0"-94"0,0 0 24 16,0 0-32-16,0 0-33 15,0 0-20-15,0 0-6 16,-7 13-12-16,5-2-11 16,1 11 9-16,-4 13-7 15,-4 13 18-15,-3 15 4 0,-4 5-14 16,-1-3 9-16,3-8-9 15,5-10 2 1,7-11 1-16,2-9-11 0,0-8-3 16,12-5 4-16,15-5-2 15,7-7-3-15,12-2 1 16,8-5 1-16,4-14-4 16,-1-1-27-16,-5-1-101 15,-11 3-154-15,-19 1-381 16</inkml:trace>
  <inkml:trace contextRef="#ctx0" brushRef="#br0" timeOffset="30477.03">20505 4134 1079 0,'0'0'143'0,"0"0"-117"16,0 0 5-16,0 0-9 15,-8 98-1-15,8-23 13 16,0 12-16-16,0 7-15 16,0 2 2-16,0-11 4 15,0-9-7-15,5-12-4 16,10-12-6-16,10-16-81 15,9-24-225-15</inkml:trace>
  <inkml:trace contextRef="#ctx0" brushRef="#br0" timeOffset="31042.74">25170 3705 1020 0,'0'0'91'0,"0"0"-21"0,0 0 58 16,0 0-54-16,0 0-39 15,0 0-4-15,79 4-14 16,-40-12-6-16,0 3-11 0,-6 3-3 16,-5 2-18-1,-10 0-90-15,-11 0-112 0,-7 6-299 16</inkml:trace>
  <inkml:trace contextRef="#ctx0" brushRef="#br0" timeOffset="31471.05">25058 3782 960 0,'0'0'194'0,"0"0"-156"15,0 0 37 1,0 0-13-16,0 0-36 0,0 0-25 15,-9 75 18-15,3-36-10 16,-3 7-3-16,-1-3-2 16,-2-5-4-1,4-7 0-15,2-8 4 0,3-11-2 16,3-5-1-16,0-7-1 16,0 0 1-16,0 0 5 15,0 0-2-15,5-15 11 16,10-5 11-16,7-6-26 15,5 3 6-15,3 3-6 0,1 4 1 16,-1 11-4 0,-2 5 3-16,-6 2-2 15,-9 28 2-15,-12 12-2 16,-1 14 2-16,-26 4 0 0,-18 0 0 16,-10-3 1-16,-5-10-1 15,1-13-1-15,3-14-7 16,2-14-103-16,7-6-195 15</inkml:trace>
  <inkml:trace contextRef="#ctx0" brushRef="#br0" timeOffset="32634.68">6141 6314 842 0,'0'0'74'0,"0"0"-7"0,0 0 8 0,-83-23-36 16,61 23-8-16,1 11-14 15,0 18-7-15,0 18 4 16,8 15-13-16,1 13 19 15,12 13 11-15,0 3-15 16,0-1-1-16,19-11-11 0,1-17-3 16,8-18 3-1,5-20-4-15,0-17 0 0,5-7-1 16,-6-9-8 0,-11-15 9-16,-8-7 2 0,-13 2-2 15,0 4 34-15,-24 4 22 16,-13 9-2-16,1 12-27 15,3 4-27-15,14 31-13 16,19 11-158-16,12 1-278 16</inkml:trace>
  <inkml:trace contextRef="#ctx0" brushRef="#br0" timeOffset="33260.58">10180 6244 905 0,'0'0'185'0,"0"0"-146"0,0 0 12 0,0 0-5 16,0 0-24-16,0 0-12 15,0 0-7-15,56-38 3 16,-35 32-6-16,-1 6 1 16,-1 11-1-16,-2 28 0 15,-3 20 1-15,1 17 21 16,-3 11 6-16,1 7 22 16,-4-4-17-16,2-7-6 0,-1-15-3 15,-1-16-20-15,-2-17-4 16,1-13 5-16,-1-10-5 15,-1-11-7-15,-6-1-61 16,0-4-121-16,0-19-335 16</inkml:trace>
  <inkml:trace contextRef="#ctx0" brushRef="#br0" timeOffset="33444.21">10270 6592 1033 0,'0'0'178'0,"0"0"-155"15,0 0 41-15,115-14-1 16,-42-4-49-16,12-1-14 16,5 0-19-16,-11 2-271 15</inkml:trace>
  <inkml:trace contextRef="#ctx0" brushRef="#br0" timeOffset="34194.64">15107 6643 437 0,'0'0'531'0,"0"0"-451"0,0 0 22 0,0 0-37 16,-34-77-40-16,23 36-8 15,-2-3-11-15,-5 2 1 16,-4 2 12-16,-1 5-12 16,-4 7 1-16,0 9 16 0,-1 8-15 15,0 8 14 1,-2 3-3-16,-1 17-9 0,1 16 7 15,4 7-12-15,10 3-1 16,10 3-3-16,6-5 2 16,12-3-4-16,21-4 0 15,12-6 1-15,5-7-5 16,7-2-4-16,-4-6-8 16,-9-1-2-16,-11 1-17 15,-16 1 12-15,-15 5 10 16,-2 4 13-16,-28 6-3 15,-14 3 7-15,-4-1-4 16,-2-7 21-16,8-7 0 0,7-11 11 16,9-6-6-16,12 0-17 15,12-18-4-15,0-17-5 16,25-11-46-16,16-9-70 16,5-6-282-16</inkml:trace>
  <inkml:trace contextRef="#ctx0" brushRef="#br0" timeOffset="34956.01">19905 6384 295 0,'0'0'445'0,"0"0"-337"0,0 0 11 16,0 0 14-16,0 0-81 15,0 0-12-15,-28-87-7 16,11 57-21-16,-2 1 18 16,-1 2 7-16,-3 7-25 15,0 7 12-15,-2 7-8 16,2 6-4-16,-2 10 10 0,0 21-19 15,6 15 5-15,2 12-4 16,7 9 2-16,8 2 3 16,2-6-9-16,0-10 0 15,2-13-1-15,12-17 1 16,6-12 0-16,-1-11-3 16,8-4-3-16,3-26 3 15,4-15 0-15,-2-3 3 16,-6 4 4-16,-3 6-2 15,-8 11 3-15,-5 12 7 16,-6 11 13-16,-2 4 4 16,3 9-29-16,-1 34 4 15,2 22 5-15,3 21-2 16,-3 11-2-16,6 7-5 0,7-8-6 16,6-3-36-16,7-21-162 15,-2-22-319-15</inkml:trace>
  <inkml:trace contextRef="#ctx0" brushRef="#br0" timeOffset="35719.31">25251 6456 780 0,'0'0'273'0,"0"0"-207"0,0 0 3 0,0 0-23 16,0 0-20-16,-8 86-3 0,8-21 7 15,0 12-18-15,0 3-11 16,6 3-1-16,3-8 0 16,4-9-33-16,4-14-96 15,2-14-115-15,-4-13-176 16</inkml:trace>
  <inkml:trace contextRef="#ctx0" brushRef="#br0" timeOffset="36099.62">25484 6572 1160 0,'0'0'50'16,"0"0"-40"-16,0 0 27 16,0 0-12-16,0 0-20 15,5 112 2-15,12-65 4 16,5-5-10-16,6-9-1 15,4-14 3-15,4-12-3 16,1-7-4-16,0-10-5 0,-3-20 8 16,-11-5 1-16,-10-5 11 15,-13 1 48-15,0-4 15 16,-28 0-37 0,-9 8-10-16,-9 13-27 0,2 19-6 15,11 13-60-15,9 33-175 16,13 19-450-16</inkml:trace>
  <inkml:trace contextRef="#ctx0" brushRef="#br0" timeOffset="65477.95">1053 1996 34 0,'0'0'194'0,"0"0"-96"0,0 0-42 0,0 0 27 16,0 0-39-16,0 0-31 16,0 0 28-16,0 0-41 15,0 0 3-15,-9 0 7 16,9 0-1-16,0 0-9 15,0 0 0-15,0 0 2 16,0 0-8-16,0 0 6 16,0 0 0-16,0 0-4 15,0 0 15-15,-3 0-11 0,3 0 0 16,0 0 2 0,0 0 11-16,0 0-13 0,-2 0 0 15,2 0 8-15,0 0 3 16,0 0-11-16,0 0 0 15,-1 0 3-15,1 0 4 16,0 0-5-16,-2 0-2 16,2 2 15-16,0-1-2 15,0 1-11-15,0-2-2 16,0 0 6-16,0 0-11 16,0 0 5-16,0 0 0 15,0 0-8-15,0 0-25 16,-1 1-50-16,-1 0-87 15</inkml:trace>
  <inkml:trace contextRef="#ctx0" brushRef="#br0" timeOffset="67931.48">965 2192 282 0,'0'0'77'0,"0"0"-22"0,0 0 17 0,0 0-49 16,0 0 8-16,0 0-31 15,-6 0 0-15,3 0 6 0,3 0 1 16,0 0-7 0,0 0 0-16,0 0 6 0,-3 2-13 15,0 6 7-15,0 5 0 16,1 3-6-16,-2 1 13 16,0 4-7-1,2 1 0-15,-1 6 3 0,0-1-10 16,2 3 7-16,-2 2 0 15,3 1-3-15,0-3 9 16,0 1-6-16,0-1 0 16,0-1 6-16,0 1-15 15,0 0 9-15,1 6 0 16,1 3-7-16,1 5 12 16,0 1-5-16,0 0 0 15,1 2-8-15,-3-3 3 16,2 4-4-16,-1 3-13 0,-2-2 19 15,0 3-9-15,3-2 12 16,-3 2-3-16,0-4 5 16,0 2-7-1,3-1 5-15,-3-3 0 0,0 1-7 16,0-3 11-16,0 1-4 16,0-3 0-16,0-1 4 15,0 0-4-15,3 3 0 16,-3 3 0-1,3 3-2-15,-3 3 7 0,0 0-5 16,0-3 0-16,0-5 6 16,3 1-6-16,-3-3 0 15,0 1 0-15,0 4-1 0,0-1 8 16,0 5-7-16,0 1 0 16,0-1 7-16,0 2-14 15,-3 3 7 1,-3-1 0-16,3-3-4 0,0 0 13 15,1-5-9-15,2-5 0 16,-1 1 4-16,1 2-5 16,-3 8 1-16,-3 16 0 15,0 6 5-15,2 9 2 16,-1-2-7-16,5-5 0 16,-3 1 3-16,3 0-11 15,-3-4 8-15,3 5 0 16,-3-4-4-16,3 0 13 15,0 1-9-15,0 1 0 16,0 3 3-16,0 4-8 0,0 1 5 16,0-2 0-16,0 5-2 15,0-1 10-15,0 7-8 16,0-4 0-16,0 4 5 16,0 1-13-16,0-2 8 15,0 3 0-15,0-1-5 16,0 3 16-16,0-3-11 15,0 1 0-15,0-3 6 16,0 2 8-16,0 0-14 16,3-2 0-16,3 1 2 0,2-4 9 15,-1-3-11-15,0-1 0 16,1 1 2-16,-2 1-8 16,-3 2 6-16,3-1 0 15,-3 0 23-15,0 0-17 16,-2 2 8-16,1 2-2 15,-2 2-5-15,0 0 11 16,1-1-18-16,1-4 0 16,-2 4 9-16,1 1 6 15,-1 2-11-15,0-1-4 16,2-3 15-16,-1-2-18 16,2 0 3-16,-1 3 0 15,1 0-1-15,0 4 13 16,0 0-13-16,4 2 1 15,-4 5 0-15,3-1-10 0,-1 0 10 16,-2 5 0 0,0-6-10-16,-3 2 17 0,1 1-8 15,-1 1 1-15,0-1 0 16,2 2-10-16,-1 5 10 16,1 6 0-16,-1-2-3 15,3 1 10-15,-4-1-13 16,3-9 6-16,0 0-35 15,-1-3 2-15,4-2 22 16,-3-2 11-16,3-2-6 16,-1 1 21-16,0-1-18 15,1-2 3-15,2 2 0 0,-2-1-4 16,0 1 4-16,4 5 0 16,-7-2-2-16,3 0 10 15,-3-3-8-15,-1 2 0 16,-1-1 2-16,1 4-8 15,-2-2 6-15,0 1 0 16,1-2-1-16,-1-2 12 16,0 0-14-16,0-3 3 15,0-3 0-15,0-2-5 16,0-7 5-16,0 1 0 16,0-3 7-16,0 1 1 15,0-1 5-15,0-1 5 16,0 1-14-16,0 2 7 0,0 0-11 15,0 3 0-15,0-1-2 16,0 3 11-16,0 2-18 16,0-1 8-16,0 6-1 15,0 3-11-15,0 2 1 16,0-1 12-16,0-2-6 16,2-6 12-16,2-4-8 15,-3-6 2-15,4-7 0 16,-2-8 4-16,0-7 3 15,3-4-7-15,0-6 6 16,1-3 6-16,-1-6-14 16,-1-6 2-16,1-1 0 15,-3-2-5-15,3-4 5 0,-2-6 0 16,-4-8-4-16,0-5 15 16,0-5-16-16,0-5 5 15,0 0 0-15,0-15 19 16,-13-16-19-16,-11-8-49 15,0-7 36-15,-3 3 5 16,5 0 0-16,-2 6-2 16,0 1 2-16,0 9-5 15,2 8 17-15,-2 5-4 16,2 8 2-16,-1 5 4 16,-2 1-12-16,1 0 4 15,3 4 2-15,6 2-12 16,3 3 12-16,5-2 0 15,5-1 0-15,-1-3 11 16,3-2-18-16,0 3 7 16,0-1 0-16,12 7-3 0,8 8 3 15,8 7 0-15,8 4 4 16,4 5 2-16,0 3 16 16,1-5-1-16,-2 0 17 15,-1-1 36-15,-5-7-50 16,-3-4 22-16,-9-7 4 15,1-7-42-15,-6-6 17 16,-2 0-25-16,2 0 0 16,-2-23 22-16,2-12-21 15,2-10-1-15,-2-8 0 0,1 1-46 16,-1 3-63 0,-4 2-107-16</inkml:trace>
  <inkml:trace contextRef="#ctx0" brushRef="#br0" timeOffset="69402.06">947 2040 401 0,'0'0'64'0,"0"0"-42"0,0 0-8 15,0 0 27-15,-46 83-29 0,28-48-5 16,-3 6 47-16,-3 8-42 16,-1-1 23-16,1 4-10 15,0-4-15-15,3-11 3 16,3-7-13-16,6-16 0 0,6-6 6 15,5-7 5 1,1-1-11-16,0-3 50 16,12-31 8-16,15-19-18 0,1-11-40 15,8-6 0-15,-2 6 2 16,2 7 2-16,-5 8-4 16,-7 14 0-16,-3 14 15 15,-3 11-11-15,-3 10-4 16,4 9 0-16,9 34 1 15,4 27 11-15,2 27 33 16,8 15-10-16,1 4-21 0,5-8-28 16,-2-25-63-16,-7-26-310 15</inkml:trace>
  <inkml:trace contextRef="#ctx0" brushRef="#br0" timeOffset="70329.05">1220 7169 410 0,'0'0'131'0,"0"0"-102"0,0 0 54 0,0 0-21 0,0-83-48 16,4 48 10-16,4 2 2 15,1 3-14 1,3 7 3-16,-3 5-15 0,-2 5 0 16,-2 4-3-16,2 6 11 15,-4 3-8-15,5 0 0 16,2 7 14-16,8 25 17 15,4 16 24-15,4 20-9 16,1 14 48-16,-2 1-66 16,2-3 20-16,-5-12-40 15,-2-14 10-15,-1-12-21 16,-7-12 3-16,3-13-20 16,-6-8 17-16,0-9-120 15,-5 0-96-15,-4-10-196 16</inkml:trace>
  <inkml:trace contextRef="#ctx0" brushRef="#br0" timeOffset="70568.25">1344 7417 614 0,'0'0'132'0,"0"0"-107"16,0 0 93 0,0 0-20-16,0 0-83 15,34-86 42-15,-3 36-57 16,1-2 11-16,-4 1-22 16,2 3 0-16,-9 9-81 15,-2 5-186-15</inkml:trace>
  <inkml:trace contextRef="#ctx0" brushRef="#br0" timeOffset="71033.84">1593 6770 634 0,'0'0'40'0,"0"0"-15"15,0 0 23-15,0 0-27 16,0 0-17-16,0 0-4 16,58-45 0-16,-32 41 13 15,4 4-31-15,1 0 18 16,-3 17 0-16,-1 15-6 15,-3 15 25-15,-5 6-12 16,-2 6 48-16,-6 0-41 0,-5-2 61 16,-4-5-53-1,-2-11-6-15,0-8 41 0,0-11-50 16,0-10 29-16,0-6-20 16,0-4 1-16,0-2-13 15,0 0-4-15,3 0 0 16,14-13 11-16,6-8 5 15,4-4-16 1,-3-1 0-16,1 1 10 0,-5-1-34 16,1 4-35-16,-8 2-91 15,-6 3-178-15</inkml:trace>
  <inkml:trace contextRef="#ctx0" brushRef="#br0" timeOffset="71371.3">2032 6621 925 0,'0'0'55'0,"0"0"-51"0,0 0 125 16,0 0-114-16,0 0-7 15,0 0-8-15,25 27 4 16,6 5-12-16,-1-2 8 16,-2-8 0-16,-2-11-10 0,-7-7 17 15,-1-4-7 1,-3-6 21-16,-5-18-20 0,-7-7 80 16,-3-8-46-1,0-3-10-15,-19 0 34 0,-8 1-50 16,-7 5-9-16,1 13 0 15,2 16-61-15,1 7-53 16,9 32-432-16</inkml:trace>
  <inkml:trace contextRef="#ctx0" brushRef="#br0" timeOffset="77096.35">2969 17859 330 0,'0'0'51'0,"0"0"-31"0,0 0 16 0,0 0 8 0,0 0 0 16,0 0-38-16,-2 0 8 16,2 0 15-16,0 0-26 15,0 0 8-15,0 0-11 16,3 0 0-16,12 0-3 16,7 0 3-16,4 0 0 15,8 0 7-15,2 0 5 0,4 0-3 16,4 0 1-16,2 0-8 15,4 0 10-15,6 0-12 16,5 0 0-16,9 0 1 16,-3 0 6-16,6-5-7 15,0-4 0-15,3-1 0 16,6 1 0-16,5 0 0 16,7 1 0-16,7-2 10 15,7 3 0-15,8 2-10 16,2-1 10-16,3 1-4 15,3 0 21-15,4 0-26 16,5-1-1-16,4-3 37 16,2 1-35-16,13-2 8 15,-1 0-8-15,4 0 10 16,6 1-19-16,-3-2 7 0,3-1 0 16,0 1 7-16,5-3 2 15,4 3-9-15,3 2 3 16,2 0 11-16,-7 0-24 15,-5 3 10-15,-3-2 0 16,-5-3-4-16,3-1 6 16,-1 4-4-16,-4-4-1 15,-2 2-13-15,-5 3 8 16,-9 1-13-16,-1 6 21 16,-3 0-10-16,-1 0 15 15,4 0-5-15,3 6 0 16,3 2 3-16,2 2-11 15,-3-3 8-15,2-1 0 16,2-2-7-16,-3-2 19 0,2 4-12 16,7-6 0-1,1 5 0-15,5-1-5 0,-1 1 5 16,-2-1 0-16,-3-3-7 16,-1-1 17-16,1 0-10 15,6 0 0-15,2 0 4 16,3 3-10-16,3 1 6 15,-5 5 0-15,-1-1 10 16,-2 4-2-16,1 0-8 16,8-2 3-16,-5 3 4 15,5-1 1-15,-2 0-4 16,-3 1-4-16,-2-1 26 16,1-1-21-16,3 1 6 0,7-1 13 15,-3 0-22 1,6 1 18-16,-3-2-20 0,-3 2 0 15,3-2 9-15,-1-2-1 16,3-1-8-16,2-1 0 16,3-2 5-16,2-1-10 15,-5 3 5-15,0-6 0 16,-4 3 3-16,6-3-1 16,3 0 0-16,2 0-2 15,2 0 1-15,-4 0-6 16,1 0 8-16,0-3-3 15,4-7 1-15,-1 1 1 16,4 2-4-16,-4-1 1 0,-3 2 1 16,-1-1 1-16,-1 2-1 15,2-3 0-15,3 2 0 16,0-1 0-16,-1 2 0 16,-1 4-1-16,-4-3 1 15,1 0-1-15,5 2 5 16,-1-2-4-16,4 4 0 15,1 0-1-15,-2 0 1 16,0 0 0-16,3 0 1 16,5 0-1-16,1 0 0 0,4 0-1 15,-4 0 1-15,-3 0 0 16,-1 0 0-16,5 0 0 16,-1 0 0-16,1 0-2 15,2 0 2-15,-7 0 0 16,-2 0-1-16,-3 4 1 15,1 0 1-15,-1 2-1 16,0 1 0-16,-4-1-1 16,-7 2-5-16,-4 0 5 15,-4 2 0-15,-1-2-3 16,-2 0 3-16,-5 0-7 16,-4 2 5-16,-8 1 0 15,-6-3-2-15,-4 0 5 16,-6-2 2-16,0-2-2 15,-1-4 3-15,0 1 0 16,-2-1 0-16,-2 0 6 0,-6 0-9 16,-2 0 7-16,-7 0-7 15,-3 0 1-15,-2 0-1 16,-6-2 0-16,0-3 0 16,0 1 2-16,-4 0-2 15,1 0 0-15,-7 2 0 16,-4 2-2-16,-5-1 1 15,-3 1 1-15,-4 0-1 16,-4-3-1-16,-4 2-4 16,-11 0-4-16,-5-1 5 15,-10 0 1-15,-9 2 2 16,-8 0-3-16,-10 0 5 16,-4 0-2-16,-5 0 2 0,-3 0 0 15,0-1 5 1,0-3 15-16,0-5 10 0,-14-2-29 15,-4-3 1-15,-2-4-3 16,-4-1 1-16,-2-4-10 16,-2 1 3-16,-3-1-12 15,-1 1 9-15,0 2 0 16,2 4 5-16,5 2 5 16,5 4 2-16,7 6 2 15,5 1 9-15,5 2 0 16,3-2-13-16,5-1-9 15,21 0-6-15,13 1 10 0,7 3 1 16,4 0-1-16,-1 14-8 16,0 8-1-1,-7 11 11-15,-8 9 3 0,-10 9 2 16,-15 10 23-16,-9 11 39 16,-6 5 7-16,-28 10-31 15,-12-1-31-15,-12-2-9 16,-14-9-279-16</inkml:trace>
  <inkml:trace contextRef="#ctx0" brushRef="#br0" timeOffset="78608.5">3194 17489 475 0,'0'0'0'0,"0"0"44"0,0 0 6 0,0 0-36 16,0 0 58-16,-48 90-47 0,30-68-1 16,-1 4 18-16,-5 7-32 15,4 5 13-15,-5 6-23 16,0 0 0-16,-2-1 1 16,2-10 7-16,5-9-8 15,4-11 7-15,7-7 25 16,6-6 43-16,1 0-57 15,2 0 3-15,0 0 15 16,0 0-32-16,0 0-4 16,6-6 0-16,6 4 5 15,6 2-10-15,9 0 5 0,3 11 0 16,4 18 34 0,8 13-30-16,0 10 21 0,4 7-22 15,-4-8 11 1,2-13-28-16,-8-21-64 0,-12-17-336 15</inkml:trace>
  <inkml:trace contextRef="#ctx0" brushRef="#br0" timeOffset="79670.55">13429 16786 364 0,'0'0'43'0,"0"0"-1"0,0 95 9 0,0-50 15 0,0 2-28 16,-2 3 22-1,-1-1 5-15,3-8-40 0,0-2 27 16,-2-14-33-16,2-4-14 15,0-11 1-15,0-4-6 16,0-6 0-16,0 0-2 16,0 0-27-16,0 0-65 15,0-15-75-15,0-7-232 16</inkml:trace>
  <inkml:trace contextRef="#ctx0" brushRef="#br0" timeOffset="80161.35">13669 16930 474 0,'0'0'51'0,"0"0"-10"15,0 0 21-15,0 0-5 16,29-88-20-16,-12 64-34 16,4 4 26-16,3 3-14 0,1 9-9 15,1 4 4 1,-3 4-9-16,-2 2-1 0,-4 19 9 16,-4 10-1-16,-2 10 10 15,-7 10-17-15,-4 5 12 16,0 2-13-16,-1-4 0 15,-13-4 0-15,2-7-7 16,-3-8 19-16,-4-9-15 16,7-5 3-16,1-7 0 15,3-7 18-15,5-3-12 16,1-4 21-16,2 0 1 16,0 0-19-16,0 0-6 15,15-6-3-15,12-8 0 16,7 3 8-16,5 4-8 15,-2 1 0-15,-1 4-5 0,-5 2 3 16,-4 0-8-16,-6 0-83 16,-7 0-84-16,-6 0-316 15</inkml:trace>
  <inkml:trace contextRef="#ctx0" brushRef="#br0" timeOffset="80732.69">14428 16998 651 0,'0'0'228'0,"0"0"-209"0,0 0 28 0,0 0-2 15,-12-80-30-15,6 49-15 16,0-5 0-16,-1 0 3 16,1 0 21-16,-3 4-16 15,-2 3-1-15,-3 7 14 16,0 3-14-16,-5 9 4 16,-2 5-11-16,-2 5 4 15,-2 0 1-15,4 7-5 0,3 11 0 16,2 7-8-1,5 0 14-15,7 1-6 16,4 2 0-16,0-3 0 0,9 1-13 16,15-4 13-16,7 1 0 15,3-1-10-15,5-1-8 16,-3-3 5-16,-5 1-4 16,-4-2 3-16,-6 0-2 15,-9 5 16-15,-9 4 0 16,-3 4-6-16,0 3 16 15,-14-3-10-15,-5-4 0 16,-3-4 2-16,-1-7 6 16,1-3-8-16,-3-10 0 15,5-2 9-15,1 0 5 16,1-18-14-16,12-13 0 16,6-13-16-16,0-8 6 0,16-4-20 15,13 2-51 1,3 5 7-16,-2 13-103 15,-1 9-168-15</inkml:trace>
  <inkml:trace contextRef="#ctx0" brushRef="#br0" timeOffset="81157.45">14643 16881 936 0,'0'0'116'0,"0"0"-101"0,0 0 16 0,0 0 29 16,0 0-60-16,0 0 0 16,6 36 5-16,15-5 7 15,6 1-11-15,1-3-1 0,-1-5 5 16,-3-8-10 0,-5-9 5-16,1-7 0 15,-7 0-4-15,0-14 8 16,-7-13-4-16,-6-1 14 0,0-5 17 15,-12 2 65-15,-18 5-51 16,-11 3-7-16,-9 5-38 16,0 13-1-16,2 5-35 15,9 22-70-15,13 17-216 16</inkml:trace>
  <inkml:trace contextRef="#ctx0" brushRef="#br0" timeOffset="88456.62">3512 2744 218 0,'0'0'39'16,"0"0"24"-16,0 0-21 0,0 0-10 0,83 0-12 0,-62 0-13 0,0 0 28 15,6 0-23 1,-2 0 0-16,0 0-3 0,4 2-2 16,-2 1-7-16,3 0 0 15,0-1 5-15,1 2-6 16,-1 1 1-16,-2-1 0 15,5 0-5-15,-3-2 13 16,-2 1-8-16,0-2 0 16,1 0 2-16,-1 0-4 15,0 2 2-15,4-2 0 16,-1 3-5-16,6 0 10 0,1 0-5 16,-1 0 0-1,-3 0 4-15,2 1-8 16,0-4 4-16,0 0 0 0,-2 2-4 15,-1-3 10-15,4 2-6 16,-3-1 0-16,2 2 3 16,-3-2-9-16,4 0 6 15,-2 1 0-15,1 0-3 16,-1-2 10-16,-4 0-7 16,2 0 0-16,-3 0 2 15,0 0-7-15,0 0 5 16,-3 0 0-16,4 0-5 15,1 0 12-15,-4-4-7 16,5 2 0-16,-2 2 2 0,3-3-4 16,-1 3 2-16,0-1 0 15,-2 1-6-15,2-2 13 16,-2 2-7-16,4 0 0 16,-1-3 1-16,5 2-6 15,4-1 5-15,0 0 0 16,3-1-2-16,-2 3 9 15,-2 0-7-15,1 0 0 16,-1-1 2-16,1-2-10 16,0-1 8-16,1-1 0 15,2 1-3-15,-1 0 12 16,-4 1-9-16,1 1 0 16,-5-1 1-16,-1 3-7 15,-3-2 6-15,-3 2 0 16,1 0-4-16,-1 0 13 0,-3 0-9 15,0 0 0-15,-2 0 0 16,-1 3-5-16,-3 0 5 16,4-1 0-16,-4 1-2 15,6-2 8-15,-2 1-6 16,-1-2 0-16,0 0 1 16,4 0-6-16,1 0 5 15,-1 0 0-15,3-3-2 16,1-1 9-16,-1 3-7 15,2 0 0-15,1 1 1 0,2-2-3 16,0 2 2 0,1 0 0-16,-1-3-5 0,-2 2 12 15,2-3-8-15,0 0 1 16,4 0 0-16,-4 0-4 16,0 4 4-16,-2 0 0 15,0 0-1-15,-2 0 7 16,2-2-6-16,-1 0 0 15,0-2 4-15,-2 0-8 16,-4 0 4-16,-2-1 0 16,-4 2-5-16,-7 2 11 15,-3-1-6-15,0 2 0 16,-2 0 3-16,4 0-8 16,-2 0 5-16,-1 0 0 15,0 0-5-15,-2 0 14 0,0 0-9 16,-4 0 0-1,-2 0 2-15,-2 0-8 0,1-1 6 16,-1 1 0-16,0 0 0 16,0 0 12-16,0-2-7 15,0-3 36-15,0-4-14 16,0-2-24-16,-3-5-3 16,-9 0 0-16,1-1-6 15,-5-1 5-15,-3-1 1 16,2 5 7-16,0 0-7 15,-2 3 39-15,3 4 1 16,6 1 9-16,-1 3 53 16,7 3-66-16,4 0 16 0,0 0-35 15,0 0-9-15,0-1-8 16,0-1 0 0,4 1-19-16,14 1 12 0,6 0-2 15,1 0 4-15,-2 0-4 16,-2 7-26-16,-5 6 34 15,-4 2-25-15,-6 6 26 16,-6 7-11-16,0 1 26 16,-3 5-11-16,-14-2 18 15,-5-1-8-15,-2-3 44 16,1-1-46-16,1-7-7 16,6-3-1-16,4-4-4 0,6-4 0 15,2-5-140-15,4-4-230 16</inkml:trace>
  <inkml:trace contextRef="#ctx0" brushRef="#br0" timeOffset="89625.36">3416 2648 344 0,'0'0'65'0,"0"0"13"0,0 0-2 0,0 0 19 15,0 0-47 1,0 0 13-16,0 0-27 0,-9 3-33 16,12-6 26-16,15-15-26 15,6-8-1-15,7-3 8 16,-2 0 4-16,-4 3-12 15,0 2 0-15,-8 5 3 0,-4 8-9 16,-5 6 6-16,-7 5 0 16,-1 0-4-16,0 0-2 15,0 4 6-15,-12 16 0 16,-7 9 3-16,-8 9-12 16,-4 5 9-16,-5 2-9 15,-3 2 8-15,-4-8-57 16,7-7 45-16,11-12 9 15,8-9 4-15,14-6 1 16,-1-5 5-16,4 0 2 16,0 0 26-16,4 0-27 15,13 0 5-15,5-3 4 16,3 1-16-16,2 2 31 16,6 7-30-16,-2 13 25 15,-1 4 33-15,-4 0-44 0,-4-3 18 16,-6-2-31-1,-8-7 8-15,-8-7-20 0,0-5-192 16</inkml:trace>
  <inkml:trace contextRef="#ctx0" brushRef="#br0" timeOffset="95335.67">29844 3992 264 0,'0'0'106'0,"0"0"-46"0,0 0 24 0,0 0-23 16,0 0 61-16,0 0-33 15,0 0-16-15,0 0 14 16,0 0-74-16,0-1 50 15,0-1-23-15,0 1-35 16,0-1 42-16,-1 2-47 16,-2 0 0-16,0-1 19 15,-2 1 4-15,2-1-23 16,-5 1 0-16,0-2 9 16,-1 2-9-16,-6-1 0 15,0 1 0-15,-6 0-7 16,-2 0 23-16,-6 0-16 0,-3 0 0 15,-6 0 2 1,-5 3-11-16,-8 2 9 0,-7-2 0 16,-6 1-7-16,-5-2 19 15,-7-2-12-15,-2 4 0 16,-5-3 2-16,2 2-16 16,7-2 14-16,10-1 0 15,8 0-9-15,5 0 28 16,-1 2-21-16,0-1 2 15,0 1 0-15,0 0-13 16,3-2 13-16,8 0 0 16,10 0-5-16,9 0 9 15,6 0-4-15,9 0 0 16,4-1 1-16,3 0-1 16,0 1 0-16,0-3 0 0,0-4 9 15,3-4 9-15,9-5-26 16,0 0 8-16,0 0 0 15,-3 5-28-15,-3-3 26 16,0 0 2-16,-1 2-14 16,0-2 9-16,0 1-2 15,-2 3 7-15,-2 4 0 16,-1 2 4-16,0 2 0 16,0 2-4-16,-1-1 6 15,-14 0 9-15,-2 1-16 0,-2 0 1 16,1 0 0-1,2 12-15-15,4 4 15 0,2 7 0 16,0 6-11 0,3 7 27-16,1 2-16 0,3-3 0 15,3-5 0-15,0-9-8 16,1-6 8-16,20-8 0 16,19-6-8-1,20-1-19-15,15-9-61 0,5-19-210 16</inkml:trace>
  <inkml:trace contextRef="#ctx0" brushRef="#br0" timeOffset="96228.76">30174 3128 594 0,'0'0'94'0,"0"0"-83"0,0 0 88 0,0 0-70 0,0 0-28 16,0 0 22-16,0 72-18 15,0-18 79-15,0 8-49 16,-2 1-31-16,-8-4 52 16,4-13-56-16,2-11 2 15,2-14 5-15,2-9 14 0,0-8-22 16,0-4 1-16,0 0 0 16,0 0-19-16,0 0 19 15,0-14-68-15,0-13-82 16,0-15-373-16</inkml:trace>
  <inkml:trace contextRef="#ctx0" brushRef="#br0" timeOffset="96647.12">30198 3117 524 0,'0'0'36'0,"0"0"-36"15,0 0 0 1,113-51 23-16,-71 45-19 0,-6 6-1 16,-6 0 7-16,-8 7 3 15,-7 9-16-15,-7 3 3 16,-8 5 0-16,0 2 13 16,-23 4-6-16,-11-2 0 15,-6 0 23-15,-5-5-23 16,0-3 16-16,5-6-6 15,5-5-14-15,12-4 49 16,8-2-41-16,10-3 0 16,5 0 10-16,0 0-11 15,0 0 8-15,21 0-18 16,12 5 5-16,9 6 24 0,7 9-23 16,0 7 4-16,-3 5 46 15,-4 2-54-15,-2-2 41 16,-8-3-27-16,-4-6-13 15,-5-6 20-15,-6-7-23 16,-6-3 0-16,-4-3-2 16,-7-4-102-16,0 0-222 15</inkml:trace>
  <inkml:trace contextRef="#ctx0" brushRef="#br0" timeOffset="96977.98">30737 3304 749 0,'0'0'11'0,"0"0"14"0,0 0-26 0,0 0 2 16,0 0 25-16,17 91 8 15,-8-67-24-15,0-7-10 16,3-7 18-16,-3-8-3 0,0-2 57 16,-1 0 12-1,2-9-19-15,-4-13 53 0,-6-3-115 16,0-4 17-16,-4-2-13 16,-19 2 14-16,0 7-42 15,3 10 0-15,8 12-104 16,12 0-124-16,6 19-437 15</inkml:trace>
  <inkml:trace contextRef="#ctx0" brushRef="#br0" timeOffset="97562.55">30993 3377 1037 0,'0'0'4'16,"0"0"42"-16,0 0 18 15,0 0-54-15,0 0-2 16,0 0-8-16,24 24 0 15,0 7-4-15,1 3 23 16,-4-1-36-16,-1-5 17 16,-3-7 0-16,-5-6-17 15,1-7 18-15,-2-5-1 16,0-3 0-16,3-1 18 0,0-20-24 16,1-8 6-16,-3-5 0 15,-5-5 2-15,3 1 3 16,0 3-5-16,-3 9 18 15,1 9-6-15,-2 7 14 16,1 7-24-16,4 3 9 16,6 0-11-16,6 17 0 15,7 8 0-15,3-1-3 16,2-2 22-16,-1-7-26 16,-1-5 7-16,-1-6 0 15,-4-4-5-15,0 0 13 16,-5-17-8-16,-2-5 33 15,-8-6-27-15,-2-2 39 16,-8-1-45-16,0 2 8 16,-2 0 0-16,-1 9-8 0,0 2 0 15,0 8-1 1,0 8-37-16,0 2-22 0,0 0-214 16,2 0-575-16</inkml:trace>
  <inkml:trace contextRef="#ctx0" brushRef="#br0" timeOffset="98112.41">32178 3138 708 0,'0'0'42'0,"0"0"-21"0,0 0 27 0,0 0 23 0,0 0-52 15,0 0-6-15,86-10 18 16,-63-2-17-16,-5 0-14 16,-6 2 27-16,-4 4-25 15,-5 0 91-15,-1 4-49 16,-2 2-6-16,0 0 18 16,0 0-47-16,0 0-9 15,0 0 0-15,0 0 12 16,0 16-25-16,0 14 13 15,0 9 0-15,0 3-2 16,0-1 15-16,0-4-13 16,0-6 0-16,0-3 21 15,0-8-22-15,0-5 1 16,0-5 0-16,0-4-3 0,0-5 7 16,0-1-4-16,0 0 0 15,1 0-67-15,5 0-44 16,4-8-153-16,-2-10-377 15</inkml:trace>
  <inkml:trace contextRef="#ctx0" brushRef="#br0" timeOffset="98348.94">32179 3399 749 0,'0'0'42'0,"0"0"-9"0,0 0 86 0,0 0-77 15,96-1 14-15,-35-8 39 16,5 1-81-16,-1-2 12 16,-7 3-26-16,-7 0 13 15,-14 1-29-15,-13 0-60 16,-18-1-116-16,-6-1-322 15</inkml:trace>
  <inkml:trace contextRef="#ctx0" brushRef="#br0" timeOffset="99542.69">29288 6084 414 0,'0'0'51'0,"0"0"-29"0,0 0 94 0,0 0-57 0,0 0 19 16,0 0 24-16,0 0-58 15,67-21 48-15,-67 21-18 16,0 0-29-16,0-2 45 16,0 1-89-16,-12 0 15 15,-10 1-16-15,-8 0 25 0,-7 0-42 16,-4 8 17 0,-8 9 0-16,-5-3-6 0,-4 4 11 15,-7-2-5-15,-3 1 0 16,-3 0 20-16,-5-4-31 15,4-1 11 1,2-3 0-16,3 0-4 0,10 0 8 16,5 1-4-16,6-2 0 15,4 1 18-15,3-3-28 16,5-2 10-16,5 0 0 16,7-4-11-16,7 0 19 15,6 0-8-15,6-9 0 16,3-11 16-16,3-6-29 15,18-6 13-15,4 1 0 0,1 4-20 16,-7 7 21-16,-6 8-1 16,-5 5 0-16,-6 5 21 15,-2 2-37-15,0 0 16 16,0 0 0-16,-7 9-19 16,-12 13 23-16,-8 9-4 15,2 5 0-15,7 4 17 16,0 6-25-16,9 1 8 15,8 3 0-15,1-4 27 16,4-6-21-16,22-8-6 16,6-11 0-16,12-9 7 15,12-11-27-15,13-1-24 16,9-20-191-16,-4-9-277 0</inkml:trace>
  <inkml:trace contextRef="#ctx0" brushRef="#br0" timeOffset="99971.57">30144 6053 931 0,'0'0'55'0,"0"0"-39"0,0 0 0 0,0 0 18 15,0 0-30-15,0 0-4 16,6 57 9-16,-6-6-1 0,0 8 23 16,0 3-31-16,-6-4 0 15,-1-7 8-15,1-13 2 16,1-15-10 0,5-9 0-16,0-8-18 0,0-6-35 15,0 0-186-15,0-9-186 16</inkml:trace>
  <inkml:trace contextRef="#ctx0" brushRef="#br0" timeOffset="100411.91">30191 5868 831 0,'0'0'39'0,"0"0"-32"16,0 0 32-16,91-87-39 16,-55 74 1-16,0 8-5 15,-6 5 6-15,-4 0-2 16,-8 15 0-16,-9 11 7 16,-8 4-14-16,-1 6 7 15,-18 5 0-15,-15 7 6 16,-10-1 5-16,-2-6-11 15,-1-8 20-15,7-7-18 16,8-10 53-16,9-4-19 16,8-7-20-16,8-3 20 0,5-1-22 15,1-1-14 1,0 1 0-16,4 5 8 0,16 6-23 16,10 9 15-16,7 7 0 15,5 6-2-15,1 6 18 16,2-1-16-16,-4-2 2 15,-3-9 21-15,-8-7-22 16,-5-7-1-16,-10-8 0 16,-5-3-10-16,-5-3 10 15,-2 0-70-15,-2-12-113 16,2-13-598-16</inkml:trace>
  <inkml:trace contextRef="#ctx0" brushRef="#br0" timeOffset="100771.55">30671 6102 842 0,'0'0'63'0,"0"0"-36"0,0 0-27 0,0 0 10 16,12 80 11-16,-7-51 6 16,3-6-20-16,3-6-7 15,-1-7 0-15,5-6 17 16,2-4-12-16,0 0-4 0,3-11-1 16,-5-11 78-16,-6-3-63 15,-8-3 38-15,-1 0-26 16,-7-1-10-16,-13 5-6 15,-2 6-11-15,-2 13-22 16,-3 5 18-16,6 11-174 16,3 14-165-16</inkml:trace>
  <inkml:trace contextRef="#ctx0" brushRef="#br0" timeOffset="101336.67">30925 6166 960 0,'0'0'0'0,"0"0"2"16,0 0 16-16,0 0-18 15,0 0 0-15,0 0-11 16,22 70 21-16,-10-39-10 16,0-1 0-16,-2-4 12 0,-1-9-22 15,1-7 10 1,-3-6 0-16,0-4-3 0,2 0 18 16,6-10-15-16,2-14 0 15,0-7 14-15,0-1-19 16,-2 3 5-16,-3 4 0 15,-4 8 33-15,-3 6-9 16,-4 5 45-16,1 6-24 16,1 0-35-16,3 10-2 15,3 18-8-15,6 10 0 16,1 1-2-16,2-3 10 16,3-8-8-16,-3-9 0 15,3-9 12-15,-2-10-22 16,1 0 10-16,0-14 0 15,0-13 0-15,-5-5 16 0,-3-1-16 16,-4-2 17 0,-3-3-6-16,0-1 14 0,-4-1-25 15,4 6 0-15,-2 8-7 16,1 9 7-16,-1 10-9 16,-2 7-15-16,-1 0-138 15,0 10-254-15</inkml:trace>
  <inkml:trace contextRef="#ctx0" brushRef="#br0" timeOffset="101844.08">31963 5917 894 0,'0'0'32'0,"0"0"70"0,0 0-42 0,0 0 7 15,0 0-67-15,0 0 11 16,70-65-19-16,-40 60 13 0,-3 5-5 15,-3 5 0 1,-6 21 14-16,-5 11-29 0,-9 11 15 16,-4 10 0-16,-1 6 1 15,-21-6 20-15,-4-3-21 16,0-8 33-16,1-8-30 16,5-12 57-16,0-4-43 15,11-7-11-15,3-7 20 16,3-7-12-16,3 0-14 15,0-2 0-15,0 0 19 16,12 4-16-16,18-4 4 16,13 2-7-16,5-2 45 0,0 0-31 15,-3-2-9 1,-6-5 10-16,-7 0 3 16,-9 4-9-16,-13 1-9 0,-7 2-3 15,-3 0-13-15,-6 6-121 16,-15 6-113-16,-7-3-328 15</inkml:trace>
  <inkml:trace contextRef="#ctx0" brushRef="#br0" timeOffset="102681.44">30553 7342 539 0,'0'0'154'0,"0"0"-98"0,0 0 58 0,0 0-45 0,0 0 19 16,0 0-65-16,-21 0 21 15,21 0-25-15,2-4-4 16,23-5-10-16,18-3-5 15,23 3 0-15,22-5-6 16,27-2 12-16,30-1-6 16,24-2 0-16,19-3 12 15,2 5 24-15,-6-1 0 16,-20 4-14-16,-21 2 58 16,-21 0-65-16,-26 3 25 0,-31 2-3 15,-26 4-33-15,-18-1 22 16,-16 4-26-16,-4-2 0 15,-1 2 19-15,0 0 1 16,0 0-20-16,0 0 2 16,0 0 21-16,0 0-34 15,0 0 11-15,-10 0-82 16,-20 0-94-16,-9 0-419 16</inkml:trace>
  <inkml:trace contextRef="#ctx0" brushRef="#br0" timeOffset="103594.61">31180 4207 794 0,'0'0'46'0,"0"0"8"0,0 0 20 0,0 0-12 16,0 0 29-16,0 0-81 15,-9 0 33-15,31 0-19 16,33-4-9-16,32-11 23 16,32-6-34-16,18 0-3 15,7 1 37-15,-1-2-20 16,-16 5-18-16,-15 0 10 0,-28 2 8 15,-22 4-3-15,-17 2-15 16,-16 4 0-16,-12 3 26 16,-11 2-5-16,-5 0-16 15,-1 0-4-15,0 0 24 16,0-2-28-16,-4-1 3 16,-6 1-37-16,0 2 13 15,1 0-118-15,1 0-83 16,-1 5-233-16</inkml:trace>
  <inkml:trace contextRef="#ctx0" brushRef="#br0" timeOffset="121823.28">2739 8368 344 0,'0'0'66'0,"0"0"-48"0,0 0 23 0,0 0 15 0,0 0-28 16,0 0-2-16,0 0 32 15,22 1-30-15,-13-1 0 16,2 0 20-16,5 0-18 16,9-1 18-16,8-5-13 0,9-1 35 15,10-1-19-15,9 0-34 16,5 4 1-16,0 1 12 16,-5 3-28-16,-9 0 9 15,-9 0-7-15,-7 0-4 16,-9 1 10-16,-5-1-7 15,-8 0 2-15,-1 0 23 16,-7 0-13-16,-4 0 12 16,-2 0-18-16,0 0 0 15,0 0 11-15,0 0-16 0,0 0 3 16,0 0-5 0,0 0-2-16,0 0-3 0,0 0-10 15,0 0 0-15,0 0 12 16,0 0-15-16,0 0 12 15,0 0-3-15,-2 0 8 16,1 0-6-16,-4-1 4 16,-1-7 1-16,2 0-4 15,-1-4 4-15,-1 1 0 16,0 0 0-16,-1-1 5 16,0 2-5-16,-1 1 0 15,-1 1 2-15,3 2 17 16,-1 0-19-16,1 1 5 0,3 1 17 15,3 1-17-15,0 1 6 16,0 1-11-16,0-2 3 16,0 3-8-16,0 0-4 15,13 0 3-15,2 0-1 16,1 4 3-16,-1 7-4 16,-4 4 2-16,4 2-3 15,-8 3 6-15,-2 1-4 16,-5 6 7-16,0 2 12 15,0 5-12-15,-9-3 10 16,-5 4-10-16,-4-4 3 16,2-5-2-16,1-3-1 0,3-7 0 15,0-6-3 1,5-7-8-16,-1-3-23 0,5 0-86 16,-4-3-83-16,4-11-209 15</inkml:trace>
  <inkml:trace contextRef="#ctx0" brushRef="#br0" timeOffset="122491.36">2837 8250 489 0,'0'0'70'0,"0"0"3"0,0 0 64 0,0 0-59 16,0 0-20-16,0 0-18 15,-3-3-12-15,2 3 17 16,1 0-18-16,-3 0-2 16,0 9-21-16,-3 9 6 15,-6 7-10-15,0 4 0 16,-3 4 0-16,-3 0-1 16,0-3 1-16,2-5 0 15,-2-6-2-15,6-9 9 16,3-5-9-16,3 0 2 0,5-5 0 15,1 0 5 1,0 0-5-16,0 0 0 0,0 0-1 16,7 0 4-16,11 0-6 15,9 9 3-15,1 6 0 16,0 5 6-16,-1 4-4 16,-6-5-1-16,-6-3 0 15,-7-10 1-15,-4-4-4 16,-1-2-8-16,-1 0-48 15,-2 0-25-15,0-8-204 16</inkml:trace>
  <inkml:trace contextRef="#ctx0" brushRef="#br0" timeOffset="125496.49">2922 9039 552 0,'0'0'21'0,"0"0"65"0,0 0 36 0,0 0-67 0,0 0-8 16,0 0-44-16,33-46 9 15,-18 27 14-15,6 2-24 16,3 3 9-1,1 6-11-15,2 6 3 0,-6 2-4 16,-2 2 1-16,-5 19 0 16,-7 9 11-16,-4 8-11 15,-3 6 13-15,0 2-10 16,-10-1 0-16,-2-4 14 16,-3-4-17-16,3-7 8 0,3-8 18 15,1-7-12 1,4-7 6-16,3-6-13 0,1-2 1 15,0 0 10-15,0 0-17 16,0 0 13-16,16-7-7 16,8-1 0-16,4-1-4 15,2 6-3-15,-3 1 1 16,0 2 5-16,-3 0-3 16,-5 0-3-16,-4 0 0 15,-2 0 3-15,-5 0-7 16,-4 0 1-16,-2 0-35 15,-1 0-48-15,-1-6-103 16,0-10-174-16</inkml:trace>
  <inkml:trace contextRef="#ctx0" brushRef="#br0" timeOffset="125844.29">3328 8984 710 0,'0'0'155'0,"0"0"-148"0,0 0 45 16,0 0-18-16,0 0-32 15,0 0 8-15,18 34-10 16,-3-26 0-16,6-5 0 15,-6-3 0-15,3 0-4 0,-5 0 1 16,-3-11 6-16,-5-1 1 16,-5-4 15-16,0 0 34 15,-2-2 40-15,-18 1-36 16,-9 3-15-16,-5 2-16 16,3 10-25-16,-2 2-2 15,6 14-28-15,12 18-98 16,9 7-240-16</inkml:trace>
  <inkml:trace contextRef="#ctx0" brushRef="#br0" timeOffset="128758.51">7649 8345 629 0,'0'0'50'0,"0"0"-35"0,0 0 93 0,0 0-32 16,0 0-32-16,0 0-21 0,0 0 2 16,24 2-5-16,-7-2 21 15,9 0 14-15,1 0-22 16,13 0-1-16,5 0-10 16,10-8-18-16,9-2 13 15,2-1-12-15,-2 0-5 16,-7 0 1-16,-10 0-1 15,-9 2-1-15,-10 2-1 16,-3 3-3-16,-10 2 1 16,-7 1 2-16,-5 1 2 15,1 0-2-15,-4 0 5 16,0 0-3-16,0 0 6 16,0 0-6-16,-4 0 6 0,-1 0-6 15,-1 0 0-15,3 0 1 16,-1 0 1-16,-1 0-2 15,1 0 0-15,-3 0-8 16,-1 0 7-16,-1 0-4 16,-4-3-8-16,-1-3 13 15,-5 0-17-15,4-2 17 16,-3 1-1-16,3 0 2 16,3 1-1-16,5 0 3 15,2 0 11-15,4 3 8 16,1-1-15-16,0-5 15 15,6 2-22-15,13-1-7 0,4 4 3 16,2 4 1 0,2 0-3-16,-5 8 2 15,-1 16 0-15,-8 9 4 16,-8 5 5-16,-5 5-1 0,0 0 14 16,-5-4-5-16,-8-8 5 15,-2-7 13-15,1-8-22 16,3-8-5-16,2-5-4 15,1-3-2-15,2 0-21 16,2-8-126-16,1-9-274 16</inkml:trace>
  <inkml:trace contextRef="#ctx0" brushRef="#br0" timeOffset="129289">7774 8038 909 0,'0'0'34'0,"0"0"-15"0,0 0 38 0,0 0-17 0,0 0-21 16,0 0-12-16,-51 97 9 15,35-60-4-15,-2 1-11 16,-1 1 17-16,-2-3-11 16,0-5 11-16,0-6 6 0,5-3-7 15,2-3 9 1,2-5-14-16,5-3-5 0,7-4 13 16,0 1-20-1,0 2 6-15,10 7-6 0,13 1 6 16,9 3 11-1,1-1-17-15,6 3 0 0,-2-1 0 16,-2-4 0-16,-7-1-7 16,-6-4-59-16,-11 2-87 15,-8-7-365-15</inkml:trace>
  <inkml:trace contextRef="#ctx0" brushRef="#br0" timeOffset="133089.75">7814 9108 407 0,'0'0'72'0,"0"0"-66"0,0 0 14 16,0 0 0-16,0 0-18 15,0 0-1-15,0 0 0 16,-77 16-1-16,77-16 2 16,0 0 22-16,0-5 51 15,0-2-21-15,0-5-5 16,0 0 29-16,3-1-25 16,7-2-17-16,2 1-8 0,4-1-4 15,1 0-9-15,5 2-10 16,-2 6-2-16,2 4 0 15,-4 3 1-15,-1 0 0 16,-6 19 4-16,-2 7 41 16,-7 12 38-16,-2 5-42 15,0 6-16-15,-14-3-7 16,-2-3-1-16,-2-3-3 16,3-6-6-16,-1-8 7 15,8-8-9-15,4-8 1 16,2-6-3-16,1-4-8 0,1 0 5 15,0 0-2 1,0 0 0-16,12 0 7 0,13 0-9 16,7 0 1-16,2 0-1 15,6 0 0-15,-4 0-1 16,0 1 0-16,-8 2-4 16,-6 0-16-16,-7 0-28 15,-4-3-39-15,-2 0-115 16,-5-11-221-16</inkml:trace>
  <inkml:trace contextRef="#ctx0" brushRef="#br0" timeOffset="133426.46">8117 9076 998 0,'0'0'117'0,"0"0"-112"0,0 0-5 0,0 0 29 16,0 0-21-16,0 0-8 16,79 78 0-16,-53-69-5 15,-4-6 1-15,-4-3-8 16,-3 0 10-16,-9-4-2 15,-5-9 4-15,-1-5 17 16,-6 0 32-16,-19 1 26 16,-6 1-23-16,-8 5-18 15,-4 7-19-15,4 4-15 16,6 4-8-16,14 26-58 0,16 6-188 16</inkml:trace>
  <inkml:trace contextRef="#ctx0" brushRef="#br0" timeOffset="134296.04">12572 8444 764 0,'0'0'172'0,"0"0"-154"0,0 0 117 0,110 0-54 0,-54-3-37 16,6-4-15-16,5-2-15 15,2 2-4-15,-5-1-8 16,-4 1 3-16,-11 3-5 15,-13-1-3-15,-8 3-2 16,-13 2-13-16,-7 0-14 16,-4-1-15-16,-2-4-34 15,-2-6-75-15,0-5-170 16</inkml:trace>
  <inkml:trace contextRef="#ctx0" brushRef="#br0" timeOffset="134557.74">13108 8154 835 0,'0'0'205'0,"0"0"-139"15,0 0 8-15,0 0-25 16,0 0-31-16,0 0 1 15,82 46-8-15,-57-20-11 16,-7 8-2-16,-12 9 1 0,-6 5-12 16,-8 5-14-16,-18-2 4 15,-12-6 1-15,-3-7-15 16,-4-9-76-16,-3-15-118 16,8-13-189-16</inkml:trace>
  <inkml:trace contextRef="#ctx0" brushRef="#br0" timeOffset="134884.09">12490 8345 737 0,'0'0'152'16,"0"0"-144"-16,-48 100 31 16,38-57 21-16,0 7-19 15,5 3-13-15,5-1-18 16,0 0-3-16,12-5-4 15,9-13-3-15,9-9-59 0,4-19-104 16,8-6-166 0</inkml:trace>
  <inkml:trace contextRef="#ctx0" brushRef="#br0" timeOffset="135323.82">12651 8901 968 0,'0'0'199'0,"0"0"-189"16,0 0 22-16,0 0 10 15,0 0-26-15,0 0-15 0,12-11 0 16,6 6 2-16,2 5-2 16,3 0-1-16,-2 5 0 15,-3 12 0-15,-6 9 1 16,-6 9 6-16,-6 7 18 16,0 4 7-16,-9 4-5 15,-7-2 0-15,1-8-1 16,1-6-2-16,5-9 2 15,3-13-12-15,5-5-5 16,1-5-5-16,0-2-4 0,0 0 0 16,21 0-2-16,9-3 1 15,5-11-1-15,4-3-8 16,-6-2-18 0,-2 1-45-16,-5 1-90 0,-11-1-191 15</inkml:trace>
  <inkml:trace contextRef="#ctx0" brushRef="#br0" timeOffset="135657.57">12894 8962 852 0,'0'0'286'0,"0"0"-282"0,0 0 3 0,0 0 17 0,0 0-16 16,0 0-2-16,11 50 2 15,8-37-7-15,2-6 1 16,2-7-1-16,2 0-1 16,-3-6 0-16,-1-12-2 15,-6-6 2-15,-9 2 3 16,-6 1 9-16,-3 2 31 15,-24 4 20-15,-7 8-26 0,-4 7-35 16,6 0-2-16,6 18-51 16,10 7-148-16,10 1-628 15</inkml:trace>
  <inkml:trace contextRef="#ctx0" brushRef="#br0" timeOffset="136445.64">17694 8493 970 0,'0'0'120'0,"0"0"-89"0,0 0 47 0,95-6-9 0,-35 4-45 15,9-1-16-15,-1 2-5 16,-2 1-1-16,-6 0 4 16,-11 0-6-16,-12 0-13 15,-12 0-22-15,-9 0-17 16,-6 0-1-16,-6-3-7 16,-4-14-9-16,0-7-124 15,0-1-189-15</inkml:trace>
  <inkml:trace contextRef="#ctx0" brushRef="#br0" timeOffset="136686.28">18132 8288 954 0,'0'0'80'16,"0"0"-62"-16,0 0 36 15,0 0-14-15,0 0-35 16,87 36-5-16,-70-9 0 16,-4 8-14-16,-12 1-16 15,-1-1-47-15,-8 5-2 0,-22 3-11 16,-11-2-79-16,-15 2-120 16</inkml:trace>
  <inkml:trace contextRef="#ctx0" brushRef="#br0" timeOffset="136974">17600 8422 1071 0,'0'0'29'16,"0"0"-27"-16,0 0 29 16,-39 81-3-16,35-38-6 15,1 5 10-15,3 8-10 16,0 0 4-16,0-2-20 16,9-10-3-16,10-10-3 15,5-14-10-15,4-10-84 16,2-10-192-16,0-10-504 15</inkml:trace>
  <inkml:trace contextRef="#ctx0" brushRef="#br0" timeOffset="137403.66">17797 8931 1066 0,'0'0'105'16,"0"0"-104"-16,0 0 21 16,0 0 9-16,0 0-25 15,0 0-4-15,-13 1-2 16,24-1-6-16,0 0 5 15,2 0-5-15,-4 1 2 0,-3 15-1 16,-1 9 4-16,-5 5 1 16,0 5 6-16,0 5 11 15,-8-1 5-15,-4-3 2 16,-1-5 8-16,4-6 0 16,1-5-10-16,5-7-9 15,3-3-9-15,0-3-2 16,5-4-1-16,13-1 0 15,7-2 0-15,4 0-1 16,2-5-2-16,0-8-10 16,-4-2-35-16,0 1-45 0,-6-3-72 15,-3 2-253 1</inkml:trace>
  <inkml:trace contextRef="#ctx0" brushRef="#br0" timeOffset="137745.14">17986 9026 488 0,'0'0'665'0,"0"0"-654"0,0 0-7 0,0 0-4 15,0 0 14-15,0 0-12 16,20 88 2-16,1-73-3 0,3-6-2 16,1-9-1-1,3 0-14-15,-4-20 7 0,-3-10 9 16,-8-2 0-16,-10 2 30 16,-3 4 13-16,-13 5 23 15,-18 5-10-15,-5 10-36 16,-3 6-20-16,2 7-19 15,7 19-80-15,9 3-227 16</inkml:trace>
  <inkml:trace contextRef="#ctx0" brushRef="#br0" timeOffset="138533.54">22741 8056 989 0,'0'0'21'0,"0"0"-19"0,142 0 68 0,-65-10-55 16,13-4-10-16,10 0-3 15,-2-3 10-15,-8 2 6 16,-21 5-4-16,-19 2-14 16,-15 6-16-1,-19 0-60-15,-9 2-91 16,-7 0-150-16</inkml:trace>
  <inkml:trace contextRef="#ctx0" brushRef="#br0" timeOffset="138808.65">23396 7856 983 0,'0'0'118'16,"0"0"-72"-16,0 0-1 15,0 0-39-15,0 0 0 16,31 82-6-16,-28-48 0 16,-3 3-7-16,-3 1-10 15,-23 5-36-15,-10 0-54 16,-13 0-61-16,-12-6-192 16</inkml:trace>
  <inkml:trace contextRef="#ctx0" brushRef="#br0" timeOffset="139098.76">22560 7981 350 0,'0'0'670'0,"0"0"-657"16,0 0-7-16,-36 79 33 16,26-26-16-1,3 8-4-15,4 2 6 0,3-6 12 16,0-8-11-16,7-11-19 16,19-13-7-16,10-13-1 15,10-12-71-15,9-10-103 16,5-20-358-16</inkml:trace>
  <inkml:trace contextRef="#ctx0" brushRef="#br0" timeOffset="139492.1">22868 8607 1112 0,'0'0'40'16,"0"0"-36"-16,0 0 29 16,0 0-29-16,0 0-4 15,0 0-6-15,46-50-6 16,-26 49 11-16,-4 1-5 15,-1 13-2-15,-6 21 8 16,-6 12 0-16,-3 6 13 16,0 7-1-16,-11-4 3 0,0-7 7 15,0-8 0 1,4-15-4-16,4-10 1 0,3-8-11 16,0-7-4-16,10 0 1 15,15-6-2-15,7-9-3 16,2-4-8-16,1 0-24 15,-1 2-32-15,-6-3-80 16,-3 3-243-16</inkml:trace>
  <inkml:trace contextRef="#ctx0" brushRef="#br0" timeOffset="139840.51">23248 8620 1195 0,'0'0'46'16,"0"0"-45"-16,0 0-1 15,0 0 3-15,-34 89-3 16,34-72 0-16,18-8-1 15,11-9-10-15,2 0-12 16,5-17 10-16,-2-10 7 16,-9-4 6-16,-7-3 3 15,-12 7 42-15,-6 2 18 0,-21 5 12 16,-17 6-20-16,-14 11-53 16,-9 3-2-16,2 20-56 15,7 14-134-15,14-3-406 16</inkml:trace>
  <inkml:trace contextRef="#ctx0" brushRef="#br0" timeOffset="140589.6">27750 8068 861 0,'0'0'189'0,"0"0"-188"0,0 0 42 0,98 0 30 0,-40 0-58 16,13-4-10-16,6-6 1 15,-1-2-3-15,-3 1 3 16,-13 2-6-16,-18 5-5 16,-17 2-16-16,-19 2-98 15,-6 0-193-15,-6 0-265 16</inkml:trace>
  <inkml:trace contextRef="#ctx0" brushRef="#br0" timeOffset="140897.82">28347 7857 709 0,'0'0'232'16,"0"0"-180"-16,0 0 62 15,0 0-52-15,0 0-29 16,0 0-25-16,23 15 2 16,-6 2-6-16,-5 5-1 15,-5 3-2-15,-4 2 0 16,-3 1-2-16,-9 3-16 15,-18 3-13-15,-8 0-9 0,-7 0-64 16,-6-8-25 0,5-8-105-16,1-12-139 0</inkml:trace>
  <inkml:trace contextRef="#ctx0" brushRef="#br0" timeOffset="141278.39">27812 7797 1024 0,'0'0'189'0,"0"0"-188"16,0 0 2-16,-106 60 25 16,75-17-9-16,1 10 0 15,5 5 2-15,7 9-10 16,9 2-6-16,9-3 0 15,6-4-5-15,25-13 0 16,12-14-16-16,7-12-55 16,5-9-23-16,-1-13-102 0,-9-1-260 15</inkml:trace>
  <inkml:trace contextRef="#ctx0" brushRef="#br0" timeOffset="141742.1">27759 8553 1139 0,'0'0'22'15,"0"0"-21"-15,0 0-2 16,0 0-15-16,0 0-9 16,0 0-6-16,94 3 3 15,-78 9 13-15,-8 9 1 16,-4 6-4-16,-4 8 18 15,0 7 17-15,-9 1 34 0,-10 0 2 16,1 0-8-16,-2-7-16 16,8-6-3-16,2-8-5 15,7-10-10 1,3-5-5-16,0-5-4 0,15-2 6 16,10 0-8-16,8-9-1 15,3-6-15-15,-2-2-30 16,-1 1-39-16,-8-4-111 15,-2 4-288-15</inkml:trace>
  <inkml:trace contextRef="#ctx0" brushRef="#br0" timeOffset="142090.01">28088 8626 1066 0,'0'0'103'0,"0"0"-102"0,0 0 40 15,0 0-15-15,0 0-20 16,-31 98-6-16,53-76 1 15,8-5 0-15,8-6-1 0,3-10 0 16,2-1-2-16,-1-7-10 16,-7-15 6-1,-10-6 3-15,-14-5 3 0,-11-1 25 16,-9 2 19 0,-29 4 9-16,-14 6-22 15,-9 10-31-15,-3 12-7 0,6 4-103 16,10 17-258-16</inkml:trace>
  <inkml:trace contextRef="#ctx0" brushRef="#br0" timeOffset="147217.79">10715 11578 649 0,'0'0'115'0,"0"0"-81"0,0 0 48 0,0 0-47 16,0 0-12-16,67-85-21 15,-46 71 11-15,0 3-12 16,0 2-1-16,-5 7 0 15,-4 2-4-15,-3 0 10 16,1 8-6-16,-5 16 31 16,-2 8-6-16,-3 4 16 15,0 0-29-15,0-3-5 16,0-9 37-16,0-6-31 16,0-8 18-16,0-7-11 15,0-1-15-15,0-2 25 0,0 0-7 16,0 0 3-16,0 0 32 15,0 0-44-15,0 0 2 16,0 0-15-16,0 0 10 16,0 0-14-16,0 0 3 15,0 0-1-15,0 0-12 16,0 0 7-16,0 6 5 16,0-2-3-16,0-1 8 15,0-2-7-15,0-1 3 16,0 0 0-16,0 0 4 15,0 0-2-15,0 0-2 16,0 0 5-16,0 0 6 0,0 0-10 16,0 0-1-16,0 0 0 15,0 0-5-15,0 0 5 16,0 2 0-16,0-2 0 16,0 0 4-16,0 0-10 15,0 7 6-15,-8 8 0 16,-8 6-17-16,-5 7 16 15,0 3 1-15,-3 2-3 16,-1 4 7-16,-3 0-10 16,-1 0 6-16,1-6 0 15,4-3-4-15,3-7 4 16,5-5 0-16,4-5 0 0,3-5 13 16,0-3-13-16,6-2 0 15,3-1 0-15,0 0 0 16,0 0 5-16,0 0-5 15,0 0 0-15,0 0 11 16,0 0-18-16,0 0 7 16,0 0 0-16,0 0-5 15,0 0 10-15,0 0-5 16,0 0 0-16,0 0 9 16,0 0-24-16,10 0 15 15,15 0 0-15,14 0-6 0,11 0 14 16,11-6-8-16,7-9 0 15,1-1 9-15,0-1-10 16,-10 3 1-16,-14 4 0 16,-11 4 0-16,-13 4 2 15,-7 2-2-15,-10-1 0 16,-2-2 5-16,-2-3-13 16,0-5 8-16,-3-7-52 15,-12-1-37-15,-3 1-82 16,-11 4-287-16</inkml:trace>
  <inkml:trace contextRef="#ctx0" brushRef="#br0" timeOffset="147623.14">10306 11445 518 0,'0'0'406'0,"0"0"-398"0,3 88 39 0,1-26 29 16,2 11-9-16,0 3-39 15,-1 1-22-15,-1-4 34 16,-4-3-28-16,0-6-12 16,0-9 16-16,0-13-12 15,0-14-4-15,-4-10 0 16,4-8 2-16,-3-7-15 15,3 0-28-15,0-3-133 16,0-12-219-16</inkml:trace>
  <inkml:trace contextRef="#ctx0" brushRef="#br0" timeOffset="148443.9">11952 11484 677 0,'0'0'180'0,"0"0"-143"0,0 0 0 0,0 0 51 0,0 0-7 15,0 0-54-15,0 0 16 16,40-49-14-16,-30 26-23 16,-5-2 15-16,-4 4-21 15,-1 2 0-15,0 3 7 16,-7 3-7-16,-11-2-2 15,-4 2-2-15,-3 7 4 0,-3 4 8 16,-3 2-8 0,-6 10 0-16,-1 10 9 15,3 7-3-15,3-1-6 0,10 1 0 16,8-5 7-16,7-2-7 16,7-3 0-16,0 1 0 15,10 0-2-15,16-1 7 16,5 3-6-16,8-1 1 15,1-1 0-15,0 0-9 16,-5 0 5-16,-9 5 4 16,-7 0-13-16,-13 5 17 15,-6 6-4-15,-3 3 0 16,-22 2 2-16,-6 1-4 16,-7-8 2-16,0-7 0 0,1-7 1 15,4-11 5-15,3-2-6 16,6-5 2-16,4 0 5 15,3-12 0-15,8-13-7 16,2-7 0-16,7-12 3 16,0-8 0-16,8-8-4 15,17-1 1-15,3 3-14 16,3 13 10-16,-4 16-36 16,-6 20-77-16,-9 9-261 15</inkml:trace>
  <inkml:trace contextRef="#ctx0" brushRef="#br0" timeOffset="148871.89">12490 11469 994 0,'0'0'159'0,"0"0"-156"0,0 0 16 0,0 0-17 15,0 0-1-15,0 0-1 0,3 31 0 16,24 6-1-16,0 1 1 15,4-3 0-15,-1-8 0 16,0-11 0-16,0-13 0 16,-3-3-1-16,1-24 1 15,-6-13 8-15,-8-5 11 16,-11-2 34-16,-3-1 50 16,-17 2-47-16,-17 4-12 15,-14 6-22-15,-7 9-22 16,0 14-4-16,1 10-50 15,14 22-70-15,6 17-120 16,12 10-612-16</inkml:trace>
  <inkml:trace contextRef="#ctx0" brushRef="#br0" timeOffset="153216.29">3043 9728 317 0,'0'0'83'0,"0"0"-73"0,0 0 65 16,0 0-16-16,0 0-33 0,0 0 28 15,0 0-14 1,8 0-3-16,-5 0 14 16,1 0-27-16,6 3 0 15,1 5-4-15,-2 3-3 0,6 5 3 16,-5-3-20-16,-2-2 0 16,-1-4 3-16,-1-4 3 15,-3-3-6-15,-1 0 0 16,2 0 0-16,1 0 2 15,1-10-2-15,4-6 0 16,-1-2 7-16,2 2-3 16,2 2-5-16,2 1 1 0,4 3 0 15,5 0 2 1,3 1-2-16,-3 5 0 0,1 4 1 16,-4 0 6-16,0 0-7 15,-5 7 0-15,-1 2-24 16,2-8-160-16</inkml:trace>
  <inkml:trace contextRef="#ctx0" brushRef="#br0" timeOffset="154278.81">7988 9857 603 0,'0'0'153'16,"0"0"-141"-16,0 0 93 0,0 0-21 0,0 0-28 15,0 0 5-15,0 0-31 16,13-14-4-16,-7 10-13 16,0 4-7-16,0 0-4 0,1 0-2 15,1 10 0 1,-2-2-2-16,-2 3 2 0,1-4 0 16,0-4-2-16,0-2 7 15,1-1-10-15,5 0 5 16,3-7-3-16,3-8-4 15,1 3 3-15,-3 2 0 16,1 1 1-16,-2 5-6 16,2 1 9-16,-1 3 0 15,0 0 2-15,-2 0-7 16,3 0 5-16,-2 0 0 16,-1 0-1-16,-2 2 4 15,-2-1-3-15,1 2 1 0,-4-2 2 16,-1 1 2-16,-1-1-5 15,-2 2 0-15,-1-3-2 16,1 2 1-16,-2 1-1 16,1-2-88-16,-1-1-266 15</inkml:trace>
  <inkml:trace contextRef="#ctx0" brushRef="#br0" timeOffset="155303.81">13026 9642 573 0,'0'0'120'0,"0"0"-118"0,0 0 7 0,0 0 5 0,0 0-6 16,0 0-5-16,28 29-2 16,-14-16 11-16,-1 2 9 15,-3-3-1-15,4 1-8 16,-5-5-11-16,0 0 3 15,-3-3-4-15,-2-3 1 16,0 0 1-16,-2-2-2 16,2 0 0-16,4-2 7 15,3-13-5-15,3-6 8 0,3-2-8 16,4-1-1-16,-1 6-2 16,-3 4-2-16,-1 6 3 15,-1 5 0 1,0 3 5-16,0 0-5 0,6 10 13 15,3 3 41-15,-3 2 24 16,4-4-39-16,-4-5 16 16,-3-1-24-16,-2-2-10 15,-5-3-4-15,2 0-17 16,-5 0-7-16,-7 0-123 16,-1-5-404-16</inkml:trace>
  <inkml:trace contextRef="#ctx0" brushRef="#br0" timeOffset="156303.07">17657 9682 545 0,'0'0'300'0,"0"0"-275"0,0 0 37 0,0 0 19 0,0 0-24 16,0 0-14-16,0 0-30 16,11 8 1-16,-1-1-2 15,-3 0-7-15,3 1-5 16,-1 1 0-16,-1-5 0 16,0 0 0-16,0-4 0 15,0 0 0-15,-1 0-2 16,4-7 2-16,1-7-3 15,1-1 2-15,0-2 1 0,-1 7-5 16,2 0 5 0,-4 3 0-16,4 1-2 0,4 3 4 15,1 2-5-15,2 1 2 16,3 0 1-16,1 0-5 16,0 7 5-16,-2 0 0 15,1 0-1-15,-3-3 8 16,-3 1-7-16,-4-3 0 15,0-2 0-15,-2 0 19 16,-2 0-15-16,2-8 16 16,-2-2-6-16,-6 3-9 15,0 3-10-15,-4 4 1 16,0 0-50-16,0 0-79 0,0 11-354 16</inkml:trace>
  <inkml:trace contextRef="#ctx0" brushRef="#br0" timeOffset="157209.87">23028 9293 891 0,'0'0'100'0,"0"0"-97"0,0 0-6 15,0 0 3-15,0 0-2 16,0 0-2-16,0 0 4 16,21 65 0-16,-8-47 2 15,-2-4 2-15,0-5-6 16,1-5 2-16,2-4 0 16,2 0 6-16,1-4-5 15,2-16 0-15,2 4 11 16,-5 0-11-16,1 3 2 15,-2 3-3-15,1 5 3 0,-1 0-2 16,7 5-1 0,2 0 0-16,3 0 13 0,0 0-4 15,-3 6 4-15,-2-2 0 16,-4-2 1-16,-4 1-6 16,-1-2-8-16,-4 0-12 15,0-1-62-15,0-1-234 16</inkml:trace>
  <inkml:trace contextRef="#ctx0" brushRef="#br0" timeOffset="158142.99">27374 9353 780 0,'0'0'76'0,"0"0"-70"0,0 0 34 15,0 0-35-15,0 0-2 16,0 0 3-16,36 21-5 15,-24-16 0-15,2-1 11 16,0-2-12-16,2-2 6 16,-1 0-4-16,5 0-1 0,-1-9 5 15,0 0-6-15,2-2 0 16,-3-2 2-16,2 0 1 16,-3 3-3-16,0 2 1 15,1 3 1-15,-3 1-1 16,2 4-1-16,2 0 0 15,1 0 0-15,3 11 6 16,-1 1-6-16,-2-2 2 16,-3-3 0-16,2-4 15 15,-2-3-12-15,1 0 11 0,-3 0 34 16,1-12-14-16,-2-2 6 16,-4 1-12-16,1 5-7 15,-5 2-4-15,-3 2-19 16,-3 3 1-16,0 1-4 15,0 0-14-15,0 0-76 16,0 0-155-16,0 2-306 16</inkml:trace>
  <inkml:trace contextRef="#ctx0" brushRef="#br0" timeOffset="160397.92">10895 12441 819 0,'0'0'128'0,"0"0"-113"16,0 0-13-16,0 0 28 0,0 0-9 0,0 0-18 0,0 0 22 0,8 13-7 15,-8 1 10-15,0 9 28 16,0 11-18-16,0 7-6 16,-3 8-5-16,-5 6-8 15,-2 3 15-15,4 5-14 16,-2-1-10-16,2-7 32 16,2-8-27-16,-2-15 2 15,3-9 11-15,2-11-21 16,-1-7 14-16,2-5-21 15,0 0 1-15,0 0 0 0,0 0-1 16,0-13-11 0,0-5-59-16,3-5-95 0,0 3-265 15</inkml:trace>
  <inkml:trace contextRef="#ctx0" brushRef="#br0" timeOffset="161110.4">11783 12456 378 0,'0'0'349'15,"0"0"-248"-15,0 0-7 0,0 0 5 0,0 0-58 0,0 0-36 16,65-73 12-16,-48 68-8 15,-1 5 1-15,-2 0-6 16,-1 0 3-16,-4 13-7 16,-3 8 0-16,-6 6 0 15,0 4 13-15,0 6-11 16,-10 2 3-16,-7 1-5 16,-1-1 3-16,-2 0 16 0,-1-1 0 15,1-5 2-15,2-6 12 16,8-8-17-1,0-9 11-15,7-4 3 16,1-6-17-16,2 0 12 16,0 0-10-16,0 0-8 0,22 0 14 15,14-7-21-15,9 0 18 16,1 5-18-16,0 2 6 16,-7 0-10-16,-4 0 4 15,-10 0 0-15,-10 0-1 16,-3 0-1-16,-8 0-27 15,-4 0-98-15,0 0-384 16</inkml:trace>
  <inkml:trace contextRef="#ctx0" brushRef="#br0" timeOffset="161543.43">12419 12391 664 0,'0'0'146'0,"0"0"-137"0,0 0 6 0,0 0 53 0,13 92-19 16,0-68-30-16,4-4-5 15,1-7-9-15,4-6-1 16,2-7-6-16,-3 0 2 16,4-11-11-16,-4-11 8 15,-2-3-8-15,-7-4 11 16,-9 2 13-16,-3 2 63 15,-6 0 25-15,-25 6-44 16,-6 2-33-16,-8 7-13 0,2 9-11 16,4 1-7-16,12 12-35 15,9 15-163-15,12 6-244 16</inkml:trace>
  <inkml:trace contextRef="#ctx0" brushRef="#br0" timeOffset="162437.44">9749 13616 660 0,'0'0'19'0,"0"0"-12"0,0 0 22 16,86 8 6-16,-48-5 8 15,4 0 24-15,12-3-56 16,7 0-11-16,9 0 6 16,12-5 6-16,9-6-9 15,12-6 11-15,19 2-1 16,8-1-1-16,12-1 31 15,7 1-38-15,2-2-1 16,8 1 3-16,1-3-1 0,9 2-7 16,5-3 1-16,2 1 0 15,2 2-3-15,-4 0 1 16,-5 1 2-16,-5 1 5 16,-6 2-3-16,-1 1 32 15,-5 4 14-15,-10-2-26 16,-11 5 11-16,-13-1-22 15,-18 1-6-15,-15 0-3 16,-21 0 6-16,-16 2-11 16,-17 1 3-16,-11 2-2 15,-13-2 1-15,-7 0-42 16,0-3-51-16,-12-3-135 16,-16-2-559-16</inkml:trace>
  <inkml:trace contextRef="#ctx0" brushRef="#br0" timeOffset="163245.09">9813 12586 780 0,'0'0'92'0,"0"0"-42"0,0 0 72 0,0 0-63 0,0 0-7 16,91 0-1-16,-43 3-15 16,3-1 14-16,0 1-25 15,-5-3-20-15,-7 0-4 16,-11 0-1-16,-10 0-37 0,-15 0-124 15,-3 0-382-15</inkml:trace>
  <inkml:trace contextRef="#ctx0" brushRef="#br0" timeOffset="169819.25">10436 14044 813 0,'0'0'119'0,"0"0"-108"0,0 0 86 0,0 0-46 16,0 0-19-16,0 0-8 16,0 0-9-16,0 0 13 15,-3 5-12-15,1 16-6 16,2 14 28-16,-1 13-28 16,-1 10 6-16,2 5-16 0,-4 3 5 15,4-3-5-15,-3-8 0 16,-2-10 0-16,2-9 1 15,2-11 2-15,-2-8-3 16,3-7 0-16,-2-2 4 16,1-3-7-16,1-4 3 15,0 0-9-15,0 1-12 16,0-2-86-16,0 0-131 16,0 0-151-16</inkml:trace>
  <inkml:trace contextRef="#ctx0" brushRef="#br0" timeOffset="170213.8">10815 14070 458 0,'0'0'458'0,"0"0"-435"0,0 0-20 0,0 0 28 0,0 0-24 15,-11 75-7-15,10-31 10 16,1 8-8-16,-3 7 2 15,-2 3 17 1,1-2 1-16,1 1-1 0,-2-5 2 16,2-9-4-16,2-9 6 15,-1-10-21-15,2-10 1 16,0-9-4-16,0-5 6 16,0-4-14-16,0 0-75 15,0-8-271-15</inkml:trace>
  <inkml:trace contextRef="#ctx0" brushRef="#br0" timeOffset="170940.87">11592 14098 529 0,'0'0'165'0,"0"0"-83"0,0 0 69 0,-103-7-43 16,73 7-21-1,0 7-27-15,1 9-27 0,0 3-8 16,4 8-13-16,5 7 3 15,4 6-15-15,4 8 0 16,7 3 3-16,5 3-3 16,0 2 0-16,3-4-3 15,10-4-5-15,0-12-12 0,0-7-24 16,2-13-19 0,-1-8 19-16,3-8-4 15,-1 0 4-15,-2-21 44 0,-5-5 0 16,-4-2 9-16,-5 3 14 15,0 2-8-15,-8 4 16 16,-8 6-1-16,-4 5 0 16,-2 4-21-16,0 4-9 15,4 1-11-15,6 20-37 16,6 8-67-16,6 1-150 16,0 1-314-16</inkml:trace>
  <inkml:trace contextRef="#ctx0" brushRef="#br0" timeOffset="171383.41">11737 14261 855 0,'0'0'122'0,"0"0"-116"0,0 0 13 0,0 0 17 0,0 0-36 16,0 0 0-16,0 76 3 15,13-51-3-15,-1-4-3 16,3-7-6 0,1-8-8-16,4-6 0 0,-2 0 1 15,-1-16 6-15,-4-9 10 16,-4-4 0-16,-8-2 17 16,-1 0 57-16,-1 4-6 15,-18 4-6-15,-7 9-21 16,-3 5 0-16,0 9-22 15,0 0-19-15,4 13-6 16,5 17-58-16,-2 9-201 0,11 3-623 16</inkml:trace>
  <inkml:trace contextRef="#ctx0" brushRef="#br0" timeOffset="171940.15">10765 15206 888 0,'0'0'54'0,"0"0"-5"0,87-27 81 0,-30 10-52 0,10-5-44 0,7-2 19 16,1 2-3-16,-1 2-11 15,-6 8-6-15,-9 1-25 16,-6 5-7-16,-9 2 14 15,-9 2-11-15,-12 0-4 16,-7 2 0-16,-6-2 1 16,-7 0 0-16,-2 2-1 0,-1-4-2 15,0-1-4 1,0-3-72-16,-10 0-117 0,0 2-201 16</inkml:trace>
  <inkml:trace contextRef="#ctx0" brushRef="#br0" timeOffset="172376.45">10900 15407 664 0,'0'0'215'0,"0"0"-198"0,0 0 45 0,0 0 51 15,94-5-48-15,-35-8-12 16,4 1 6-16,6-1-17 16,-5 3-1-16,-3 2-4 15,-4 3-30-15,-8 4 5 0,-7 1-12 16,-9 0 7 0,-7 0-6-16,-8 0-1 15,-9 0 0-15,-4 0 2 0,-4 0 1 16,1 0-6-16,-2-4-18 15,0-10-130-15,-15-4-364 16</inkml:trace>
  <inkml:trace contextRef="#ctx0" brushRef="#br0" timeOffset="174523.25">12786 14170 565 0,'0'0'337'0,"0"0"-294"0,0 0 25 16,0 0 22-16,0 0-47 15,0 0-25-15,4 4 10 0,3-12-13 16,-2-5-1 0,1 1 13-16,-2 0-19 0,2-5 1 15,-1-1-4 1,5-6-1-16,-4-3-4 0,0-2 0 15,0-4 0-15,0 0-4 16,1 1 3-16,-4 1 1 16,-1 4-2-16,-2 3 5 15,0 2-4-15,0 0 1 16,0 3 0-16,0 0 3 16,-2 6-2-16,-2 1-1 15,-3 1 9-15,2 6-7 16,-1 3 4-16,0 1 4 0,-1 1-3 15,-5 0 6 1,-2 0-13-16,-5 8 0 0,-2 9-2 16,-4 3 4-16,-4 6-4 15,-2 3 2-15,-3 2 0 16,-5 2-2-16,0 0 2 16,-3-2 0-1,-2-2 0-15,0-3 3 0,-2-2-1 16,4-6 4-16,5-2-6 15,6-6 13-15,4-5-13 16,8-3 2-16,3-2 5 16,7 0-2-16,2 0-1 15,3 0-2-15,1-6 0 0,0-4 3 16,-2-1-5-16,1-5 0 16,2-4-5-1,-1 0 7-15,3-5-2 0,0-1 0 16,0 0 2-16,11 3-3 15,-1 1 1-15,2 7 0 16,-3 2-2-16,-1 6 5 16,-4 3-4-16,-2 4 1 15,-2 0 0-15,0 0-4 16,0 4 4-16,0 17 0 16,-9 10 2-16,-9 5-1 15,1 2-1-15,1-3 0 16,2-3 2-16,2-4-2 15,-1-3 0-15,4-3 0 0,6-4 7 16,-2-5-6-16,4-3 2 16,-2-4-3-16,3 0 3 15,0-1-2-15,0 1-1 16,10 2 0-16,7 2 14 16,5 0-4-16,5 1 1 15,0 0 3-15,-2-1-10 16,-4-1 3-16,-1-3-7 15,-8-4 0-15,-1 2-3 16,-6-4-17-16,-2 0-115 16,-3-17-440-16</inkml:trace>
  <inkml:trace contextRef="#ctx0" brushRef="#br0" timeOffset="184286.84">19914 12314 825 0,'0'0'212'0,"0"0"-159"0,0 0 11 0,0 0 38 0,0 0-86 0,0 0 23 15,0 0 0-15,0-9-39 16,0 9 51-16,0 0-40 15,0 0-7-15,0 0 21 16,0 25-11-16,0 17-14 16,0 18 35-16,0 8-33 15,0 4 22-15,0 1-24 0,0-4 0 16,0-8 24-16,0-15-14 16,0-14-10-16,0-14 0 15,0-11 16 1,0-4-21-16,0-3 5 0,0 0 0 15,0 0-13-15,0-4-1 16,-3-7-39-16,-3 2-25 16,6-1-61-16,0 0 32 15,2-8-130-15,15-5-158 16</inkml:trace>
  <inkml:trace contextRef="#ctx0" brushRef="#br0" timeOffset="184678.99">20245 12278 777 0,'0'0'163'0,"0"0"-65"0,0 0 24 0,0 0-95 0,0 0-25 15,0 0 26 1,11 47-26-16,2-3 31 0,0 9 5 16,-4 6-25-16,-3 0 36 15,-3-2-32-15,-1-2-3 16,-2-9 34-16,0-5-44 15,0-14 10-15,2-6-2 16,-1-10 3-16,1-6-18 16,-2-4 3-16,1-1-11 15,1 0 5-15,2-2-78 16,0-14-45-16,5-5-119 16,0-3-391-16</inkml:trace>
  <inkml:trace contextRef="#ctx0" brushRef="#br0" timeOffset="185224.11">21014 12383 847 0,'0'0'93'0,"0"0"-47"16,-47-83 15-16,33 56 38 16,-2 7-50-16,2 4-24 15,2 5 46-15,-1 6-31 16,-1 5-1-16,0 0 4 15,-2 15-33-15,1 13 1 16,-3 11-11-16,6 11 1 16,2 9-2-16,5 6 2 15,5 1-1-15,0-1 0 16,3-7 14-16,11-9-24 16,-1-12 10-16,3-11-3 15,0-14-16-15,1-12 6 0,0 0 13 16,1-21-11-16,-3-7 26 15,-4-4-20-15,-8 0 5 16,-3 4 0-16,-4 1 15 16,-18 8-4-16,-4 3-11 15,0 7 0-15,0 9 15 16,5 0-30-16,6 9 3 16,9 16-49-16,6 8-1 15,0 5-97-15,20-3-172 16,2-6-473-16</inkml:trace>
  <inkml:trace contextRef="#ctx0" brushRef="#br0" timeOffset="185584.48">21245 12471 937 0,'0'0'309'0,"0"0"-300"0,0 0 16 0,0 0 21 15,0 0-34-15,0 0-14 16,7 61 2-16,8-27 0 16,0-3-3-16,1-9 3 15,3-8 0-15,0-14-1 16,0 0 5-16,2-17-10 0,0-10 6 15,-6-9 0-15,-6-2 17 16,-9 1-17-16,0 5 39 16,-18 4 33-16,-12 7-46 15,-7 9 26-15,-1 10-52 16,0 2 2-16,4 19-15 16,5 18-47-16,4 8-59 15,7 2-51-15,0-6-320 16</inkml:trace>
  <inkml:trace contextRef="#ctx0" brushRef="#br0" timeOffset="186024.66">19444 12239 875 0,'0'0'92'0,"0"0"-87"0,-6 129 7 0,6-53 66 16,8 17-54-16,5 19 38 16,-3 10 21-16,1 5-55 15,-5 1 44-15,-3-15-62 16,0-22 1-16,-3-21-13 15,0-30 2-15,0-16-9 16,1-19 6-16,2-5-106 16,3-22-5-16,3-16-174 0,-1-13-386 15</inkml:trace>
  <inkml:trace contextRef="#ctx0" brushRef="#br0" timeOffset="186499.8">19437 12157 853 0,'0'0'52'16,"0"0"-31"-16,0 0-19 0,152-29 34 15,-55 1 18-15,24-14-53 16,22-9 30-16,16-9-19 16,17 2 26-16,17 0 29 15,1 5-67-15,-4 9 0 16,-15 11-3-16,-24 17-9 16,-24 14 12-16,-25 2 0 15,-21 18 0-15,-19 14 17 16,-16 10-12-16,-15 12 33 15,-13 17 19-15,-6 16-38 16,-8 20 39-16,-4 19-15 16,0 13-8-16,0 13 36 15,-1 3-55-15,-2-13-3 0,3-17-1 16,0-26 2-16,0-25-15 16,0-19 1-1,0-15 0-15,0-14-10 16,0-13-10-16,0-9-47 0,-3-4-47 15,-13-1-157-15,-16-23-412 16</inkml:trace>
  <inkml:trace contextRef="#ctx0" brushRef="#br0" timeOffset="187011.21">18674 12583 927 0,'0'0'105'0,"0"0"-80"0,0 0 79 0,0 0-54 0,108-42-29 16,-67 24 54-16,1 0-67 0,-5 2 9 15,-5 2 1-15,-11 4-17 16,-6 5-2-16,-9 3-48 15,-6 2-68-15,0-2-84 16,-8 0-241-16</inkml:trace>
  <inkml:trace contextRef="#ctx0" brushRef="#br0" timeOffset="187468.77">18590 12571 761 0,'0'0'121'0,"0"0"-86"16,0 0 14-16,0 0 7 15,0 0-30-15,-1 81 23 16,1-46-25-16,1 3-10 15,-1-1 47-15,0-3-55 16,0-11 8-16,0-3 16 16,0-7-16-16,0-6-4 15,0-2-10-15,0-5 3 16,0 0-5-16,0 0 2 0,3 0 0 16,10-6 0-1,7-11 17-15,7 3-15 0,4-2-2 16,-1 11 1-1,2 5-9-15,-4 0 8 0,-5 21 0 16,-3 10-10-16,-9 5 22 16,-8 9-12-16,-3 2 0 15,-11 1 0-15,-15-1 0 16,-9-6 0-16,1-9 0 16,-2-11 7-16,6-9 5 15,6-10-24-15,9-2 5 16,10-15-94-16,5-13-199 15</inkml:trace>
  <inkml:trace contextRef="#ctx0" brushRef="#br0" timeOffset="188429.87">22800 12171 230 0,'0'0'194'0,"0"0"-109"0,0 0 0 0,0 0 61 15,0 0-31 1,0 0-31-16,0 0 22 0,-13 0-49 15,13 0 15-15,0 0-13 16,0-5-22-16,13-6-11 16,12-3-26-16,6-5 0 15,7 3-4-15,2 4 4 16,-5 8 0-16,0 4 0 16,-5 0-10-16,-10 20 0 15,-6 7 3-15,-12 7 7 16,-2 4-6-16,-8 4 13 0,-16 4-7 15,-3 1 1-15,-2-2 7 16,-1-6 13-16,1-5-17 16,5-7 14-16,6-9 28 15,8-9-38-15,4-4 19 16,5-5-6-16,1 0-19 16,0 0 20-16,17-3-18 15,18-12-4-15,17-3 36 16,8-1-30-16,1 5-3 15,-3 1-3-15,-9 2 9 16,-14 5-20-16,-13 5 11 16,-11-1-10-16,-7 2 4 15,-4 0-30-15,0 0 1 0,-7 0-38 16,-4 0-85-16,0-4-165 16</inkml:trace>
  <inkml:trace contextRef="#ctx0" brushRef="#br0" timeOffset="189040.78">23423 12052 726 0,'0'0'79'0,"0"0"-45"0,0 0 15 0,0 0-34 0,0 0 23 15,73-72-31-15,-48 58 19 16,-2 6 20-16,-1 3-39 15,-1 5 20-15,-6 0-27 16,-3 17 2-16,-5 9 22 16,-7 4-22-16,0 6 20 15,0 0 0-15,-12 1-18 0,-4-4 27 16,3-5-14-16,1-8-2 16,4-8 26-16,4-6-34 15,1-3 14 1,3-3-8-16,0 0-10 0,0 0 22 15,16-15-25-15,11-3 2 16,3 1 2-16,1 3-2 16,-2 7-2-16,-3 7 0 15,-3 0 1-15,-5 11-12 16,-5 9 9-16,-10 10 2 16,-3 4-1-16,-4 4 8 15,-19 2-7-15,0-4 14 16,-4-3-8-16,0-8 33 15,3-4-25-15,0-9-8 16,5-6 3-16,4-4-7 16,1-2-4-16,10-6-37 15,4-14-121-15,0-3-272 0</inkml:trace>
  <inkml:trace contextRef="#ctx0" brushRef="#br0" timeOffset="189595.95">24036 11989 733 0,'0'0'167'0,"0"0"-81"0,0 0 13 0,0 0-24 15,0 0-52-15,0 0-19 16,46-64 22-16,-13 50-26 16,-1 3 14-16,-1 5-14 15,-4 6 11-15,-3 0-18 16,-8 9 7-16,-4 16 0 15,-9 7-6-15,-3 11 14 16,-10 6-8-16,-16 3 18 16,-5 3-11-16,-8-2 37 15,3-7-12-15,2-5 8 0,3-8 20 16,7-9-41-16,9-11 10 16,6-4-1-16,5-8-27 15,4-1 18-15,0 0-19 16,8 0 0-16,22-4 17 15,12-9-14-15,12 1 3 16,1-1-6-16,5 3 7 16,-2-1-8-16,-1 0 1 15,-8 1 0-15,-14 2-1 16,-11 2 1-16,-13 4-1 16,-11 2-9-16,0 0-35 15,-6 0 11-15,-12 12-63 0,1 3-72 16,7-1-170-16</inkml:trace>
  <inkml:trace contextRef="#ctx0" brushRef="#br0" timeOffset="190065.04">23383 13106 1006 0,'0'0'58'0,"0"0"-56"0,0 0 22 0,82-11 8 0,-12-6-28 16,20-9 19-16,20-7 11 15,15-5-8-15,10-6 57 16,2 3-7-16,-6 4-20 16,-12 9-9-16,-14 9-44 15,-20 10-3-15,-21 8 0 16,-24 1-23-16,-20 2-29 16,-20 13-118-16,-2 0-296 15</inkml:trace>
  <inkml:trace contextRef="#ctx0" brushRef="#br0" timeOffset="190895.45">24997 11914 865 0,'0'0'224'0,"0"0"-197"0,0 0 66 16,0 0-40-16,0 0 20 16,0 0-13-16,9 86-28 15,-6-60 56-15,2 0-49 16,-1-7-11-16,6-7 19 16,4-8-39-16,11-4 16 0,16-12 5 15,18-24-21 1,23-19 26-16,26-18-30 15,30-20 12-15,21-13 50 0,6-5-38 16,-5 7 25-16,-29 17-20 16,-31 20-32-16,-30 17 23 15,-25 17-24-15,-21 16 0 16,-17 11-2-16,-7 4 11 16,-13 2-10-16,-15 0 1 15,0 5-6-15,5 6-14 16,9-2 20-16,11-1-20 15,3-4 15-15,0 4-54 16,0-2-13-16,7-2-8 16,0-2-107-16,-6-2-156 0</inkml:trace>
  <inkml:trace contextRef="#ctx0" brushRef="#br0" timeOffset="193030.68">4968 2353 715 0,'0'0'3'0,"0"0"77"0,0 0 60 0,0 0-83 16,0 0 4-16,0 0-47 15,7-16-9-15,11 3 40 16,3 2-40-16,3 0 3 0,0 5-8 16,0 6 10-1,-2 0-8-15,-1 6-2 0,-8 12 0 16,-4 4-7-16,-7 3 15 16,-2 2-8-16,-5 2 0 15,-13 1 10-15,-4 0-6 16,0-1-2-16,-2-3-2 15,6-3 37-15,0-5-37 16,4-2 27-16,6-4 6 16,3-6-30-16,4-2 28 15,1-1-31-15,0 0 0 16,19-3 19-16,12 0-10 16,7-2-4-16,1-11-1 0,2 3 7 15,-5-1-6-15,-5 1-5 16,-7 2 0-16,-9 3-7 15,-9 2 7-15,-4 3-6 16,-2 0-21 0,0 0-110-16,-11 0-155 0,2 0-526 15</inkml:trace>
  <inkml:trace contextRef="#ctx0" brushRef="#br0" timeOffset="193640.68">5465 2308 588 0,'0'0'93'0,"0"0"-43"0,0 0 79 16,0 0-42-16,0 0-52 16,0 0-33-16,76-69 27 15,-60 62-29-15,-1 4 0 16,-1 3-7-16,-4 0 7 0,-4 8 0 15,-2 7-3-15,-4 6 12 16,0 2-13-16,0 4 4 16,-3-4 0-16,-3-3 23 15,-2-2-15-15,3-6 4 16,-1-6 7-16,6-1-15 16,-3-4 21-16,3 1-25 15,0-2 0-15,0 0 17 16,16 0-3-16,1-2-14 15,2-4 0-15,1 6 12 16,-4 0-20-16,2 0 8 0,-3 4 0 16,-6 11-11-16,-6 5 16 15,-3 4-5-15,0 3 0 16,0 0 9-16,-15-1-6 16,-3-2-3-16,0-4 0 15,-1-2 28-15,5-6-16 16,1-7-12-16,4-3 0 15,1-2 5-15,5 0-14 16,3-9-65-16,0-7-140 16,0-6-205-16</inkml:trace>
  <inkml:trace contextRef="#ctx0" brushRef="#br0" timeOffset="194352.63">5937 2269 529 0,'0'0'257'0,"0"0"-249"0,0 0 109 16,0 0 3-16,0 0-104 16,0 0 2-16,83-68-9 15,-64 68 4-15,0 0 4 16,-4 3-17-16,-3 12 0 16,-9 3 32-16,-3 3-21 0,0 9-1 15,0-1 10-15,-10 3-14 16,-2 1 24-16,-3-7-28 15,0-2-2-15,4-4 46 16,1-3-44-16,3-4 27 16,1-3 10-16,1-4-38 15,2-2 48-15,3-4-47 16,0 0-1-16,0 0 34 16,0 0-20-16,3 0-9 15,12 0 16-15,6-6-15 16,7-4 23-16,4-1-30 15,2-1 0-15,6-2 2 16,0 3 7-16,-1-1-9 0,-3 0 0 16,-6 4 15-16,-6 1 5 15,-11 4-20-15,-5 3 0 16,-8 0 11-16,0 0-3 16,0 0-8-16,0 0 0 15,-3 0-71-15,-3 0-93 16,-2 0-265-16</inkml:trace>
  <inkml:trace contextRef="#ctx0" brushRef="#br0" timeOffset="198113.53">14625 2202 377 0,'0'0'86'0,"0"0"-70"0,0 0 44 0,0 0 28 16,0 0-52-16,0 0-2 15,0 0 3-15,5-7-9 16,-5 3 26-16,1 1-26 16,-1-3-7-16,0 0 33 15,0-1-30-15,0-2 12 16,0 1-1-16,2 4-20 16,-2 0 36-16,0 4-29 0,0 0-8 15,0 0 19-15,1 0-22 16,-1 0-8-16,0 0-3 15,0 0 9-15,0 0-13 16,0 0 4-16,0 2 0 16,0 16-13-16,0 7 21 15,0 11-8-15,0 6 0 16,0 7 10-16,0 5-12 16,0 4 2-16,0 2 0 15,0 0-3-15,2-5 11 0,-2-3-8 16,1-11 0-1,-1-8 7-15,2-12-15 16,-2-11 8-16,0-4 0 0,1-3-3 16,-1-3 9-1,0 0-6-15,0 0 0 0,0 0 8 16,0 0-11-16,0 0 3 16,0 1 0-16,0 2-13 15,-9 1 5-15,1-2 0 16,-1 0 6-16,-1-2-7 15,0 0-8-15,-5 0 17 16,0-10 0-16,0-9-14 16,-3-3-5-16,3-4 1 15,0 4 8-15,-1 4-3 0,7 4 1 16,1 8 12-16,4 0 0 16,1 6 27-16,0 0-25 15,2 0 9-15,1 0-11 16,0 0 14-16,0 10-15 15,13 6 1-15,0 5 0 16,7 7-5-16,-1 9 17 16,1 5-12-16,-1 2 6 15,-3-3 5-15,-1-9 9 16,-3-9-20-16,4-11 0 16,1-10 2-16,7-2 11 15,3-13-13-15,4-16 0 16,-1-6-4-16,-3-1-11 15,-9 2-175-15,-7 5-292 0</inkml:trace>
  <inkml:trace contextRef="#ctx0" brushRef="#br0" timeOffset="198771.87">14759 2115 556 0,'0'0'131'0,"0"0"-7"0,0 0 36 15,0 0-102-15,0 0-22 16,0 0-6-16,-15-2-28 16,9 2 29-16,-4 3-31 15,-2 12 0-15,-6 3-1 16,-3 6 6-16,-3 2-5 16,-2 2 0-16,-1 2 7 15,1-5-11-15,7-7 4 16,4-4 0-16,6-7-6 15,7-5 11-15,2-2-5 16,0 0 0-16,0-6 6 0,2-17-23 16,12-8 15-16,5-3 2 15,-1 4-12 1,3 4 18-16,-1 4-6 16,-1 4 0-16,0 6 8 0,-1 7 18 15,-2 5-25-15,3 0-1 16,1 19 25-16,1 12-12 15,0 8-13-15,0 8 0 16,1 1 12-16,2-2-31 16,1-10-13-16,0-14-220 15</inkml:trace>
  <inkml:trace contextRef="#ctx0" brushRef="#br0" timeOffset="199429.73">15465 2357 515 0,'0'0'210'0,"0"0"-173"0,0 0 85 0,0 0-12 0,0 0-106 16,0 0 11-16,34-18-15 15,-13 14 5-15,0 4-16 0,-3 0 11 16,-3 6 0-16,-6 12-13 16,-6 5 21-16,-3 7-8 15,0 0 0-15,-9 3 8 16,-7-2-12-16,-1-3 5 16,1-4-1-16,1-5 57 15,3-5-45-15,4-4 24 16,5-8-17-16,2-1-10 15,1-1 2-15,1 0-11 16,26-1 0-16,9-11 10 0,6-5-6 16,2 0-4-1,-2 2 0-15,-4 5-42 0,-3 2-78 16,-11 3-194-16</inkml:trace>
  <inkml:trace contextRef="#ctx0" brushRef="#br0" timeOffset="199778.88">15832 2339 829 0,'0'0'93'0,"0"0"-90"0,0 0 14 0,0 0-8 15,0 0 52-15,0 0-51 16,57 74-3-16,-35-61-4 16,2-10 3-16,3-3-6 15,0 0 0-15,-2-15 8 16,-4-7 5-16,-11-4-3 15,-7 1 25-15,-3 0 49 16,-10 3-73-16,-20 4 7 16,-6 6-18-16,-4 12-17 15,1 0-156-15</inkml:trace>
  <inkml:trace contextRef="#ctx0" brushRef="#br0" timeOffset="211848.66">14716 2307 194 0,'0'0'64'0,"0"0"-40"0,0 0 56 0,0 0-40 0,0 0 10 0,0 0-1 15,0 0-39-15,0 0 27 16,-3-27 0-16,3 25-6 0,0 2 37 16,-2 0-51-16,2 0 6 15,0 0 17-15,0 0-33 16,0 0 13-16,0 5-3 16,0 2-12-16,0-3 30 15,0 0-35-15,0-2 8 16,0-1 4-16,0-1 0 15,0 5-12-15,0 5 0 16,0 6-5-16,-1 11-8 16,-6 13-40-16,2 12-18 15,2 21 63-15,3 16 3 16,0 5 4-16,0-5 1 16,13-9 0-16,0-17-1 0,0-14 1 15,-1-17 0-15,0-15-4 16,-2-16-97-16,-7-1-225 15</inkml:trace>
  <inkml:trace contextRef="#ctx0" brushRef="#br0" timeOffset="213901.34">16864 3314 509 0,'0'0'101'0,"0"0"-25"0,0 0 3 0,0 0 26 16,0 0-87-16,0 0 5 15,0-2 1-15,0 2-14 16,0 0 7-16,0 0-8 16,0 0-6-16,0 1 32 15,-1 12-29-15,-3 2 17 16,2 7 8-16,-1 4-24 15,2 5 15-15,1 5-22 16,-2 4 9-16,2 6-1 16,0 7-8-16,-1 8 0 15,1 4 0-15,-2 2 13 16,2 4-18-16,-1-2 5 16,-1 1 0-16,1 3-1 15,-3 2 1-15,3-1 0 0,-2-1 0 16,1-2 10-16,1 0-13 15,1-3 3-15,0-8 0 16,0-3-4-16,0-7 4 16,0-3 0-16,0-5-2 15,0 1 16-15,0-3-13 16,0 0-1-16,0-5 1 16,0-5 8-16,0-7-8 15,0-8-1-15,0-7 0 16,0-3 9-16,0-5-13 0,0 0 4 15,0 0 0 1,0 0 4-16,0 0-4 0,0 0 0 16,0-6 0-16,-3-5 10 15,-4 1-20-15,-2-2 10 16,-6-1-19-16,0-3 18 16,-4-3-50-16,0 1 16 15,0-2 16-15,3 1 10 16,-1 0 4-16,5 4 5 15,1 2 0-15,2 1 31 16,1 2-28-16,3 3 17 16,1 2 8-16,3 5-24 15,-1 0 20-15,2 0-24 0,0 0 2 16,0 0-4 0,0 0 2-16,0 0 0 15,0 4 0-15,7 12 7 0,6 9 2 16,0 8-5-16,3 2-1 15,1-1 32-15,-1-7-32 16,3-7 1-16,0-9-1 16,0-7 10-16,2-4-15 15,1-5 2-15,5-21 0 16,1-11-2-16,1-4 7 16,-2-2-5-16,-7 6 0 15,-5 8 6-15,-4 6-11 16,-4 10 5-16,-4 8 0 15,-1 4-10-15,-2 1 10 0,0 0-22 16,0 6-55-16,-5 8-81 16,-7 3-145-16</inkml:trace>
  <inkml:trace contextRef="#ctx0" brushRef="#br0" timeOffset="-214607.99">16845 3281 379 0,'0'0'83'0,"0"0"-16"0,0 0 13 0,0 0-14 15,0 0 1 1,0 0-49-16,0 20-1 0,-9-5 10 15,-1 7-5-15,-1 4 21 16,-1 6 10-16,-1 2-27 16,2-3 19-16,0-3-30 15,5-4 10-15,1-8 11 16,4-6-34-16,1-7 17 16,0-3-19-16,0 0 0 15,0 0 39-15,0-12-35 16,10-13 10-16,5-10-12 15,-3-3 14-15,0 0-19 16,-2 3 3-16,1 3 0 0,-1 7-1 16,-2 7 13-16,-2 5-7 15,-2 7 42-15,-1 4-43 16,0 2 34-16,3 0-38 16,1 0 8-16,7 14 10 15,4 7-14-15,2 5 8 16,0 2-5-16,-1-1 7 15,0 1-4-15,0-1-10 16,-3-4 0-16,1-4 22 16,-4-7-20-16,-3-4 14 15,-4-2 2-15,-1-5-15 16,-2 1 22-16,-3-2-25 0,0 0 0 16,0 0 19-16,0 0-12 15,0 0-7-15,0 0 1 16,0 0 15-16,0 0-25 15,0 0 9 1,-2-3-76-16,1-7-44 0,1-6-225 16</inkml:trace>
  <inkml:trace contextRef="#ctx0" brushRef="#br0" timeOffset="-212973.17">16337 5141 496 0,'0'0'96'0,"0"0"-33"0,0 0 49 0,0 0-40 16,0 0-19-16,0 0-12 15,0 0-26-15,0 0 18 16,0 1-20-16,0 11 13 16,0 10 29-16,0 2-45 15,0 7 18-15,2 4 4 16,1 3-25-16,0 5 23 16,0 2-20-16,-1-1-8 15,-2-2 12-15,0-6-9 16,0-6-5-16,0-10 0 15,0-7 8-15,0-6-3 16,0-6-5-16,0 0 0 16,0-1 12-16,0 0-5 0,0 0-7 15,0 0 0-15,-2 3 6 16,-4-1-12-16,-1 0 6 16,2-2 0-16,1 0-9 15,-1 0 9-15,1 0 0 16,-2-1-1-16,-4-9-10 15,2-2 0-15,0-1 2 16,1 0 4-16,1 4-9 16,0 4 18-16,3 0-4 15,0 3 0-15,0 1 5 16,2-1-11-16,1 2 6 16,0 0 0-16,0 0-3 15,0 0 8-15,0 0-5 0,0 0 0 16,0 0 6-16,0 2-4 15,0 10-2-15,6 2 0 16,1-1 24-16,2 1-19 16,-2-5-5-16,3-4 0 15,-1-3 6-15,4-2-8 16,0 0 2-16,5-3 0 16,-3-8 4-16,2-1-2 15,-7 4-2-15,-1-1 0 16,0 3 5-16,-5 2-13 15,-1 2 8-15,-1 2-13 16,-1 0 11-16,1 0-57 0,1 0-35 16,2 0-129-16,2 0-313 15</inkml:trace>
  <inkml:trace contextRef="#ctx0" brushRef="#br0" timeOffset="-212397.81">16395 5050 669 0,'0'0'70'0,"0"0"-70"0,0 0 55 0,0 0-43 16,0 0-6-16,0 0-6 15,-36 59 6-15,27-39-8 16,0-1 2-16,-2-4 0 15,2-2 0-15,2-3 8 0,1-1-3 16,0-3 31-16,5-3-24 16,-1-3 18-1,2 0-28-15,0 0-1 16,0 0 25-16,0-16-26 0,0-4 5 16,5 0-5-16,5 3 5 15,-3 1 10-15,1 5 10 16,2 4 26-16,-1 1 15 15,2 4-49-15,0 2 1 16,3 0 10-16,4 0-21 16,-2 12 29-16,4 4-21 15,-2 5-1-15,3 0 26 16,-4 0-37-16,-2-4 12 16,0-5-11-16,-4-6 7 15,-2-6-19-15,1 0 8 16,1-10-76-16,-4-14-204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812-8845-D013-760B-384C62DAA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06BB-8766-6D3A-650C-39927151F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00A8-4DE4-74BB-1F99-4F917BC8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0990-8900-5253-764D-13F6916B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E8C8-1299-1BFE-AA05-79EE8AF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1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338-0D14-2BE8-873F-C414CE9A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2498-2248-1715-4277-0CB7167D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F2A0-6809-7C68-8078-F0969CF9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25B1-28E9-FF10-D598-40D47D45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AA20-9934-2FD4-8BFF-D4C7FF8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A203-3A41-362D-43A0-DFDDCA65B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1BDD3-13D4-8F75-08BD-ECFE4C0B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F333-8A0C-95E8-2283-215163FF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EC45-2302-9C5D-7C15-8010FF0C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6847-7C7D-02AB-08C2-60687D2D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56A-53AC-FE42-E358-428C78CA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EB19-9BA3-99AF-F668-5361DB31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7079-5A83-CB25-86A1-73B99A76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D744-4BEB-9029-DEDD-757C2E1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C7B9-13FC-8DD8-4C24-07B2E909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B306-18A0-73C6-E071-6602DB33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C269-A9BE-37EE-64DF-563707F2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ED43-A2FD-10EE-E482-78937123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DE41-4247-E512-293C-6D7BECD1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98F3-EB84-B7CC-6978-321B241A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8738-F61E-8358-DA09-778103D3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766E-DCA4-0C7E-401B-CD562D8EF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A086A-2ACB-F06C-44FC-8183523EC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0A8B-2FE0-03F2-A691-32ECA1D2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0D12-2857-961C-2515-C2ABB2A2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813BE-4468-F3A8-3621-105B7D2D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6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AC5F-6BD5-E283-DCD3-A49E4067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D590-D834-D79D-ABE7-11B869ADD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58DB-BB0D-0446-AFCD-58BAC3E6F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E15D0-DEC3-FE28-78E7-875B4196B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3BE4E-0FA0-0621-BBB5-B290D3BB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F75E7-3A9C-CBB8-E685-3DABADEC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1A40-ABE1-60AE-2F30-3866367E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80E2E-FEFC-F47E-090D-8327A4A3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13A-40FF-B31B-3FD5-7C09F0DD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8A1C0-290C-005B-2054-3B717CE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41B1-99B4-3FAE-9832-5A73335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93C37-C64B-6D94-8F11-6BC33FAE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088A-FECF-43F9-21B4-EEE60C86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3E041-6E36-6726-2C8B-E6D3021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AC3F4-F74E-1414-BD83-994C45F0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5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32DA-880A-0637-5C50-E0E5E1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4FD4-5ACA-6B6C-519D-9021DD72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6092F-3E73-9677-1F2B-BAEB65EA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224A-E433-57C7-B008-59A84E09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928F-8F0F-0FB6-2473-4642E2AA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D9AA-7EEA-9E0D-D65F-0B07762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7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0392-0F79-A692-A800-A01E90F0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15176-804F-E48B-28DB-03081ADBB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EAF5C-6EE9-2BDF-F80B-F44C6B367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161AC-9AC7-4CA8-519C-97B19504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2CA56-E567-9DC1-6235-C9449D70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FE5C-EA83-731F-E427-5AFA30F8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BBC2-AF36-3416-4204-9D06D2A0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936D-908C-3CB3-FF75-9C597C1F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BF2C3-72C5-D75F-A967-7F835ABDD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71304-384A-48AB-A834-41FF315E3F2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DF53-7E08-7019-DD25-8E112F0FA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975C-7829-949D-0DCB-457001DB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AB1BD-0D86-44C0-ABA5-759F894B7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8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66DF75-65E7-E16A-02AA-1D69ABA63B31}"/>
              </a:ext>
            </a:extLst>
          </p:cNvPr>
          <p:cNvSpPr/>
          <p:nvPr/>
        </p:nvSpPr>
        <p:spPr>
          <a:xfrm>
            <a:off x="934066" y="717755"/>
            <a:ext cx="9330812" cy="51914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35B64-2325-0345-05B8-CB9892C893BA}"/>
              </a:ext>
            </a:extLst>
          </p:cNvPr>
          <p:cNvSpPr/>
          <p:nvPr/>
        </p:nvSpPr>
        <p:spPr>
          <a:xfrm>
            <a:off x="1219200" y="109138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E5974-2CAD-A942-25DC-2E3375BF41C9}"/>
              </a:ext>
            </a:extLst>
          </p:cNvPr>
          <p:cNvSpPr/>
          <p:nvPr/>
        </p:nvSpPr>
        <p:spPr>
          <a:xfrm>
            <a:off x="3008671" y="109138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899BA-86D3-5835-0627-2A2944885DB5}"/>
              </a:ext>
            </a:extLst>
          </p:cNvPr>
          <p:cNvSpPr/>
          <p:nvPr/>
        </p:nvSpPr>
        <p:spPr>
          <a:xfrm>
            <a:off x="4798142" y="109138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736B9-7B77-A1BF-2C71-CCD4B4A038E9}"/>
              </a:ext>
            </a:extLst>
          </p:cNvPr>
          <p:cNvSpPr/>
          <p:nvPr/>
        </p:nvSpPr>
        <p:spPr>
          <a:xfrm>
            <a:off x="6587613" y="109138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C5A8B-F3F6-E73D-C6D9-9BA59223AC9B}"/>
              </a:ext>
            </a:extLst>
          </p:cNvPr>
          <p:cNvSpPr/>
          <p:nvPr/>
        </p:nvSpPr>
        <p:spPr>
          <a:xfrm>
            <a:off x="8440993" y="109138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3160B-9F7C-FF76-CC53-CE970CD027A4}"/>
              </a:ext>
            </a:extLst>
          </p:cNvPr>
          <p:cNvSpPr/>
          <p:nvPr/>
        </p:nvSpPr>
        <p:spPr>
          <a:xfrm>
            <a:off x="1219200" y="203036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D7F0C-C9B2-17CF-D157-DE86528FCC9E}"/>
              </a:ext>
            </a:extLst>
          </p:cNvPr>
          <p:cNvSpPr/>
          <p:nvPr/>
        </p:nvSpPr>
        <p:spPr>
          <a:xfrm>
            <a:off x="3008671" y="203036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BDEAC-6E33-6633-98E1-CFA4220A2540}"/>
              </a:ext>
            </a:extLst>
          </p:cNvPr>
          <p:cNvSpPr/>
          <p:nvPr/>
        </p:nvSpPr>
        <p:spPr>
          <a:xfrm>
            <a:off x="4798142" y="203036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068FE-A462-7C24-217B-EC375588A01E}"/>
              </a:ext>
            </a:extLst>
          </p:cNvPr>
          <p:cNvSpPr/>
          <p:nvPr/>
        </p:nvSpPr>
        <p:spPr>
          <a:xfrm>
            <a:off x="6587613" y="203036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066E05-7BB2-C55A-4375-CF66CA48BD9D}"/>
              </a:ext>
            </a:extLst>
          </p:cNvPr>
          <p:cNvSpPr/>
          <p:nvPr/>
        </p:nvSpPr>
        <p:spPr>
          <a:xfrm>
            <a:off x="8440993" y="2030361"/>
            <a:ext cx="1484671" cy="717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EE88C0-C9AD-A6E6-C27C-94C07E4D3DB1}"/>
                  </a:ext>
                </a:extLst>
              </p14:cNvPr>
              <p14:cNvContentPartPr/>
              <p14:nvPr/>
            </p14:nvContentPartPr>
            <p14:xfrm>
              <a:off x="254520" y="483840"/>
              <a:ext cx="11497320" cy="610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EE88C0-C9AD-A6E6-C27C-94C07E4D3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60" y="474480"/>
                <a:ext cx="11516040" cy="61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60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DNG Data</dc:creator>
  <cp:lastModifiedBy>Kishan DNG Data</cp:lastModifiedBy>
  <cp:revision>1</cp:revision>
  <dcterms:created xsi:type="dcterms:W3CDTF">2024-08-05T19:11:30Z</dcterms:created>
  <dcterms:modified xsi:type="dcterms:W3CDTF">2024-08-05T19:24:35Z</dcterms:modified>
</cp:coreProperties>
</file>