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mp4" ContentType="video/mp4"/>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61" r:id="rId5"/>
    <p:sldId id="259" r:id="rId6"/>
    <p:sldId id="262" r:id="rId7"/>
    <p:sldId id="264" r:id="rId8"/>
    <p:sldId id="265" r:id="rId9"/>
    <p:sldId id="266" r:id="rId10"/>
    <p:sldId id="26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9" name="Google Shape;49;p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bhishekhost.epizy.com/index.ph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8.xml"/><Relationship Id="rId1" Type="http://schemas.openxmlformats.org/officeDocument/2006/relationships/video" Target="NULL"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736282"/>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err="1"/>
              <a:t>DreamTeam</a:t>
            </a:r>
            <a:endParaRPr dirty="0"/>
          </a:p>
        </p:txBody>
      </p:sp>
      <p:sp>
        <p:nvSpPr>
          <p:cNvPr id="89" name="Google Shape;89;p13"/>
          <p:cNvSpPr txBox="1">
            <a:spLocks noGrp="1"/>
          </p:cNvSpPr>
          <p:nvPr>
            <p:ph type="subTitle" idx="1"/>
          </p:nvPr>
        </p:nvSpPr>
        <p:spPr>
          <a:xfrm>
            <a:off x="1524000" y="3602037"/>
            <a:ext cx="9144000" cy="1655762"/>
          </a:xfrm>
          <a:prstGeom prst="rect">
            <a:avLst/>
          </a:prstGeom>
          <a:noFill/>
          <a:ln>
            <a:noFill/>
          </a:ln>
        </p:spPr>
        <p:txBody>
          <a:bodyPr spcFirstLastPara="1" wrap="square" lIns="91425" tIns="45700" rIns="91425" bIns="45700" anchor="t" anchorCtr="0">
            <a:noAutofit/>
          </a:bodyPr>
          <a:lstStyle/>
          <a:p>
            <a:pPr marL="457200" lvl="0" indent="-457200" algn="l" rtl="0">
              <a:lnSpc>
                <a:spcPct val="80000"/>
              </a:lnSpc>
              <a:spcBef>
                <a:spcPts val="0"/>
              </a:spcBef>
              <a:spcAft>
                <a:spcPts val="0"/>
              </a:spcAft>
              <a:buClr>
                <a:schemeClr val="dk1"/>
              </a:buClr>
              <a:buSzPts val="2400"/>
              <a:buFont typeface="Calibri"/>
              <a:buAutoNum type="arabicPeriod"/>
            </a:pPr>
            <a:r>
              <a:rPr lang="en-US" sz="2400" b="0" i="0" u="none" dirty="0">
                <a:solidFill>
                  <a:schemeClr val="dk1"/>
                </a:solidFill>
                <a:latin typeface="Calibri"/>
                <a:ea typeface="Calibri"/>
                <a:cs typeface="Calibri"/>
                <a:sym typeface="Calibri"/>
              </a:rPr>
              <a:t>Team Leader Name: </a:t>
            </a:r>
            <a:r>
              <a:rPr lang="en-US" dirty="0" err="1" smtClean="0"/>
              <a:t>Anshika</a:t>
            </a:r>
            <a:r>
              <a:rPr lang="en-US" dirty="0" smtClean="0"/>
              <a:t> </a:t>
            </a:r>
            <a:r>
              <a:rPr lang="en-US" dirty="0" err="1" smtClean="0"/>
              <a:t>singh</a:t>
            </a:r>
            <a:endParaRPr dirty="0"/>
          </a:p>
          <a:p>
            <a:pPr marL="457200" lvl="0" indent="-457200" algn="l" rtl="0">
              <a:lnSpc>
                <a:spcPct val="80000"/>
              </a:lnSpc>
              <a:spcBef>
                <a:spcPts val="1000"/>
              </a:spcBef>
              <a:spcAft>
                <a:spcPts val="0"/>
              </a:spcAft>
              <a:buClr>
                <a:schemeClr val="dk1"/>
              </a:buClr>
              <a:buSzPts val="2400"/>
              <a:buFont typeface="Calibri"/>
              <a:buAutoNum type="arabicPeriod"/>
            </a:pPr>
            <a:r>
              <a:rPr lang="en-US" sz="2400" b="0" i="0" u="none" dirty="0">
                <a:solidFill>
                  <a:schemeClr val="dk1"/>
                </a:solidFill>
                <a:latin typeface="Calibri"/>
                <a:ea typeface="Calibri"/>
                <a:cs typeface="Calibri"/>
                <a:sym typeface="Calibri"/>
              </a:rPr>
              <a:t>Team Leader Phone Number:</a:t>
            </a:r>
            <a:r>
              <a:rPr lang="en-US" dirty="0">
                <a:latin typeface="Arial"/>
                <a:ea typeface="Arial"/>
                <a:cs typeface="Arial"/>
                <a:sym typeface="Arial"/>
              </a:rPr>
              <a:t> </a:t>
            </a:r>
            <a:r>
              <a:rPr lang="en-US" dirty="0" smtClean="0"/>
              <a:t>9838273227</a:t>
            </a:r>
            <a:endParaRPr dirty="0"/>
          </a:p>
          <a:p>
            <a:pPr marL="457200" lvl="0" indent="-457200" algn="l" rtl="0">
              <a:lnSpc>
                <a:spcPct val="80000"/>
              </a:lnSpc>
              <a:spcBef>
                <a:spcPts val="1000"/>
              </a:spcBef>
              <a:spcAft>
                <a:spcPts val="0"/>
              </a:spcAft>
              <a:buClr>
                <a:schemeClr val="dk1"/>
              </a:buClr>
              <a:buSzPts val="2400"/>
              <a:buFont typeface="Calibri"/>
              <a:buAutoNum type="arabicPeriod"/>
            </a:pPr>
            <a:r>
              <a:rPr lang="en-US" sz="2400" b="0" i="0" u="none" dirty="0">
                <a:solidFill>
                  <a:schemeClr val="dk1"/>
                </a:solidFill>
                <a:latin typeface="Calibri"/>
                <a:ea typeface="Calibri"/>
                <a:cs typeface="Calibri"/>
                <a:sym typeface="Calibri"/>
              </a:rPr>
              <a:t>Team Leader Email ID: </a:t>
            </a:r>
            <a:r>
              <a:rPr lang="en-US" sz="2400" b="0" i="0" u="none" dirty="0" smtClean="0">
                <a:solidFill>
                  <a:schemeClr val="dk1"/>
                </a:solidFill>
                <a:latin typeface="Calibri"/>
                <a:ea typeface="Calibri"/>
                <a:cs typeface="Calibri"/>
                <a:sym typeface="Calibri"/>
              </a:rPr>
              <a:t>anshikas288@gmail.com</a:t>
            </a:r>
            <a:endParaRPr dirty="0"/>
          </a:p>
        </p:txBody>
      </p:sp>
      <p:pic>
        <p:nvPicPr>
          <p:cNvPr id="90" name="Google Shape;90;p13" descr="A picture containing object&#10;&#10;Description automatically generated"/>
          <p:cNvPicPr preferRelativeResize="0"/>
          <p:nvPr/>
        </p:nvPicPr>
        <p:blipFill rotWithShape="1">
          <a:blip r:embed="rId3">
            <a:alphaModFix/>
          </a:blip>
          <a:srcRect/>
          <a:stretch/>
        </p:blipFill>
        <p:spPr>
          <a:xfrm>
            <a:off x="10406062" y="319087"/>
            <a:ext cx="1400175"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838200" y="25114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600"/>
              <a:buFont typeface="Calibri"/>
              <a:buNone/>
            </a:pPr>
            <a:r>
              <a:rPr lang="en-US" sz="6600" b="0" i="0" u="none">
                <a:solidFill>
                  <a:schemeClr val="dk1"/>
                </a:solidFill>
                <a:latin typeface="Calibri"/>
                <a:ea typeface="Calibri"/>
                <a:cs typeface="Calibri"/>
                <a:sym typeface="Calibri"/>
              </a:rPr>
              <a:t>Thank you</a:t>
            </a:r>
            <a:endParaRPr/>
          </a:p>
        </p:txBody>
      </p:sp>
      <p:sp>
        <p:nvSpPr>
          <p:cNvPr id="120" name="Google Shape;120;p17"/>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Submission Track</a:t>
            </a:r>
            <a:endParaRPr dirty="0"/>
          </a:p>
        </p:txBody>
      </p:sp>
      <p:sp>
        <p:nvSpPr>
          <p:cNvPr id="96" name="Google Shape;96;p1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dirty="0"/>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177800" algn="l" rtl="0">
              <a:lnSpc>
                <a:spcPct val="90000"/>
              </a:lnSpc>
              <a:spcBef>
                <a:spcPts val="1000"/>
              </a:spcBef>
              <a:spcAft>
                <a:spcPts val="0"/>
              </a:spcAft>
              <a:buClr>
                <a:schemeClr val="dk1"/>
              </a:buClr>
              <a:buSzPts val="2800"/>
              <a:buFont typeface="Arial"/>
              <a:buChar char="•"/>
            </a:pPr>
            <a:r>
              <a:rPr lang="en-US" dirty="0"/>
              <a:t>COVID-19 Track</a:t>
            </a:r>
            <a:endParaRPr dirty="0"/>
          </a:p>
          <a:p>
            <a:pPr marL="228600" marR="0" lvl="0" indent="0" algn="l" rtl="0">
              <a:lnSpc>
                <a:spcPct val="90000"/>
              </a:lnSpc>
              <a:spcBef>
                <a:spcPts val="1000"/>
              </a:spcBef>
              <a:spcAft>
                <a:spcPts val="0"/>
              </a:spcAft>
              <a:buNone/>
            </a:pPr>
            <a:endParaRPr dirty="0"/>
          </a:p>
        </p:txBody>
      </p:sp>
      <p:sp>
        <p:nvSpPr>
          <p:cNvPr id="97" name="Google Shape;97;p14"/>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2</a:t>
            </a:fld>
            <a:endParaRPr/>
          </a:p>
        </p:txBody>
      </p:sp>
      <p:pic>
        <p:nvPicPr>
          <p:cNvPr id="98" name="Google Shape;98;p14"/>
          <p:cNvPicPr preferRelativeResize="0"/>
          <p:nvPr/>
        </p:nvPicPr>
        <p:blipFill rotWithShape="1">
          <a:blip r:embed="rId3">
            <a:alphaModFix/>
          </a:blip>
          <a:srcRect/>
          <a:stretch/>
        </p:blipFill>
        <p:spPr>
          <a:xfrm>
            <a:off x="10406062" y="319087"/>
            <a:ext cx="1400175" cy="50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dirty="0">
                <a:solidFill>
                  <a:schemeClr val="dk1"/>
                </a:solidFill>
                <a:latin typeface="Calibri"/>
                <a:ea typeface="Calibri"/>
                <a:cs typeface="Calibri"/>
                <a:sym typeface="Calibri"/>
              </a:rPr>
              <a:t>Detailed </a:t>
            </a:r>
            <a:r>
              <a:rPr lang="en-US" dirty="0"/>
              <a:t>Of </a:t>
            </a:r>
            <a:r>
              <a:rPr lang="en-US" sz="4400" b="0" i="0" u="none" dirty="0">
                <a:solidFill>
                  <a:schemeClr val="dk1"/>
                </a:solidFill>
                <a:latin typeface="Calibri"/>
                <a:ea typeface="Calibri"/>
                <a:cs typeface="Calibri"/>
                <a:sym typeface="Calibri"/>
              </a:rPr>
              <a:t>Solution</a:t>
            </a:r>
            <a:endParaRPr dirty="0"/>
          </a:p>
        </p:txBody>
      </p:sp>
      <p:sp>
        <p:nvSpPr>
          <p:cNvPr id="104" name="Google Shape;104;p15"/>
          <p:cNvSpPr txBox="1">
            <a:spLocks noGrp="1"/>
          </p:cNvSpPr>
          <p:nvPr>
            <p:ph type="body" idx="1"/>
          </p:nvPr>
        </p:nvSpPr>
        <p:spPr>
          <a:xfrm>
            <a:off x="736600" y="2005013"/>
            <a:ext cx="10515600" cy="4351337"/>
          </a:xfrm>
          <a:prstGeom prst="rect">
            <a:avLst/>
          </a:prstGeom>
          <a:noFill/>
          <a:ln>
            <a:noFill/>
          </a:ln>
        </p:spPr>
        <p:txBody>
          <a:bodyPr spcFirstLastPara="1" wrap="square" lIns="91425" tIns="45700" rIns="91425" bIns="45700" anchor="t" anchorCtr="0">
            <a:noAutofit/>
          </a:bodyPr>
          <a:lstStyle/>
          <a:p>
            <a:r>
              <a:rPr lang="en-US" sz="3200" b="1" dirty="0"/>
              <a:t>THE CHALLENGE</a:t>
            </a:r>
            <a:r>
              <a:rPr lang="en-US" sz="3200" dirty="0"/>
              <a:t>:</a:t>
            </a:r>
          </a:p>
          <a:p>
            <a:r>
              <a:rPr lang="en-US" dirty="0"/>
              <a:t> After months of lockdown our country has entered into a stage of unlock which means that people will soon get back to their daily lives. Locations like supermarkets, stores and doctor’s clinic will get crowded again. Social distancing is the best way of protection against COVID-19. However avoiding crowd in waiting lines/rooms is not easy.</a:t>
            </a:r>
          </a:p>
          <a:p>
            <a:pPr marL="228600" marR="0" lvl="0" indent="0" algn="l" rtl="0">
              <a:lnSpc>
                <a:spcPct val="90000"/>
              </a:lnSpc>
              <a:spcBef>
                <a:spcPts val="0"/>
              </a:spcBef>
              <a:spcAft>
                <a:spcPts val="0"/>
              </a:spcAft>
              <a:buNone/>
            </a:pPr>
            <a:endParaRPr i="1" dirty="0"/>
          </a:p>
        </p:txBody>
      </p:sp>
      <p:sp>
        <p:nvSpPr>
          <p:cNvPr id="105" name="Google Shape;105;p1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3</a:t>
            </a:fld>
            <a:endParaRPr/>
          </a:p>
        </p:txBody>
      </p:sp>
      <p:pic>
        <p:nvPicPr>
          <p:cNvPr id="106" name="Google Shape;106;p15"/>
          <p:cNvPicPr preferRelativeResize="0"/>
          <p:nvPr/>
        </p:nvPicPr>
        <p:blipFill rotWithShape="1">
          <a:blip r:embed="rId3">
            <a:alphaModFix/>
          </a:blip>
          <a:srcRect/>
          <a:stretch/>
        </p:blipFill>
        <p:spPr>
          <a:xfrm>
            <a:off x="10406062" y="319087"/>
            <a:ext cx="1400175" cy="50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AF00927-63A5-452E-A580-511DFD08247D}"/>
              </a:ext>
            </a:extLst>
          </p:cNvPr>
          <p:cNvSpPr>
            <a:spLocks noGrp="1"/>
          </p:cNvSpPr>
          <p:nvPr>
            <p:ph type="body" idx="1"/>
          </p:nvPr>
        </p:nvSpPr>
        <p:spPr/>
        <p:txBody>
          <a:bodyPr/>
          <a:lstStyle/>
          <a:p>
            <a:r>
              <a:rPr lang="en-US" sz="3200" b="1" dirty="0"/>
              <a:t>THE IDEA:</a:t>
            </a:r>
          </a:p>
          <a:p>
            <a:r>
              <a:rPr lang="en-US" dirty="0"/>
              <a:t>We want to create a convenient solution to avoid crowd in waiting scenarios. Our website will allow the user to arrive at a particular location just in time. The user will be notified via email when it’s time to go. Initially the website focuses on the healthcare employees and patients but it can be used to serve any case regarding crowded locations.</a:t>
            </a:r>
          </a:p>
          <a:p>
            <a:endParaRPr lang="en-IN" dirty="0"/>
          </a:p>
        </p:txBody>
      </p:sp>
      <p:sp>
        <p:nvSpPr>
          <p:cNvPr id="2" name="Slide Number Placeholder 1">
            <a:extLst>
              <a:ext uri="{FF2B5EF4-FFF2-40B4-BE49-F238E27FC236}">
                <a16:creationId xmlns="" xmlns:a16="http://schemas.microsoft.com/office/drawing/2014/main" id="{0D181EB5-C59C-44A4-A949-7B29307271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extLst>
      <p:ext uri="{BB962C8B-B14F-4D97-AF65-F5344CB8AC3E}">
        <p14:creationId xmlns="" xmlns:p14="http://schemas.microsoft.com/office/powerpoint/2010/main" val="141279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45755" y="362857"/>
            <a:ext cx="10515600" cy="14825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dirty="0">
                <a:solidFill>
                  <a:schemeClr val="dk1"/>
                </a:solidFill>
                <a:latin typeface="Calibri"/>
                <a:ea typeface="Calibri"/>
                <a:cs typeface="Calibri"/>
                <a:sym typeface="Calibri"/>
              </a:rPr>
              <a:t>Proposed solution approach</a:t>
            </a:r>
            <a:endParaRPr/>
          </a:p>
        </p:txBody>
      </p:sp>
      <p:sp>
        <p:nvSpPr>
          <p:cNvPr id="112" name="Google Shape;112;p16"/>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r>
              <a:rPr lang="en-US" dirty="0"/>
              <a:t>Our solution approach is to create a website with frontend and backend components and it will consist of two categories as a Health Care employee and as Patient. The user has to register in one of the category and fill the required details.</a:t>
            </a:r>
          </a:p>
          <a:p>
            <a:r>
              <a:rPr lang="en-US" dirty="0"/>
              <a:t>After registration the Health Care employee will get a specific code using which the patient can choose and fix an appointment with the employee.</a:t>
            </a:r>
          </a:p>
          <a:p>
            <a:pPr marL="228600" marR="0" lvl="0" indent="0" algn="l" rtl="0">
              <a:lnSpc>
                <a:spcPct val="90000"/>
              </a:lnSpc>
              <a:spcBef>
                <a:spcPts val="0"/>
              </a:spcBef>
              <a:spcAft>
                <a:spcPts val="0"/>
              </a:spcAft>
              <a:buNone/>
            </a:pPr>
            <a:endParaRPr i="1" dirty="0"/>
          </a:p>
        </p:txBody>
      </p:sp>
      <p:sp>
        <p:nvSpPr>
          <p:cNvPr id="113" name="Google Shape;113;p16"/>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5</a:t>
            </a:fld>
            <a:endParaRPr/>
          </a:p>
        </p:txBody>
      </p:sp>
      <p:pic>
        <p:nvPicPr>
          <p:cNvPr id="114" name="Google Shape;114;p16"/>
          <p:cNvPicPr preferRelativeResize="0"/>
          <p:nvPr/>
        </p:nvPicPr>
        <p:blipFill rotWithShape="1">
          <a:blip r:embed="rId3">
            <a:alphaModFix/>
          </a:blip>
          <a:srcRect/>
          <a:stretch/>
        </p:blipFill>
        <p:spPr>
          <a:xfrm>
            <a:off x="10406062" y="319087"/>
            <a:ext cx="1400175" cy="50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8070636-9B55-4B97-9DFA-5036B728A581}"/>
              </a:ext>
            </a:extLst>
          </p:cNvPr>
          <p:cNvSpPr>
            <a:spLocks noGrp="1"/>
          </p:cNvSpPr>
          <p:nvPr>
            <p:ph type="body" idx="1"/>
          </p:nvPr>
        </p:nvSpPr>
        <p:spPr/>
        <p:txBody>
          <a:bodyPr/>
          <a:lstStyle/>
          <a:p>
            <a:r>
              <a:rPr lang="en-US" dirty="0"/>
              <a:t>As soon as the patient fixes an appointment , he or she will be queued and will be notified via email or SMS when it is the time to go or if there is any delay. Patients can check into the queue line safely from home.</a:t>
            </a:r>
          </a:p>
          <a:p>
            <a:r>
              <a:rPr lang="en-US" dirty="0"/>
              <a:t>This product can be developed within a week or two and is a quick win regarding the current situation and it minimizes the risk of infection for the patients as well as the medical staff.</a:t>
            </a:r>
          </a:p>
          <a:p>
            <a:endParaRPr lang="en-IN" dirty="0"/>
          </a:p>
        </p:txBody>
      </p:sp>
      <p:sp>
        <p:nvSpPr>
          <p:cNvPr id="4" name="Slide Number Placeholder 3">
            <a:extLst>
              <a:ext uri="{FF2B5EF4-FFF2-40B4-BE49-F238E27FC236}">
                <a16:creationId xmlns="" xmlns:a16="http://schemas.microsoft.com/office/drawing/2014/main" id="{B5E72BDB-112C-41CD-9D6E-7FFE633DEB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extLst>
      <p:ext uri="{BB962C8B-B14F-4D97-AF65-F5344CB8AC3E}">
        <p14:creationId xmlns="" xmlns:p14="http://schemas.microsoft.com/office/powerpoint/2010/main" val="40632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B82BC6-421D-4A1E-B9C4-71D151EC2E01}"/>
              </a:ext>
            </a:extLst>
          </p:cNvPr>
          <p:cNvSpPr>
            <a:spLocks noGrp="1"/>
          </p:cNvSpPr>
          <p:nvPr>
            <p:ph type="title"/>
          </p:nvPr>
        </p:nvSpPr>
        <p:spPr/>
        <p:txBody>
          <a:bodyPr/>
          <a:lstStyle/>
          <a:p>
            <a:r>
              <a:rPr lang="en-US" dirty="0"/>
              <a:t>Link for source code or snapshots for reference</a:t>
            </a:r>
            <a:endParaRPr lang="en-IN" dirty="0"/>
          </a:p>
        </p:txBody>
      </p:sp>
      <p:sp>
        <p:nvSpPr>
          <p:cNvPr id="3" name="Text Placeholder 2">
            <a:extLst>
              <a:ext uri="{FF2B5EF4-FFF2-40B4-BE49-F238E27FC236}">
                <a16:creationId xmlns="" xmlns:a16="http://schemas.microsoft.com/office/drawing/2014/main" id="{360365CC-D924-48EF-9ADA-85E102D76A1A}"/>
              </a:ext>
            </a:extLst>
          </p:cNvPr>
          <p:cNvSpPr>
            <a:spLocks noGrp="1"/>
          </p:cNvSpPr>
          <p:nvPr>
            <p:ph type="body" idx="1"/>
          </p:nvPr>
        </p:nvSpPr>
        <p:spPr/>
        <p:txBody>
          <a:bodyPr/>
          <a:lstStyle/>
          <a:p>
            <a:r>
              <a:rPr lang="en-IN" dirty="0">
                <a:hlinkClick r:id="rId2"/>
              </a:rPr>
              <a:t>http://abhishekhost.epizy.com/index.php</a:t>
            </a:r>
            <a:endParaRPr lang="en-IN" dirty="0"/>
          </a:p>
          <a:p>
            <a:endParaRPr lang="en-IN" dirty="0"/>
          </a:p>
        </p:txBody>
      </p:sp>
      <p:sp>
        <p:nvSpPr>
          <p:cNvPr id="4" name="Slide Number Placeholder 3">
            <a:extLst>
              <a:ext uri="{FF2B5EF4-FFF2-40B4-BE49-F238E27FC236}">
                <a16:creationId xmlns="" xmlns:a16="http://schemas.microsoft.com/office/drawing/2014/main" id="{3C61B5E8-89A0-4272-8E78-0AF1A20A6C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6" name="Picture 5">
            <a:extLst>
              <a:ext uri="{FF2B5EF4-FFF2-40B4-BE49-F238E27FC236}">
                <a16:creationId xmlns="" xmlns:a16="http://schemas.microsoft.com/office/drawing/2014/main" id="{B0478E9A-AE5C-4029-9D54-383AC9929B41}"/>
              </a:ext>
            </a:extLst>
          </p:cNvPr>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031240" y="2626360"/>
            <a:ext cx="5593080" cy="2902334"/>
          </a:xfrm>
          <a:prstGeom prst="rect">
            <a:avLst/>
          </a:prstGeom>
        </p:spPr>
      </p:pic>
      <p:pic>
        <p:nvPicPr>
          <p:cNvPr id="8" name="Picture 7">
            <a:extLst>
              <a:ext uri="{FF2B5EF4-FFF2-40B4-BE49-F238E27FC236}">
                <a16:creationId xmlns="" xmlns:a16="http://schemas.microsoft.com/office/drawing/2014/main" id="{1AB9F3E7-50F9-4A11-BC89-33E3ADE0663C}"/>
              </a:ext>
            </a:extLst>
          </p:cNvPr>
          <p:cNvPicPr>
            <a:picLocks noChangeAspect="1"/>
          </p:cNvPicPr>
          <p:nvPr/>
        </p:nvPicPr>
        <p:blipFill rotWithShape="1">
          <a:blip r:embed="rId4">
            <a:extLst>
              <a:ext uri="{28A0092B-C50C-407E-A947-70E740481C1C}">
                <a14:useLocalDpi xmlns="" xmlns:a14="http://schemas.microsoft.com/office/drawing/2010/main" val="0"/>
              </a:ext>
            </a:extLst>
          </a:blip>
          <a:srcRect/>
          <a:stretch/>
        </p:blipFill>
        <p:spPr>
          <a:xfrm>
            <a:off x="6817360" y="2626360"/>
            <a:ext cx="5262880" cy="3158723"/>
          </a:xfrm>
          <a:prstGeom prst="rect">
            <a:avLst/>
          </a:prstGeom>
        </p:spPr>
      </p:pic>
    </p:spTree>
    <p:extLst>
      <p:ext uri="{BB962C8B-B14F-4D97-AF65-F5344CB8AC3E}">
        <p14:creationId xmlns="" xmlns:p14="http://schemas.microsoft.com/office/powerpoint/2010/main" val="89640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D0087F1-0721-46C9-8712-F9CB17EE5030}"/>
              </a:ext>
            </a:extLst>
          </p:cNvPr>
          <p:cNvSpPr>
            <a:spLocks noGrp="1"/>
          </p:cNvSpPr>
          <p:nvPr>
            <p:ph type="title"/>
          </p:nvPr>
        </p:nvSpPr>
        <p:spPr/>
        <p:txBody>
          <a:bodyPr/>
          <a:lstStyle/>
          <a:p>
            <a:r>
              <a:rPr lang="en-US" dirty="0"/>
              <a:t>Demo Video</a:t>
            </a:r>
            <a:endParaRPr lang="en-IN" dirty="0"/>
          </a:p>
        </p:txBody>
      </p:sp>
      <p:sp>
        <p:nvSpPr>
          <p:cNvPr id="2" name="Slide Number Placeholder 1">
            <a:extLst>
              <a:ext uri="{FF2B5EF4-FFF2-40B4-BE49-F238E27FC236}">
                <a16:creationId xmlns="" xmlns:a16="http://schemas.microsoft.com/office/drawing/2014/main" id="{E7760AE9-C4A9-4F87-BFB9-FFA397E5B6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4" name="20200622183252_HD">
            <a:hlinkClick r:id="" action="ppaction://media"/>
            <a:extLst>
              <a:ext uri="{FF2B5EF4-FFF2-40B4-BE49-F238E27FC236}">
                <a16:creationId xmlns="" xmlns:a16="http://schemas.microsoft.com/office/drawing/2014/main" id="{A60EDAE2-0C7D-4386-AD5A-CF37D7DECECA}"/>
              </a:ext>
            </a:extLst>
          </p:cNvPr>
          <p:cNvPicPr>
            <a:picLocks noChangeAspect="1"/>
          </p:cNvPicPr>
          <p:nvPr>
            <a:videoFile r:link="rId1"/>
            <p:extLst>
              <p:ext uri="{DAA4B4D4-6D71-4841-9C94-3DE7FCFB9230}">
                <p14:media xmlns="" xmlns:p14="http://schemas.microsoft.com/office/powerpoint/2010/main" r:embed="rId3"/>
              </p:ext>
            </p:extLst>
          </p:nvPr>
        </p:nvPicPr>
        <p:blipFill>
          <a:blip r:embed="rId4"/>
          <a:stretch>
            <a:fillRect/>
          </a:stretch>
        </p:blipFill>
        <p:spPr>
          <a:xfrm>
            <a:off x="2032000" y="1690687"/>
            <a:ext cx="8128000" cy="4470400"/>
          </a:xfrm>
          <a:prstGeom prst="rect">
            <a:avLst/>
          </a:prstGeom>
        </p:spPr>
      </p:pic>
    </p:spTree>
    <p:extLst>
      <p:ext uri="{BB962C8B-B14F-4D97-AF65-F5344CB8AC3E}">
        <p14:creationId xmlns="" xmlns:p14="http://schemas.microsoft.com/office/powerpoint/2010/main" val="326737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69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114C4B-0DC2-413B-B853-8CB3815DB61F}"/>
              </a:ext>
            </a:extLst>
          </p:cNvPr>
          <p:cNvSpPr>
            <a:spLocks noGrp="1"/>
          </p:cNvSpPr>
          <p:nvPr>
            <p:ph type="title"/>
          </p:nvPr>
        </p:nvSpPr>
        <p:spPr/>
        <p:txBody>
          <a:bodyPr/>
          <a:lstStyle/>
          <a:p>
            <a:r>
              <a:rPr lang="en-US" dirty="0"/>
              <a:t>Associated attachments/files</a:t>
            </a:r>
            <a:endParaRPr lang="en-IN" dirty="0"/>
          </a:p>
        </p:txBody>
      </p:sp>
      <p:sp>
        <p:nvSpPr>
          <p:cNvPr id="4" name="Text Placeholder 3">
            <a:extLst>
              <a:ext uri="{FF2B5EF4-FFF2-40B4-BE49-F238E27FC236}">
                <a16:creationId xmlns="" xmlns:a16="http://schemas.microsoft.com/office/drawing/2014/main" id="{E1AD5714-7357-464C-89BB-DF031045A0C6}"/>
              </a:ext>
            </a:extLst>
          </p:cNvPr>
          <p:cNvSpPr>
            <a:spLocks noGrp="1"/>
          </p:cNvSpPr>
          <p:nvPr>
            <p:ph type="body" idx="1"/>
          </p:nvPr>
        </p:nvSpPr>
        <p:spPr/>
        <p:txBody>
          <a:bodyPr/>
          <a:lstStyle/>
          <a:p>
            <a:r>
              <a:rPr lang="en-US" dirty="0"/>
              <a:t>The source code and all the files are attached in the zip folder</a:t>
            </a:r>
            <a:endParaRPr lang="en-IN" dirty="0"/>
          </a:p>
        </p:txBody>
      </p:sp>
      <p:sp>
        <p:nvSpPr>
          <p:cNvPr id="3" name="Slide Number Placeholder 2">
            <a:extLst>
              <a:ext uri="{FF2B5EF4-FFF2-40B4-BE49-F238E27FC236}">
                <a16:creationId xmlns="" xmlns:a16="http://schemas.microsoft.com/office/drawing/2014/main" id="{F7C54621-03C9-441E-A23B-291857A381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6" name="Picture 5">
            <a:extLst>
              <a:ext uri="{FF2B5EF4-FFF2-40B4-BE49-F238E27FC236}">
                <a16:creationId xmlns="" xmlns:a16="http://schemas.microsoft.com/office/drawing/2014/main" id="{CB3A5FA3-4657-43AE-8494-780D852361D4}"/>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531" t="-131" r="531" b="131"/>
          <a:stretch/>
        </p:blipFill>
        <p:spPr>
          <a:xfrm>
            <a:off x="1198880" y="2712776"/>
            <a:ext cx="6085840" cy="3461422"/>
          </a:xfrm>
          <a:prstGeom prst="rect">
            <a:avLst/>
          </a:prstGeom>
        </p:spPr>
      </p:pic>
    </p:spTree>
    <p:extLst>
      <p:ext uri="{BB962C8B-B14F-4D97-AF65-F5344CB8AC3E}">
        <p14:creationId xmlns="" xmlns:p14="http://schemas.microsoft.com/office/powerpoint/2010/main" val="31326886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355</Words>
  <Application>Microsoft Office PowerPoint</Application>
  <PresentationFormat>Custom</PresentationFormat>
  <Paragraphs>33</Paragraphs>
  <Slides>10</Slides>
  <Notes>5</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DreamTeam</vt:lpstr>
      <vt:lpstr>Submission Track</vt:lpstr>
      <vt:lpstr>Detailed Of Solution</vt:lpstr>
      <vt:lpstr>Slide 4</vt:lpstr>
      <vt:lpstr>Proposed solution approach</vt:lpstr>
      <vt:lpstr>Slide 6</vt:lpstr>
      <vt:lpstr>Link for source code or snapshots for reference</vt:lpstr>
      <vt:lpstr>Demo Video</vt:lpstr>
      <vt:lpstr>Associated attachments/files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DreamTeam</dc:title>
  <dc:creator>AISHWARYA</dc:creator>
  <cp:lastModifiedBy>ANSHIKA</cp:lastModifiedBy>
  <cp:revision>10</cp:revision>
  <dcterms:modified xsi:type="dcterms:W3CDTF">2021-05-26T16:04:22Z</dcterms:modified>
</cp:coreProperties>
</file>