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59" r:id="rId6"/>
    <p:sldId id="260" r:id="rId7"/>
    <p:sldId id="303" r:id="rId8"/>
    <p:sldId id="304" r:id="rId9"/>
    <p:sldId id="302" r:id="rId10"/>
    <p:sldId id="265" r:id="rId11"/>
    <p:sldId id="277" r:id="rId12"/>
    <p:sldId id="305" r:id="rId13"/>
    <p:sldId id="286" r:id="rId14"/>
    <p:sldId id="288" r:id="rId15"/>
    <p:sldId id="289" r:id="rId16"/>
    <p:sldId id="290" r:id="rId17"/>
    <p:sldId id="263" r:id="rId18"/>
    <p:sldId id="278" r:id="rId19"/>
    <p:sldId id="279" r:id="rId20"/>
    <p:sldId id="280" r:id="rId21"/>
    <p:sldId id="281" r:id="rId22"/>
    <p:sldId id="282" r:id="rId23"/>
    <p:sldId id="283" r:id="rId24"/>
    <p:sldId id="272" r:id="rId25"/>
    <p:sldId id="276" r:id="rId26"/>
    <p:sldId id="274" r:id="rId27"/>
    <p:sldId id="275" r:id="rId28"/>
  </p:sldIdLst>
  <p:sldSz cx="9144000" cy="5143500"/>
  <p:notesSz cx="6858000" cy="9144000"/>
  <p:embeddedFontLst>
    <p:embeddedFont>
      <p:font typeface="Raleway"/>
      <p:regular r:id="rId32"/>
    </p:embeddedFont>
    <p:embeddedFont>
      <p:font typeface="Bebas Neue" panose="020B0606020202050201"/>
      <p:regular r:id="rId33"/>
    </p:embeddedFont>
    <p:embeddedFont>
      <p:font typeface="PT Sans" panose="020B0503020203020204"/>
      <p:regular r:id="rId34"/>
    </p:embeddedFont>
    <p:embeddedFont>
      <p:font typeface="Roboto" panose="0200000000000000000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6" name="Shape 1206"/>
        <p:cNvGrpSpPr/>
        <p:nvPr/>
      </p:nvGrpSpPr>
      <p:grpSpPr>
        <a:xfrm>
          <a:off x="0" y="0"/>
          <a:ext cx="0" cy="0"/>
          <a:chOff x="0" y="0"/>
          <a:chExt cx="0" cy="0"/>
        </a:xfrm>
      </p:grpSpPr>
      <p:sp>
        <p:nvSpPr>
          <p:cNvPr id="1207" name="Google Shape;1207;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2" name="Shape 1592"/>
        <p:cNvGrpSpPr/>
        <p:nvPr/>
      </p:nvGrpSpPr>
      <p:grpSpPr>
        <a:xfrm>
          <a:off x="0" y="0"/>
          <a:ext cx="0" cy="0"/>
          <a:chOff x="0" y="0"/>
          <a:chExt cx="0" cy="0"/>
        </a:xfrm>
      </p:grpSpPr>
      <p:sp>
        <p:nvSpPr>
          <p:cNvPr id="1593" name="Google Shape;1593;g25bff3d449b_0_3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5bff3d449b_0_3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2" name="Shape 1592"/>
        <p:cNvGrpSpPr/>
        <p:nvPr/>
      </p:nvGrpSpPr>
      <p:grpSpPr>
        <a:xfrm>
          <a:off x="0" y="0"/>
          <a:ext cx="0" cy="0"/>
          <a:chOff x="0" y="0"/>
          <a:chExt cx="0" cy="0"/>
        </a:xfrm>
      </p:grpSpPr>
      <p:sp>
        <p:nvSpPr>
          <p:cNvPr id="1593" name="Google Shape;1593;g25bff3d449b_0_3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5bff3d449b_0_3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2" name="Shape 1592"/>
        <p:cNvGrpSpPr/>
        <p:nvPr/>
      </p:nvGrpSpPr>
      <p:grpSpPr>
        <a:xfrm>
          <a:off x="0" y="0"/>
          <a:ext cx="0" cy="0"/>
          <a:chOff x="0" y="0"/>
          <a:chExt cx="0" cy="0"/>
        </a:xfrm>
      </p:grpSpPr>
      <p:sp>
        <p:nvSpPr>
          <p:cNvPr id="1593" name="Google Shape;1593;g25bff3d449b_0_3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5bff3d449b_0_3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2" name="Shape 1592"/>
        <p:cNvGrpSpPr/>
        <p:nvPr/>
      </p:nvGrpSpPr>
      <p:grpSpPr>
        <a:xfrm>
          <a:off x="0" y="0"/>
          <a:ext cx="0" cy="0"/>
          <a:chOff x="0" y="0"/>
          <a:chExt cx="0" cy="0"/>
        </a:xfrm>
      </p:grpSpPr>
      <p:sp>
        <p:nvSpPr>
          <p:cNvPr id="1593" name="Google Shape;1593;g25bff3d449b_0_3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5bff3d449b_0_3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2" name="Shape 1592"/>
        <p:cNvGrpSpPr/>
        <p:nvPr/>
      </p:nvGrpSpPr>
      <p:grpSpPr>
        <a:xfrm>
          <a:off x="0" y="0"/>
          <a:ext cx="0" cy="0"/>
          <a:chOff x="0" y="0"/>
          <a:chExt cx="0" cy="0"/>
        </a:xfrm>
      </p:grpSpPr>
      <p:sp>
        <p:nvSpPr>
          <p:cNvPr id="1593" name="Google Shape;1593;g25bff3d449b_0_3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5bff3d449b_0_3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5" name="Shape 1235"/>
        <p:cNvGrpSpPr/>
        <p:nvPr/>
      </p:nvGrpSpPr>
      <p:grpSpPr>
        <a:xfrm>
          <a:off x="0" y="0"/>
          <a:ext cx="0" cy="0"/>
          <a:chOff x="0" y="0"/>
          <a:chExt cx="0" cy="0"/>
        </a:xfrm>
      </p:grpSpPr>
      <p:sp>
        <p:nvSpPr>
          <p:cNvPr id="1236" name="Google Shape;1236;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7" name="Shape 1647"/>
        <p:cNvGrpSpPr/>
        <p:nvPr/>
      </p:nvGrpSpPr>
      <p:grpSpPr>
        <a:xfrm>
          <a:off x="0" y="0"/>
          <a:ext cx="0" cy="0"/>
          <a:chOff x="0" y="0"/>
          <a:chExt cx="0" cy="0"/>
        </a:xfrm>
      </p:grpSpPr>
      <p:sp>
        <p:nvSpPr>
          <p:cNvPr id="1648" name="Google Shape;1648;g25bff3d449b_0_7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25bff3d449b_0_7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7" name="Shape 1647"/>
        <p:cNvGrpSpPr/>
        <p:nvPr/>
      </p:nvGrpSpPr>
      <p:grpSpPr>
        <a:xfrm>
          <a:off x="0" y="0"/>
          <a:ext cx="0" cy="0"/>
          <a:chOff x="0" y="0"/>
          <a:chExt cx="0" cy="0"/>
        </a:xfrm>
      </p:grpSpPr>
      <p:sp>
        <p:nvSpPr>
          <p:cNvPr id="1648" name="Google Shape;1648;g25bff3d449b_0_7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9" name="Google Shape;1649;g25bff3d449b_0_7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8" name="Shape 1688"/>
        <p:cNvGrpSpPr/>
        <p:nvPr/>
      </p:nvGrpSpPr>
      <p:grpSpPr>
        <a:xfrm>
          <a:off x="0" y="0"/>
          <a:ext cx="0" cy="0"/>
          <a:chOff x="0" y="0"/>
          <a:chExt cx="0" cy="0"/>
        </a:xfrm>
      </p:grpSpPr>
      <p:sp>
        <p:nvSpPr>
          <p:cNvPr id="1689" name="Google Shape;1689;g262cfa8bcf6_0_3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262cfa8bcf6_0_3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2" name="Shape 1722"/>
        <p:cNvGrpSpPr/>
        <p:nvPr/>
      </p:nvGrpSpPr>
      <p:grpSpPr>
        <a:xfrm>
          <a:off x="0" y="0"/>
          <a:ext cx="0" cy="0"/>
          <a:chOff x="0" y="0"/>
          <a:chExt cx="0" cy="0"/>
        </a:xfrm>
      </p:grpSpPr>
      <p:sp>
        <p:nvSpPr>
          <p:cNvPr id="1723" name="Google Shape;1723;g25bff3d449b_0_7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25bff3d449b_0_7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4" name="Shape 1374"/>
        <p:cNvGrpSpPr/>
        <p:nvPr/>
      </p:nvGrpSpPr>
      <p:grpSpPr>
        <a:xfrm>
          <a:off x="0" y="0"/>
          <a:ext cx="0" cy="0"/>
          <a:chOff x="0" y="0"/>
          <a:chExt cx="0" cy="0"/>
        </a:xfrm>
      </p:grpSpPr>
      <p:sp>
        <p:nvSpPr>
          <p:cNvPr id="1375" name="Google Shape;1375;g25bff3d449b_0_1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6" name="Google Shape;1376;g25bff3d449b_0_1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0" name="Shape 1380"/>
        <p:cNvGrpSpPr/>
        <p:nvPr/>
      </p:nvGrpSpPr>
      <p:grpSpPr>
        <a:xfrm>
          <a:off x="0" y="0"/>
          <a:ext cx="0" cy="0"/>
          <a:chOff x="0" y="0"/>
          <a:chExt cx="0" cy="0"/>
        </a:xfrm>
      </p:grpSpPr>
      <p:sp>
        <p:nvSpPr>
          <p:cNvPr id="1381" name="Google Shape;1381;g2a26929d3aa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2a26929d3aa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0" name="Shape 1380"/>
        <p:cNvGrpSpPr/>
        <p:nvPr/>
      </p:nvGrpSpPr>
      <p:grpSpPr>
        <a:xfrm>
          <a:off x="0" y="0"/>
          <a:ext cx="0" cy="0"/>
          <a:chOff x="0" y="0"/>
          <a:chExt cx="0" cy="0"/>
        </a:xfrm>
      </p:grpSpPr>
      <p:sp>
        <p:nvSpPr>
          <p:cNvPr id="1381" name="Google Shape;1381;g2a26929d3aa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2a26929d3aa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2" name="Shape 1592"/>
        <p:cNvGrpSpPr/>
        <p:nvPr/>
      </p:nvGrpSpPr>
      <p:grpSpPr>
        <a:xfrm>
          <a:off x="0" y="0"/>
          <a:ext cx="0" cy="0"/>
          <a:chOff x="0" y="0"/>
          <a:chExt cx="0" cy="0"/>
        </a:xfrm>
      </p:grpSpPr>
      <p:sp>
        <p:nvSpPr>
          <p:cNvPr id="1593" name="Google Shape;1593;g25bff3d449b_0_39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5bff3d449b_0_3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1" name="Shape 1411"/>
        <p:cNvGrpSpPr/>
        <p:nvPr/>
      </p:nvGrpSpPr>
      <p:grpSpPr>
        <a:xfrm>
          <a:off x="0" y="0"/>
          <a:ext cx="0" cy="0"/>
          <a:chOff x="0" y="0"/>
          <a:chExt cx="0" cy="0"/>
        </a:xfrm>
      </p:grpSpPr>
      <p:sp>
        <p:nvSpPr>
          <p:cNvPr id="1412" name="Google Shape;1412;g25bff3d449b_0_1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5bff3d449b_0_1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125775" y="1151100"/>
            <a:ext cx="5074500" cy="2339100"/>
          </a:xfrm>
          <a:prstGeom prst="rect">
            <a:avLst/>
          </a:prstGeom>
          <a:solidFill>
            <a:schemeClr val="dk2"/>
          </a:solidFill>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7000">
                <a:latin typeface="Raleway"/>
                <a:ea typeface="Raleway"/>
                <a:cs typeface="Raleway"/>
                <a:sym typeface="Raleway"/>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2307675" y="3787463"/>
            <a:ext cx="4528800" cy="4758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rgbClr val="3F5294"/>
                </a:solidFill>
                <a:latin typeface="PT Sans" panose="020B0503020203020204"/>
                <a:ea typeface="PT Sans" panose="020B0503020203020204"/>
                <a:cs typeface="PT Sans" panose="020B0503020203020204"/>
                <a:sym typeface="PT Sans" panose="020B0503020203020204"/>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rot="5400000">
            <a:off x="1139457" y="3477126"/>
            <a:ext cx="475806" cy="2436660"/>
            <a:chOff x="-1582400" y="253375"/>
            <a:chExt cx="217750" cy="1115125"/>
          </a:xfrm>
        </p:grpSpPr>
        <p:sp>
          <p:nvSpPr>
            <p:cNvPr id="12" name="Google Shape;12;p2"/>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2"/>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2"/>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2"/>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2"/>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2"/>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2"/>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2"/>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2"/>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2"/>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2"/>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2"/>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2"/>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2"/>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2"/>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2"/>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2"/>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2"/>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2"/>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2"/>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2"/>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2"/>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2"/>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2"/>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2"/>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2"/>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2"/>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2"/>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2"/>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2"/>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2"/>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2"/>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2"/>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2"/>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2"/>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2"/>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2"/>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2"/>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2"/>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2"/>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2"/>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2"/>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2"/>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2"/>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2"/>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2"/>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37" name="Google Shape;137;p2"/>
          <p:cNvCxnSpPr/>
          <p:nvPr/>
        </p:nvCxnSpPr>
        <p:spPr>
          <a:xfrm>
            <a:off x="8256275" y="38448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38" name="Google Shape;138;p2"/>
          <p:cNvCxnSpPr/>
          <p:nvPr/>
        </p:nvCxnSpPr>
        <p:spPr>
          <a:xfrm>
            <a:off x="8504025" y="38448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39" name="Google Shape;139;p2"/>
          <p:cNvCxnSpPr/>
          <p:nvPr/>
        </p:nvCxnSpPr>
        <p:spPr>
          <a:xfrm>
            <a:off x="8751013" y="38448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40" name="Google Shape;140;p2"/>
          <p:cNvCxnSpPr/>
          <p:nvPr/>
        </p:nvCxnSpPr>
        <p:spPr>
          <a:xfrm>
            <a:off x="6660775" y="3376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241" name="Shape 241"/>
        <p:cNvGrpSpPr/>
        <p:nvPr/>
      </p:nvGrpSpPr>
      <p:grpSpPr>
        <a:xfrm>
          <a:off x="0" y="0"/>
          <a:ext cx="0" cy="0"/>
          <a:chOff x="0" y="0"/>
          <a:chExt cx="0" cy="0"/>
        </a:xfrm>
      </p:grpSpPr>
      <p:sp>
        <p:nvSpPr>
          <p:cNvPr id="242" name="Google Shape;242;p11"/>
          <p:cNvSpPr/>
          <p:nvPr/>
        </p:nvSpPr>
        <p:spPr>
          <a:xfrm>
            <a:off x="0" y="-35300"/>
            <a:ext cx="9144000" cy="29247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1"/>
          <p:cNvSpPr txBox="1"/>
          <p:nvPr>
            <p:ph type="title" hasCustomPrompt="1"/>
          </p:nvPr>
        </p:nvSpPr>
        <p:spPr>
          <a:xfrm>
            <a:off x="2974500" y="1338738"/>
            <a:ext cx="3195000" cy="15507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9600"/>
              <a:buNone/>
              <a:defRPr sz="96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44" name="Google Shape;244;p11"/>
          <p:cNvSpPr txBox="1"/>
          <p:nvPr>
            <p:ph type="subTitle" idx="1"/>
          </p:nvPr>
        </p:nvSpPr>
        <p:spPr>
          <a:xfrm>
            <a:off x="1773300" y="3016663"/>
            <a:ext cx="55974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sp>
        <p:nvSpPr>
          <p:cNvPr id="245" name="Google Shape;245;p11"/>
          <p:cNvSpPr/>
          <p:nvPr/>
        </p:nvSpPr>
        <p:spPr>
          <a:xfrm>
            <a:off x="7800750" y="3756855"/>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6" name="Google Shape;246;p11"/>
          <p:cNvGrpSpPr/>
          <p:nvPr/>
        </p:nvGrpSpPr>
        <p:grpSpPr>
          <a:xfrm flipH="1">
            <a:off x="7631557" y="269145"/>
            <a:ext cx="1226647" cy="270356"/>
            <a:chOff x="-737950" y="458900"/>
            <a:chExt cx="549450" cy="121100"/>
          </a:xfrm>
        </p:grpSpPr>
        <p:sp>
          <p:nvSpPr>
            <p:cNvPr id="247" name="Google Shape;247;p11"/>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1"/>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1"/>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2" name="Google Shape;252;p11"/>
          <p:cNvSpPr/>
          <p:nvPr/>
        </p:nvSpPr>
        <p:spPr>
          <a:xfrm rot="-5400000">
            <a:off x="1218278" y="3511244"/>
            <a:ext cx="59575" cy="2496139"/>
          </a:xfrm>
          <a:custGeom>
            <a:avLst/>
            <a:gdLst/>
            <a:ahLst/>
            <a:cxnLst/>
            <a:rect l="l" t="t" r="r" b="b"/>
            <a:pathLst>
              <a:path w="1507" h="38093" extrusionOk="0">
                <a:moveTo>
                  <a:pt x="0" y="0"/>
                </a:moveTo>
                <a:lnTo>
                  <a:pt x="0" y="38093"/>
                </a:lnTo>
                <a:lnTo>
                  <a:pt x="1506" y="38093"/>
                </a:lnTo>
                <a:lnTo>
                  <a:pt x="150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rot="-5400000">
            <a:off x="1219089" y="3758228"/>
            <a:ext cx="57955" cy="2496139"/>
          </a:xfrm>
          <a:custGeom>
            <a:avLst/>
            <a:gdLst/>
            <a:ahLst/>
            <a:cxnLst/>
            <a:rect l="l" t="t" r="r" b="b"/>
            <a:pathLst>
              <a:path w="1466" h="38093" extrusionOk="0">
                <a:moveTo>
                  <a:pt x="1" y="0"/>
                </a:moveTo>
                <a:lnTo>
                  <a:pt x="1" y="38093"/>
                </a:lnTo>
                <a:lnTo>
                  <a:pt x="1466" y="38093"/>
                </a:lnTo>
                <a:lnTo>
                  <a:pt x="146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254" name="Shape 2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255" name="Shape 255"/>
        <p:cNvGrpSpPr/>
        <p:nvPr/>
      </p:nvGrpSpPr>
      <p:grpSpPr>
        <a:xfrm>
          <a:off x="0" y="0"/>
          <a:ext cx="0" cy="0"/>
          <a:chOff x="0" y="0"/>
          <a:chExt cx="0" cy="0"/>
        </a:xfrm>
      </p:grpSpPr>
      <p:sp>
        <p:nvSpPr>
          <p:cNvPr id="256" name="Google Shape;256;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7" name="Google Shape;257;p13"/>
          <p:cNvSpPr txBox="1"/>
          <p:nvPr>
            <p:ph type="subTitle" idx="1"/>
          </p:nvPr>
        </p:nvSpPr>
        <p:spPr>
          <a:xfrm>
            <a:off x="713213" y="2424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58" name="Google Shape;258;p13"/>
          <p:cNvSpPr txBox="1"/>
          <p:nvPr>
            <p:ph type="subTitle" idx="2"/>
          </p:nvPr>
        </p:nvSpPr>
        <p:spPr>
          <a:xfrm>
            <a:off x="3412482" y="2424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59" name="Google Shape;259;p13"/>
          <p:cNvSpPr txBox="1"/>
          <p:nvPr>
            <p:ph type="subTitle" idx="3"/>
          </p:nvPr>
        </p:nvSpPr>
        <p:spPr>
          <a:xfrm>
            <a:off x="713213" y="4086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60" name="Google Shape;260;p13"/>
          <p:cNvSpPr txBox="1"/>
          <p:nvPr>
            <p:ph type="subTitle" idx="4"/>
          </p:nvPr>
        </p:nvSpPr>
        <p:spPr>
          <a:xfrm>
            <a:off x="3412482" y="4086225"/>
            <a:ext cx="23055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3F5294"/>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61" name="Google Shape;261;p13"/>
          <p:cNvSpPr txBox="1"/>
          <p:nvPr>
            <p:ph type="title" idx="5" hasCustomPrompt="1"/>
          </p:nvPr>
        </p:nvSpPr>
        <p:spPr>
          <a:xfrm>
            <a:off x="726765" y="1497183"/>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p:nvPr>
            <p:ph type="title" idx="6" hasCustomPrompt="1"/>
          </p:nvPr>
        </p:nvSpPr>
        <p:spPr>
          <a:xfrm>
            <a:off x="719990" y="3159191"/>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p:nvPr>
            <p:ph type="title" idx="7" hasCustomPrompt="1"/>
          </p:nvPr>
        </p:nvSpPr>
        <p:spPr>
          <a:xfrm>
            <a:off x="3419240" y="1497183"/>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p:nvPr>
            <p:ph type="title" idx="8" hasCustomPrompt="1"/>
          </p:nvPr>
        </p:nvSpPr>
        <p:spPr>
          <a:xfrm>
            <a:off x="3419240" y="3159191"/>
            <a:ext cx="734700" cy="447600"/>
          </a:xfrm>
          <a:prstGeom prst="rect">
            <a:avLst/>
          </a:prstGeom>
          <a:solidFill>
            <a:srgbClr val="5387ED"/>
          </a:solidFill>
        </p:spPr>
        <p:txBody>
          <a:bodyPr spcFirstLastPara="1" wrap="square" lIns="91425" tIns="91425" rIns="91425" bIns="91425" anchor="ctr" anchorCtr="0">
            <a:noAutofit/>
          </a:bodyPr>
          <a:lstStyle>
            <a:lvl1pPr lvl="0" algn="l"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p:nvPr>
            <p:ph type="subTitle" idx="9"/>
          </p:nvPr>
        </p:nvSpPr>
        <p:spPr>
          <a:xfrm>
            <a:off x="719988" y="2056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66" name="Google Shape;266;p13"/>
          <p:cNvSpPr txBox="1"/>
          <p:nvPr>
            <p:ph type="subTitle" idx="13"/>
          </p:nvPr>
        </p:nvSpPr>
        <p:spPr>
          <a:xfrm>
            <a:off x="3419263" y="2056575"/>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67" name="Google Shape;267;p13"/>
          <p:cNvSpPr txBox="1"/>
          <p:nvPr>
            <p:ph type="subTitle" idx="14"/>
          </p:nvPr>
        </p:nvSpPr>
        <p:spPr>
          <a:xfrm>
            <a:off x="719988" y="3718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68" name="Google Shape;268;p13"/>
          <p:cNvSpPr txBox="1"/>
          <p:nvPr>
            <p:ph type="subTitle" idx="15"/>
          </p:nvPr>
        </p:nvSpPr>
        <p:spPr>
          <a:xfrm>
            <a:off x="3419263" y="3718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1800" b="1">
                <a:solidFill>
                  <a:srgbClr val="3F5294"/>
                </a:solidFill>
                <a:latin typeface="Raleway"/>
                <a:ea typeface="Raleway"/>
                <a:cs typeface="Raleway"/>
                <a:sym typeface="Raleway"/>
              </a:defRPr>
            </a:lvl1pPr>
            <a:lvl2pPr lvl="1"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269" name="Google Shape;269;p13"/>
          <p:cNvSpPr/>
          <p:nvPr/>
        </p:nvSpPr>
        <p:spPr>
          <a:xfrm>
            <a:off x="5952325"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0" name="Google Shape;270;p13"/>
          <p:cNvGrpSpPr/>
          <p:nvPr/>
        </p:nvGrpSpPr>
        <p:grpSpPr>
          <a:xfrm>
            <a:off x="7930285" y="5"/>
            <a:ext cx="1213685" cy="1114620"/>
            <a:chOff x="1875850" y="163850"/>
            <a:chExt cx="685775" cy="629800"/>
          </a:xfrm>
        </p:grpSpPr>
        <p:sp>
          <p:nvSpPr>
            <p:cNvPr id="271" name="Google Shape;271;p13"/>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3"/>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3"/>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3"/>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3"/>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3"/>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3"/>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3"/>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3"/>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3"/>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3"/>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3"/>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3"/>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3"/>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3"/>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3"/>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3"/>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3"/>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3"/>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3"/>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3"/>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3"/>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3"/>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3"/>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3"/>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13"/>
          <p:cNvGrpSpPr/>
          <p:nvPr/>
        </p:nvGrpSpPr>
        <p:grpSpPr>
          <a:xfrm>
            <a:off x="8119625" y="3013375"/>
            <a:ext cx="1959000" cy="1959000"/>
            <a:chOff x="-1193600" y="-50600"/>
            <a:chExt cx="1959000" cy="1959000"/>
          </a:xfrm>
        </p:grpSpPr>
        <p:sp>
          <p:nvSpPr>
            <p:cNvPr id="297" name="Google Shape;297;p13"/>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3"/>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299" name="Shape 299"/>
        <p:cNvGrpSpPr/>
        <p:nvPr/>
      </p:nvGrpSpPr>
      <p:grpSpPr>
        <a:xfrm>
          <a:off x="0" y="0"/>
          <a:ext cx="0" cy="0"/>
          <a:chOff x="0" y="0"/>
          <a:chExt cx="0" cy="0"/>
        </a:xfrm>
      </p:grpSpPr>
      <p:sp>
        <p:nvSpPr>
          <p:cNvPr id="300" name="Google Shape;300;p14"/>
          <p:cNvSpPr txBox="1"/>
          <p:nvPr>
            <p:ph type="title"/>
          </p:nvPr>
        </p:nvSpPr>
        <p:spPr>
          <a:xfrm>
            <a:off x="3557400" y="3100288"/>
            <a:ext cx="4360200" cy="5319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3000"/>
              <a:buNone/>
              <a:defRPr sz="24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301" name="Google Shape;301;p14"/>
          <p:cNvSpPr txBox="1"/>
          <p:nvPr>
            <p:ph type="subTitle" idx="1"/>
          </p:nvPr>
        </p:nvSpPr>
        <p:spPr>
          <a:xfrm>
            <a:off x="1802725" y="1511325"/>
            <a:ext cx="6114900" cy="1478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grpSp>
        <p:nvGrpSpPr>
          <p:cNvPr id="302" name="Google Shape;302;p14"/>
          <p:cNvGrpSpPr/>
          <p:nvPr/>
        </p:nvGrpSpPr>
        <p:grpSpPr>
          <a:xfrm>
            <a:off x="2662613" y="4362300"/>
            <a:ext cx="1007625" cy="1012975"/>
            <a:chOff x="3577850" y="660625"/>
            <a:chExt cx="1007625" cy="1012975"/>
          </a:xfrm>
        </p:grpSpPr>
        <p:sp>
          <p:nvSpPr>
            <p:cNvPr id="303" name="Google Shape;303;p14"/>
            <p:cNvSpPr/>
            <p:nvPr/>
          </p:nvSpPr>
          <p:spPr>
            <a:xfrm>
              <a:off x="3577850" y="660625"/>
              <a:ext cx="1007625" cy="1012975"/>
            </a:xfrm>
            <a:custGeom>
              <a:avLst/>
              <a:gdLst/>
              <a:ahLst/>
              <a:cxnLst/>
              <a:rect l="l" t="t" r="r" b="b"/>
              <a:pathLst>
                <a:path w="40305" h="40519" fill="none" extrusionOk="0">
                  <a:moveTo>
                    <a:pt x="0" y="19910"/>
                  </a:moveTo>
                  <a:cubicBezTo>
                    <a:pt x="182" y="8816"/>
                    <a:pt x="9362" y="1"/>
                    <a:pt x="20396" y="183"/>
                  </a:cubicBezTo>
                  <a:cubicBezTo>
                    <a:pt x="31490" y="396"/>
                    <a:pt x="40305" y="9545"/>
                    <a:pt x="40122" y="20609"/>
                  </a:cubicBezTo>
                  <a:cubicBezTo>
                    <a:pt x="39940" y="31703"/>
                    <a:pt x="30791" y="40518"/>
                    <a:pt x="19727" y="40305"/>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4"/>
            <p:cNvSpPr/>
            <p:nvPr/>
          </p:nvSpPr>
          <p:spPr>
            <a:xfrm>
              <a:off x="3741975" y="934200"/>
              <a:ext cx="675575" cy="570700"/>
            </a:xfrm>
            <a:custGeom>
              <a:avLst/>
              <a:gdLst/>
              <a:ahLst/>
              <a:cxnLst/>
              <a:rect l="l" t="t" r="r" b="b"/>
              <a:pathLst>
                <a:path w="27023" h="22828" fill="none" extrusionOk="0">
                  <a:moveTo>
                    <a:pt x="22858" y="1763"/>
                  </a:moveTo>
                  <a:cubicBezTo>
                    <a:pt x="27022" y="6930"/>
                    <a:pt x="26232" y="14469"/>
                    <a:pt x="21095" y="18663"/>
                  </a:cubicBezTo>
                  <a:cubicBezTo>
                    <a:pt x="15928" y="22827"/>
                    <a:pt x="8359" y="22037"/>
                    <a:pt x="4195" y="16900"/>
                  </a:cubicBezTo>
                  <a:cubicBezTo>
                    <a:pt x="1" y="11794"/>
                    <a:pt x="821" y="4195"/>
                    <a:pt x="5928" y="0"/>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5" name="Google Shape;305;p14"/>
          <p:cNvGrpSpPr/>
          <p:nvPr/>
        </p:nvGrpSpPr>
        <p:grpSpPr>
          <a:xfrm rot="-5400000">
            <a:off x="7564208" y="39197"/>
            <a:ext cx="1419742" cy="1516086"/>
            <a:chOff x="4921325" y="1013225"/>
            <a:chExt cx="1175575" cy="1255350"/>
          </a:xfrm>
        </p:grpSpPr>
        <p:sp>
          <p:nvSpPr>
            <p:cNvPr id="306" name="Google Shape;306;p14"/>
            <p:cNvSpPr/>
            <p:nvPr/>
          </p:nvSpPr>
          <p:spPr>
            <a:xfrm>
              <a:off x="4921325" y="2238925"/>
              <a:ext cx="30425" cy="29650"/>
            </a:xfrm>
            <a:custGeom>
              <a:avLst/>
              <a:gdLst/>
              <a:ahLst/>
              <a:cxnLst/>
              <a:rect l="l" t="t" r="r" b="b"/>
              <a:pathLst>
                <a:path w="1217" h="1186" extrusionOk="0">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4"/>
            <p:cNvSpPr/>
            <p:nvPr/>
          </p:nvSpPr>
          <p:spPr>
            <a:xfrm>
              <a:off x="5003400" y="2150775"/>
              <a:ext cx="30425" cy="30425"/>
            </a:xfrm>
            <a:custGeom>
              <a:avLst/>
              <a:gdLst/>
              <a:ahLst/>
              <a:cxnLst/>
              <a:rect l="l" t="t" r="r" b="b"/>
              <a:pathLst>
                <a:path w="1217" h="1217" extrusionOk="0">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4"/>
            <p:cNvSpPr/>
            <p:nvPr/>
          </p:nvSpPr>
          <p:spPr>
            <a:xfrm>
              <a:off x="5003400" y="2239100"/>
              <a:ext cx="30425" cy="29475"/>
            </a:xfrm>
            <a:custGeom>
              <a:avLst/>
              <a:gdLst/>
              <a:ahLst/>
              <a:cxnLst/>
              <a:rect l="l" t="t" r="r" b="b"/>
              <a:pathLst>
                <a:path w="1217" h="1179" extrusionOk="0">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4"/>
            <p:cNvSpPr/>
            <p:nvPr/>
          </p:nvSpPr>
          <p:spPr>
            <a:xfrm>
              <a:off x="5085475" y="2062625"/>
              <a:ext cx="30425" cy="118575"/>
            </a:xfrm>
            <a:custGeom>
              <a:avLst/>
              <a:gdLst/>
              <a:ahLst/>
              <a:cxnLst/>
              <a:rect l="l" t="t" r="r" b="b"/>
              <a:pathLst>
                <a:path w="1217" h="4743"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4"/>
            <p:cNvSpPr/>
            <p:nvPr/>
          </p:nvSpPr>
          <p:spPr>
            <a:xfrm>
              <a:off x="5085475"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4"/>
            <p:cNvSpPr/>
            <p:nvPr/>
          </p:nvSpPr>
          <p:spPr>
            <a:xfrm>
              <a:off x="5166775" y="1975250"/>
              <a:ext cx="30425" cy="205950"/>
            </a:xfrm>
            <a:custGeom>
              <a:avLst/>
              <a:gdLst/>
              <a:ahLst/>
              <a:cxnLst/>
              <a:rect l="l" t="t" r="r" b="b"/>
              <a:pathLst>
                <a:path w="1217" h="8238" extrusionOk="0">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4"/>
            <p:cNvSpPr/>
            <p:nvPr/>
          </p:nvSpPr>
          <p:spPr>
            <a:xfrm>
              <a:off x="5167525" y="2238925"/>
              <a:ext cx="30425" cy="29650"/>
            </a:xfrm>
            <a:custGeom>
              <a:avLst/>
              <a:gdLst/>
              <a:ahLst/>
              <a:cxnLst/>
              <a:rect l="l" t="t" r="r" b="b"/>
              <a:pathLst>
                <a:path w="1217" h="1186" extrusionOk="0">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4"/>
            <p:cNvSpPr/>
            <p:nvPr/>
          </p:nvSpPr>
          <p:spPr>
            <a:xfrm>
              <a:off x="5248850" y="1887850"/>
              <a:ext cx="30425" cy="293350"/>
            </a:xfrm>
            <a:custGeom>
              <a:avLst/>
              <a:gdLst/>
              <a:ahLst/>
              <a:cxnLst/>
              <a:rect l="l" t="t" r="r" b="b"/>
              <a:pathLst>
                <a:path w="1217" h="11734" extrusionOk="0">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4"/>
            <p:cNvSpPr/>
            <p:nvPr/>
          </p:nvSpPr>
          <p:spPr>
            <a:xfrm>
              <a:off x="524885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4"/>
            <p:cNvSpPr/>
            <p:nvPr/>
          </p:nvSpPr>
          <p:spPr>
            <a:xfrm>
              <a:off x="5330150" y="1800475"/>
              <a:ext cx="30425" cy="380725"/>
            </a:xfrm>
            <a:custGeom>
              <a:avLst/>
              <a:gdLst/>
              <a:ahLst/>
              <a:cxnLst/>
              <a:rect l="l" t="t" r="r" b="b"/>
              <a:pathLst>
                <a:path w="1217" h="15229" extrusionOk="0">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4"/>
            <p:cNvSpPr/>
            <p:nvPr/>
          </p:nvSpPr>
          <p:spPr>
            <a:xfrm>
              <a:off x="5330150" y="2238925"/>
              <a:ext cx="30425" cy="29650"/>
            </a:xfrm>
            <a:custGeom>
              <a:avLst/>
              <a:gdLst/>
              <a:ahLst/>
              <a:cxnLst/>
              <a:rect l="l" t="t" r="r" b="b"/>
              <a:pathLst>
                <a:path w="1217" h="1186" extrusionOk="0">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4"/>
            <p:cNvSpPr/>
            <p:nvPr/>
          </p:nvSpPr>
          <p:spPr>
            <a:xfrm>
              <a:off x="5412225" y="1712325"/>
              <a:ext cx="30425" cy="468875"/>
            </a:xfrm>
            <a:custGeom>
              <a:avLst/>
              <a:gdLst/>
              <a:ahLst/>
              <a:cxnLst/>
              <a:rect l="l" t="t" r="r" b="b"/>
              <a:pathLst>
                <a:path w="1217" h="18755"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4"/>
            <p:cNvSpPr/>
            <p:nvPr/>
          </p:nvSpPr>
          <p:spPr>
            <a:xfrm>
              <a:off x="5412225" y="2239200"/>
              <a:ext cx="30425" cy="29375"/>
            </a:xfrm>
            <a:custGeom>
              <a:avLst/>
              <a:gdLst/>
              <a:ahLst/>
              <a:cxnLst/>
              <a:rect l="l" t="t" r="r" b="b"/>
              <a:pathLst>
                <a:path w="1217" h="1175" extrusionOk="0">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4"/>
            <p:cNvSpPr/>
            <p:nvPr/>
          </p:nvSpPr>
          <p:spPr>
            <a:xfrm>
              <a:off x="5493525" y="1624925"/>
              <a:ext cx="30425" cy="556275"/>
            </a:xfrm>
            <a:custGeom>
              <a:avLst/>
              <a:gdLst/>
              <a:ahLst/>
              <a:cxnLst/>
              <a:rect l="l" t="t" r="r" b="b"/>
              <a:pathLst>
                <a:path w="1217" h="22251" extrusionOk="0">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4"/>
            <p:cNvSpPr/>
            <p:nvPr/>
          </p:nvSpPr>
          <p:spPr>
            <a:xfrm>
              <a:off x="5493525" y="2239200"/>
              <a:ext cx="30425" cy="29375"/>
            </a:xfrm>
            <a:custGeom>
              <a:avLst/>
              <a:gdLst/>
              <a:ahLst/>
              <a:cxnLst/>
              <a:rect l="l" t="t" r="r" b="b"/>
              <a:pathLst>
                <a:path w="1217" h="1175" extrusionOk="0">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4"/>
            <p:cNvSpPr/>
            <p:nvPr/>
          </p:nvSpPr>
          <p:spPr>
            <a:xfrm>
              <a:off x="5576350" y="1537550"/>
              <a:ext cx="30425" cy="643650"/>
            </a:xfrm>
            <a:custGeom>
              <a:avLst/>
              <a:gdLst/>
              <a:ahLst/>
              <a:cxnLst/>
              <a:rect l="l" t="t" r="r" b="b"/>
              <a:pathLst>
                <a:path w="1217" h="25746" extrusionOk="0">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4"/>
            <p:cNvSpPr/>
            <p:nvPr/>
          </p:nvSpPr>
          <p:spPr>
            <a:xfrm>
              <a:off x="557560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4"/>
            <p:cNvSpPr/>
            <p:nvPr/>
          </p:nvSpPr>
          <p:spPr>
            <a:xfrm>
              <a:off x="5658425" y="1450150"/>
              <a:ext cx="30425" cy="731050"/>
            </a:xfrm>
            <a:custGeom>
              <a:avLst/>
              <a:gdLst/>
              <a:ahLst/>
              <a:cxnLst/>
              <a:rect l="l" t="t" r="r" b="b"/>
              <a:pathLst>
                <a:path w="1217" h="29242" extrusionOk="0">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4"/>
            <p:cNvSpPr/>
            <p:nvPr/>
          </p:nvSpPr>
          <p:spPr>
            <a:xfrm>
              <a:off x="5656900" y="2238925"/>
              <a:ext cx="28900" cy="29650"/>
            </a:xfrm>
            <a:custGeom>
              <a:avLst/>
              <a:gdLst/>
              <a:ahLst/>
              <a:cxnLst/>
              <a:rect l="l" t="t" r="r" b="b"/>
              <a:pathLst>
                <a:path w="1156" h="1186" extrusionOk="0">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4"/>
            <p:cNvSpPr/>
            <p:nvPr/>
          </p:nvSpPr>
          <p:spPr>
            <a:xfrm>
              <a:off x="5739725" y="1362025"/>
              <a:ext cx="30425" cy="819175"/>
            </a:xfrm>
            <a:custGeom>
              <a:avLst/>
              <a:gdLst/>
              <a:ahLst/>
              <a:cxnLst/>
              <a:rect l="l" t="t" r="r" b="b"/>
              <a:pathLst>
                <a:path w="1217" h="32767" extrusionOk="0">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4"/>
            <p:cNvSpPr/>
            <p:nvPr/>
          </p:nvSpPr>
          <p:spPr>
            <a:xfrm>
              <a:off x="5738975" y="2239100"/>
              <a:ext cx="29650" cy="29475"/>
            </a:xfrm>
            <a:custGeom>
              <a:avLst/>
              <a:gdLst/>
              <a:ahLst/>
              <a:cxnLst/>
              <a:rect l="l" t="t" r="r" b="b"/>
              <a:pathLst>
                <a:path w="1186" h="1179" extrusionOk="0">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4"/>
            <p:cNvSpPr/>
            <p:nvPr/>
          </p:nvSpPr>
          <p:spPr>
            <a:xfrm>
              <a:off x="5821050" y="1274625"/>
              <a:ext cx="31175" cy="906575"/>
            </a:xfrm>
            <a:custGeom>
              <a:avLst/>
              <a:gdLst/>
              <a:ahLst/>
              <a:cxnLst/>
              <a:rect l="l" t="t" r="r" b="b"/>
              <a:pathLst>
                <a:path w="1247" h="36263" extrusionOk="0">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4"/>
            <p:cNvSpPr/>
            <p:nvPr/>
          </p:nvSpPr>
          <p:spPr>
            <a:xfrm>
              <a:off x="5821050" y="2239675"/>
              <a:ext cx="28900" cy="28900"/>
            </a:xfrm>
            <a:custGeom>
              <a:avLst/>
              <a:gdLst/>
              <a:ahLst/>
              <a:cxnLst/>
              <a:rect l="l" t="t" r="r" b="b"/>
              <a:pathLst>
                <a:path w="1156" h="1156" extrusionOk="0">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4"/>
            <p:cNvSpPr/>
            <p:nvPr/>
          </p:nvSpPr>
          <p:spPr>
            <a:xfrm>
              <a:off x="5903100" y="1187250"/>
              <a:ext cx="29675" cy="993950"/>
            </a:xfrm>
            <a:custGeom>
              <a:avLst/>
              <a:gdLst/>
              <a:ahLst/>
              <a:cxnLst/>
              <a:rect l="l" t="t" r="r" b="b"/>
              <a:pathLst>
                <a:path w="1187" h="39758" extrusionOk="0">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4"/>
            <p:cNvSpPr/>
            <p:nvPr/>
          </p:nvSpPr>
          <p:spPr>
            <a:xfrm>
              <a:off x="5903100" y="2239100"/>
              <a:ext cx="30425" cy="29475"/>
            </a:xfrm>
            <a:custGeom>
              <a:avLst/>
              <a:gdLst/>
              <a:ahLst/>
              <a:cxnLst/>
              <a:rect l="l" t="t" r="r" b="b"/>
              <a:pathLst>
                <a:path w="1217" h="1179" extrusionOk="0">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4"/>
            <p:cNvSpPr/>
            <p:nvPr/>
          </p:nvSpPr>
          <p:spPr>
            <a:xfrm>
              <a:off x="5985175" y="1099850"/>
              <a:ext cx="30425" cy="1081350"/>
            </a:xfrm>
            <a:custGeom>
              <a:avLst/>
              <a:gdLst/>
              <a:ahLst/>
              <a:cxnLst/>
              <a:rect l="l" t="t" r="r" b="b"/>
              <a:pathLst>
                <a:path w="1217" h="43254" extrusionOk="0">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4"/>
            <p:cNvSpPr/>
            <p:nvPr/>
          </p:nvSpPr>
          <p:spPr>
            <a:xfrm>
              <a:off x="5985950" y="2239675"/>
              <a:ext cx="28125" cy="28900"/>
            </a:xfrm>
            <a:custGeom>
              <a:avLst/>
              <a:gdLst/>
              <a:ahLst/>
              <a:cxnLst/>
              <a:rect l="l" t="t" r="r" b="b"/>
              <a:pathLst>
                <a:path w="1125" h="1156" extrusionOk="0">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4"/>
            <p:cNvSpPr/>
            <p:nvPr/>
          </p:nvSpPr>
          <p:spPr>
            <a:xfrm>
              <a:off x="6066500" y="1013225"/>
              <a:ext cx="30400" cy="28150"/>
            </a:xfrm>
            <a:custGeom>
              <a:avLst/>
              <a:gdLst/>
              <a:ahLst/>
              <a:cxnLst/>
              <a:rect l="l" t="t" r="r" b="b"/>
              <a:pathLst>
                <a:path w="1216" h="1126" extrusionOk="0">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4"/>
            <p:cNvSpPr/>
            <p:nvPr/>
          </p:nvSpPr>
          <p:spPr>
            <a:xfrm>
              <a:off x="6066500" y="1099850"/>
              <a:ext cx="30400" cy="1081350"/>
            </a:xfrm>
            <a:custGeom>
              <a:avLst/>
              <a:gdLst/>
              <a:ahLst/>
              <a:cxnLst/>
              <a:rect l="l" t="t" r="r" b="b"/>
              <a:pathLst>
                <a:path w="1216" h="43254" extrusionOk="0">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4"/>
            <p:cNvSpPr/>
            <p:nvPr/>
          </p:nvSpPr>
          <p:spPr>
            <a:xfrm>
              <a:off x="6066500" y="2239675"/>
              <a:ext cx="28900" cy="28900"/>
            </a:xfrm>
            <a:custGeom>
              <a:avLst/>
              <a:gdLst/>
              <a:ahLst/>
              <a:cxnLst/>
              <a:rect l="l" t="t" r="r" b="b"/>
              <a:pathLst>
                <a:path w="1156" h="1156" extrusionOk="0">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336" name="Shape 336"/>
        <p:cNvGrpSpPr/>
        <p:nvPr/>
      </p:nvGrpSpPr>
      <p:grpSpPr>
        <a:xfrm>
          <a:off x="0" y="0"/>
          <a:ext cx="0" cy="0"/>
          <a:chOff x="0" y="0"/>
          <a:chExt cx="0" cy="0"/>
        </a:xfrm>
      </p:grpSpPr>
      <p:sp>
        <p:nvSpPr>
          <p:cNvPr id="337" name="Google Shape;337;p15"/>
          <p:cNvSpPr txBox="1"/>
          <p:nvPr>
            <p:ph type="title"/>
          </p:nvPr>
        </p:nvSpPr>
        <p:spPr>
          <a:xfrm>
            <a:off x="720000" y="1354375"/>
            <a:ext cx="3409500" cy="1632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8" name="Google Shape;338;p15"/>
          <p:cNvSpPr txBox="1"/>
          <p:nvPr>
            <p:ph type="subTitle" idx="1"/>
          </p:nvPr>
        </p:nvSpPr>
        <p:spPr>
          <a:xfrm>
            <a:off x="720000" y="2986350"/>
            <a:ext cx="3409500" cy="8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39" name="Google Shape;339;p15"/>
          <p:cNvSpPr/>
          <p:nvPr>
            <p:ph type="pic" idx="2"/>
          </p:nvPr>
        </p:nvSpPr>
        <p:spPr>
          <a:xfrm>
            <a:off x="4797450" y="651300"/>
            <a:ext cx="3633300" cy="3840900"/>
          </a:xfrm>
          <a:prstGeom prst="rect">
            <a:avLst/>
          </a:prstGeom>
          <a:noFill/>
          <a:ln>
            <a:noFill/>
          </a:ln>
        </p:spPr>
      </p:sp>
      <p:grpSp>
        <p:nvGrpSpPr>
          <p:cNvPr id="340" name="Google Shape;340;p15"/>
          <p:cNvGrpSpPr/>
          <p:nvPr/>
        </p:nvGrpSpPr>
        <p:grpSpPr>
          <a:xfrm>
            <a:off x="232836" y="4334692"/>
            <a:ext cx="1676211" cy="1602661"/>
            <a:chOff x="6595375" y="1675850"/>
            <a:chExt cx="1229525" cy="1175575"/>
          </a:xfrm>
        </p:grpSpPr>
        <p:sp>
          <p:nvSpPr>
            <p:cNvPr id="341" name="Google Shape;341;p15"/>
            <p:cNvSpPr/>
            <p:nvPr/>
          </p:nvSpPr>
          <p:spPr>
            <a:xfrm>
              <a:off x="6595375" y="1675850"/>
              <a:ext cx="1229525" cy="1175575"/>
            </a:xfrm>
            <a:custGeom>
              <a:avLst/>
              <a:gdLst/>
              <a:ahLst/>
              <a:cxnLst/>
              <a:rect l="l" t="t" r="r" b="b"/>
              <a:pathLst>
                <a:path w="49181" h="47023" fill="none" extrusionOk="0">
                  <a:moveTo>
                    <a:pt x="44956" y="11763"/>
                  </a:moveTo>
                  <a:lnTo>
                    <a:pt x="44956" y="11763"/>
                  </a:lnTo>
                  <a:cubicBezTo>
                    <a:pt x="40731" y="4499"/>
                    <a:pt x="32980" y="0"/>
                    <a:pt x="24591" y="0"/>
                  </a:cubicBezTo>
                  <a:lnTo>
                    <a:pt x="24591" y="0"/>
                  </a:lnTo>
                  <a:cubicBezTo>
                    <a:pt x="16201" y="0"/>
                    <a:pt x="8450" y="4499"/>
                    <a:pt x="4225" y="11763"/>
                  </a:cubicBezTo>
                  <a:lnTo>
                    <a:pt x="4225" y="11763"/>
                  </a:lnTo>
                  <a:cubicBezTo>
                    <a:pt x="0" y="18998"/>
                    <a:pt x="0" y="27964"/>
                    <a:pt x="4225" y="35259"/>
                  </a:cubicBezTo>
                  <a:lnTo>
                    <a:pt x="4225" y="35259"/>
                  </a:lnTo>
                  <a:cubicBezTo>
                    <a:pt x="8450" y="42524"/>
                    <a:pt x="16201" y="47022"/>
                    <a:pt x="24591" y="47022"/>
                  </a:cubicBezTo>
                  <a:lnTo>
                    <a:pt x="24591" y="47022"/>
                  </a:lnTo>
                  <a:cubicBezTo>
                    <a:pt x="32980" y="47022"/>
                    <a:pt x="40731" y="42524"/>
                    <a:pt x="44956" y="35259"/>
                  </a:cubicBezTo>
                  <a:lnTo>
                    <a:pt x="44956" y="35259"/>
                  </a:lnTo>
                  <a:cubicBezTo>
                    <a:pt x="49181" y="27964"/>
                    <a:pt x="49181" y="18998"/>
                    <a:pt x="44956" y="11763"/>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5"/>
            <p:cNvSpPr/>
            <p:nvPr/>
          </p:nvSpPr>
          <p:spPr>
            <a:xfrm>
              <a:off x="6727600" y="1801225"/>
              <a:ext cx="965075" cy="923300"/>
            </a:xfrm>
            <a:custGeom>
              <a:avLst/>
              <a:gdLst/>
              <a:ahLst/>
              <a:cxnLst/>
              <a:rect l="l" t="t" r="r" b="b"/>
              <a:pathLst>
                <a:path w="38603" h="36932" fill="none" extrusionOk="0">
                  <a:moveTo>
                    <a:pt x="35290" y="9241"/>
                  </a:moveTo>
                  <a:lnTo>
                    <a:pt x="35290" y="9241"/>
                  </a:lnTo>
                  <a:cubicBezTo>
                    <a:pt x="32007" y="3557"/>
                    <a:pt x="25928" y="1"/>
                    <a:pt x="19302" y="1"/>
                  </a:cubicBezTo>
                  <a:lnTo>
                    <a:pt x="19302" y="1"/>
                  </a:lnTo>
                  <a:cubicBezTo>
                    <a:pt x="12706" y="1"/>
                    <a:pt x="6627" y="3557"/>
                    <a:pt x="3313" y="9241"/>
                  </a:cubicBezTo>
                  <a:lnTo>
                    <a:pt x="3313" y="9241"/>
                  </a:lnTo>
                  <a:cubicBezTo>
                    <a:pt x="0" y="14955"/>
                    <a:pt x="0" y="22007"/>
                    <a:pt x="3313" y="27721"/>
                  </a:cubicBezTo>
                  <a:lnTo>
                    <a:pt x="3313" y="27721"/>
                  </a:lnTo>
                  <a:cubicBezTo>
                    <a:pt x="6627" y="33405"/>
                    <a:pt x="12706" y="36931"/>
                    <a:pt x="19302" y="36931"/>
                  </a:cubicBezTo>
                  <a:lnTo>
                    <a:pt x="19302" y="36931"/>
                  </a:lnTo>
                  <a:cubicBezTo>
                    <a:pt x="25928" y="36931"/>
                    <a:pt x="32007" y="33405"/>
                    <a:pt x="35290" y="27721"/>
                  </a:cubicBezTo>
                  <a:lnTo>
                    <a:pt x="35290" y="27721"/>
                  </a:lnTo>
                  <a:cubicBezTo>
                    <a:pt x="38603" y="22007"/>
                    <a:pt x="38603" y="14986"/>
                    <a:pt x="35290" y="9241"/>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5"/>
            <p:cNvSpPr/>
            <p:nvPr/>
          </p:nvSpPr>
          <p:spPr>
            <a:xfrm>
              <a:off x="6856025" y="1922800"/>
              <a:ext cx="710525" cy="681650"/>
            </a:xfrm>
            <a:custGeom>
              <a:avLst/>
              <a:gdLst/>
              <a:ahLst/>
              <a:cxnLst/>
              <a:rect l="l" t="t" r="r" b="b"/>
              <a:pathLst>
                <a:path w="28421" h="27266" fill="none" extrusionOk="0">
                  <a:moveTo>
                    <a:pt x="25989" y="6810"/>
                  </a:moveTo>
                  <a:lnTo>
                    <a:pt x="25989" y="6810"/>
                  </a:lnTo>
                  <a:cubicBezTo>
                    <a:pt x="23557" y="2585"/>
                    <a:pt x="19058" y="1"/>
                    <a:pt x="14195" y="1"/>
                  </a:cubicBezTo>
                  <a:lnTo>
                    <a:pt x="14195" y="1"/>
                  </a:lnTo>
                  <a:cubicBezTo>
                    <a:pt x="9332" y="1"/>
                    <a:pt x="4864" y="2585"/>
                    <a:pt x="2432" y="6810"/>
                  </a:cubicBezTo>
                  <a:lnTo>
                    <a:pt x="2432" y="6810"/>
                  </a:lnTo>
                  <a:cubicBezTo>
                    <a:pt x="0" y="11035"/>
                    <a:pt x="0" y="16232"/>
                    <a:pt x="2432" y="20457"/>
                  </a:cubicBezTo>
                  <a:lnTo>
                    <a:pt x="2432" y="20457"/>
                  </a:lnTo>
                  <a:cubicBezTo>
                    <a:pt x="4864" y="24682"/>
                    <a:pt x="9332" y="27266"/>
                    <a:pt x="14195" y="27266"/>
                  </a:cubicBezTo>
                  <a:lnTo>
                    <a:pt x="14195" y="27266"/>
                  </a:lnTo>
                  <a:cubicBezTo>
                    <a:pt x="19058" y="27266"/>
                    <a:pt x="23557" y="24682"/>
                    <a:pt x="25989" y="20457"/>
                  </a:cubicBezTo>
                  <a:lnTo>
                    <a:pt x="25989" y="20457"/>
                  </a:lnTo>
                  <a:cubicBezTo>
                    <a:pt x="28420" y="16232"/>
                    <a:pt x="28420" y="11035"/>
                    <a:pt x="25989" y="6810"/>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5"/>
            <p:cNvSpPr/>
            <p:nvPr/>
          </p:nvSpPr>
          <p:spPr>
            <a:xfrm>
              <a:off x="6989000" y="2052000"/>
              <a:ext cx="442275" cy="421750"/>
            </a:xfrm>
            <a:custGeom>
              <a:avLst/>
              <a:gdLst/>
              <a:ahLst/>
              <a:cxnLst/>
              <a:rect l="l" t="t" r="r" b="b"/>
              <a:pathLst>
                <a:path w="17691" h="16870" fill="none" extrusionOk="0">
                  <a:moveTo>
                    <a:pt x="16171" y="4225"/>
                  </a:moveTo>
                  <a:lnTo>
                    <a:pt x="16171" y="4225"/>
                  </a:lnTo>
                  <a:cubicBezTo>
                    <a:pt x="14651" y="1611"/>
                    <a:pt x="11885" y="0"/>
                    <a:pt x="8846" y="0"/>
                  </a:cubicBezTo>
                  <a:lnTo>
                    <a:pt x="8846" y="0"/>
                  </a:lnTo>
                  <a:cubicBezTo>
                    <a:pt x="5836" y="0"/>
                    <a:pt x="3040" y="1611"/>
                    <a:pt x="1520" y="4225"/>
                  </a:cubicBezTo>
                  <a:lnTo>
                    <a:pt x="1520" y="4225"/>
                  </a:lnTo>
                  <a:cubicBezTo>
                    <a:pt x="0" y="6839"/>
                    <a:pt x="0" y="10092"/>
                    <a:pt x="1520" y="12675"/>
                  </a:cubicBezTo>
                  <a:lnTo>
                    <a:pt x="1520" y="12675"/>
                  </a:lnTo>
                  <a:cubicBezTo>
                    <a:pt x="3040" y="15289"/>
                    <a:pt x="5806" y="16870"/>
                    <a:pt x="8846" y="16870"/>
                  </a:cubicBezTo>
                  <a:lnTo>
                    <a:pt x="8846" y="16870"/>
                  </a:lnTo>
                  <a:cubicBezTo>
                    <a:pt x="11855" y="16870"/>
                    <a:pt x="14651" y="15289"/>
                    <a:pt x="16171" y="12675"/>
                  </a:cubicBezTo>
                  <a:lnTo>
                    <a:pt x="16171" y="12675"/>
                  </a:lnTo>
                  <a:cubicBezTo>
                    <a:pt x="17691" y="10092"/>
                    <a:pt x="17691" y="6839"/>
                    <a:pt x="16171" y="4225"/>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5"/>
            <p:cNvSpPr/>
            <p:nvPr/>
          </p:nvSpPr>
          <p:spPr>
            <a:xfrm>
              <a:off x="7106025" y="2164450"/>
              <a:ext cx="209000" cy="198350"/>
            </a:xfrm>
            <a:custGeom>
              <a:avLst/>
              <a:gdLst/>
              <a:ahLst/>
              <a:cxnLst/>
              <a:rect l="l" t="t" r="r" b="b"/>
              <a:pathLst>
                <a:path w="8360" h="7934" fill="none" extrusionOk="0">
                  <a:moveTo>
                    <a:pt x="7630" y="1976"/>
                  </a:moveTo>
                  <a:lnTo>
                    <a:pt x="7630" y="1976"/>
                  </a:lnTo>
                  <a:cubicBezTo>
                    <a:pt x="6900" y="761"/>
                    <a:pt x="5624" y="1"/>
                    <a:pt x="4165" y="1"/>
                  </a:cubicBezTo>
                  <a:lnTo>
                    <a:pt x="4165" y="1"/>
                  </a:lnTo>
                  <a:cubicBezTo>
                    <a:pt x="2766" y="1"/>
                    <a:pt x="1429" y="761"/>
                    <a:pt x="699" y="1976"/>
                  </a:cubicBezTo>
                  <a:lnTo>
                    <a:pt x="699" y="1976"/>
                  </a:lnTo>
                  <a:cubicBezTo>
                    <a:pt x="0" y="3192"/>
                    <a:pt x="0" y="4712"/>
                    <a:pt x="699" y="5958"/>
                  </a:cubicBezTo>
                  <a:lnTo>
                    <a:pt x="699" y="5958"/>
                  </a:lnTo>
                  <a:cubicBezTo>
                    <a:pt x="1429" y="7174"/>
                    <a:pt x="2736" y="7934"/>
                    <a:pt x="4165" y="7934"/>
                  </a:cubicBezTo>
                  <a:lnTo>
                    <a:pt x="4165" y="7934"/>
                  </a:lnTo>
                  <a:cubicBezTo>
                    <a:pt x="5563" y="7934"/>
                    <a:pt x="6900" y="7174"/>
                    <a:pt x="7630" y="5958"/>
                  </a:cubicBezTo>
                  <a:lnTo>
                    <a:pt x="7630" y="5958"/>
                  </a:lnTo>
                  <a:cubicBezTo>
                    <a:pt x="8359" y="4712"/>
                    <a:pt x="8359" y="3192"/>
                    <a:pt x="7630" y="1976"/>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346" name="Google Shape;346;p15"/>
          <p:cNvCxnSpPr/>
          <p:nvPr/>
        </p:nvCxnSpPr>
        <p:spPr>
          <a:xfrm>
            <a:off x="0" y="2635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347" name="Shape 347"/>
        <p:cNvGrpSpPr/>
        <p:nvPr/>
      </p:nvGrpSpPr>
      <p:grpSpPr>
        <a:xfrm>
          <a:off x="0" y="0"/>
          <a:ext cx="0" cy="0"/>
          <a:chOff x="0" y="0"/>
          <a:chExt cx="0" cy="0"/>
        </a:xfrm>
      </p:grpSpPr>
      <p:sp>
        <p:nvSpPr>
          <p:cNvPr id="348" name="Google Shape;348;p16"/>
          <p:cNvSpPr txBox="1"/>
          <p:nvPr>
            <p:ph type="title"/>
          </p:nvPr>
        </p:nvSpPr>
        <p:spPr>
          <a:xfrm>
            <a:off x="720000" y="1846800"/>
            <a:ext cx="2711100" cy="1047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9" name="Google Shape;349;p16"/>
          <p:cNvSpPr txBox="1"/>
          <p:nvPr>
            <p:ph type="subTitle" idx="1"/>
          </p:nvPr>
        </p:nvSpPr>
        <p:spPr>
          <a:xfrm>
            <a:off x="720000" y="2818550"/>
            <a:ext cx="2711100" cy="111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350" name="Google Shape;350;p16"/>
          <p:cNvSpPr/>
          <p:nvPr/>
        </p:nvSpPr>
        <p:spPr>
          <a:xfrm>
            <a:off x="3790950" y="0"/>
            <a:ext cx="5353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51" name="Google Shape;351;p16"/>
          <p:cNvCxnSpPr/>
          <p:nvPr/>
        </p:nvCxnSpPr>
        <p:spPr>
          <a:xfrm>
            <a:off x="112625"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352" name="Google Shape;352;p16"/>
          <p:cNvCxnSpPr/>
          <p:nvPr/>
        </p:nvCxnSpPr>
        <p:spPr>
          <a:xfrm>
            <a:off x="360375"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353" name="Google Shape;353;p16"/>
          <p:cNvCxnSpPr/>
          <p:nvPr/>
        </p:nvCxnSpPr>
        <p:spPr>
          <a:xfrm>
            <a:off x="607363" y="3442200"/>
            <a:ext cx="0" cy="1701300"/>
          </a:xfrm>
          <a:prstGeom prst="straightConnector1">
            <a:avLst/>
          </a:prstGeom>
          <a:noFill/>
          <a:ln w="19050" cap="flat" cmpd="sng">
            <a:solidFill>
              <a:srgbClr val="3F5294"/>
            </a:solidFill>
            <a:prstDash val="solid"/>
            <a:round/>
            <a:headEnd type="none" w="med" len="med"/>
            <a:tailEnd type="none" w="med" len="med"/>
          </a:ln>
        </p:spPr>
      </p:cxnSp>
      <p:grpSp>
        <p:nvGrpSpPr>
          <p:cNvPr id="354" name="Google Shape;354;p16"/>
          <p:cNvGrpSpPr/>
          <p:nvPr/>
        </p:nvGrpSpPr>
        <p:grpSpPr>
          <a:xfrm rot="5400000">
            <a:off x="7794272" y="-800783"/>
            <a:ext cx="548962" cy="2150503"/>
            <a:chOff x="4713875" y="3872675"/>
            <a:chExt cx="276625" cy="1083650"/>
          </a:xfrm>
        </p:grpSpPr>
        <p:sp>
          <p:nvSpPr>
            <p:cNvPr id="355" name="Google Shape;355;p16"/>
            <p:cNvSpPr/>
            <p:nvPr/>
          </p:nvSpPr>
          <p:spPr>
            <a:xfrm>
              <a:off x="4713875" y="4749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6"/>
            <p:cNvSpPr/>
            <p:nvPr/>
          </p:nvSpPr>
          <p:spPr>
            <a:xfrm>
              <a:off x="4713875" y="45748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6"/>
            <p:cNvSpPr/>
            <p:nvPr/>
          </p:nvSpPr>
          <p:spPr>
            <a:xfrm>
              <a:off x="4713875" y="4662200"/>
              <a:ext cx="30425" cy="30425"/>
            </a:xfrm>
            <a:custGeom>
              <a:avLst/>
              <a:gdLst/>
              <a:ahLst/>
              <a:cxnLst/>
              <a:rect l="l" t="t" r="r" b="b"/>
              <a:pathLst>
                <a:path w="1217" h="1217" extrusionOk="0">
                  <a:moveTo>
                    <a:pt x="609" y="1"/>
                  </a:moveTo>
                  <a:cubicBezTo>
                    <a:pt x="274" y="1"/>
                    <a:pt x="1" y="275"/>
                    <a:pt x="1" y="609"/>
                  </a:cubicBezTo>
                  <a:cubicBezTo>
                    <a:pt x="1" y="943"/>
                    <a:pt x="274" y="1217"/>
                    <a:pt x="609" y="1217"/>
                  </a:cubicBezTo>
                  <a:cubicBezTo>
                    <a:pt x="943" y="1217"/>
                    <a:pt x="1217" y="943"/>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6"/>
            <p:cNvSpPr/>
            <p:nvPr/>
          </p:nvSpPr>
          <p:spPr>
            <a:xfrm>
              <a:off x="4713875" y="44874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6"/>
            <p:cNvSpPr/>
            <p:nvPr/>
          </p:nvSpPr>
          <p:spPr>
            <a:xfrm>
              <a:off x="4713875"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6"/>
            <p:cNvSpPr/>
            <p:nvPr/>
          </p:nvSpPr>
          <p:spPr>
            <a:xfrm>
              <a:off x="4713875" y="4400050"/>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6"/>
            <p:cNvSpPr/>
            <p:nvPr/>
          </p:nvSpPr>
          <p:spPr>
            <a:xfrm>
              <a:off x="4713875" y="4926400"/>
              <a:ext cx="29675" cy="29925"/>
            </a:xfrm>
            <a:custGeom>
              <a:avLst/>
              <a:gdLst/>
              <a:ahLst/>
              <a:cxnLst/>
              <a:rect l="l" t="t" r="r" b="b"/>
              <a:pathLst>
                <a:path w="1187" h="1197" extrusionOk="0">
                  <a:moveTo>
                    <a:pt x="629" y="0"/>
                  </a:moveTo>
                  <a:cubicBezTo>
                    <a:pt x="583" y="0"/>
                    <a:pt x="535" y="4"/>
                    <a:pt x="487" y="11"/>
                  </a:cubicBezTo>
                  <a:cubicBezTo>
                    <a:pt x="457" y="11"/>
                    <a:pt x="426" y="11"/>
                    <a:pt x="396" y="41"/>
                  </a:cubicBezTo>
                  <a:cubicBezTo>
                    <a:pt x="335" y="41"/>
                    <a:pt x="305" y="71"/>
                    <a:pt x="274" y="71"/>
                  </a:cubicBezTo>
                  <a:cubicBezTo>
                    <a:pt x="213" y="132"/>
                    <a:pt x="183" y="132"/>
                    <a:pt x="183" y="163"/>
                  </a:cubicBezTo>
                  <a:cubicBezTo>
                    <a:pt x="92" y="284"/>
                    <a:pt x="1" y="436"/>
                    <a:pt x="1" y="588"/>
                  </a:cubicBezTo>
                  <a:cubicBezTo>
                    <a:pt x="1" y="740"/>
                    <a:pt x="92" y="892"/>
                    <a:pt x="183" y="983"/>
                  </a:cubicBezTo>
                  <a:cubicBezTo>
                    <a:pt x="305" y="1105"/>
                    <a:pt x="457" y="1196"/>
                    <a:pt x="609" y="1196"/>
                  </a:cubicBezTo>
                  <a:cubicBezTo>
                    <a:pt x="761" y="1196"/>
                    <a:pt x="913" y="1105"/>
                    <a:pt x="1034" y="983"/>
                  </a:cubicBezTo>
                  <a:lnTo>
                    <a:pt x="1095" y="923"/>
                  </a:lnTo>
                  <a:cubicBezTo>
                    <a:pt x="1156" y="892"/>
                    <a:pt x="1156" y="831"/>
                    <a:pt x="1156" y="801"/>
                  </a:cubicBezTo>
                  <a:cubicBezTo>
                    <a:pt x="1156" y="771"/>
                    <a:pt x="1186" y="740"/>
                    <a:pt x="1186" y="679"/>
                  </a:cubicBezTo>
                  <a:lnTo>
                    <a:pt x="1186" y="588"/>
                  </a:lnTo>
                  <a:cubicBezTo>
                    <a:pt x="1186" y="436"/>
                    <a:pt x="1095" y="284"/>
                    <a:pt x="1004" y="163"/>
                  </a:cubicBezTo>
                  <a:cubicBezTo>
                    <a:pt x="933" y="45"/>
                    <a:pt x="789"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6"/>
            <p:cNvSpPr/>
            <p:nvPr/>
          </p:nvSpPr>
          <p:spPr>
            <a:xfrm>
              <a:off x="4796700" y="4487450"/>
              <a:ext cx="30425" cy="30400"/>
            </a:xfrm>
            <a:custGeom>
              <a:avLst/>
              <a:gdLst/>
              <a:ahLst/>
              <a:cxnLst/>
              <a:rect l="l" t="t" r="r" b="b"/>
              <a:pathLst>
                <a:path w="1217" h="1216" extrusionOk="0">
                  <a:moveTo>
                    <a:pt x="609" y="0"/>
                  </a:moveTo>
                  <a:cubicBezTo>
                    <a:pt x="274" y="0"/>
                    <a:pt x="1" y="274"/>
                    <a:pt x="1" y="608"/>
                  </a:cubicBezTo>
                  <a:cubicBezTo>
                    <a:pt x="1" y="973"/>
                    <a:pt x="27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6"/>
            <p:cNvSpPr/>
            <p:nvPr/>
          </p:nvSpPr>
          <p:spPr>
            <a:xfrm>
              <a:off x="4796700" y="4574825"/>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6"/>
            <p:cNvSpPr/>
            <p:nvPr/>
          </p:nvSpPr>
          <p:spPr>
            <a:xfrm>
              <a:off x="4795200" y="4312675"/>
              <a:ext cx="31175" cy="30400"/>
            </a:xfrm>
            <a:custGeom>
              <a:avLst/>
              <a:gdLst/>
              <a:ahLst/>
              <a:cxnLst/>
              <a:rect l="l" t="t" r="r" b="b"/>
              <a:pathLst>
                <a:path w="1247" h="1216" extrusionOk="0">
                  <a:moveTo>
                    <a:pt x="638" y="0"/>
                  </a:moveTo>
                  <a:cubicBezTo>
                    <a:pt x="274" y="0"/>
                    <a:pt x="0" y="274"/>
                    <a:pt x="0" y="608"/>
                  </a:cubicBezTo>
                  <a:cubicBezTo>
                    <a:pt x="0" y="973"/>
                    <a:pt x="274" y="1216"/>
                    <a:pt x="638" y="1216"/>
                  </a:cubicBezTo>
                  <a:cubicBezTo>
                    <a:pt x="973" y="1216"/>
                    <a:pt x="1246" y="973"/>
                    <a:pt x="1246" y="608"/>
                  </a:cubicBezTo>
                  <a:cubicBezTo>
                    <a:pt x="1246" y="274"/>
                    <a:pt x="973"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6"/>
            <p:cNvSpPr/>
            <p:nvPr/>
          </p:nvSpPr>
          <p:spPr>
            <a:xfrm>
              <a:off x="4796700"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6"/>
            <p:cNvSpPr/>
            <p:nvPr/>
          </p:nvSpPr>
          <p:spPr>
            <a:xfrm>
              <a:off x="4796700" y="4751125"/>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6"/>
            <p:cNvSpPr/>
            <p:nvPr/>
          </p:nvSpPr>
          <p:spPr>
            <a:xfrm>
              <a:off x="4796700" y="466372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6"/>
            <p:cNvSpPr/>
            <p:nvPr/>
          </p:nvSpPr>
          <p:spPr>
            <a:xfrm>
              <a:off x="4795200" y="4400050"/>
              <a:ext cx="31175" cy="30425"/>
            </a:xfrm>
            <a:custGeom>
              <a:avLst/>
              <a:gdLst/>
              <a:ahLst/>
              <a:cxnLst/>
              <a:rect l="l" t="t" r="r" b="b"/>
              <a:pathLst>
                <a:path w="1247" h="1217" extrusionOk="0">
                  <a:moveTo>
                    <a:pt x="638" y="1"/>
                  </a:moveTo>
                  <a:cubicBezTo>
                    <a:pt x="274" y="1"/>
                    <a:pt x="0" y="274"/>
                    <a:pt x="0" y="608"/>
                  </a:cubicBezTo>
                  <a:cubicBezTo>
                    <a:pt x="0" y="973"/>
                    <a:pt x="274" y="1216"/>
                    <a:pt x="638" y="1216"/>
                  </a:cubicBezTo>
                  <a:cubicBezTo>
                    <a:pt x="973" y="1216"/>
                    <a:pt x="1246" y="973"/>
                    <a:pt x="1246" y="608"/>
                  </a:cubicBezTo>
                  <a:cubicBezTo>
                    <a:pt x="1246" y="274"/>
                    <a:pt x="973" y="1"/>
                    <a:pt x="6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6"/>
            <p:cNvSpPr/>
            <p:nvPr/>
          </p:nvSpPr>
          <p:spPr>
            <a:xfrm>
              <a:off x="4795950" y="4925900"/>
              <a:ext cx="30425" cy="30425"/>
            </a:xfrm>
            <a:custGeom>
              <a:avLst/>
              <a:gdLst/>
              <a:ahLst/>
              <a:cxnLst/>
              <a:rect l="l" t="t" r="r" b="b"/>
              <a:pathLst>
                <a:path w="1217" h="1217" extrusionOk="0">
                  <a:moveTo>
                    <a:pt x="605" y="0"/>
                  </a:moveTo>
                  <a:cubicBezTo>
                    <a:pt x="449" y="0"/>
                    <a:pt x="289" y="61"/>
                    <a:pt x="183" y="183"/>
                  </a:cubicBezTo>
                  <a:cubicBezTo>
                    <a:pt x="61" y="304"/>
                    <a:pt x="0" y="456"/>
                    <a:pt x="0" y="608"/>
                  </a:cubicBezTo>
                  <a:cubicBezTo>
                    <a:pt x="0" y="760"/>
                    <a:pt x="61" y="912"/>
                    <a:pt x="183" y="1003"/>
                  </a:cubicBezTo>
                  <a:cubicBezTo>
                    <a:pt x="304" y="1125"/>
                    <a:pt x="456" y="1216"/>
                    <a:pt x="608" y="1216"/>
                  </a:cubicBezTo>
                  <a:cubicBezTo>
                    <a:pt x="760" y="1216"/>
                    <a:pt x="912" y="1125"/>
                    <a:pt x="1003" y="1003"/>
                  </a:cubicBezTo>
                  <a:cubicBezTo>
                    <a:pt x="1125" y="912"/>
                    <a:pt x="1216" y="760"/>
                    <a:pt x="1216" y="608"/>
                  </a:cubicBezTo>
                  <a:cubicBezTo>
                    <a:pt x="1216" y="456"/>
                    <a:pt x="1125" y="304"/>
                    <a:pt x="1003" y="183"/>
                  </a:cubicBezTo>
                  <a:cubicBezTo>
                    <a:pt x="912" y="61"/>
                    <a:pt x="76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6"/>
            <p:cNvSpPr/>
            <p:nvPr/>
          </p:nvSpPr>
          <p:spPr>
            <a:xfrm>
              <a:off x="4878025" y="48385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6"/>
            <p:cNvSpPr/>
            <p:nvPr/>
          </p:nvSpPr>
          <p:spPr>
            <a:xfrm>
              <a:off x="4878025" y="4751125"/>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186" y="243"/>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6"/>
            <p:cNvSpPr/>
            <p:nvPr/>
          </p:nvSpPr>
          <p:spPr>
            <a:xfrm>
              <a:off x="4878025" y="4574825"/>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6"/>
            <p:cNvSpPr/>
            <p:nvPr/>
          </p:nvSpPr>
          <p:spPr>
            <a:xfrm>
              <a:off x="4878025" y="4312675"/>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6"/>
            <p:cNvSpPr/>
            <p:nvPr/>
          </p:nvSpPr>
          <p:spPr>
            <a:xfrm>
              <a:off x="4878025" y="466372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6"/>
            <p:cNvSpPr/>
            <p:nvPr/>
          </p:nvSpPr>
          <p:spPr>
            <a:xfrm>
              <a:off x="4878025" y="4487450"/>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6"/>
            <p:cNvSpPr/>
            <p:nvPr/>
          </p:nvSpPr>
          <p:spPr>
            <a:xfrm>
              <a:off x="4878025" y="4224525"/>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6"/>
            <p:cNvSpPr/>
            <p:nvPr/>
          </p:nvSpPr>
          <p:spPr>
            <a:xfrm>
              <a:off x="4878025" y="4400050"/>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6"/>
            <p:cNvSpPr/>
            <p:nvPr/>
          </p:nvSpPr>
          <p:spPr>
            <a:xfrm>
              <a:off x="4879525" y="4925900"/>
              <a:ext cx="30425" cy="30425"/>
            </a:xfrm>
            <a:custGeom>
              <a:avLst/>
              <a:gdLst/>
              <a:ahLst/>
              <a:cxnLst/>
              <a:rect l="l" t="t" r="r" b="b"/>
              <a:pathLst>
                <a:path w="1217" h="1217" extrusionOk="0">
                  <a:moveTo>
                    <a:pt x="563" y="0"/>
                  </a:moveTo>
                  <a:cubicBezTo>
                    <a:pt x="411" y="0"/>
                    <a:pt x="259" y="61"/>
                    <a:pt x="153" y="183"/>
                  </a:cubicBezTo>
                  <a:lnTo>
                    <a:pt x="62" y="243"/>
                  </a:lnTo>
                  <a:cubicBezTo>
                    <a:pt x="31" y="304"/>
                    <a:pt x="31" y="335"/>
                    <a:pt x="31" y="365"/>
                  </a:cubicBezTo>
                  <a:cubicBezTo>
                    <a:pt x="31" y="395"/>
                    <a:pt x="1" y="456"/>
                    <a:pt x="1" y="487"/>
                  </a:cubicBezTo>
                  <a:lnTo>
                    <a:pt x="1" y="608"/>
                  </a:lnTo>
                  <a:cubicBezTo>
                    <a:pt x="1" y="760"/>
                    <a:pt x="62" y="912"/>
                    <a:pt x="183" y="1003"/>
                  </a:cubicBezTo>
                  <a:cubicBezTo>
                    <a:pt x="305" y="1125"/>
                    <a:pt x="426" y="1216"/>
                    <a:pt x="609" y="1216"/>
                  </a:cubicBezTo>
                  <a:lnTo>
                    <a:pt x="700" y="1216"/>
                  </a:lnTo>
                  <a:cubicBezTo>
                    <a:pt x="761" y="1216"/>
                    <a:pt x="791" y="1216"/>
                    <a:pt x="822" y="1155"/>
                  </a:cubicBezTo>
                  <a:cubicBezTo>
                    <a:pt x="852" y="1155"/>
                    <a:pt x="913" y="1125"/>
                    <a:pt x="943" y="1125"/>
                  </a:cubicBezTo>
                  <a:cubicBezTo>
                    <a:pt x="974" y="1095"/>
                    <a:pt x="1004" y="1095"/>
                    <a:pt x="1004" y="1064"/>
                  </a:cubicBezTo>
                  <a:cubicBezTo>
                    <a:pt x="1126" y="943"/>
                    <a:pt x="1217" y="791"/>
                    <a:pt x="1217" y="639"/>
                  </a:cubicBezTo>
                  <a:lnTo>
                    <a:pt x="1217" y="517"/>
                  </a:lnTo>
                  <a:cubicBezTo>
                    <a:pt x="1126" y="456"/>
                    <a:pt x="1095" y="395"/>
                    <a:pt x="1095" y="365"/>
                  </a:cubicBezTo>
                  <a:cubicBezTo>
                    <a:pt x="1095" y="335"/>
                    <a:pt x="1065" y="304"/>
                    <a:pt x="1065" y="243"/>
                  </a:cubicBezTo>
                  <a:cubicBezTo>
                    <a:pt x="1004" y="213"/>
                    <a:pt x="1004" y="183"/>
                    <a:pt x="974" y="183"/>
                  </a:cubicBezTo>
                  <a:cubicBezTo>
                    <a:pt x="867" y="61"/>
                    <a:pt x="715"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6"/>
            <p:cNvSpPr/>
            <p:nvPr/>
          </p:nvSpPr>
          <p:spPr>
            <a:xfrm>
              <a:off x="4960075" y="4137125"/>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6"/>
            <p:cNvSpPr/>
            <p:nvPr/>
          </p:nvSpPr>
          <p:spPr>
            <a:xfrm>
              <a:off x="4960075" y="4487450"/>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6"/>
            <p:cNvSpPr/>
            <p:nvPr/>
          </p:nvSpPr>
          <p:spPr>
            <a:xfrm>
              <a:off x="4960075" y="4312675"/>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6"/>
            <p:cNvSpPr/>
            <p:nvPr/>
          </p:nvSpPr>
          <p:spPr>
            <a:xfrm>
              <a:off x="4960075" y="4224525"/>
              <a:ext cx="30425" cy="30400"/>
            </a:xfrm>
            <a:custGeom>
              <a:avLst/>
              <a:gdLst/>
              <a:ahLst/>
              <a:cxnLst/>
              <a:rect l="l" t="t" r="r" b="b"/>
              <a:pathLst>
                <a:path w="1217" h="1216" extrusionOk="0">
                  <a:moveTo>
                    <a:pt x="609" y="0"/>
                  </a:moveTo>
                  <a:cubicBezTo>
                    <a:pt x="274" y="0"/>
                    <a:pt x="1" y="274"/>
                    <a:pt x="1" y="608"/>
                  </a:cubicBezTo>
                  <a:cubicBezTo>
                    <a:pt x="1" y="942"/>
                    <a:pt x="244" y="1216"/>
                    <a:pt x="609" y="1216"/>
                  </a:cubicBezTo>
                  <a:cubicBezTo>
                    <a:pt x="943" y="1216"/>
                    <a:pt x="1217" y="942"/>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6"/>
            <p:cNvSpPr/>
            <p:nvPr/>
          </p:nvSpPr>
          <p:spPr>
            <a:xfrm>
              <a:off x="4960075" y="4400050"/>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6"/>
            <p:cNvSpPr/>
            <p:nvPr/>
          </p:nvSpPr>
          <p:spPr>
            <a:xfrm>
              <a:off x="4960075" y="4837750"/>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6"/>
            <p:cNvSpPr/>
            <p:nvPr/>
          </p:nvSpPr>
          <p:spPr>
            <a:xfrm>
              <a:off x="4960075" y="4751125"/>
              <a:ext cx="30425" cy="30425"/>
            </a:xfrm>
            <a:custGeom>
              <a:avLst/>
              <a:gdLst/>
              <a:ahLst/>
              <a:cxnLst/>
              <a:rect l="l" t="t" r="r" b="b"/>
              <a:pathLst>
                <a:path w="1217" h="1217" extrusionOk="0">
                  <a:moveTo>
                    <a:pt x="609" y="0"/>
                  </a:moveTo>
                  <a:cubicBezTo>
                    <a:pt x="274" y="0"/>
                    <a:pt x="1" y="243"/>
                    <a:pt x="1" y="608"/>
                  </a:cubicBezTo>
                  <a:cubicBezTo>
                    <a:pt x="1" y="943"/>
                    <a:pt x="24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6"/>
            <p:cNvSpPr/>
            <p:nvPr/>
          </p:nvSpPr>
          <p:spPr>
            <a:xfrm>
              <a:off x="4960075" y="4663725"/>
              <a:ext cx="30425" cy="30425"/>
            </a:xfrm>
            <a:custGeom>
              <a:avLst/>
              <a:gdLst/>
              <a:ahLst/>
              <a:cxnLst/>
              <a:rect l="l" t="t" r="r" b="b"/>
              <a:pathLst>
                <a:path w="1217" h="1217" extrusionOk="0">
                  <a:moveTo>
                    <a:pt x="609" y="1"/>
                  </a:moveTo>
                  <a:cubicBezTo>
                    <a:pt x="274" y="1"/>
                    <a:pt x="1" y="244"/>
                    <a:pt x="1" y="609"/>
                  </a:cubicBezTo>
                  <a:cubicBezTo>
                    <a:pt x="1" y="943"/>
                    <a:pt x="24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6"/>
            <p:cNvSpPr/>
            <p:nvPr/>
          </p:nvSpPr>
          <p:spPr>
            <a:xfrm>
              <a:off x="4960075" y="4574825"/>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6"/>
            <p:cNvSpPr/>
            <p:nvPr/>
          </p:nvSpPr>
          <p:spPr>
            <a:xfrm>
              <a:off x="4960075" y="4926175"/>
              <a:ext cx="30425" cy="30150"/>
            </a:xfrm>
            <a:custGeom>
              <a:avLst/>
              <a:gdLst/>
              <a:ahLst/>
              <a:cxnLst/>
              <a:rect l="l" t="t" r="r" b="b"/>
              <a:pathLst>
                <a:path w="1217" h="1206" extrusionOk="0">
                  <a:moveTo>
                    <a:pt x="595" y="0"/>
                  </a:moveTo>
                  <a:cubicBezTo>
                    <a:pt x="439" y="0"/>
                    <a:pt x="302" y="77"/>
                    <a:pt x="183" y="172"/>
                  </a:cubicBezTo>
                  <a:cubicBezTo>
                    <a:pt x="62" y="263"/>
                    <a:pt x="1" y="415"/>
                    <a:pt x="1" y="597"/>
                  </a:cubicBezTo>
                  <a:cubicBezTo>
                    <a:pt x="1" y="719"/>
                    <a:pt x="62" y="901"/>
                    <a:pt x="183" y="992"/>
                  </a:cubicBezTo>
                  <a:cubicBezTo>
                    <a:pt x="305" y="1114"/>
                    <a:pt x="457" y="1205"/>
                    <a:pt x="609" y="1205"/>
                  </a:cubicBezTo>
                  <a:cubicBezTo>
                    <a:pt x="670" y="1205"/>
                    <a:pt x="761" y="1205"/>
                    <a:pt x="822" y="1144"/>
                  </a:cubicBezTo>
                  <a:cubicBezTo>
                    <a:pt x="913" y="1114"/>
                    <a:pt x="974" y="1084"/>
                    <a:pt x="1034" y="1023"/>
                  </a:cubicBezTo>
                  <a:cubicBezTo>
                    <a:pt x="1126" y="932"/>
                    <a:pt x="1217" y="780"/>
                    <a:pt x="1217" y="628"/>
                  </a:cubicBezTo>
                  <a:lnTo>
                    <a:pt x="1217" y="506"/>
                  </a:lnTo>
                  <a:cubicBezTo>
                    <a:pt x="1186" y="445"/>
                    <a:pt x="1126" y="384"/>
                    <a:pt x="1126" y="354"/>
                  </a:cubicBezTo>
                  <a:cubicBezTo>
                    <a:pt x="1126" y="324"/>
                    <a:pt x="1095" y="293"/>
                    <a:pt x="1095" y="232"/>
                  </a:cubicBezTo>
                  <a:cubicBezTo>
                    <a:pt x="1065" y="202"/>
                    <a:pt x="1065" y="172"/>
                    <a:pt x="1034" y="172"/>
                  </a:cubicBezTo>
                  <a:lnTo>
                    <a:pt x="943" y="80"/>
                  </a:lnTo>
                  <a:cubicBezTo>
                    <a:pt x="913" y="50"/>
                    <a:pt x="882" y="50"/>
                    <a:pt x="822" y="50"/>
                  </a:cubicBezTo>
                  <a:cubicBezTo>
                    <a:pt x="791" y="50"/>
                    <a:pt x="761" y="20"/>
                    <a:pt x="730" y="20"/>
                  </a:cubicBezTo>
                  <a:cubicBezTo>
                    <a:pt x="684" y="6"/>
                    <a:pt x="63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6"/>
            <p:cNvSpPr/>
            <p:nvPr/>
          </p:nvSpPr>
          <p:spPr>
            <a:xfrm>
              <a:off x="4960075" y="3962350"/>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6"/>
            <p:cNvSpPr/>
            <p:nvPr/>
          </p:nvSpPr>
          <p:spPr>
            <a:xfrm>
              <a:off x="4960075" y="4048975"/>
              <a:ext cx="30425" cy="30425"/>
            </a:xfrm>
            <a:custGeom>
              <a:avLst/>
              <a:gdLst/>
              <a:ahLst/>
              <a:cxnLst/>
              <a:rect l="l" t="t" r="r" b="b"/>
              <a:pathLst>
                <a:path w="1217" h="1217" extrusionOk="0">
                  <a:moveTo>
                    <a:pt x="609" y="1"/>
                  </a:moveTo>
                  <a:cubicBezTo>
                    <a:pt x="274" y="1"/>
                    <a:pt x="1" y="274"/>
                    <a:pt x="1" y="609"/>
                  </a:cubicBezTo>
                  <a:cubicBezTo>
                    <a:pt x="1" y="882"/>
                    <a:pt x="183" y="1095"/>
                    <a:pt x="457" y="1186"/>
                  </a:cubicBezTo>
                  <a:cubicBezTo>
                    <a:pt x="487" y="1186"/>
                    <a:pt x="578" y="1217"/>
                    <a:pt x="609" y="1217"/>
                  </a:cubicBezTo>
                  <a:cubicBezTo>
                    <a:pt x="943" y="1217"/>
                    <a:pt x="1217" y="943"/>
                    <a:pt x="1217" y="609"/>
                  </a:cubicBezTo>
                  <a:cubicBezTo>
                    <a:pt x="1186" y="335"/>
                    <a:pt x="974" y="122"/>
                    <a:pt x="761" y="31"/>
                  </a:cubicBezTo>
                  <a:cubicBezTo>
                    <a:pt x="730" y="31"/>
                    <a:pt x="670"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6"/>
            <p:cNvSpPr/>
            <p:nvPr/>
          </p:nvSpPr>
          <p:spPr>
            <a:xfrm>
              <a:off x="4960075"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6"/>
            <p:cNvSpPr/>
            <p:nvPr/>
          </p:nvSpPr>
          <p:spPr>
            <a:xfrm>
              <a:off x="4878025" y="3872675"/>
              <a:ext cx="30400" cy="31200"/>
            </a:xfrm>
            <a:custGeom>
              <a:avLst/>
              <a:gdLst/>
              <a:ahLst/>
              <a:cxnLst/>
              <a:rect l="l" t="t" r="r" b="b"/>
              <a:pathLst>
                <a:path w="1216" h="1248" extrusionOk="0">
                  <a:moveTo>
                    <a:pt x="608" y="1"/>
                  </a:moveTo>
                  <a:cubicBezTo>
                    <a:pt x="274" y="1"/>
                    <a:pt x="0" y="275"/>
                    <a:pt x="0" y="609"/>
                  </a:cubicBezTo>
                  <a:cubicBezTo>
                    <a:pt x="0" y="974"/>
                    <a:pt x="274" y="1247"/>
                    <a:pt x="608" y="1247"/>
                  </a:cubicBezTo>
                  <a:cubicBezTo>
                    <a:pt x="973" y="1247"/>
                    <a:pt x="1216" y="974"/>
                    <a:pt x="1216" y="609"/>
                  </a:cubicBezTo>
                  <a:cubicBezTo>
                    <a:pt x="1216" y="275"/>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6"/>
            <p:cNvSpPr/>
            <p:nvPr/>
          </p:nvSpPr>
          <p:spPr>
            <a:xfrm>
              <a:off x="4878025" y="4137125"/>
              <a:ext cx="29650" cy="29675"/>
            </a:xfrm>
            <a:custGeom>
              <a:avLst/>
              <a:gdLst/>
              <a:ahLst/>
              <a:cxnLst/>
              <a:rect l="l" t="t" r="r" b="b"/>
              <a:pathLst>
                <a:path w="1186" h="1187" extrusionOk="0">
                  <a:moveTo>
                    <a:pt x="608" y="1"/>
                  </a:moveTo>
                  <a:cubicBezTo>
                    <a:pt x="395" y="1"/>
                    <a:pt x="152" y="153"/>
                    <a:pt x="91" y="335"/>
                  </a:cubicBezTo>
                  <a:cubicBezTo>
                    <a:pt x="91" y="396"/>
                    <a:pt x="91" y="396"/>
                    <a:pt x="61" y="426"/>
                  </a:cubicBezTo>
                  <a:cubicBezTo>
                    <a:pt x="61" y="457"/>
                    <a:pt x="0" y="548"/>
                    <a:pt x="0" y="578"/>
                  </a:cubicBezTo>
                  <a:lnTo>
                    <a:pt x="0" y="669"/>
                  </a:lnTo>
                  <a:cubicBezTo>
                    <a:pt x="61" y="913"/>
                    <a:pt x="213" y="1065"/>
                    <a:pt x="395" y="1125"/>
                  </a:cubicBezTo>
                  <a:cubicBezTo>
                    <a:pt x="456" y="1186"/>
                    <a:pt x="517" y="1186"/>
                    <a:pt x="578" y="1186"/>
                  </a:cubicBezTo>
                  <a:cubicBezTo>
                    <a:pt x="821" y="1186"/>
                    <a:pt x="1034" y="1034"/>
                    <a:pt x="1125" y="852"/>
                  </a:cubicBezTo>
                  <a:cubicBezTo>
                    <a:pt x="1125" y="791"/>
                    <a:pt x="1125" y="791"/>
                    <a:pt x="1155" y="761"/>
                  </a:cubicBezTo>
                  <a:cubicBezTo>
                    <a:pt x="1155" y="730"/>
                    <a:pt x="1186" y="639"/>
                    <a:pt x="1186" y="609"/>
                  </a:cubicBezTo>
                  <a:lnTo>
                    <a:pt x="1186" y="487"/>
                  </a:lnTo>
                  <a:cubicBezTo>
                    <a:pt x="1155" y="274"/>
                    <a:pt x="1003" y="122"/>
                    <a:pt x="821" y="31"/>
                  </a:cubicBezTo>
                  <a:cubicBezTo>
                    <a:pt x="730" y="1"/>
                    <a:pt x="699"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6"/>
            <p:cNvSpPr/>
            <p:nvPr/>
          </p:nvSpPr>
          <p:spPr>
            <a:xfrm>
              <a:off x="4878025" y="404897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74"/>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6"/>
            <p:cNvSpPr/>
            <p:nvPr/>
          </p:nvSpPr>
          <p:spPr>
            <a:xfrm>
              <a:off x="4878025" y="3961600"/>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6"/>
            <p:cNvSpPr/>
            <p:nvPr/>
          </p:nvSpPr>
          <p:spPr>
            <a:xfrm>
              <a:off x="4796700" y="3961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6"/>
            <p:cNvSpPr/>
            <p:nvPr/>
          </p:nvSpPr>
          <p:spPr>
            <a:xfrm>
              <a:off x="4796700"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6"/>
            <p:cNvSpPr/>
            <p:nvPr/>
          </p:nvSpPr>
          <p:spPr>
            <a:xfrm>
              <a:off x="4795200" y="4224525"/>
              <a:ext cx="31175" cy="30400"/>
            </a:xfrm>
            <a:custGeom>
              <a:avLst/>
              <a:gdLst/>
              <a:ahLst/>
              <a:cxnLst/>
              <a:rect l="l" t="t" r="r" b="b"/>
              <a:pathLst>
                <a:path w="1247" h="1216" extrusionOk="0">
                  <a:moveTo>
                    <a:pt x="638" y="0"/>
                  </a:moveTo>
                  <a:cubicBezTo>
                    <a:pt x="274" y="0"/>
                    <a:pt x="0" y="274"/>
                    <a:pt x="0" y="608"/>
                  </a:cubicBezTo>
                  <a:cubicBezTo>
                    <a:pt x="0" y="882"/>
                    <a:pt x="213" y="1094"/>
                    <a:pt x="426" y="1186"/>
                  </a:cubicBezTo>
                  <a:cubicBezTo>
                    <a:pt x="517" y="1216"/>
                    <a:pt x="547" y="1216"/>
                    <a:pt x="638" y="1216"/>
                  </a:cubicBezTo>
                  <a:cubicBezTo>
                    <a:pt x="973" y="1216"/>
                    <a:pt x="1246" y="942"/>
                    <a:pt x="1246" y="608"/>
                  </a:cubicBezTo>
                  <a:cubicBezTo>
                    <a:pt x="1246" y="334"/>
                    <a:pt x="1094" y="122"/>
                    <a:pt x="821" y="31"/>
                  </a:cubicBezTo>
                  <a:cubicBezTo>
                    <a:pt x="730" y="0"/>
                    <a:pt x="699"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6"/>
            <p:cNvSpPr/>
            <p:nvPr/>
          </p:nvSpPr>
          <p:spPr>
            <a:xfrm>
              <a:off x="4796700" y="4137125"/>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6"/>
            <p:cNvSpPr/>
            <p:nvPr/>
          </p:nvSpPr>
          <p:spPr>
            <a:xfrm>
              <a:off x="4796700" y="40489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6"/>
            <p:cNvSpPr/>
            <p:nvPr/>
          </p:nvSpPr>
          <p:spPr>
            <a:xfrm>
              <a:off x="4713875" y="3872675"/>
              <a:ext cx="30425" cy="31200"/>
            </a:xfrm>
            <a:custGeom>
              <a:avLst/>
              <a:gdLst/>
              <a:ahLst/>
              <a:cxnLst/>
              <a:rect l="l" t="t" r="r" b="b"/>
              <a:pathLst>
                <a:path w="1217" h="1248" extrusionOk="0">
                  <a:moveTo>
                    <a:pt x="609" y="1"/>
                  </a:moveTo>
                  <a:cubicBezTo>
                    <a:pt x="274" y="1"/>
                    <a:pt x="1" y="275"/>
                    <a:pt x="1" y="609"/>
                  </a:cubicBezTo>
                  <a:cubicBezTo>
                    <a:pt x="31" y="974"/>
                    <a:pt x="305" y="1247"/>
                    <a:pt x="609" y="1247"/>
                  </a:cubicBezTo>
                  <a:cubicBezTo>
                    <a:pt x="943" y="1247"/>
                    <a:pt x="1217" y="974"/>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6"/>
            <p:cNvSpPr/>
            <p:nvPr/>
          </p:nvSpPr>
          <p:spPr>
            <a:xfrm>
              <a:off x="4713875" y="3961600"/>
              <a:ext cx="30425" cy="30425"/>
            </a:xfrm>
            <a:custGeom>
              <a:avLst/>
              <a:gdLst/>
              <a:ahLst/>
              <a:cxnLst/>
              <a:rect l="l" t="t" r="r" b="b"/>
              <a:pathLst>
                <a:path w="1217" h="1217" extrusionOk="0">
                  <a:moveTo>
                    <a:pt x="609" y="0"/>
                  </a:moveTo>
                  <a:cubicBezTo>
                    <a:pt x="274" y="0"/>
                    <a:pt x="1" y="243"/>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6"/>
            <p:cNvSpPr/>
            <p:nvPr/>
          </p:nvSpPr>
          <p:spPr>
            <a:xfrm>
              <a:off x="4713875" y="4136375"/>
              <a:ext cx="30425" cy="30425"/>
            </a:xfrm>
            <a:custGeom>
              <a:avLst/>
              <a:gdLst/>
              <a:ahLst/>
              <a:cxnLst/>
              <a:rect l="l" t="t" r="r" b="b"/>
              <a:pathLst>
                <a:path w="1217" h="1217" extrusionOk="0">
                  <a:moveTo>
                    <a:pt x="609" y="0"/>
                  </a:moveTo>
                  <a:cubicBezTo>
                    <a:pt x="274" y="0"/>
                    <a:pt x="1" y="274"/>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6"/>
            <p:cNvSpPr/>
            <p:nvPr/>
          </p:nvSpPr>
          <p:spPr>
            <a:xfrm>
              <a:off x="4713875" y="4223750"/>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6"/>
            <p:cNvSpPr/>
            <p:nvPr/>
          </p:nvSpPr>
          <p:spPr>
            <a:xfrm>
              <a:off x="4713875" y="4048975"/>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6"/>
            <p:cNvSpPr/>
            <p:nvPr/>
          </p:nvSpPr>
          <p:spPr>
            <a:xfrm>
              <a:off x="4713875" y="4312675"/>
              <a:ext cx="29675" cy="29650"/>
            </a:xfrm>
            <a:custGeom>
              <a:avLst/>
              <a:gdLst/>
              <a:ahLst/>
              <a:cxnLst/>
              <a:rect l="l" t="t" r="r" b="b"/>
              <a:pathLst>
                <a:path w="1187" h="1186" extrusionOk="0">
                  <a:moveTo>
                    <a:pt x="609" y="0"/>
                  </a:moveTo>
                  <a:cubicBezTo>
                    <a:pt x="396" y="0"/>
                    <a:pt x="153" y="152"/>
                    <a:pt x="92" y="365"/>
                  </a:cubicBezTo>
                  <a:cubicBezTo>
                    <a:pt x="92" y="395"/>
                    <a:pt x="92" y="395"/>
                    <a:pt x="31" y="426"/>
                  </a:cubicBezTo>
                  <a:cubicBezTo>
                    <a:pt x="31" y="456"/>
                    <a:pt x="1" y="547"/>
                    <a:pt x="1" y="578"/>
                  </a:cubicBezTo>
                  <a:lnTo>
                    <a:pt x="1" y="699"/>
                  </a:lnTo>
                  <a:cubicBezTo>
                    <a:pt x="31" y="912"/>
                    <a:pt x="183" y="1064"/>
                    <a:pt x="396" y="1155"/>
                  </a:cubicBezTo>
                  <a:cubicBezTo>
                    <a:pt x="457" y="1185"/>
                    <a:pt x="487" y="1185"/>
                    <a:pt x="578" y="1185"/>
                  </a:cubicBezTo>
                  <a:cubicBezTo>
                    <a:pt x="852" y="1185"/>
                    <a:pt x="1065" y="1003"/>
                    <a:pt x="1156" y="730"/>
                  </a:cubicBezTo>
                  <a:cubicBezTo>
                    <a:pt x="1156" y="699"/>
                    <a:pt x="1186" y="608"/>
                    <a:pt x="1186" y="578"/>
                  </a:cubicBezTo>
                  <a:lnTo>
                    <a:pt x="1186" y="456"/>
                  </a:lnTo>
                  <a:cubicBezTo>
                    <a:pt x="1186" y="274"/>
                    <a:pt x="1034" y="91"/>
                    <a:pt x="791" y="61"/>
                  </a:cubicBezTo>
                  <a:cubicBezTo>
                    <a:pt x="730" y="0"/>
                    <a:pt x="700"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407" name="Shape 407"/>
        <p:cNvGrpSpPr/>
        <p:nvPr/>
      </p:nvGrpSpPr>
      <p:grpSpPr>
        <a:xfrm>
          <a:off x="0" y="0"/>
          <a:ext cx="0" cy="0"/>
          <a:chOff x="0" y="0"/>
          <a:chExt cx="0" cy="0"/>
        </a:xfrm>
      </p:grpSpPr>
      <p:sp>
        <p:nvSpPr>
          <p:cNvPr id="408" name="Google Shape;408;p17"/>
          <p:cNvSpPr txBox="1"/>
          <p:nvPr>
            <p:ph type="title"/>
          </p:nvPr>
        </p:nvSpPr>
        <p:spPr>
          <a:xfrm>
            <a:off x="5800250" y="1512900"/>
            <a:ext cx="2630400" cy="103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9" name="Google Shape;409;p17"/>
          <p:cNvSpPr txBox="1"/>
          <p:nvPr>
            <p:ph type="subTitle" idx="1"/>
          </p:nvPr>
        </p:nvSpPr>
        <p:spPr>
          <a:xfrm>
            <a:off x="5800375" y="2550300"/>
            <a:ext cx="2630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10" name="Google Shape;410;p17"/>
          <p:cNvSpPr/>
          <p:nvPr/>
        </p:nvSpPr>
        <p:spPr>
          <a:xfrm>
            <a:off x="0" y="0"/>
            <a:ext cx="5353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7"/>
          <p:cNvSpPr/>
          <p:nvPr/>
        </p:nvSpPr>
        <p:spPr>
          <a:xfrm>
            <a:off x="713213" y="-191200"/>
            <a:ext cx="304620" cy="4192398"/>
          </a:xfrm>
          <a:custGeom>
            <a:avLst/>
            <a:gdLst/>
            <a:ahLst/>
            <a:cxnLst/>
            <a:rect l="l" t="t" r="r" b="b"/>
            <a:pathLst>
              <a:path w="5716" h="78664" extrusionOk="0">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2" name="Google Shape;412;p17"/>
          <p:cNvGrpSpPr/>
          <p:nvPr/>
        </p:nvGrpSpPr>
        <p:grpSpPr>
          <a:xfrm>
            <a:off x="4919728" y="4286120"/>
            <a:ext cx="1901119" cy="739611"/>
            <a:chOff x="1268525" y="3035300"/>
            <a:chExt cx="818425" cy="318400"/>
          </a:xfrm>
        </p:grpSpPr>
        <p:sp>
          <p:nvSpPr>
            <p:cNvPr id="413" name="Google Shape;413;p17"/>
            <p:cNvSpPr/>
            <p:nvPr/>
          </p:nvSpPr>
          <p:spPr>
            <a:xfrm>
              <a:off x="1268525" y="3035300"/>
              <a:ext cx="104900" cy="103350"/>
            </a:xfrm>
            <a:custGeom>
              <a:avLst/>
              <a:gdLst/>
              <a:ahLst/>
              <a:cxnLst/>
              <a:rect l="l" t="t" r="r" b="b"/>
              <a:pathLst>
                <a:path w="4196" h="4134" extrusionOk="0">
                  <a:moveTo>
                    <a:pt x="1581" y="0"/>
                  </a:moveTo>
                  <a:lnTo>
                    <a:pt x="1581" y="1520"/>
                  </a:lnTo>
                  <a:lnTo>
                    <a:pt x="1" y="1520"/>
                  </a:lnTo>
                  <a:lnTo>
                    <a:pt x="1" y="2614"/>
                  </a:lnTo>
                  <a:lnTo>
                    <a:pt x="1581" y="2614"/>
                  </a:lnTo>
                  <a:lnTo>
                    <a:pt x="1581" y="4134"/>
                  </a:lnTo>
                  <a:lnTo>
                    <a:pt x="2645" y="4134"/>
                  </a:lnTo>
                  <a:lnTo>
                    <a:pt x="2645" y="2614"/>
                  </a:lnTo>
                  <a:lnTo>
                    <a:pt x="4195" y="2614"/>
                  </a:lnTo>
                  <a:lnTo>
                    <a:pt x="4195" y="1520"/>
                  </a:lnTo>
                  <a:lnTo>
                    <a:pt x="2645" y="1520"/>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7"/>
            <p:cNvSpPr/>
            <p:nvPr/>
          </p:nvSpPr>
          <p:spPr>
            <a:xfrm>
              <a:off x="1507125" y="3035300"/>
              <a:ext cx="103375" cy="103350"/>
            </a:xfrm>
            <a:custGeom>
              <a:avLst/>
              <a:gdLst/>
              <a:ahLst/>
              <a:cxnLst/>
              <a:rect l="l" t="t" r="r" b="b"/>
              <a:pathLst>
                <a:path w="4135" h="4134" extrusionOk="0">
                  <a:moveTo>
                    <a:pt x="1521" y="0"/>
                  </a:moveTo>
                  <a:lnTo>
                    <a:pt x="1521" y="1520"/>
                  </a:lnTo>
                  <a:lnTo>
                    <a:pt x="1" y="1520"/>
                  </a:lnTo>
                  <a:lnTo>
                    <a:pt x="1" y="2614"/>
                  </a:lnTo>
                  <a:lnTo>
                    <a:pt x="1521" y="2614"/>
                  </a:lnTo>
                  <a:lnTo>
                    <a:pt x="1521" y="4134"/>
                  </a:lnTo>
                  <a:lnTo>
                    <a:pt x="2615" y="4134"/>
                  </a:lnTo>
                  <a:lnTo>
                    <a:pt x="2615" y="2614"/>
                  </a:lnTo>
                  <a:lnTo>
                    <a:pt x="4135" y="2614"/>
                  </a:lnTo>
                  <a:lnTo>
                    <a:pt x="4135"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7"/>
            <p:cNvSpPr/>
            <p:nvPr/>
          </p:nvSpPr>
          <p:spPr>
            <a:xfrm>
              <a:off x="1744975" y="3035300"/>
              <a:ext cx="103375" cy="103350"/>
            </a:xfrm>
            <a:custGeom>
              <a:avLst/>
              <a:gdLst/>
              <a:ahLst/>
              <a:cxnLst/>
              <a:rect l="l" t="t" r="r" b="b"/>
              <a:pathLst>
                <a:path w="4135" h="4134" extrusionOk="0">
                  <a:moveTo>
                    <a:pt x="1551" y="0"/>
                  </a:moveTo>
                  <a:lnTo>
                    <a:pt x="1551" y="1520"/>
                  </a:lnTo>
                  <a:lnTo>
                    <a:pt x="1" y="1520"/>
                  </a:lnTo>
                  <a:lnTo>
                    <a:pt x="1" y="2614"/>
                  </a:lnTo>
                  <a:lnTo>
                    <a:pt x="1551" y="2614"/>
                  </a:lnTo>
                  <a:lnTo>
                    <a:pt x="1551" y="4134"/>
                  </a:lnTo>
                  <a:lnTo>
                    <a:pt x="2615" y="4134"/>
                  </a:lnTo>
                  <a:lnTo>
                    <a:pt x="2615" y="2614"/>
                  </a:lnTo>
                  <a:lnTo>
                    <a:pt x="4134" y="2614"/>
                  </a:lnTo>
                  <a:lnTo>
                    <a:pt x="4134"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7"/>
            <p:cNvSpPr/>
            <p:nvPr/>
          </p:nvSpPr>
          <p:spPr>
            <a:xfrm>
              <a:off x="1982075" y="3035300"/>
              <a:ext cx="104875" cy="103350"/>
            </a:xfrm>
            <a:custGeom>
              <a:avLst/>
              <a:gdLst/>
              <a:ahLst/>
              <a:cxnLst/>
              <a:rect l="l" t="t" r="r" b="b"/>
              <a:pathLst>
                <a:path w="4195" h="4134" extrusionOk="0">
                  <a:moveTo>
                    <a:pt x="1550" y="0"/>
                  </a:moveTo>
                  <a:lnTo>
                    <a:pt x="1550" y="1520"/>
                  </a:lnTo>
                  <a:lnTo>
                    <a:pt x="0" y="1520"/>
                  </a:lnTo>
                  <a:lnTo>
                    <a:pt x="0" y="2614"/>
                  </a:lnTo>
                  <a:lnTo>
                    <a:pt x="1550" y="2614"/>
                  </a:lnTo>
                  <a:lnTo>
                    <a:pt x="1550" y="4134"/>
                  </a:lnTo>
                  <a:lnTo>
                    <a:pt x="2614" y="4134"/>
                  </a:lnTo>
                  <a:lnTo>
                    <a:pt x="2614" y="2614"/>
                  </a:lnTo>
                  <a:lnTo>
                    <a:pt x="4195" y="2614"/>
                  </a:lnTo>
                  <a:lnTo>
                    <a:pt x="4195" y="1520"/>
                  </a:lnTo>
                  <a:lnTo>
                    <a:pt x="2614" y="1520"/>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7"/>
            <p:cNvSpPr/>
            <p:nvPr/>
          </p:nvSpPr>
          <p:spPr>
            <a:xfrm>
              <a:off x="1268525" y="3248825"/>
              <a:ext cx="104900" cy="104875"/>
            </a:xfrm>
            <a:custGeom>
              <a:avLst/>
              <a:gdLst/>
              <a:ahLst/>
              <a:cxnLst/>
              <a:rect l="l" t="t" r="r" b="b"/>
              <a:pathLst>
                <a:path w="4196" h="4195" extrusionOk="0">
                  <a:moveTo>
                    <a:pt x="1581" y="0"/>
                  </a:moveTo>
                  <a:lnTo>
                    <a:pt x="1581" y="1581"/>
                  </a:lnTo>
                  <a:lnTo>
                    <a:pt x="1" y="1581"/>
                  </a:lnTo>
                  <a:lnTo>
                    <a:pt x="1" y="2614"/>
                  </a:lnTo>
                  <a:lnTo>
                    <a:pt x="1581" y="2614"/>
                  </a:lnTo>
                  <a:lnTo>
                    <a:pt x="1581" y="4195"/>
                  </a:lnTo>
                  <a:lnTo>
                    <a:pt x="2645" y="4195"/>
                  </a:lnTo>
                  <a:lnTo>
                    <a:pt x="2645" y="2614"/>
                  </a:lnTo>
                  <a:lnTo>
                    <a:pt x="4195" y="2614"/>
                  </a:lnTo>
                  <a:lnTo>
                    <a:pt x="4195" y="1581"/>
                  </a:lnTo>
                  <a:lnTo>
                    <a:pt x="2645" y="1581"/>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7"/>
            <p:cNvSpPr/>
            <p:nvPr/>
          </p:nvSpPr>
          <p:spPr>
            <a:xfrm>
              <a:off x="1507125" y="3248825"/>
              <a:ext cx="103375" cy="104875"/>
            </a:xfrm>
            <a:custGeom>
              <a:avLst/>
              <a:gdLst/>
              <a:ahLst/>
              <a:cxnLst/>
              <a:rect l="l" t="t" r="r" b="b"/>
              <a:pathLst>
                <a:path w="4135" h="4195" extrusionOk="0">
                  <a:moveTo>
                    <a:pt x="1521" y="0"/>
                  </a:moveTo>
                  <a:lnTo>
                    <a:pt x="1521" y="1581"/>
                  </a:lnTo>
                  <a:lnTo>
                    <a:pt x="1" y="1581"/>
                  </a:lnTo>
                  <a:lnTo>
                    <a:pt x="1" y="2614"/>
                  </a:lnTo>
                  <a:lnTo>
                    <a:pt x="1521" y="2614"/>
                  </a:lnTo>
                  <a:lnTo>
                    <a:pt x="1521" y="4195"/>
                  </a:lnTo>
                  <a:lnTo>
                    <a:pt x="2615" y="4195"/>
                  </a:lnTo>
                  <a:lnTo>
                    <a:pt x="2615" y="2614"/>
                  </a:lnTo>
                  <a:lnTo>
                    <a:pt x="4135" y="2614"/>
                  </a:lnTo>
                  <a:lnTo>
                    <a:pt x="4135"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7"/>
            <p:cNvSpPr/>
            <p:nvPr/>
          </p:nvSpPr>
          <p:spPr>
            <a:xfrm>
              <a:off x="1744975" y="3248825"/>
              <a:ext cx="103375" cy="104875"/>
            </a:xfrm>
            <a:custGeom>
              <a:avLst/>
              <a:gdLst/>
              <a:ahLst/>
              <a:cxnLst/>
              <a:rect l="l" t="t" r="r" b="b"/>
              <a:pathLst>
                <a:path w="4135" h="4195" extrusionOk="0">
                  <a:moveTo>
                    <a:pt x="1551" y="0"/>
                  </a:moveTo>
                  <a:lnTo>
                    <a:pt x="1551" y="1581"/>
                  </a:lnTo>
                  <a:lnTo>
                    <a:pt x="1" y="1581"/>
                  </a:lnTo>
                  <a:lnTo>
                    <a:pt x="1" y="2614"/>
                  </a:lnTo>
                  <a:lnTo>
                    <a:pt x="1551" y="2614"/>
                  </a:lnTo>
                  <a:lnTo>
                    <a:pt x="1551" y="4195"/>
                  </a:lnTo>
                  <a:lnTo>
                    <a:pt x="2615" y="4195"/>
                  </a:lnTo>
                  <a:lnTo>
                    <a:pt x="2615" y="2614"/>
                  </a:lnTo>
                  <a:lnTo>
                    <a:pt x="4134" y="2614"/>
                  </a:lnTo>
                  <a:lnTo>
                    <a:pt x="4134"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7"/>
            <p:cNvSpPr/>
            <p:nvPr/>
          </p:nvSpPr>
          <p:spPr>
            <a:xfrm>
              <a:off x="1982075" y="3248825"/>
              <a:ext cx="104875" cy="104875"/>
            </a:xfrm>
            <a:custGeom>
              <a:avLst/>
              <a:gdLst/>
              <a:ahLst/>
              <a:cxnLst/>
              <a:rect l="l" t="t" r="r" b="b"/>
              <a:pathLst>
                <a:path w="4195" h="4195" extrusionOk="0">
                  <a:moveTo>
                    <a:pt x="1550" y="0"/>
                  </a:moveTo>
                  <a:lnTo>
                    <a:pt x="1550" y="1581"/>
                  </a:lnTo>
                  <a:lnTo>
                    <a:pt x="0" y="1581"/>
                  </a:lnTo>
                  <a:lnTo>
                    <a:pt x="0" y="2614"/>
                  </a:lnTo>
                  <a:lnTo>
                    <a:pt x="1550" y="2614"/>
                  </a:lnTo>
                  <a:lnTo>
                    <a:pt x="1550" y="4195"/>
                  </a:lnTo>
                  <a:lnTo>
                    <a:pt x="2614" y="4195"/>
                  </a:lnTo>
                  <a:lnTo>
                    <a:pt x="2614" y="2614"/>
                  </a:lnTo>
                  <a:lnTo>
                    <a:pt x="4195" y="2614"/>
                  </a:lnTo>
                  <a:lnTo>
                    <a:pt x="4195" y="1581"/>
                  </a:lnTo>
                  <a:lnTo>
                    <a:pt x="2614" y="1581"/>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421" name="Shape 421"/>
        <p:cNvGrpSpPr/>
        <p:nvPr/>
      </p:nvGrpSpPr>
      <p:grpSpPr>
        <a:xfrm>
          <a:off x="0" y="0"/>
          <a:ext cx="0" cy="0"/>
          <a:chOff x="0" y="0"/>
          <a:chExt cx="0" cy="0"/>
        </a:xfrm>
      </p:grpSpPr>
      <p:sp>
        <p:nvSpPr>
          <p:cNvPr id="422" name="Google Shape;422;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3" name="Google Shape;423;p18"/>
          <p:cNvSpPr txBox="1"/>
          <p:nvPr>
            <p:ph type="subTitle" idx="1"/>
          </p:nvPr>
        </p:nvSpPr>
        <p:spPr>
          <a:xfrm>
            <a:off x="4923250" y="3094399"/>
            <a:ext cx="2642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24" name="Google Shape;424;p18"/>
          <p:cNvSpPr txBox="1"/>
          <p:nvPr>
            <p:ph type="subTitle" idx="2"/>
          </p:nvPr>
        </p:nvSpPr>
        <p:spPr>
          <a:xfrm>
            <a:off x="1579025" y="3094398"/>
            <a:ext cx="26421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25" name="Google Shape;425;p18"/>
          <p:cNvSpPr txBox="1"/>
          <p:nvPr>
            <p:ph type="subTitle" idx="3"/>
          </p:nvPr>
        </p:nvSpPr>
        <p:spPr>
          <a:xfrm>
            <a:off x="1579025" y="2577850"/>
            <a:ext cx="264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26" name="Google Shape;426;p18"/>
          <p:cNvSpPr txBox="1"/>
          <p:nvPr>
            <p:ph type="subTitle" idx="4"/>
          </p:nvPr>
        </p:nvSpPr>
        <p:spPr>
          <a:xfrm>
            <a:off x="4923253" y="2577850"/>
            <a:ext cx="26421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27" name="Google Shape;427;p18"/>
          <p:cNvSpPr/>
          <p:nvPr/>
        </p:nvSpPr>
        <p:spPr>
          <a:xfrm rot="-5400000">
            <a:off x="4297800" y="299525"/>
            <a:ext cx="561000" cy="91566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8" name="Google Shape;428;p18"/>
          <p:cNvGrpSpPr/>
          <p:nvPr/>
        </p:nvGrpSpPr>
        <p:grpSpPr>
          <a:xfrm>
            <a:off x="-1239000" y="3094400"/>
            <a:ext cx="1959000" cy="1959000"/>
            <a:chOff x="-1193600" y="-50600"/>
            <a:chExt cx="1959000" cy="1959000"/>
          </a:xfrm>
        </p:grpSpPr>
        <p:sp>
          <p:nvSpPr>
            <p:cNvPr id="429" name="Google Shape;429;p18"/>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8"/>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431" name="Google Shape;431;p18"/>
          <p:cNvCxnSpPr/>
          <p:nvPr/>
        </p:nvCxnSpPr>
        <p:spPr>
          <a:xfrm>
            <a:off x="6660775" y="3376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432" name="Shape 432"/>
        <p:cNvGrpSpPr/>
        <p:nvPr/>
      </p:nvGrpSpPr>
      <p:grpSpPr>
        <a:xfrm>
          <a:off x="0" y="0"/>
          <a:ext cx="0" cy="0"/>
          <a:chOff x="0" y="0"/>
          <a:chExt cx="0" cy="0"/>
        </a:xfrm>
      </p:grpSpPr>
      <p:sp>
        <p:nvSpPr>
          <p:cNvPr id="433" name="Google Shape;433;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4" name="Google Shape;434;p19"/>
          <p:cNvSpPr txBox="1"/>
          <p:nvPr>
            <p:ph type="subTitle" idx="1"/>
          </p:nvPr>
        </p:nvSpPr>
        <p:spPr>
          <a:xfrm>
            <a:off x="4985245" y="1667625"/>
            <a:ext cx="2947800" cy="19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35" name="Google Shape;435;p19"/>
          <p:cNvSpPr txBox="1"/>
          <p:nvPr>
            <p:ph type="subTitle" idx="2"/>
          </p:nvPr>
        </p:nvSpPr>
        <p:spPr>
          <a:xfrm>
            <a:off x="1211050" y="1667625"/>
            <a:ext cx="2947800" cy="19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36" name="Google Shape;436;p19"/>
          <p:cNvSpPr/>
          <p:nvPr/>
        </p:nvSpPr>
        <p:spPr>
          <a:xfrm>
            <a:off x="0" y="4015325"/>
            <a:ext cx="9144000" cy="11283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7" name="Google Shape;437;p19"/>
          <p:cNvGrpSpPr/>
          <p:nvPr/>
        </p:nvGrpSpPr>
        <p:grpSpPr>
          <a:xfrm rot="5400000">
            <a:off x="184964" y="3577896"/>
            <a:ext cx="992420" cy="1059766"/>
            <a:chOff x="4921325" y="1013225"/>
            <a:chExt cx="1175575" cy="1255350"/>
          </a:xfrm>
        </p:grpSpPr>
        <p:sp>
          <p:nvSpPr>
            <p:cNvPr id="438" name="Google Shape;438;p19"/>
            <p:cNvSpPr/>
            <p:nvPr/>
          </p:nvSpPr>
          <p:spPr>
            <a:xfrm>
              <a:off x="4921325" y="2238925"/>
              <a:ext cx="30425" cy="29650"/>
            </a:xfrm>
            <a:custGeom>
              <a:avLst/>
              <a:gdLst/>
              <a:ahLst/>
              <a:cxnLst/>
              <a:rect l="l" t="t" r="r" b="b"/>
              <a:pathLst>
                <a:path w="1217" h="1186" extrusionOk="0">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9"/>
            <p:cNvSpPr/>
            <p:nvPr/>
          </p:nvSpPr>
          <p:spPr>
            <a:xfrm>
              <a:off x="5003400" y="2150775"/>
              <a:ext cx="30425" cy="30425"/>
            </a:xfrm>
            <a:custGeom>
              <a:avLst/>
              <a:gdLst/>
              <a:ahLst/>
              <a:cxnLst/>
              <a:rect l="l" t="t" r="r" b="b"/>
              <a:pathLst>
                <a:path w="1217" h="1217" extrusionOk="0">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9"/>
            <p:cNvSpPr/>
            <p:nvPr/>
          </p:nvSpPr>
          <p:spPr>
            <a:xfrm>
              <a:off x="5003400" y="2239100"/>
              <a:ext cx="30425" cy="29475"/>
            </a:xfrm>
            <a:custGeom>
              <a:avLst/>
              <a:gdLst/>
              <a:ahLst/>
              <a:cxnLst/>
              <a:rect l="l" t="t" r="r" b="b"/>
              <a:pathLst>
                <a:path w="1217" h="1179" extrusionOk="0">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19"/>
            <p:cNvSpPr/>
            <p:nvPr/>
          </p:nvSpPr>
          <p:spPr>
            <a:xfrm>
              <a:off x="5085475" y="2062625"/>
              <a:ext cx="30425" cy="118575"/>
            </a:xfrm>
            <a:custGeom>
              <a:avLst/>
              <a:gdLst/>
              <a:ahLst/>
              <a:cxnLst/>
              <a:rect l="l" t="t" r="r" b="b"/>
              <a:pathLst>
                <a:path w="1217" h="4743"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19"/>
            <p:cNvSpPr/>
            <p:nvPr/>
          </p:nvSpPr>
          <p:spPr>
            <a:xfrm>
              <a:off x="5085475"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9"/>
            <p:cNvSpPr/>
            <p:nvPr/>
          </p:nvSpPr>
          <p:spPr>
            <a:xfrm>
              <a:off x="5166775" y="1975250"/>
              <a:ext cx="30425" cy="205950"/>
            </a:xfrm>
            <a:custGeom>
              <a:avLst/>
              <a:gdLst/>
              <a:ahLst/>
              <a:cxnLst/>
              <a:rect l="l" t="t" r="r" b="b"/>
              <a:pathLst>
                <a:path w="1217" h="8238" extrusionOk="0">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9"/>
            <p:cNvSpPr/>
            <p:nvPr/>
          </p:nvSpPr>
          <p:spPr>
            <a:xfrm>
              <a:off x="5167525" y="2238925"/>
              <a:ext cx="30425" cy="29650"/>
            </a:xfrm>
            <a:custGeom>
              <a:avLst/>
              <a:gdLst/>
              <a:ahLst/>
              <a:cxnLst/>
              <a:rect l="l" t="t" r="r" b="b"/>
              <a:pathLst>
                <a:path w="1217" h="1186" extrusionOk="0">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9"/>
            <p:cNvSpPr/>
            <p:nvPr/>
          </p:nvSpPr>
          <p:spPr>
            <a:xfrm>
              <a:off x="5248850" y="1887850"/>
              <a:ext cx="30425" cy="293350"/>
            </a:xfrm>
            <a:custGeom>
              <a:avLst/>
              <a:gdLst/>
              <a:ahLst/>
              <a:cxnLst/>
              <a:rect l="l" t="t" r="r" b="b"/>
              <a:pathLst>
                <a:path w="1217" h="11734" extrusionOk="0">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9"/>
            <p:cNvSpPr/>
            <p:nvPr/>
          </p:nvSpPr>
          <p:spPr>
            <a:xfrm>
              <a:off x="524885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19"/>
            <p:cNvSpPr/>
            <p:nvPr/>
          </p:nvSpPr>
          <p:spPr>
            <a:xfrm>
              <a:off x="5330150" y="1800475"/>
              <a:ext cx="30425" cy="380725"/>
            </a:xfrm>
            <a:custGeom>
              <a:avLst/>
              <a:gdLst/>
              <a:ahLst/>
              <a:cxnLst/>
              <a:rect l="l" t="t" r="r" b="b"/>
              <a:pathLst>
                <a:path w="1217" h="15229" extrusionOk="0">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9"/>
            <p:cNvSpPr/>
            <p:nvPr/>
          </p:nvSpPr>
          <p:spPr>
            <a:xfrm>
              <a:off x="5330150" y="2238925"/>
              <a:ext cx="30425" cy="29650"/>
            </a:xfrm>
            <a:custGeom>
              <a:avLst/>
              <a:gdLst/>
              <a:ahLst/>
              <a:cxnLst/>
              <a:rect l="l" t="t" r="r" b="b"/>
              <a:pathLst>
                <a:path w="1217" h="1186" extrusionOk="0">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9"/>
            <p:cNvSpPr/>
            <p:nvPr/>
          </p:nvSpPr>
          <p:spPr>
            <a:xfrm>
              <a:off x="5412225" y="1712325"/>
              <a:ext cx="30425" cy="468875"/>
            </a:xfrm>
            <a:custGeom>
              <a:avLst/>
              <a:gdLst/>
              <a:ahLst/>
              <a:cxnLst/>
              <a:rect l="l" t="t" r="r" b="b"/>
              <a:pathLst>
                <a:path w="1217" h="18755"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19"/>
            <p:cNvSpPr/>
            <p:nvPr/>
          </p:nvSpPr>
          <p:spPr>
            <a:xfrm>
              <a:off x="5412225" y="2239200"/>
              <a:ext cx="30425" cy="29375"/>
            </a:xfrm>
            <a:custGeom>
              <a:avLst/>
              <a:gdLst/>
              <a:ahLst/>
              <a:cxnLst/>
              <a:rect l="l" t="t" r="r" b="b"/>
              <a:pathLst>
                <a:path w="1217" h="1175" extrusionOk="0">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19"/>
            <p:cNvSpPr/>
            <p:nvPr/>
          </p:nvSpPr>
          <p:spPr>
            <a:xfrm>
              <a:off x="5493525" y="1624925"/>
              <a:ext cx="30425" cy="556275"/>
            </a:xfrm>
            <a:custGeom>
              <a:avLst/>
              <a:gdLst/>
              <a:ahLst/>
              <a:cxnLst/>
              <a:rect l="l" t="t" r="r" b="b"/>
              <a:pathLst>
                <a:path w="1217" h="22251" extrusionOk="0">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9"/>
            <p:cNvSpPr/>
            <p:nvPr/>
          </p:nvSpPr>
          <p:spPr>
            <a:xfrm>
              <a:off x="5493525" y="2239200"/>
              <a:ext cx="30425" cy="29375"/>
            </a:xfrm>
            <a:custGeom>
              <a:avLst/>
              <a:gdLst/>
              <a:ahLst/>
              <a:cxnLst/>
              <a:rect l="l" t="t" r="r" b="b"/>
              <a:pathLst>
                <a:path w="1217" h="1175" extrusionOk="0">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19"/>
            <p:cNvSpPr/>
            <p:nvPr/>
          </p:nvSpPr>
          <p:spPr>
            <a:xfrm>
              <a:off x="5576350" y="1537550"/>
              <a:ext cx="30425" cy="643650"/>
            </a:xfrm>
            <a:custGeom>
              <a:avLst/>
              <a:gdLst/>
              <a:ahLst/>
              <a:cxnLst/>
              <a:rect l="l" t="t" r="r" b="b"/>
              <a:pathLst>
                <a:path w="1217" h="25746" extrusionOk="0">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19"/>
            <p:cNvSpPr/>
            <p:nvPr/>
          </p:nvSpPr>
          <p:spPr>
            <a:xfrm>
              <a:off x="557560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9"/>
            <p:cNvSpPr/>
            <p:nvPr/>
          </p:nvSpPr>
          <p:spPr>
            <a:xfrm>
              <a:off x="5658425" y="1450150"/>
              <a:ext cx="30425" cy="731050"/>
            </a:xfrm>
            <a:custGeom>
              <a:avLst/>
              <a:gdLst/>
              <a:ahLst/>
              <a:cxnLst/>
              <a:rect l="l" t="t" r="r" b="b"/>
              <a:pathLst>
                <a:path w="1217" h="29242" extrusionOk="0">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9"/>
            <p:cNvSpPr/>
            <p:nvPr/>
          </p:nvSpPr>
          <p:spPr>
            <a:xfrm>
              <a:off x="5656900" y="2238925"/>
              <a:ext cx="28900" cy="29650"/>
            </a:xfrm>
            <a:custGeom>
              <a:avLst/>
              <a:gdLst/>
              <a:ahLst/>
              <a:cxnLst/>
              <a:rect l="l" t="t" r="r" b="b"/>
              <a:pathLst>
                <a:path w="1156" h="1186" extrusionOk="0">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19"/>
            <p:cNvSpPr/>
            <p:nvPr/>
          </p:nvSpPr>
          <p:spPr>
            <a:xfrm>
              <a:off x="5739725" y="1362025"/>
              <a:ext cx="30425" cy="819175"/>
            </a:xfrm>
            <a:custGeom>
              <a:avLst/>
              <a:gdLst/>
              <a:ahLst/>
              <a:cxnLst/>
              <a:rect l="l" t="t" r="r" b="b"/>
              <a:pathLst>
                <a:path w="1217" h="32767" extrusionOk="0">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9"/>
            <p:cNvSpPr/>
            <p:nvPr/>
          </p:nvSpPr>
          <p:spPr>
            <a:xfrm>
              <a:off x="5738975" y="2239100"/>
              <a:ext cx="29650" cy="29475"/>
            </a:xfrm>
            <a:custGeom>
              <a:avLst/>
              <a:gdLst/>
              <a:ahLst/>
              <a:cxnLst/>
              <a:rect l="l" t="t" r="r" b="b"/>
              <a:pathLst>
                <a:path w="1186" h="1179" extrusionOk="0">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9"/>
            <p:cNvSpPr/>
            <p:nvPr/>
          </p:nvSpPr>
          <p:spPr>
            <a:xfrm>
              <a:off x="5821050" y="1274625"/>
              <a:ext cx="31175" cy="906575"/>
            </a:xfrm>
            <a:custGeom>
              <a:avLst/>
              <a:gdLst/>
              <a:ahLst/>
              <a:cxnLst/>
              <a:rect l="l" t="t" r="r" b="b"/>
              <a:pathLst>
                <a:path w="1247" h="36263" extrusionOk="0">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9"/>
            <p:cNvSpPr/>
            <p:nvPr/>
          </p:nvSpPr>
          <p:spPr>
            <a:xfrm>
              <a:off x="5821050" y="2239675"/>
              <a:ext cx="28900" cy="28900"/>
            </a:xfrm>
            <a:custGeom>
              <a:avLst/>
              <a:gdLst/>
              <a:ahLst/>
              <a:cxnLst/>
              <a:rect l="l" t="t" r="r" b="b"/>
              <a:pathLst>
                <a:path w="1156" h="1156" extrusionOk="0">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19"/>
            <p:cNvSpPr/>
            <p:nvPr/>
          </p:nvSpPr>
          <p:spPr>
            <a:xfrm>
              <a:off x="5903100" y="1187250"/>
              <a:ext cx="29675" cy="993950"/>
            </a:xfrm>
            <a:custGeom>
              <a:avLst/>
              <a:gdLst/>
              <a:ahLst/>
              <a:cxnLst/>
              <a:rect l="l" t="t" r="r" b="b"/>
              <a:pathLst>
                <a:path w="1187" h="39758" extrusionOk="0">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19"/>
            <p:cNvSpPr/>
            <p:nvPr/>
          </p:nvSpPr>
          <p:spPr>
            <a:xfrm>
              <a:off x="5903100" y="2239100"/>
              <a:ext cx="30425" cy="29475"/>
            </a:xfrm>
            <a:custGeom>
              <a:avLst/>
              <a:gdLst/>
              <a:ahLst/>
              <a:cxnLst/>
              <a:rect l="l" t="t" r="r" b="b"/>
              <a:pathLst>
                <a:path w="1217" h="1179" extrusionOk="0">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19"/>
            <p:cNvSpPr/>
            <p:nvPr/>
          </p:nvSpPr>
          <p:spPr>
            <a:xfrm>
              <a:off x="5985175" y="1099850"/>
              <a:ext cx="30425" cy="1081350"/>
            </a:xfrm>
            <a:custGeom>
              <a:avLst/>
              <a:gdLst/>
              <a:ahLst/>
              <a:cxnLst/>
              <a:rect l="l" t="t" r="r" b="b"/>
              <a:pathLst>
                <a:path w="1217" h="43254" extrusionOk="0">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9"/>
            <p:cNvSpPr/>
            <p:nvPr/>
          </p:nvSpPr>
          <p:spPr>
            <a:xfrm>
              <a:off x="5985950" y="2239675"/>
              <a:ext cx="28125" cy="28900"/>
            </a:xfrm>
            <a:custGeom>
              <a:avLst/>
              <a:gdLst/>
              <a:ahLst/>
              <a:cxnLst/>
              <a:rect l="l" t="t" r="r" b="b"/>
              <a:pathLst>
                <a:path w="1125" h="1156" extrusionOk="0">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9"/>
            <p:cNvSpPr/>
            <p:nvPr/>
          </p:nvSpPr>
          <p:spPr>
            <a:xfrm>
              <a:off x="6066500" y="1013225"/>
              <a:ext cx="30400" cy="28150"/>
            </a:xfrm>
            <a:custGeom>
              <a:avLst/>
              <a:gdLst/>
              <a:ahLst/>
              <a:cxnLst/>
              <a:rect l="l" t="t" r="r" b="b"/>
              <a:pathLst>
                <a:path w="1216" h="1126" extrusionOk="0">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9"/>
            <p:cNvSpPr/>
            <p:nvPr/>
          </p:nvSpPr>
          <p:spPr>
            <a:xfrm>
              <a:off x="6066500" y="1099850"/>
              <a:ext cx="30400" cy="1081350"/>
            </a:xfrm>
            <a:custGeom>
              <a:avLst/>
              <a:gdLst/>
              <a:ahLst/>
              <a:cxnLst/>
              <a:rect l="l" t="t" r="r" b="b"/>
              <a:pathLst>
                <a:path w="1216" h="43254" extrusionOk="0">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9"/>
            <p:cNvSpPr/>
            <p:nvPr/>
          </p:nvSpPr>
          <p:spPr>
            <a:xfrm>
              <a:off x="6066500" y="2239675"/>
              <a:ext cx="28900" cy="28900"/>
            </a:xfrm>
            <a:custGeom>
              <a:avLst/>
              <a:gdLst/>
              <a:ahLst/>
              <a:cxnLst/>
              <a:rect l="l" t="t" r="r" b="b"/>
              <a:pathLst>
                <a:path w="1156" h="1156" extrusionOk="0">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 name="Google Shape;468;p19"/>
          <p:cNvGrpSpPr/>
          <p:nvPr/>
        </p:nvGrpSpPr>
        <p:grpSpPr>
          <a:xfrm>
            <a:off x="5992700" y="4220413"/>
            <a:ext cx="3151300" cy="718125"/>
            <a:chOff x="5719975" y="3030725"/>
            <a:chExt cx="3151300" cy="718125"/>
          </a:xfrm>
        </p:grpSpPr>
        <p:sp>
          <p:nvSpPr>
            <p:cNvPr id="469" name="Google Shape;469;p19"/>
            <p:cNvSpPr/>
            <p:nvPr/>
          </p:nvSpPr>
          <p:spPr>
            <a:xfrm>
              <a:off x="6282300" y="3030725"/>
              <a:ext cx="2588975" cy="321475"/>
            </a:xfrm>
            <a:custGeom>
              <a:avLst/>
              <a:gdLst/>
              <a:ahLst/>
              <a:cxnLst/>
              <a:rect l="l" t="t" r="r" b="b"/>
              <a:pathLst>
                <a:path w="103559" h="12859" fill="none" extrusionOk="0">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9"/>
            <p:cNvSpPr/>
            <p:nvPr/>
          </p:nvSpPr>
          <p:spPr>
            <a:xfrm>
              <a:off x="5719975" y="3426625"/>
              <a:ext cx="2588975" cy="322225"/>
            </a:xfrm>
            <a:custGeom>
              <a:avLst/>
              <a:gdLst/>
              <a:ahLst/>
              <a:cxnLst/>
              <a:rect l="l" t="t" r="r" b="b"/>
              <a:pathLst>
                <a:path w="103559" h="12889" fill="none" extrusionOk="0">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471" name="Shape 471"/>
        <p:cNvGrpSpPr/>
        <p:nvPr/>
      </p:nvGrpSpPr>
      <p:grpSpPr>
        <a:xfrm>
          <a:off x="0" y="0"/>
          <a:ext cx="0" cy="0"/>
          <a:chOff x="0" y="0"/>
          <a:chExt cx="0" cy="0"/>
        </a:xfrm>
      </p:grpSpPr>
      <p:sp>
        <p:nvSpPr>
          <p:cNvPr id="472" name="Google Shape;472;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3" name="Google Shape;473;p20"/>
          <p:cNvSpPr txBox="1"/>
          <p:nvPr>
            <p:ph type="subTitle" idx="1"/>
          </p:nvPr>
        </p:nvSpPr>
        <p:spPr>
          <a:xfrm>
            <a:off x="937626" y="30570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74" name="Google Shape;474;p20"/>
          <p:cNvSpPr txBox="1"/>
          <p:nvPr>
            <p:ph type="subTitle" idx="2"/>
          </p:nvPr>
        </p:nvSpPr>
        <p:spPr>
          <a:xfrm>
            <a:off x="3484347" y="30570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75" name="Google Shape;475;p20"/>
          <p:cNvSpPr txBox="1"/>
          <p:nvPr>
            <p:ph type="subTitle" idx="3"/>
          </p:nvPr>
        </p:nvSpPr>
        <p:spPr>
          <a:xfrm>
            <a:off x="6031074" y="30570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76" name="Google Shape;476;p20"/>
          <p:cNvSpPr txBox="1"/>
          <p:nvPr>
            <p:ph type="subTitle" idx="4"/>
          </p:nvPr>
        </p:nvSpPr>
        <p:spPr>
          <a:xfrm>
            <a:off x="937625" y="25558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77" name="Google Shape;477;p20"/>
          <p:cNvSpPr txBox="1"/>
          <p:nvPr>
            <p:ph type="subTitle" idx="5"/>
          </p:nvPr>
        </p:nvSpPr>
        <p:spPr>
          <a:xfrm>
            <a:off x="3484350" y="25558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78" name="Google Shape;478;p20"/>
          <p:cNvSpPr txBox="1"/>
          <p:nvPr>
            <p:ph type="subTitle" idx="6"/>
          </p:nvPr>
        </p:nvSpPr>
        <p:spPr>
          <a:xfrm>
            <a:off x="6031075" y="25558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79" name="Google Shape;479;p20"/>
          <p:cNvSpPr/>
          <p:nvPr/>
        </p:nvSpPr>
        <p:spPr>
          <a:xfrm>
            <a:off x="8424000"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80" name="Google Shape;480;p20"/>
          <p:cNvCxnSpPr/>
          <p:nvPr/>
        </p:nvCxnSpPr>
        <p:spPr>
          <a:xfrm>
            <a:off x="0" y="4621575"/>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481" name="Google Shape;481;p20"/>
          <p:cNvCxnSpPr/>
          <p:nvPr/>
        </p:nvCxnSpPr>
        <p:spPr>
          <a:xfrm>
            <a:off x="0" y="4773975"/>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482" name="Google Shape;482;p20"/>
          <p:cNvCxnSpPr/>
          <p:nvPr/>
        </p:nvCxnSpPr>
        <p:spPr>
          <a:xfrm>
            <a:off x="0" y="4926375"/>
            <a:ext cx="17790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1" name="Shape 141"/>
        <p:cNvGrpSpPr/>
        <p:nvPr/>
      </p:nvGrpSpPr>
      <p:grpSpPr>
        <a:xfrm>
          <a:off x="0" y="0"/>
          <a:ext cx="0" cy="0"/>
          <a:chOff x="0" y="0"/>
          <a:chExt cx="0" cy="0"/>
        </a:xfrm>
      </p:grpSpPr>
      <p:sp>
        <p:nvSpPr>
          <p:cNvPr id="142" name="Google Shape;142;p3"/>
          <p:cNvSpPr/>
          <p:nvPr/>
        </p:nvSpPr>
        <p:spPr>
          <a:xfrm>
            <a:off x="0"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3"/>
          <p:cNvSpPr txBox="1"/>
          <p:nvPr>
            <p:ph type="title"/>
          </p:nvPr>
        </p:nvSpPr>
        <p:spPr>
          <a:xfrm>
            <a:off x="2622375" y="2610638"/>
            <a:ext cx="57972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3"/>
          <p:cNvSpPr txBox="1"/>
          <p:nvPr>
            <p:ph type="title" idx="2" hasCustomPrompt="1"/>
          </p:nvPr>
        </p:nvSpPr>
        <p:spPr>
          <a:xfrm>
            <a:off x="6362175" y="1328938"/>
            <a:ext cx="2057400" cy="106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3"/>
          <p:cNvSpPr txBox="1"/>
          <p:nvPr>
            <p:ph type="subTitle" idx="1"/>
          </p:nvPr>
        </p:nvSpPr>
        <p:spPr>
          <a:xfrm>
            <a:off x="2622375" y="3439575"/>
            <a:ext cx="5797200" cy="375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46" name="Google Shape;146;p3"/>
          <p:cNvSpPr/>
          <p:nvPr/>
        </p:nvSpPr>
        <p:spPr>
          <a:xfrm flipH="1">
            <a:off x="-588359" y="1909788"/>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3"/>
          <p:cNvSpPr/>
          <p:nvPr/>
        </p:nvSpPr>
        <p:spPr>
          <a:xfrm rot="-5400000">
            <a:off x="1218278" y="3511244"/>
            <a:ext cx="59575" cy="2496139"/>
          </a:xfrm>
          <a:custGeom>
            <a:avLst/>
            <a:gdLst/>
            <a:ahLst/>
            <a:cxnLst/>
            <a:rect l="l" t="t" r="r" b="b"/>
            <a:pathLst>
              <a:path w="1507" h="38093" extrusionOk="0">
                <a:moveTo>
                  <a:pt x="0" y="0"/>
                </a:moveTo>
                <a:lnTo>
                  <a:pt x="0" y="38093"/>
                </a:lnTo>
                <a:lnTo>
                  <a:pt x="1506" y="38093"/>
                </a:lnTo>
                <a:lnTo>
                  <a:pt x="150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3"/>
          <p:cNvSpPr/>
          <p:nvPr/>
        </p:nvSpPr>
        <p:spPr>
          <a:xfrm rot="-5400000">
            <a:off x="1219089" y="3758228"/>
            <a:ext cx="57955" cy="2496139"/>
          </a:xfrm>
          <a:custGeom>
            <a:avLst/>
            <a:gdLst/>
            <a:ahLst/>
            <a:cxnLst/>
            <a:rect l="l" t="t" r="r" b="b"/>
            <a:pathLst>
              <a:path w="1466" h="38093" extrusionOk="0">
                <a:moveTo>
                  <a:pt x="1" y="0"/>
                </a:moveTo>
                <a:lnTo>
                  <a:pt x="1" y="38093"/>
                </a:lnTo>
                <a:lnTo>
                  <a:pt x="1466" y="38093"/>
                </a:lnTo>
                <a:lnTo>
                  <a:pt x="146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9" name="Google Shape;149;p3"/>
          <p:cNvCxnSpPr/>
          <p:nvPr/>
        </p:nvCxnSpPr>
        <p:spPr>
          <a:xfrm rot="5400000">
            <a:off x="8057575"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50" name="Google Shape;150;p3"/>
          <p:cNvCxnSpPr/>
          <p:nvPr/>
        </p:nvCxnSpPr>
        <p:spPr>
          <a:xfrm rot="5400000">
            <a:off x="7905175"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51" name="Google Shape;151;p3"/>
          <p:cNvCxnSpPr/>
          <p:nvPr/>
        </p:nvCxnSpPr>
        <p:spPr>
          <a:xfrm rot="5400000">
            <a:off x="7752775"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52" name="Google Shape;152;p3"/>
          <p:cNvCxnSpPr/>
          <p:nvPr/>
        </p:nvCxnSpPr>
        <p:spPr>
          <a:xfrm rot="10800000">
            <a:off x="-18334" y="2595600"/>
            <a:ext cx="610200" cy="0"/>
          </a:xfrm>
          <a:prstGeom prst="straightConnector1">
            <a:avLst/>
          </a:prstGeom>
          <a:noFill/>
          <a:ln w="19050" cap="flat" cmpd="sng">
            <a:solidFill>
              <a:srgbClr val="3F5294"/>
            </a:solidFill>
            <a:prstDash val="solid"/>
            <a:round/>
            <a:headEnd type="none" w="med" len="med"/>
            <a:tailEnd type="none" w="med" len="med"/>
          </a:ln>
        </p:spPr>
      </p:cxnSp>
      <p:cxnSp>
        <p:nvCxnSpPr>
          <p:cNvPr id="153" name="Google Shape;153;p3"/>
          <p:cNvCxnSpPr/>
          <p:nvPr/>
        </p:nvCxnSpPr>
        <p:spPr>
          <a:xfrm rot="10800000">
            <a:off x="-18334" y="2748000"/>
            <a:ext cx="610200" cy="0"/>
          </a:xfrm>
          <a:prstGeom prst="straightConnector1">
            <a:avLst/>
          </a:prstGeom>
          <a:noFill/>
          <a:ln w="19050" cap="flat" cmpd="sng">
            <a:solidFill>
              <a:srgbClr val="3F5294"/>
            </a:solidFill>
            <a:prstDash val="solid"/>
            <a:round/>
            <a:headEnd type="none" w="med" len="med"/>
            <a:tailEnd type="none" w="med" len="med"/>
          </a:ln>
        </p:spPr>
      </p:cxnSp>
      <p:cxnSp>
        <p:nvCxnSpPr>
          <p:cNvPr id="154" name="Google Shape;154;p3"/>
          <p:cNvCxnSpPr/>
          <p:nvPr/>
        </p:nvCxnSpPr>
        <p:spPr>
          <a:xfrm rot="10800000">
            <a:off x="-18334" y="2443200"/>
            <a:ext cx="6102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483" name="Shape 483"/>
        <p:cNvGrpSpPr/>
        <p:nvPr/>
      </p:nvGrpSpPr>
      <p:grpSpPr>
        <a:xfrm>
          <a:off x="0" y="0"/>
          <a:ext cx="0" cy="0"/>
          <a:chOff x="0" y="0"/>
          <a:chExt cx="0" cy="0"/>
        </a:xfrm>
      </p:grpSpPr>
      <p:sp>
        <p:nvSpPr>
          <p:cNvPr id="484" name="Google Shape;484;p21"/>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5" name="Google Shape;485;p21"/>
          <p:cNvSpPr txBox="1"/>
          <p:nvPr>
            <p:ph type="subTitle" idx="1"/>
          </p:nvPr>
        </p:nvSpPr>
        <p:spPr>
          <a:xfrm>
            <a:off x="1186611" y="22630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86" name="Google Shape;486;p21"/>
          <p:cNvSpPr txBox="1"/>
          <p:nvPr>
            <p:ph type="subTitle" idx="2"/>
          </p:nvPr>
        </p:nvSpPr>
        <p:spPr>
          <a:xfrm>
            <a:off x="5979189" y="22630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87" name="Google Shape;487;p21"/>
          <p:cNvSpPr txBox="1"/>
          <p:nvPr>
            <p:ph type="subTitle" idx="3"/>
          </p:nvPr>
        </p:nvSpPr>
        <p:spPr>
          <a:xfrm>
            <a:off x="1186611" y="36964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88" name="Google Shape;488;p21"/>
          <p:cNvSpPr txBox="1"/>
          <p:nvPr>
            <p:ph type="subTitle" idx="4"/>
          </p:nvPr>
        </p:nvSpPr>
        <p:spPr>
          <a:xfrm>
            <a:off x="5979189" y="3696400"/>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489" name="Google Shape;489;p21"/>
          <p:cNvSpPr txBox="1"/>
          <p:nvPr>
            <p:ph type="subTitle" idx="5"/>
          </p:nvPr>
        </p:nvSpPr>
        <p:spPr>
          <a:xfrm>
            <a:off x="1186611" y="192117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90" name="Google Shape;490;p21"/>
          <p:cNvSpPr txBox="1"/>
          <p:nvPr>
            <p:ph type="subTitle" idx="6"/>
          </p:nvPr>
        </p:nvSpPr>
        <p:spPr>
          <a:xfrm>
            <a:off x="1186611" y="33546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91" name="Google Shape;491;p21"/>
          <p:cNvSpPr txBox="1"/>
          <p:nvPr>
            <p:ph type="subTitle" idx="7"/>
          </p:nvPr>
        </p:nvSpPr>
        <p:spPr>
          <a:xfrm>
            <a:off x="5979186" y="1921175"/>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92" name="Google Shape;492;p21"/>
          <p:cNvSpPr txBox="1"/>
          <p:nvPr>
            <p:ph type="subTitle" idx="8"/>
          </p:nvPr>
        </p:nvSpPr>
        <p:spPr>
          <a:xfrm>
            <a:off x="5979186" y="335465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493" name="Google Shape;493;p21"/>
          <p:cNvSpPr/>
          <p:nvPr/>
        </p:nvSpPr>
        <p:spPr>
          <a:xfrm>
            <a:off x="0"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4" name="Google Shape;494;p21"/>
          <p:cNvGrpSpPr/>
          <p:nvPr/>
        </p:nvGrpSpPr>
        <p:grpSpPr>
          <a:xfrm flipH="1">
            <a:off x="490457" y="123720"/>
            <a:ext cx="1226647" cy="270356"/>
            <a:chOff x="-737950" y="458900"/>
            <a:chExt cx="549450" cy="121100"/>
          </a:xfrm>
        </p:grpSpPr>
        <p:sp>
          <p:nvSpPr>
            <p:cNvPr id="495" name="Google Shape;495;p21"/>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1"/>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1"/>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1"/>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1"/>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00" name="Google Shape;500;p21"/>
          <p:cNvCxnSpPr/>
          <p:nvPr/>
        </p:nvCxnSpPr>
        <p:spPr>
          <a:xfrm>
            <a:off x="8473175"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501" name="Google Shape;501;p21"/>
          <p:cNvCxnSpPr/>
          <p:nvPr/>
        </p:nvCxnSpPr>
        <p:spPr>
          <a:xfrm>
            <a:off x="8720925"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502" name="Google Shape;502;p21"/>
          <p:cNvCxnSpPr/>
          <p:nvPr/>
        </p:nvCxnSpPr>
        <p:spPr>
          <a:xfrm>
            <a:off x="8967913" y="3442200"/>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503" name="Shape 503"/>
        <p:cNvGrpSpPr/>
        <p:nvPr/>
      </p:nvGrpSpPr>
      <p:grpSpPr>
        <a:xfrm>
          <a:off x="0" y="0"/>
          <a:ext cx="0" cy="0"/>
          <a:chOff x="0" y="0"/>
          <a:chExt cx="0" cy="0"/>
        </a:xfrm>
      </p:grpSpPr>
      <p:sp>
        <p:nvSpPr>
          <p:cNvPr id="504" name="Google Shape;504;p22"/>
          <p:cNvSpPr/>
          <p:nvPr/>
        </p:nvSpPr>
        <p:spPr>
          <a:xfrm rot="-5400000">
            <a:off x="4297800" y="299525"/>
            <a:ext cx="561000" cy="91566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6" name="Google Shape;506;p22"/>
          <p:cNvSpPr txBox="1"/>
          <p:nvPr>
            <p:ph type="subTitle" idx="1"/>
          </p:nvPr>
        </p:nvSpPr>
        <p:spPr>
          <a:xfrm>
            <a:off x="1109155" y="1248369"/>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7" name="Google Shape;507;p22"/>
          <p:cNvSpPr txBox="1"/>
          <p:nvPr>
            <p:ph type="subTitle" idx="2"/>
          </p:nvPr>
        </p:nvSpPr>
        <p:spPr>
          <a:xfrm>
            <a:off x="3579000" y="1248369"/>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8" name="Google Shape;508;p22"/>
          <p:cNvSpPr txBox="1"/>
          <p:nvPr>
            <p:ph type="subTitle" idx="3"/>
          </p:nvPr>
        </p:nvSpPr>
        <p:spPr>
          <a:xfrm>
            <a:off x="1109155" y="3933632"/>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09" name="Google Shape;509;p22"/>
          <p:cNvSpPr txBox="1"/>
          <p:nvPr>
            <p:ph type="subTitle" idx="4"/>
          </p:nvPr>
        </p:nvSpPr>
        <p:spPr>
          <a:xfrm>
            <a:off x="3579000" y="3933632"/>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10" name="Google Shape;510;p22"/>
          <p:cNvSpPr txBox="1"/>
          <p:nvPr>
            <p:ph type="subTitle" idx="5"/>
          </p:nvPr>
        </p:nvSpPr>
        <p:spPr>
          <a:xfrm>
            <a:off x="6048845" y="1248369"/>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11" name="Google Shape;511;p22"/>
          <p:cNvSpPr txBox="1"/>
          <p:nvPr>
            <p:ph type="subTitle" idx="6"/>
          </p:nvPr>
        </p:nvSpPr>
        <p:spPr>
          <a:xfrm>
            <a:off x="6048845" y="3933632"/>
            <a:ext cx="198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512" name="Google Shape;512;p22"/>
          <p:cNvSpPr txBox="1"/>
          <p:nvPr>
            <p:ph type="subTitle" idx="7"/>
          </p:nvPr>
        </p:nvSpPr>
        <p:spPr>
          <a:xfrm>
            <a:off x="1113055" y="19095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13" name="Google Shape;513;p22"/>
          <p:cNvSpPr txBox="1"/>
          <p:nvPr>
            <p:ph type="subTitle" idx="8"/>
          </p:nvPr>
        </p:nvSpPr>
        <p:spPr>
          <a:xfrm>
            <a:off x="3582900" y="19095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14" name="Google Shape;514;p22"/>
          <p:cNvSpPr txBox="1"/>
          <p:nvPr>
            <p:ph type="subTitle" idx="9"/>
          </p:nvPr>
        </p:nvSpPr>
        <p:spPr>
          <a:xfrm>
            <a:off x="6052745" y="1909588"/>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15" name="Google Shape;515;p22"/>
          <p:cNvSpPr txBox="1"/>
          <p:nvPr>
            <p:ph type="subTitle" idx="13"/>
          </p:nvPr>
        </p:nvSpPr>
        <p:spPr>
          <a:xfrm>
            <a:off x="1113055" y="360220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16" name="Google Shape;516;p22"/>
          <p:cNvSpPr txBox="1"/>
          <p:nvPr>
            <p:ph type="subTitle" idx="14"/>
          </p:nvPr>
        </p:nvSpPr>
        <p:spPr>
          <a:xfrm>
            <a:off x="3582900" y="360220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517" name="Google Shape;517;p22"/>
          <p:cNvSpPr txBox="1"/>
          <p:nvPr>
            <p:ph type="subTitle" idx="15"/>
          </p:nvPr>
        </p:nvSpPr>
        <p:spPr>
          <a:xfrm>
            <a:off x="6052745" y="3602200"/>
            <a:ext cx="19782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grpSp>
        <p:nvGrpSpPr>
          <p:cNvPr id="518" name="Google Shape;518;p22"/>
          <p:cNvGrpSpPr/>
          <p:nvPr/>
        </p:nvGrpSpPr>
        <p:grpSpPr>
          <a:xfrm>
            <a:off x="-294412" y="3794588"/>
            <a:ext cx="1007625" cy="1012975"/>
            <a:chOff x="3577850" y="660625"/>
            <a:chExt cx="1007625" cy="1012975"/>
          </a:xfrm>
        </p:grpSpPr>
        <p:sp>
          <p:nvSpPr>
            <p:cNvPr id="519" name="Google Shape;519;p22"/>
            <p:cNvSpPr/>
            <p:nvPr/>
          </p:nvSpPr>
          <p:spPr>
            <a:xfrm>
              <a:off x="3577850" y="660625"/>
              <a:ext cx="1007625" cy="1012975"/>
            </a:xfrm>
            <a:custGeom>
              <a:avLst/>
              <a:gdLst/>
              <a:ahLst/>
              <a:cxnLst/>
              <a:rect l="l" t="t" r="r" b="b"/>
              <a:pathLst>
                <a:path w="40305" h="40519" fill="none" extrusionOk="0">
                  <a:moveTo>
                    <a:pt x="0" y="19910"/>
                  </a:moveTo>
                  <a:cubicBezTo>
                    <a:pt x="182" y="8816"/>
                    <a:pt x="9362" y="1"/>
                    <a:pt x="20396" y="183"/>
                  </a:cubicBezTo>
                  <a:cubicBezTo>
                    <a:pt x="31490" y="396"/>
                    <a:pt x="40305" y="9545"/>
                    <a:pt x="40122" y="20609"/>
                  </a:cubicBezTo>
                  <a:cubicBezTo>
                    <a:pt x="39940" y="31703"/>
                    <a:pt x="30791" y="40518"/>
                    <a:pt x="19727" y="40305"/>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2"/>
            <p:cNvSpPr/>
            <p:nvPr/>
          </p:nvSpPr>
          <p:spPr>
            <a:xfrm>
              <a:off x="3741975" y="934200"/>
              <a:ext cx="675575" cy="570700"/>
            </a:xfrm>
            <a:custGeom>
              <a:avLst/>
              <a:gdLst/>
              <a:ahLst/>
              <a:cxnLst/>
              <a:rect l="l" t="t" r="r" b="b"/>
              <a:pathLst>
                <a:path w="27023" h="22828" fill="none" extrusionOk="0">
                  <a:moveTo>
                    <a:pt x="22858" y="1763"/>
                  </a:moveTo>
                  <a:cubicBezTo>
                    <a:pt x="27022" y="6930"/>
                    <a:pt x="26232" y="14469"/>
                    <a:pt x="21095" y="18663"/>
                  </a:cubicBezTo>
                  <a:cubicBezTo>
                    <a:pt x="15928" y="22827"/>
                    <a:pt x="8359" y="22037"/>
                    <a:pt x="4195" y="16900"/>
                  </a:cubicBezTo>
                  <a:cubicBezTo>
                    <a:pt x="1" y="11794"/>
                    <a:pt x="821" y="4195"/>
                    <a:pt x="5928" y="0"/>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22"/>
          <p:cNvGrpSpPr/>
          <p:nvPr/>
        </p:nvGrpSpPr>
        <p:grpSpPr>
          <a:xfrm>
            <a:off x="8430772" y="-8"/>
            <a:ext cx="548962" cy="2150503"/>
            <a:chOff x="4713875" y="3872675"/>
            <a:chExt cx="276625" cy="1083650"/>
          </a:xfrm>
        </p:grpSpPr>
        <p:sp>
          <p:nvSpPr>
            <p:cNvPr id="522" name="Google Shape;522;p22"/>
            <p:cNvSpPr/>
            <p:nvPr/>
          </p:nvSpPr>
          <p:spPr>
            <a:xfrm>
              <a:off x="4713875" y="4749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2"/>
            <p:cNvSpPr/>
            <p:nvPr/>
          </p:nvSpPr>
          <p:spPr>
            <a:xfrm>
              <a:off x="4713875" y="45748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2"/>
            <p:cNvSpPr/>
            <p:nvPr/>
          </p:nvSpPr>
          <p:spPr>
            <a:xfrm>
              <a:off x="4713875" y="4662200"/>
              <a:ext cx="30425" cy="30425"/>
            </a:xfrm>
            <a:custGeom>
              <a:avLst/>
              <a:gdLst/>
              <a:ahLst/>
              <a:cxnLst/>
              <a:rect l="l" t="t" r="r" b="b"/>
              <a:pathLst>
                <a:path w="1217" h="1217" extrusionOk="0">
                  <a:moveTo>
                    <a:pt x="609" y="1"/>
                  </a:moveTo>
                  <a:cubicBezTo>
                    <a:pt x="274" y="1"/>
                    <a:pt x="1" y="275"/>
                    <a:pt x="1" y="609"/>
                  </a:cubicBezTo>
                  <a:cubicBezTo>
                    <a:pt x="1" y="943"/>
                    <a:pt x="274" y="1217"/>
                    <a:pt x="609" y="1217"/>
                  </a:cubicBezTo>
                  <a:cubicBezTo>
                    <a:pt x="943" y="1217"/>
                    <a:pt x="1217" y="943"/>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2"/>
            <p:cNvSpPr/>
            <p:nvPr/>
          </p:nvSpPr>
          <p:spPr>
            <a:xfrm>
              <a:off x="4713875" y="44874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2"/>
            <p:cNvSpPr/>
            <p:nvPr/>
          </p:nvSpPr>
          <p:spPr>
            <a:xfrm>
              <a:off x="4713875"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2"/>
            <p:cNvSpPr/>
            <p:nvPr/>
          </p:nvSpPr>
          <p:spPr>
            <a:xfrm>
              <a:off x="4713875" y="4400050"/>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2"/>
            <p:cNvSpPr/>
            <p:nvPr/>
          </p:nvSpPr>
          <p:spPr>
            <a:xfrm>
              <a:off x="4713875" y="4926400"/>
              <a:ext cx="29675" cy="29925"/>
            </a:xfrm>
            <a:custGeom>
              <a:avLst/>
              <a:gdLst/>
              <a:ahLst/>
              <a:cxnLst/>
              <a:rect l="l" t="t" r="r" b="b"/>
              <a:pathLst>
                <a:path w="1187" h="1197" extrusionOk="0">
                  <a:moveTo>
                    <a:pt x="629" y="0"/>
                  </a:moveTo>
                  <a:cubicBezTo>
                    <a:pt x="583" y="0"/>
                    <a:pt x="535" y="4"/>
                    <a:pt x="487" y="11"/>
                  </a:cubicBezTo>
                  <a:cubicBezTo>
                    <a:pt x="457" y="11"/>
                    <a:pt x="426" y="11"/>
                    <a:pt x="396" y="41"/>
                  </a:cubicBezTo>
                  <a:cubicBezTo>
                    <a:pt x="335" y="41"/>
                    <a:pt x="305" y="71"/>
                    <a:pt x="274" y="71"/>
                  </a:cubicBezTo>
                  <a:cubicBezTo>
                    <a:pt x="213" y="132"/>
                    <a:pt x="183" y="132"/>
                    <a:pt x="183" y="163"/>
                  </a:cubicBezTo>
                  <a:cubicBezTo>
                    <a:pt x="92" y="284"/>
                    <a:pt x="1" y="436"/>
                    <a:pt x="1" y="588"/>
                  </a:cubicBezTo>
                  <a:cubicBezTo>
                    <a:pt x="1" y="740"/>
                    <a:pt x="92" y="892"/>
                    <a:pt x="183" y="983"/>
                  </a:cubicBezTo>
                  <a:cubicBezTo>
                    <a:pt x="305" y="1105"/>
                    <a:pt x="457" y="1196"/>
                    <a:pt x="609" y="1196"/>
                  </a:cubicBezTo>
                  <a:cubicBezTo>
                    <a:pt x="761" y="1196"/>
                    <a:pt x="913" y="1105"/>
                    <a:pt x="1034" y="983"/>
                  </a:cubicBezTo>
                  <a:lnTo>
                    <a:pt x="1095" y="923"/>
                  </a:lnTo>
                  <a:cubicBezTo>
                    <a:pt x="1156" y="892"/>
                    <a:pt x="1156" y="831"/>
                    <a:pt x="1156" y="801"/>
                  </a:cubicBezTo>
                  <a:cubicBezTo>
                    <a:pt x="1156" y="771"/>
                    <a:pt x="1186" y="740"/>
                    <a:pt x="1186" y="679"/>
                  </a:cubicBezTo>
                  <a:lnTo>
                    <a:pt x="1186" y="588"/>
                  </a:lnTo>
                  <a:cubicBezTo>
                    <a:pt x="1186" y="436"/>
                    <a:pt x="1095" y="284"/>
                    <a:pt x="1004" y="163"/>
                  </a:cubicBezTo>
                  <a:cubicBezTo>
                    <a:pt x="933" y="45"/>
                    <a:pt x="789"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2"/>
            <p:cNvSpPr/>
            <p:nvPr/>
          </p:nvSpPr>
          <p:spPr>
            <a:xfrm>
              <a:off x="4796700" y="4487450"/>
              <a:ext cx="30425" cy="30400"/>
            </a:xfrm>
            <a:custGeom>
              <a:avLst/>
              <a:gdLst/>
              <a:ahLst/>
              <a:cxnLst/>
              <a:rect l="l" t="t" r="r" b="b"/>
              <a:pathLst>
                <a:path w="1217" h="1216" extrusionOk="0">
                  <a:moveTo>
                    <a:pt x="609" y="0"/>
                  </a:moveTo>
                  <a:cubicBezTo>
                    <a:pt x="274" y="0"/>
                    <a:pt x="1" y="274"/>
                    <a:pt x="1" y="608"/>
                  </a:cubicBezTo>
                  <a:cubicBezTo>
                    <a:pt x="1" y="973"/>
                    <a:pt x="27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2"/>
            <p:cNvSpPr/>
            <p:nvPr/>
          </p:nvSpPr>
          <p:spPr>
            <a:xfrm>
              <a:off x="4796700" y="4574825"/>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2"/>
            <p:cNvSpPr/>
            <p:nvPr/>
          </p:nvSpPr>
          <p:spPr>
            <a:xfrm>
              <a:off x="4795200" y="4312675"/>
              <a:ext cx="31175" cy="30400"/>
            </a:xfrm>
            <a:custGeom>
              <a:avLst/>
              <a:gdLst/>
              <a:ahLst/>
              <a:cxnLst/>
              <a:rect l="l" t="t" r="r" b="b"/>
              <a:pathLst>
                <a:path w="1247" h="1216" extrusionOk="0">
                  <a:moveTo>
                    <a:pt x="638" y="0"/>
                  </a:moveTo>
                  <a:cubicBezTo>
                    <a:pt x="274" y="0"/>
                    <a:pt x="0" y="274"/>
                    <a:pt x="0" y="608"/>
                  </a:cubicBezTo>
                  <a:cubicBezTo>
                    <a:pt x="0" y="973"/>
                    <a:pt x="274" y="1216"/>
                    <a:pt x="638" y="1216"/>
                  </a:cubicBezTo>
                  <a:cubicBezTo>
                    <a:pt x="973" y="1216"/>
                    <a:pt x="1246" y="973"/>
                    <a:pt x="1246" y="608"/>
                  </a:cubicBezTo>
                  <a:cubicBezTo>
                    <a:pt x="1246" y="274"/>
                    <a:pt x="973"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2"/>
            <p:cNvSpPr/>
            <p:nvPr/>
          </p:nvSpPr>
          <p:spPr>
            <a:xfrm>
              <a:off x="4796700"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2"/>
            <p:cNvSpPr/>
            <p:nvPr/>
          </p:nvSpPr>
          <p:spPr>
            <a:xfrm>
              <a:off x="4796700" y="4751125"/>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2"/>
            <p:cNvSpPr/>
            <p:nvPr/>
          </p:nvSpPr>
          <p:spPr>
            <a:xfrm>
              <a:off x="4796700" y="466372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2"/>
            <p:cNvSpPr/>
            <p:nvPr/>
          </p:nvSpPr>
          <p:spPr>
            <a:xfrm>
              <a:off x="4795200" y="4400050"/>
              <a:ext cx="31175" cy="30425"/>
            </a:xfrm>
            <a:custGeom>
              <a:avLst/>
              <a:gdLst/>
              <a:ahLst/>
              <a:cxnLst/>
              <a:rect l="l" t="t" r="r" b="b"/>
              <a:pathLst>
                <a:path w="1247" h="1217" extrusionOk="0">
                  <a:moveTo>
                    <a:pt x="638" y="1"/>
                  </a:moveTo>
                  <a:cubicBezTo>
                    <a:pt x="274" y="1"/>
                    <a:pt x="0" y="274"/>
                    <a:pt x="0" y="608"/>
                  </a:cubicBezTo>
                  <a:cubicBezTo>
                    <a:pt x="0" y="973"/>
                    <a:pt x="274" y="1216"/>
                    <a:pt x="638" y="1216"/>
                  </a:cubicBezTo>
                  <a:cubicBezTo>
                    <a:pt x="973" y="1216"/>
                    <a:pt x="1246" y="973"/>
                    <a:pt x="1246" y="608"/>
                  </a:cubicBezTo>
                  <a:cubicBezTo>
                    <a:pt x="1246" y="274"/>
                    <a:pt x="973" y="1"/>
                    <a:pt x="6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2"/>
            <p:cNvSpPr/>
            <p:nvPr/>
          </p:nvSpPr>
          <p:spPr>
            <a:xfrm>
              <a:off x="4795950" y="4925900"/>
              <a:ext cx="30425" cy="30425"/>
            </a:xfrm>
            <a:custGeom>
              <a:avLst/>
              <a:gdLst/>
              <a:ahLst/>
              <a:cxnLst/>
              <a:rect l="l" t="t" r="r" b="b"/>
              <a:pathLst>
                <a:path w="1217" h="1217" extrusionOk="0">
                  <a:moveTo>
                    <a:pt x="605" y="0"/>
                  </a:moveTo>
                  <a:cubicBezTo>
                    <a:pt x="449" y="0"/>
                    <a:pt x="289" y="61"/>
                    <a:pt x="183" y="183"/>
                  </a:cubicBezTo>
                  <a:cubicBezTo>
                    <a:pt x="61" y="304"/>
                    <a:pt x="0" y="456"/>
                    <a:pt x="0" y="608"/>
                  </a:cubicBezTo>
                  <a:cubicBezTo>
                    <a:pt x="0" y="760"/>
                    <a:pt x="61" y="912"/>
                    <a:pt x="183" y="1003"/>
                  </a:cubicBezTo>
                  <a:cubicBezTo>
                    <a:pt x="304" y="1125"/>
                    <a:pt x="456" y="1216"/>
                    <a:pt x="608" y="1216"/>
                  </a:cubicBezTo>
                  <a:cubicBezTo>
                    <a:pt x="760" y="1216"/>
                    <a:pt x="912" y="1125"/>
                    <a:pt x="1003" y="1003"/>
                  </a:cubicBezTo>
                  <a:cubicBezTo>
                    <a:pt x="1125" y="912"/>
                    <a:pt x="1216" y="760"/>
                    <a:pt x="1216" y="608"/>
                  </a:cubicBezTo>
                  <a:cubicBezTo>
                    <a:pt x="1216" y="456"/>
                    <a:pt x="1125" y="304"/>
                    <a:pt x="1003" y="183"/>
                  </a:cubicBezTo>
                  <a:cubicBezTo>
                    <a:pt x="912" y="61"/>
                    <a:pt x="76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2"/>
            <p:cNvSpPr/>
            <p:nvPr/>
          </p:nvSpPr>
          <p:spPr>
            <a:xfrm>
              <a:off x="4878025" y="48385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2"/>
            <p:cNvSpPr/>
            <p:nvPr/>
          </p:nvSpPr>
          <p:spPr>
            <a:xfrm>
              <a:off x="4878025" y="4751125"/>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186" y="243"/>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2"/>
            <p:cNvSpPr/>
            <p:nvPr/>
          </p:nvSpPr>
          <p:spPr>
            <a:xfrm>
              <a:off x="4878025" y="4574825"/>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2"/>
            <p:cNvSpPr/>
            <p:nvPr/>
          </p:nvSpPr>
          <p:spPr>
            <a:xfrm>
              <a:off x="4878025" y="4312675"/>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2"/>
            <p:cNvSpPr/>
            <p:nvPr/>
          </p:nvSpPr>
          <p:spPr>
            <a:xfrm>
              <a:off x="4878025" y="466372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2"/>
            <p:cNvSpPr/>
            <p:nvPr/>
          </p:nvSpPr>
          <p:spPr>
            <a:xfrm>
              <a:off x="4878025" y="4487450"/>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2"/>
            <p:cNvSpPr/>
            <p:nvPr/>
          </p:nvSpPr>
          <p:spPr>
            <a:xfrm>
              <a:off x="4878025" y="4224525"/>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2"/>
            <p:cNvSpPr/>
            <p:nvPr/>
          </p:nvSpPr>
          <p:spPr>
            <a:xfrm>
              <a:off x="4878025" y="4400050"/>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2"/>
            <p:cNvSpPr/>
            <p:nvPr/>
          </p:nvSpPr>
          <p:spPr>
            <a:xfrm>
              <a:off x="4879525" y="4925900"/>
              <a:ext cx="30425" cy="30425"/>
            </a:xfrm>
            <a:custGeom>
              <a:avLst/>
              <a:gdLst/>
              <a:ahLst/>
              <a:cxnLst/>
              <a:rect l="l" t="t" r="r" b="b"/>
              <a:pathLst>
                <a:path w="1217" h="1217" extrusionOk="0">
                  <a:moveTo>
                    <a:pt x="563" y="0"/>
                  </a:moveTo>
                  <a:cubicBezTo>
                    <a:pt x="411" y="0"/>
                    <a:pt x="259" y="61"/>
                    <a:pt x="153" y="183"/>
                  </a:cubicBezTo>
                  <a:lnTo>
                    <a:pt x="62" y="243"/>
                  </a:lnTo>
                  <a:cubicBezTo>
                    <a:pt x="31" y="304"/>
                    <a:pt x="31" y="335"/>
                    <a:pt x="31" y="365"/>
                  </a:cubicBezTo>
                  <a:cubicBezTo>
                    <a:pt x="31" y="395"/>
                    <a:pt x="1" y="456"/>
                    <a:pt x="1" y="487"/>
                  </a:cubicBezTo>
                  <a:lnTo>
                    <a:pt x="1" y="608"/>
                  </a:lnTo>
                  <a:cubicBezTo>
                    <a:pt x="1" y="760"/>
                    <a:pt x="62" y="912"/>
                    <a:pt x="183" y="1003"/>
                  </a:cubicBezTo>
                  <a:cubicBezTo>
                    <a:pt x="305" y="1125"/>
                    <a:pt x="426" y="1216"/>
                    <a:pt x="609" y="1216"/>
                  </a:cubicBezTo>
                  <a:lnTo>
                    <a:pt x="700" y="1216"/>
                  </a:lnTo>
                  <a:cubicBezTo>
                    <a:pt x="761" y="1216"/>
                    <a:pt x="791" y="1216"/>
                    <a:pt x="822" y="1155"/>
                  </a:cubicBezTo>
                  <a:cubicBezTo>
                    <a:pt x="852" y="1155"/>
                    <a:pt x="913" y="1125"/>
                    <a:pt x="943" y="1125"/>
                  </a:cubicBezTo>
                  <a:cubicBezTo>
                    <a:pt x="974" y="1095"/>
                    <a:pt x="1004" y="1095"/>
                    <a:pt x="1004" y="1064"/>
                  </a:cubicBezTo>
                  <a:cubicBezTo>
                    <a:pt x="1126" y="943"/>
                    <a:pt x="1217" y="791"/>
                    <a:pt x="1217" y="639"/>
                  </a:cubicBezTo>
                  <a:lnTo>
                    <a:pt x="1217" y="517"/>
                  </a:lnTo>
                  <a:cubicBezTo>
                    <a:pt x="1126" y="456"/>
                    <a:pt x="1095" y="395"/>
                    <a:pt x="1095" y="365"/>
                  </a:cubicBezTo>
                  <a:cubicBezTo>
                    <a:pt x="1095" y="335"/>
                    <a:pt x="1065" y="304"/>
                    <a:pt x="1065" y="243"/>
                  </a:cubicBezTo>
                  <a:cubicBezTo>
                    <a:pt x="1004" y="213"/>
                    <a:pt x="1004" y="183"/>
                    <a:pt x="974" y="183"/>
                  </a:cubicBezTo>
                  <a:cubicBezTo>
                    <a:pt x="867" y="61"/>
                    <a:pt x="715"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2"/>
            <p:cNvSpPr/>
            <p:nvPr/>
          </p:nvSpPr>
          <p:spPr>
            <a:xfrm>
              <a:off x="4960075" y="4137125"/>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2"/>
            <p:cNvSpPr/>
            <p:nvPr/>
          </p:nvSpPr>
          <p:spPr>
            <a:xfrm>
              <a:off x="4960075" y="4487450"/>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2"/>
            <p:cNvSpPr/>
            <p:nvPr/>
          </p:nvSpPr>
          <p:spPr>
            <a:xfrm>
              <a:off x="4960075" y="4312675"/>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2"/>
            <p:cNvSpPr/>
            <p:nvPr/>
          </p:nvSpPr>
          <p:spPr>
            <a:xfrm>
              <a:off x="4960075" y="4224525"/>
              <a:ext cx="30425" cy="30400"/>
            </a:xfrm>
            <a:custGeom>
              <a:avLst/>
              <a:gdLst/>
              <a:ahLst/>
              <a:cxnLst/>
              <a:rect l="l" t="t" r="r" b="b"/>
              <a:pathLst>
                <a:path w="1217" h="1216" extrusionOk="0">
                  <a:moveTo>
                    <a:pt x="609" y="0"/>
                  </a:moveTo>
                  <a:cubicBezTo>
                    <a:pt x="274" y="0"/>
                    <a:pt x="1" y="274"/>
                    <a:pt x="1" y="608"/>
                  </a:cubicBezTo>
                  <a:cubicBezTo>
                    <a:pt x="1" y="942"/>
                    <a:pt x="244" y="1216"/>
                    <a:pt x="609" y="1216"/>
                  </a:cubicBezTo>
                  <a:cubicBezTo>
                    <a:pt x="943" y="1216"/>
                    <a:pt x="1217" y="942"/>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2"/>
            <p:cNvSpPr/>
            <p:nvPr/>
          </p:nvSpPr>
          <p:spPr>
            <a:xfrm>
              <a:off x="4960075" y="4400050"/>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2"/>
            <p:cNvSpPr/>
            <p:nvPr/>
          </p:nvSpPr>
          <p:spPr>
            <a:xfrm>
              <a:off x="4960075" y="4837750"/>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2"/>
            <p:cNvSpPr/>
            <p:nvPr/>
          </p:nvSpPr>
          <p:spPr>
            <a:xfrm>
              <a:off x="4960075" y="4751125"/>
              <a:ext cx="30425" cy="30425"/>
            </a:xfrm>
            <a:custGeom>
              <a:avLst/>
              <a:gdLst/>
              <a:ahLst/>
              <a:cxnLst/>
              <a:rect l="l" t="t" r="r" b="b"/>
              <a:pathLst>
                <a:path w="1217" h="1217" extrusionOk="0">
                  <a:moveTo>
                    <a:pt x="609" y="0"/>
                  </a:moveTo>
                  <a:cubicBezTo>
                    <a:pt x="274" y="0"/>
                    <a:pt x="1" y="243"/>
                    <a:pt x="1" y="608"/>
                  </a:cubicBezTo>
                  <a:cubicBezTo>
                    <a:pt x="1" y="943"/>
                    <a:pt x="24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2"/>
            <p:cNvSpPr/>
            <p:nvPr/>
          </p:nvSpPr>
          <p:spPr>
            <a:xfrm>
              <a:off x="4960075" y="4663725"/>
              <a:ext cx="30425" cy="30425"/>
            </a:xfrm>
            <a:custGeom>
              <a:avLst/>
              <a:gdLst/>
              <a:ahLst/>
              <a:cxnLst/>
              <a:rect l="l" t="t" r="r" b="b"/>
              <a:pathLst>
                <a:path w="1217" h="1217" extrusionOk="0">
                  <a:moveTo>
                    <a:pt x="609" y="1"/>
                  </a:moveTo>
                  <a:cubicBezTo>
                    <a:pt x="274" y="1"/>
                    <a:pt x="1" y="244"/>
                    <a:pt x="1" y="609"/>
                  </a:cubicBezTo>
                  <a:cubicBezTo>
                    <a:pt x="1" y="943"/>
                    <a:pt x="24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2"/>
            <p:cNvSpPr/>
            <p:nvPr/>
          </p:nvSpPr>
          <p:spPr>
            <a:xfrm>
              <a:off x="4960075" y="4574825"/>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2"/>
            <p:cNvSpPr/>
            <p:nvPr/>
          </p:nvSpPr>
          <p:spPr>
            <a:xfrm>
              <a:off x="4960075" y="4926175"/>
              <a:ext cx="30425" cy="30150"/>
            </a:xfrm>
            <a:custGeom>
              <a:avLst/>
              <a:gdLst/>
              <a:ahLst/>
              <a:cxnLst/>
              <a:rect l="l" t="t" r="r" b="b"/>
              <a:pathLst>
                <a:path w="1217" h="1206" extrusionOk="0">
                  <a:moveTo>
                    <a:pt x="595" y="0"/>
                  </a:moveTo>
                  <a:cubicBezTo>
                    <a:pt x="439" y="0"/>
                    <a:pt x="302" y="77"/>
                    <a:pt x="183" y="172"/>
                  </a:cubicBezTo>
                  <a:cubicBezTo>
                    <a:pt x="62" y="263"/>
                    <a:pt x="1" y="415"/>
                    <a:pt x="1" y="597"/>
                  </a:cubicBezTo>
                  <a:cubicBezTo>
                    <a:pt x="1" y="719"/>
                    <a:pt x="62" y="901"/>
                    <a:pt x="183" y="992"/>
                  </a:cubicBezTo>
                  <a:cubicBezTo>
                    <a:pt x="305" y="1114"/>
                    <a:pt x="457" y="1205"/>
                    <a:pt x="609" y="1205"/>
                  </a:cubicBezTo>
                  <a:cubicBezTo>
                    <a:pt x="670" y="1205"/>
                    <a:pt x="761" y="1205"/>
                    <a:pt x="822" y="1144"/>
                  </a:cubicBezTo>
                  <a:cubicBezTo>
                    <a:pt x="913" y="1114"/>
                    <a:pt x="974" y="1084"/>
                    <a:pt x="1034" y="1023"/>
                  </a:cubicBezTo>
                  <a:cubicBezTo>
                    <a:pt x="1126" y="932"/>
                    <a:pt x="1217" y="780"/>
                    <a:pt x="1217" y="628"/>
                  </a:cubicBezTo>
                  <a:lnTo>
                    <a:pt x="1217" y="506"/>
                  </a:lnTo>
                  <a:cubicBezTo>
                    <a:pt x="1186" y="445"/>
                    <a:pt x="1126" y="384"/>
                    <a:pt x="1126" y="354"/>
                  </a:cubicBezTo>
                  <a:cubicBezTo>
                    <a:pt x="1126" y="324"/>
                    <a:pt x="1095" y="293"/>
                    <a:pt x="1095" y="232"/>
                  </a:cubicBezTo>
                  <a:cubicBezTo>
                    <a:pt x="1065" y="202"/>
                    <a:pt x="1065" y="172"/>
                    <a:pt x="1034" y="172"/>
                  </a:cubicBezTo>
                  <a:lnTo>
                    <a:pt x="943" y="80"/>
                  </a:lnTo>
                  <a:cubicBezTo>
                    <a:pt x="913" y="50"/>
                    <a:pt x="882" y="50"/>
                    <a:pt x="822" y="50"/>
                  </a:cubicBezTo>
                  <a:cubicBezTo>
                    <a:pt x="791" y="50"/>
                    <a:pt x="761" y="20"/>
                    <a:pt x="730" y="20"/>
                  </a:cubicBezTo>
                  <a:cubicBezTo>
                    <a:pt x="684" y="6"/>
                    <a:pt x="63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2"/>
            <p:cNvSpPr/>
            <p:nvPr/>
          </p:nvSpPr>
          <p:spPr>
            <a:xfrm>
              <a:off x="4960075" y="3962350"/>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2"/>
            <p:cNvSpPr/>
            <p:nvPr/>
          </p:nvSpPr>
          <p:spPr>
            <a:xfrm>
              <a:off x="4960075" y="4048975"/>
              <a:ext cx="30425" cy="30425"/>
            </a:xfrm>
            <a:custGeom>
              <a:avLst/>
              <a:gdLst/>
              <a:ahLst/>
              <a:cxnLst/>
              <a:rect l="l" t="t" r="r" b="b"/>
              <a:pathLst>
                <a:path w="1217" h="1217" extrusionOk="0">
                  <a:moveTo>
                    <a:pt x="609" y="1"/>
                  </a:moveTo>
                  <a:cubicBezTo>
                    <a:pt x="274" y="1"/>
                    <a:pt x="1" y="274"/>
                    <a:pt x="1" y="609"/>
                  </a:cubicBezTo>
                  <a:cubicBezTo>
                    <a:pt x="1" y="882"/>
                    <a:pt x="183" y="1095"/>
                    <a:pt x="457" y="1186"/>
                  </a:cubicBezTo>
                  <a:cubicBezTo>
                    <a:pt x="487" y="1186"/>
                    <a:pt x="578" y="1217"/>
                    <a:pt x="609" y="1217"/>
                  </a:cubicBezTo>
                  <a:cubicBezTo>
                    <a:pt x="943" y="1217"/>
                    <a:pt x="1217" y="943"/>
                    <a:pt x="1217" y="609"/>
                  </a:cubicBezTo>
                  <a:cubicBezTo>
                    <a:pt x="1186" y="335"/>
                    <a:pt x="974" y="122"/>
                    <a:pt x="761" y="31"/>
                  </a:cubicBezTo>
                  <a:cubicBezTo>
                    <a:pt x="730" y="31"/>
                    <a:pt x="670"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2"/>
            <p:cNvSpPr/>
            <p:nvPr/>
          </p:nvSpPr>
          <p:spPr>
            <a:xfrm>
              <a:off x="4960075"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2"/>
            <p:cNvSpPr/>
            <p:nvPr/>
          </p:nvSpPr>
          <p:spPr>
            <a:xfrm>
              <a:off x="4878025" y="3872675"/>
              <a:ext cx="30400" cy="31200"/>
            </a:xfrm>
            <a:custGeom>
              <a:avLst/>
              <a:gdLst/>
              <a:ahLst/>
              <a:cxnLst/>
              <a:rect l="l" t="t" r="r" b="b"/>
              <a:pathLst>
                <a:path w="1216" h="1248" extrusionOk="0">
                  <a:moveTo>
                    <a:pt x="608" y="1"/>
                  </a:moveTo>
                  <a:cubicBezTo>
                    <a:pt x="274" y="1"/>
                    <a:pt x="0" y="275"/>
                    <a:pt x="0" y="609"/>
                  </a:cubicBezTo>
                  <a:cubicBezTo>
                    <a:pt x="0" y="974"/>
                    <a:pt x="274" y="1247"/>
                    <a:pt x="608" y="1247"/>
                  </a:cubicBezTo>
                  <a:cubicBezTo>
                    <a:pt x="973" y="1247"/>
                    <a:pt x="1216" y="974"/>
                    <a:pt x="1216" y="609"/>
                  </a:cubicBezTo>
                  <a:cubicBezTo>
                    <a:pt x="1216" y="275"/>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2"/>
            <p:cNvSpPr/>
            <p:nvPr/>
          </p:nvSpPr>
          <p:spPr>
            <a:xfrm>
              <a:off x="4878025" y="4137125"/>
              <a:ext cx="29650" cy="29675"/>
            </a:xfrm>
            <a:custGeom>
              <a:avLst/>
              <a:gdLst/>
              <a:ahLst/>
              <a:cxnLst/>
              <a:rect l="l" t="t" r="r" b="b"/>
              <a:pathLst>
                <a:path w="1186" h="1187" extrusionOk="0">
                  <a:moveTo>
                    <a:pt x="608" y="1"/>
                  </a:moveTo>
                  <a:cubicBezTo>
                    <a:pt x="395" y="1"/>
                    <a:pt x="152" y="153"/>
                    <a:pt x="91" y="335"/>
                  </a:cubicBezTo>
                  <a:cubicBezTo>
                    <a:pt x="91" y="396"/>
                    <a:pt x="91" y="396"/>
                    <a:pt x="61" y="426"/>
                  </a:cubicBezTo>
                  <a:cubicBezTo>
                    <a:pt x="61" y="457"/>
                    <a:pt x="0" y="548"/>
                    <a:pt x="0" y="578"/>
                  </a:cubicBezTo>
                  <a:lnTo>
                    <a:pt x="0" y="669"/>
                  </a:lnTo>
                  <a:cubicBezTo>
                    <a:pt x="61" y="913"/>
                    <a:pt x="213" y="1065"/>
                    <a:pt x="395" y="1125"/>
                  </a:cubicBezTo>
                  <a:cubicBezTo>
                    <a:pt x="456" y="1186"/>
                    <a:pt x="517" y="1186"/>
                    <a:pt x="578" y="1186"/>
                  </a:cubicBezTo>
                  <a:cubicBezTo>
                    <a:pt x="821" y="1186"/>
                    <a:pt x="1034" y="1034"/>
                    <a:pt x="1125" y="852"/>
                  </a:cubicBezTo>
                  <a:cubicBezTo>
                    <a:pt x="1125" y="791"/>
                    <a:pt x="1125" y="791"/>
                    <a:pt x="1155" y="761"/>
                  </a:cubicBezTo>
                  <a:cubicBezTo>
                    <a:pt x="1155" y="730"/>
                    <a:pt x="1186" y="639"/>
                    <a:pt x="1186" y="609"/>
                  </a:cubicBezTo>
                  <a:lnTo>
                    <a:pt x="1186" y="487"/>
                  </a:lnTo>
                  <a:cubicBezTo>
                    <a:pt x="1155" y="274"/>
                    <a:pt x="1003" y="122"/>
                    <a:pt x="821" y="31"/>
                  </a:cubicBezTo>
                  <a:cubicBezTo>
                    <a:pt x="730" y="1"/>
                    <a:pt x="699"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2"/>
            <p:cNvSpPr/>
            <p:nvPr/>
          </p:nvSpPr>
          <p:spPr>
            <a:xfrm>
              <a:off x="4878025" y="404897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74"/>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2"/>
            <p:cNvSpPr/>
            <p:nvPr/>
          </p:nvSpPr>
          <p:spPr>
            <a:xfrm>
              <a:off x="4878025" y="3961600"/>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22"/>
            <p:cNvSpPr/>
            <p:nvPr/>
          </p:nvSpPr>
          <p:spPr>
            <a:xfrm>
              <a:off x="4796700" y="3961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2"/>
            <p:cNvSpPr/>
            <p:nvPr/>
          </p:nvSpPr>
          <p:spPr>
            <a:xfrm>
              <a:off x="4796700"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22"/>
            <p:cNvSpPr/>
            <p:nvPr/>
          </p:nvSpPr>
          <p:spPr>
            <a:xfrm>
              <a:off x="4795200" y="4224525"/>
              <a:ext cx="31175" cy="30400"/>
            </a:xfrm>
            <a:custGeom>
              <a:avLst/>
              <a:gdLst/>
              <a:ahLst/>
              <a:cxnLst/>
              <a:rect l="l" t="t" r="r" b="b"/>
              <a:pathLst>
                <a:path w="1247" h="1216" extrusionOk="0">
                  <a:moveTo>
                    <a:pt x="638" y="0"/>
                  </a:moveTo>
                  <a:cubicBezTo>
                    <a:pt x="274" y="0"/>
                    <a:pt x="0" y="274"/>
                    <a:pt x="0" y="608"/>
                  </a:cubicBezTo>
                  <a:cubicBezTo>
                    <a:pt x="0" y="882"/>
                    <a:pt x="213" y="1094"/>
                    <a:pt x="426" y="1186"/>
                  </a:cubicBezTo>
                  <a:cubicBezTo>
                    <a:pt x="517" y="1216"/>
                    <a:pt x="547" y="1216"/>
                    <a:pt x="638" y="1216"/>
                  </a:cubicBezTo>
                  <a:cubicBezTo>
                    <a:pt x="973" y="1216"/>
                    <a:pt x="1246" y="942"/>
                    <a:pt x="1246" y="608"/>
                  </a:cubicBezTo>
                  <a:cubicBezTo>
                    <a:pt x="1246" y="334"/>
                    <a:pt x="1094" y="122"/>
                    <a:pt x="821" y="31"/>
                  </a:cubicBezTo>
                  <a:cubicBezTo>
                    <a:pt x="730" y="0"/>
                    <a:pt x="699"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22"/>
            <p:cNvSpPr/>
            <p:nvPr/>
          </p:nvSpPr>
          <p:spPr>
            <a:xfrm>
              <a:off x="4796700" y="4137125"/>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2"/>
            <p:cNvSpPr/>
            <p:nvPr/>
          </p:nvSpPr>
          <p:spPr>
            <a:xfrm>
              <a:off x="4796700" y="40489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2"/>
            <p:cNvSpPr/>
            <p:nvPr/>
          </p:nvSpPr>
          <p:spPr>
            <a:xfrm>
              <a:off x="4713875" y="3872675"/>
              <a:ext cx="30425" cy="31200"/>
            </a:xfrm>
            <a:custGeom>
              <a:avLst/>
              <a:gdLst/>
              <a:ahLst/>
              <a:cxnLst/>
              <a:rect l="l" t="t" r="r" b="b"/>
              <a:pathLst>
                <a:path w="1217" h="1248" extrusionOk="0">
                  <a:moveTo>
                    <a:pt x="609" y="1"/>
                  </a:moveTo>
                  <a:cubicBezTo>
                    <a:pt x="274" y="1"/>
                    <a:pt x="1" y="275"/>
                    <a:pt x="1" y="609"/>
                  </a:cubicBezTo>
                  <a:cubicBezTo>
                    <a:pt x="31" y="974"/>
                    <a:pt x="305" y="1247"/>
                    <a:pt x="609" y="1247"/>
                  </a:cubicBezTo>
                  <a:cubicBezTo>
                    <a:pt x="943" y="1247"/>
                    <a:pt x="1217" y="974"/>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2"/>
            <p:cNvSpPr/>
            <p:nvPr/>
          </p:nvSpPr>
          <p:spPr>
            <a:xfrm>
              <a:off x="4713875" y="3961600"/>
              <a:ext cx="30425" cy="30425"/>
            </a:xfrm>
            <a:custGeom>
              <a:avLst/>
              <a:gdLst/>
              <a:ahLst/>
              <a:cxnLst/>
              <a:rect l="l" t="t" r="r" b="b"/>
              <a:pathLst>
                <a:path w="1217" h="1217" extrusionOk="0">
                  <a:moveTo>
                    <a:pt x="609" y="0"/>
                  </a:moveTo>
                  <a:cubicBezTo>
                    <a:pt x="274" y="0"/>
                    <a:pt x="1" y="243"/>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22"/>
            <p:cNvSpPr/>
            <p:nvPr/>
          </p:nvSpPr>
          <p:spPr>
            <a:xfrm>
              <a:off x="4713875" y="4136375"/>
              <a:ext cx="30425" cy="30425"/>
            </a:xfrm>
            <a:custGeom>
              <a:avLst/>
              <a:gdLst/>
              <a:ahLst/>
              <a:cxnLst/>
              <a:rect l="l" t="t" r="r" b="b"/>
              <a:pathLst>
                <a:path w="1217" h="1217" extrusionOk="0">
                  <a:moveTo>
                    <a:pt x="609" y="0"/>
                  </a:moveTo>
                  <a:cubicBezTo>
                    <a:pt x="274" y="0"/>
                    <a:pt x="1" y="274"/>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2"/>
            <p:cNvSpPr/>
            <p:nvPr/>
          </p:nvSpPr>
          <p:spPr>
            <a:xfrm>
              <a:off x="4713875" y="4223750"/>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2"/>
            <p:cNvSpPr/>
            <p:nvPr/>
          </p:nvSpPr>
          <p:spPr>
            <a:xfrm>
              <a:off x="4713875" y="4048975"/>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2"/>
            <p:cNvSpPr/>
            <p:nvPr/>
          </p:nvSpPr>
          <p:spPr>
            <a:xfrm>
              <a:off x="4713875" y="4312675"/>
              <a:ext cx="29675" cy="29650"/>
            </a:xfrm>
            <a:custGeom>
              <a:avLst/>
              <a:gdLst/>
              <a:ahLst/>
              <a:cxnLst/>
              <a:rect l="l" t="t" r="r" b="b"/>
              <a:pathLst>
                <a:path w="1187" h="1186" extrusionOk="0">
                  <a:moveTo>
                    <a:pt x="609" y="0"/>
                  </a:moveTo>
                  <a:cubicBezTo>
                    <a:pt x="396" y="0"/>
                    <a:pt x="153" y="152"/>
                    <a:pt x="92" y="365"/>
                  </a:cubicBezTo>
                  <a:cubicBezTo>
                    <a:pt x="92" y="395"/>
                    <a:pt x="92" y="395"/>
                    <a:pt x="31" y="426"/>
                  </a:cubicBezTo>
                  <a:cubicBezTo>
                    <a:pt x="31" y="456"/>
                    <a:pt x="1" y="547"/>
                    <a:pt x="1" y="578"/>
                  </a:cubicBezTo>
                  <a:lnTo>
                    <a:pt x="1" y="699"/>
                  </a:lnTo>
                  <a:cubicBezTo>
                    <a:pt x="31" y="912"/>
                    <a:pt x="183" y="1064"/>
                    <a:pt x="396" y="1155"/>
                  </a:cubicBezTo>
                  <a:cubicBezTo>
                    <a:pt x="457" y="1185"/>
                    <a:pt x="487" y="1185"/>
                    <a:pt x="578" y="1185"/>
                  </a:cubicBezTo>
                  <a:cubicBezTo>
                    <a:pt x="852" y="1185"/>
                    <a:pt x="1065" y="1003"/>
                    <a:pt x="1156" y="730"/>
                  </a:cubicBezTo>
                  <a:cubicBezTo>
                    <a:pt x="1156" y="699"/>
                    <a:pt x="1186" y="608"/>
                    <a:pt x="1186" y="578"/>
                  </a:cubicBezTo>
                  <a:lnTo>
                    <a:pt x="1186" y="456"/>
                  </a:lnTo>
                  <a:cubicBezTo>
                    <a:pt x="1186" y="274"/>
                    <a:pt x="1034" y="91"/>
                    <a:pt x="791" y="61"/>
                  </a:cubicBezTo>
                  <a:cubicBezTo>
                    <a:pt x="730" y="0"/>
                    <a:pt x="700"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574" name="Shape 574"/>
        <p:cNvGrpSpPr/>
        <p:nvPr/>
      </p:nvGrpSpPr>
      <p:grpSpPr>
        <a:xfrm>
          <a:off x="0" y="0"/>
          <a:ext cx="0" cy="0"/>
          <a:chOff x="0" y="0"/>
          <a:chExt cx="0" cy="0"/>
        </a:xfrm>
      </p:grpSpPr>
      <p:sp>
        <p:nvSpPr>
          <p:cNvPr id="575" name="Google Shape;575;p23"/>
          <p:cNvSpPr/>
          <p:nvPr/>
        </p:nvSpPr>
        <p:spPr>
          <a:xfrm>
            <a:off x="2223600" y="0"/>
            <a:ext cx="46968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3"/>
          <p:cNvSpPr txBox="1"/>
          <p:nvPr>
            <p:ph type="title" hasCustomPrompt="1"/>
          </p:nvPr>
        </p:nvSpPr>
        <p:spPr>
          <a:xfrm>
            <a:off x="2223600" y="670225"/>
            <a:ext cx="4696800" cy="76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77" name="Google Shape;577;p23"/>
          <p:cNvSpPr txBox="1"/>
          <p:nvPr>
            <p:ph type="subTitle" idx="1"/>
          </p:nvPr>
        </p:nvSpPr>
        <p:spPr>
          <a:xfrm>
            <a:off x="2223600" y="1428226"/>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578" name="Google Shape;578;p23"/>
          <p:cNvSpPr txBox="1"/>
          <p:nvPr>
            <p:ph type="title" idx="2" hasCustomPrompt="1"/>
          </p:nvPr>
        </p:nvSpPr>
        <p:spPr>
          <a:xfrm>
            <a:off x="2223600" y="1967931"/>
            <a:ext cx="4696800" cy="76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79" name="Google Shape;579;p23"/>
          <p:cNvSpPr txBox="1"/>
          <p:nvPr>
            <p:ph type="subTitle" idx="3"/>
          </p:nvPr>
        </p:nvSpPr>
        <p:spPr>
          <a:xfrm>
            <a:off x="2223600" y="2728503"/>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580" name="Google Shape;580;p23"/>
          <p:cNvSpPr txBox="1"/>
          <p:nvPr>
            <p:ph type="title" idx="4" hasCustomPrompt="1"/>
          </p:nvPr>
        </p:nvSpPr>
        <p:spPr>
          <a:xfrm>
            <a:off x="2223600" y="3265638"/>
            <a:ext cx="4696800" cy="768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81" name="Google Shape;581;p23"/>
          <p:cNvSpPr txBox="1"/>
          <p:nvPr>
            <p:ph type="subTitle" idx="5"/>
          </p:nvPr>
        </p:nvSpPr>
        <p:spPr>
          <a:xfrm>
            <a:off x="2223600" y="4028781"/>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lt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cxnSp>
        <p:nvCxnSpPr>
          <p:cNvPr id="582" name="Google Shape;582;p23"/>
          <p:cNvCxnSpPr/>
          <p:nvPr/>
        </p:nvCxnSpPr>
        <p:spPr>
          <a:xfrm rot="-5400000">
            <a:off x="-864742" y="1175250"/>
            <a:ext cx="2350500" cy="0"/>
          </a:xfrm>
          <a:prstGeom prst="straightConnector1">
            <a:avLst/>
          </a:prstGeom>
          <a:noFill/>
          <a:ln w="19050" cap="flat" cmpd="sng">
            <a:solidFill>
              <a:srgbClr val="3F5294"/>
            </a:solidFill>
            <a:prstDash val="solid"/>
            <a:round/>
            <a:headEnd type="none" w="med" len="med"/>
            <a:tailEnd type="none" w="med" len="med"/>
          </a:ln>
        </p:spPr>
      </p:cxnSp>
      <p:cxnSp>
        <p:nvCxnSpPr>
          <p:cNvPr id="583" name="Google Shape;583;p23"/>
          <p:cNvCxnSpPr/>
          <p:nvPr/>
        </p:nvCxnSpPr>
        <p:spPr>
          <a:xfrm rot="-5400000">
            <a:off x="-663383" y="1175250"/>
            <a:ext cx="2350500" cy="0"/>
          </a:xfrm>
          <a:prstGeom prst="straightConnector1">
            <a:avLst/>
          </a:prstGeom>
          <a:noFill/>
          <a:ln w="19050" cap="flat" cmpd="sng">
            <a:solidFill>
              <a:srgbClr val="3F5294"/>
            </a:solidFill>
            <a:prstDash val="solid"/>
            <a:round/>
            <a:headEnd type="none" w="med" len="med"/>
            <a:tailEnd type="none" w="med" len="med"/>
          </a:ln>
        </p:spPr>
      </p:cxnSp>
      <p:cxnSp>
        <p:nvCxnSpPr>
          <p:cNvPr id="584" name="Google Shape;584;p23"/>
          <p:cNvCxnSpPr/>
          <p:nvPr/>
        </p:nvCxnSpPr>
        <p:spPr>
          <a:xfrm rot="-5400000">
            <a:off x="-462025" y="1175250"/>
            <a:ext cx="2350500" cy="0"/>
          </a:xfrm>
          <a:prstGeom prst="straightConnector1">
            <a:avLst/>
          </a:prstGeom>
          <a:noFill/>
          <a:ln w="19050" cap="flat" cmpd="sng">
            <a:solidFill>
              <a:srgbClr val="3F5294"/>
            </a:solidFill>
            <a:prstDash val="solid"/>
            <a:round/>
            <a:headEnd type="none" w="med" len="med"/>
            <a:tailEnd type="none" w="med" len="med"/>
          </a:ln>
        </p:spPr>
      </p:cxnSp>
      <p:cxnSp>
        <p:nvCxnSpPr>
          <p:cNvPr id="585" name="Google Shape;585;p23"/>
          <p:cNvCxnSpPr/>
          <p:nvPr/>
        </p:nvCxnSpPr>
        <p:spPr>
          <a:xfrm rot="10800000">
            <a:off x="7364997" y="6603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586" name="Google Shape;586;p23"/>
          <p:cNvCxnSpPr/>
          <p:nvPr/>
        </p:nvCxnSpPr>
        <p:spPr>
          <a:xfrm rot="10800000">
            <a:off x="7364997" y="5079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587" name="Google Shape;587;p23"/>
          <p:cNvCxnSpPr/>
          <p:nvPr/>
        </p:nvCxnSpPr>
        <p:spPr>
          <a:xfrm rot="10800000">
            <a:off x="7364997" y="355589"/>
            <a:ext cx="17790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588" name="Shape 588"/>
        <p:cNvGrpSpPr/>
        <p:nvPr/>
      </p:nvGrpSpPr>
      <p:grpSpPr>
        <a:xfrm>
          <a:off x="0" y="0"/>
          <a:ext cx="0" cy="0"/>
          <a:chOff x="0" y="0"/>
          <a:chExt cx="0" cy="0"/>
        </a:xfrm>
      </p:grpSpPr>
      <p:sp>
        <p:nvSpPr>
          <p:cNvPr id="589" name="Google Shape;589;p24"/>
          <p:cNvSpPr txBox="1"/>
          <p:nvPr>
            <p:ph type="title" hasCustomPrompt="1"/>
          </p:nvPr>
        </p:nvSpPr>
        <p:spPr>
          <a:xfrm>
            <a:off x="1623250" y="2061475"/>
            <a:ext cx="803700" cy="486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0" name="Google Shape;590;p24"/>
          <p:cNvSpPr txBox="1"/>
          <p:nvPr>
            <p:ph type="subTitle" idx="1"/>
          </p:nvPr>
        </p:nvSpPr>
        <p:spPr>
          <a:xfrm>
            <a:off x="938500" y="359215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91" name="Google Shape;591;p24"/>
          <p:cNvSpPr txBox="1"/>
          <p:nvPr>
            <p:ph type="subTitle" idx="2"/>
          </p:nvPr>
        </p:nvSpPr>
        <p:spPr>
          <a:xfrm>
            <a:off x="9385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92" name="Google Shape;592;p24"/>
          <p:cNvSpPr txBox="1"/>
          <p:nvPr>
            <p:ph type="title" idx="3" hasCustomPrompt="1"/>
          </p:nvPr>
        </p:nvSpPr>
        <p:spPr>
          <a:xfrm>
            <a:off x="4170088" y="2061475"/>
            <a:ext cx="803700" cy="486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3" name="Google Shape;593;p24"/>
          <p:cNvSpPr txBox="1"/>
          <p:nvPr>
            <p:ph type="subTitle" idx="4"/>
          </p:nvPr>
        </p:nvSpPr>
        <p:spPr>
          <a:xfrm>
            <a:off x="3485400" y="359215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94" name="Google Shape;594;p24"/>
          <p:cNvSpPr txBox="1"/>
          <p:nvPr>
            <p:ph type="subTitle" idx="5"/>
          </p:nvPr>
        </p:nvSpPr>
        <p:spPr>
          <a:xfrm>
            <a:off x="34854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95" name="Google Shape;595;p24"/>
          <p:cNvSpPr txBox="1"/>
          <p:nvPr>
            <p:ph type="title" idx="6" hasCustomPrompt="1"/>
          </p:nvPr>
        </p:nvSpPr>
        <p:spPr>
          <a:xfrm>
            <a:off x="6716925" y="2061475"/>
            <a:ext cx="803700" cy="486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6" name="Google Shape;596;p24"/>
          <p:cNvSpPr txBox="1"/>
          <p:nvPr>
            <p:ph type="subTitle" idx="7"/>
          </p:nvPr>
        </p:nvSpPr>
        <p:spPr>
          <a:xfrm>
            <a:off x="6032300" y="359215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597" name="Google Shape;597;p24"/>
          <p:cNvSpPr txBox="1"/>
          <p:nvPr>
            <p:ph type="subTitle" idx="8"/>
          </p:nvPr>
        </p:nvSpPr>
        <p:spPr>
          <a:xfrm>
            <a:off x="6032300" y="319710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98" name="Google Shape;598;p24"/>
          <p:cNvSpPr txBox="1"/>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9" name="Google Shape;599;p24"/>
          <p:cNvSpPr/>
          <p:nvPr/>
        </p:nvSpPr>
        <p:spPr>
          <a:xfrm>
            <a:off x="8424000"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0" name="Google Shape;600;p24"/>
          <p:cNvGrpSpPr/>
          <p:nvPr/>
        </p:nvGrpSpPr>
        <p:grpSpPr>
          <a:xfrm rot="5400000">
            <a:off x="8028460" y="-341009"/>
            <a:ext cx="287691" cy="1473303"/>
            <a:chOff x="-1582400" y="253375"/>
            <a:chExt cx="217750" cy="1115125"/>
          </a:xfrm>
        </p:grpSpPr>
        <p:sp>
          <p:nvSpPr>
            <p:cNvPr id="601" name="Google Shape;601;p24"/>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4"/>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4"/>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4"/>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4"/>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4"/>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24"/>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4"/>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4"/>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4"/>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4"/>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4"/>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4"/>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4"/>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4"/>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4"/>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4"/>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4"/>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4"/>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24"/>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4"/>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4"/>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4"/>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24"/>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4"/>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4"/>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4"/>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4"/>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4"/>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24"/>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4"/>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4"/>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4"/>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4"/>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4"/>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4"/>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4"/>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4"/>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4"/>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4"/>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24"/>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4"/>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4"/>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4"/>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4"/>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4"/>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4"/>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24"/>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4"/>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24"/>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4"/>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24"/>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24"/>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24"/>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24"/>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4"/>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4"/>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4"/>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4"/>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24"/>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4"/>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24"/>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24"/>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4"/>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4"/>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4"/>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4"/>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4"/>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4"/>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4"/>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4"/>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4"/>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4"/>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4"/>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4"/>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4"/>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4"/>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4"/>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4"/>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4"/>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4"/>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4"/>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4"/>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4"/>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4"/>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24"/>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4"/>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4"/>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4"/>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24"/>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24"/>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4"/>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4"/>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24"/>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24"/>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24"/>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24"/>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24"/>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 name="Google Shape;699;p24"/>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 name="Google Shape;700;p24"/>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 name="Google Shape;701;p24"/>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24"/>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4"/>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4"/>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4"/>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 name="Google Shape;706;p24"/>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4"/>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4"/>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4"/>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24"/>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4"/>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4"/>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4"/>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4"/>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4"/>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24"/>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4"/>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4"/>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24"/>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4"/>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4"/>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4"/>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 name="Google Shape;723;p24"/>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 name="Google Shape;724;p24"/>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4"/>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6" name="Google Shape;726;p24"/>
          <p:cNvSpPr/>
          <p:nvPr/>
        </p:nvSpPr>
        <p:spPr>
          <a:xfrm rot="-5400000" flipH="1">
            <a:off x="573119" y="4146754"/>
            <a:ext cx="897949" cy="1812434"/>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727" name="Shape 727"/>
        <p:cNvGrpSpPr/>
        <p:nvPr/>
      </p:nvGrpSpPr>
      <p:grpSpPr>
        <a:xfrm>
          <a:off x="0" y="0"/>
          <a:ext cx="0" cy="0"/>
          <a:chOff x="0" y="0"/>
          <a:chExt cx="0" cy="0"/>
        </a:xfrm>
      </p:grpSpPr>
      <p:sp>
        <p:nvSpPr>
          <p:cNvPr id="728" name="Google Shape;728;p25"/>
          <p:cNvSpPr txBox="1"/>
          <p:nvPr>
            <p:ph type="title"/>
          </p:nvPr>
        </p:nvSpPr>
        <p:spPr>
          <a:xfrm>
            <a:off x="2678700" y="2590913"/>
            <a:ext cx="3786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29" name="Google Shape;729;p25"/>
          <p:cNvSpPr txBox="1"/>
          <p:nvPr>
            <p:ph type="title" idx="2" hasCustomPrompt="1"/>
          </p:nvPr>
        </p:nvSpPr>
        <p:spPr>
          <a:xfrm>
            <a:off x="3542400" y="1358900"/>
            <a:ext cx="2059200" cy="103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30" name="Google Shape;730;p25"/>
          <p:cNvSpPr txBox="1"/>
          <p:nvPr>
            <p:ph type="subTitle" idx="1"/>
          </p:nvPr>
        </p:nvSpPr>
        <p:spPr>
          <a:xfrm>
            <a:off x="2370150" y="3432725"/>
            <a:ext cx="4403700" cy="6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731" name="Google Shape;731;p25"/>
          <p:cNvSpPr/>
          <p:nvPr/>
        </p:nvSpPr>
        <p:spPr>
          <a:xfrm>
            <a:off x="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2" name="Google Shape;732;p25"/>
          <p:cNvSpPr/>
          <p:nvPr/>
        </p:nvSpPr>
        <p:spPr>
          <a:xfrm>
            <a:off x="708480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3" name="Google Shape;733;p25"/>
          <p:cNvGrpSpPr/>
          <p:nvPr/>
        </p:nvGrpSpPr>
        <p:grpSpPr>
          <a:xfrm>
            <a:off x="362722" y="2992992"/>
            <a:ext cx="548962" cy="2150503"/>
            <a:chOff x="4713875" y="3872675"/>
            <a:chExt cx="276625" cy="1083650"/>
          </a:xfrm>
        </p:grpSpPr>
        <p:sp>
          <p:nvSpPr>
            <p:cNvPr id="734" name="Google Shape;734;p25"/>
            <p:cNvSpPr/>
            <p:nvPr/>
          </p:nvSpPr>
          <p:spPr>
            <a:xfrm>
              <a:off x="4713875" y="4749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5"/>
            <p:cNvSpPr/>
            <p:nvPr/>
          </p:nvSpPr>
          <p:spPr>
            <a:xfrm>
              <a:off x="4713875" y="45748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5"/>
            <p:cNvSpPr/>
            <p:nvPr/>
          </p:nvSpPr>
          <p:spPr>
            <a:xfrm>
              <a:off x="4713875" y="4662200"/>
              <a:ext cx="30425" cy="30425"/>
            </a:xfrm>
            <a:custGeom>
              <a:avLst/>
              <a:gdLst/>
              <a:ahLst/>
              <a:cxnLst/>
              <a:rect l="l" t="t" r="r" b="b"/>
              <a:pathLst>
                <a:path w="1217" h="1217" extrusionOk="0">
                  <a:moveTo>
                    <a:pt x="609" y="1"/>
                  </a:moveTo>
                  <a:cubicBezTo>
                    <a:pt x="274" y="1"/>
                    <a:pt x="1" y="275"/>
                    <a:pt x="1" y="609"/>
                  </a:cubicBezTo>
                  <a:cubicBezTo>
                    <a:pt x="1" y="943"/>
                    <a:pt x="274" y="1217"/>
                    <a:pt x="609" y="1217"/>
                  </a:cubicBezTo>
                  <a:cubicBezTo>
                    <a:pt x="943" y="1217"/>
                    <a:pt x="1217" y="943"/>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25"/>
            <p:cNvSpPr/>
            <p:nvPr/>
          </p:nvSpPr>
          <p:spPr>
            <a:xfrm>
              <a:off x="4713875" y="44874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25"/>
            <p:cNvSpPr/>
            <p:nvPr/>
          </p:nvSpPr>
          <p:spPr>
            <a:xfrm>
              <a:off x="4713875"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25"/>
            <p:cNvSpPr/>
            <p:nvPr/>
          </p:nvSpPr>
          <p:spPr>
            <a:xfrm>
              <a:off x="4713875" y="4400050"/>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5"/>
            <p:cNvSpPr/>
            <p:nvPr/>
          </p:nvSpPr>
          <p:spPr>
            <a:xfrm>
              <a:off x="4713875" y="4926400"/>
              <a:ext cx="29675" cy="29925"/>
            </a:xfrm>
            <a:custGeom>
              <a:avLst/>
              <a:gdLst/>
              <a:ahLst/>
              <a:cxnLst/>
              <a:rect l="l" t="t" r="r" b="b"/>
              <a:pathLst>
                <a:path w="1187" h="1197" extrusionOk="0">
                  <a:moveTo>
                    <a:pt x="629" y="0"/>
                  </a:moveTo>
                  <a:cubicBezTo>
                    <a:pt x="583" y="0"/>
                    <a:pt x="535" y="4"/>
                    <a:pt x="487" y="11"/>
                  </a:cubicBezTo>
                  <a:cubicBezTo>
                    <a:pt x="457" y="11"/>
                    <a:pt x="426" y="11"/>
                    <a:pt x="396" y="41"/>
                  </a:cubicBezTo>
                  <a:cubicBezTo>
                    <a:pt x="335" y="41"/>
                    <a:pt x="305" y="71"/>
                    <a:pt x="274" y="71"/>
                  </a:cubicBezTo>
                  <a:cubicBezTo>
                    <a:pt x="213" y="132"/>
                    <a:pt x="183" y="132"/>
                    <a:pt x="183" y="163"/>
                  </a:cubicBezTo>
                  <a:cubicBezTo>
                    <a:pt x="92" y="284"/>
                    <a:pt x="1" y="436"/>
                    <a:pt x="1" y="588"/>
                  </a:cubicBezTo>
                  <a:cubicBezTo>
                    <a:pt x="1" y="740"/>
                    <a:pt x="92" y="892"/>
                    <a:pt x="183" y="983"/>
                  </a:cubicBezTo>
                  <a:cubicBezTo>
                    <a:pt x="305" y="1105"/>
                    <a:pt x="457" y="1196"/>
                    <a:pt x="609" y="1196"/>
                  </a:cubicBezTo>
                  <a:cubicBezTo>
                    <a:pt x="761" y="1196"/>
                    <a:pt x="913" y="1105"/>
                    <a:pt x="1034" y="983"/>
                  </a:cubicBezTo>
                  <a:lnTo>
                    <a:pt x="1095" y="923"/>
                  </a:lnTo>
                  <a:cubicBezTo>
                    <a:pt x="1156" y="892"/>
                    <a:pt x="1156" y="831"/>
                    <a:pt x="1156" y="801"/>
                  </a:cubicBezTo>
                  <a:cubicBezTo>
                    <a:pt x="1156" y="771"/>
                    <a:pt x="1186" y="740"/>
                    <a:pt x="1186" y="679"/>
                  </a:cubicBezTo>
                  <a:lnTo>
                    <a:pt x="1186" y="588"/>
                  </a:lnTo>
                  <a:cubicBezTo>
                    <a:pt x="1186" y="436"/>
                    <a:pt x="1095" y="284"/>
                    <a:pt x="1004" y="163"/>
                  </a:cubicBezTo>
                  <a:cubicBezTo>
                    <a:pt x="933" y="45"/>
                    <a:pt x="789" y="0"/>
                    <a:pt x="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5"/>
            <p:cNvSpPr/>
            <p:nvPr/>
          </p:nvSpPr>
          <p:spPr>
            <a:xfrm>
              <a:off x="4796700" y="4487450"/>
              <a:ext cx="30425" cy="30400"/>
            </a:xfrm>
            <a:custGeom>
              <a:avLst/>
              <a:gdLst/>
              <a:ahLst/>
              <a:cxnLst/>
              <a:rect l="l" t="t" r="r" b="b"/>
              <a:pathLst>
                <a:path w="1217" h="1216" extrusionOk="0">
                  <a:moveTo>
                    <a:pt x="609" y="0"/>
                  </a:moveTo>
                  <a:cubicBezTo>
                    <a:pt x="274" y="0"/>
                    <a:pt x="1" y="274"/>
                    <a:pt x="1" y="608"/>
                  </a:cubicBezTo>
                  <a:cubicBezTo>
                    <a:pt x="1" y="973"/>
                    <a:pt x="27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25"/>
            <p:cNvSpPr/>
            <p:nvPr/>
          </p:nvSpPr>
          <p:spPr>
            <a:xfrm>
              <a:off x="4796700" y="4574825"/>
              <a:ext cx="30425" cy="30425"/>
            </a:xfrm>
            <a:custGeom>
              <a:avLst/>
              <a:gdLst/>
              <a:ahLst/>
              <a:cxnLst/>
              <a:rect l="l" t="t" r="r" b="b"/>
              <a:pathLst>
                <a:path w="1217" h="1217" extrusionOk="0">
                  <a:moveTo>
                    <a:pt x="609" y="1"/>
                  </a:moveTo>
                  <a:cubicBezTo>
                    <a:pt x="274" y="1"/>
                    <a:pt x="1" y="274"/>
                    <a:pt x="1" y="608"/>
                  </a:cubicBezTo>
                  <a:cubicBezTo>
                    <a:pt x="1" y="973"/>
                    <a:pt x="27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25"/>
            <p:cNvSpPr/>
            <p:nvPr/>
          </p:nvSpPr>
          <p:spPr>
            <a:xfrm>
              <a:off x="4795200" y="4312675"/>
              <a:ext cx="31175" cy="30400"/>
            </a:xfrm>
            <a:custGeom>
              <a:avLst/>
              <a:gdLst/>
              <a:ahLst/>
              <a:cxnLst/>
              <a:rect l="l" t="t" r="r" b="b"/>
              <a:pathLst>
                <a:path w="1247" h="1216" extrusionOk="0">
                  <a:moveTo>
                    <a:pt x="638" y="0"/>
                  </a:moveTo>
                  <a:cubicBezTo>
                    <a:pt x="274" y="0"/>
                    <a:pt x="0" y="274"/>
                    <a:pt x="0" y="608"/>
                  </a:cubicBezTo>
                  <a:cubicBezTo>
                    <a:pt x="0" y="973"/>
                    <a:pt x="274" y="1216"/>
                    <a:pt x="638" y="1216"/>
                  </a:cubicBezTo>
                  <a:cubicBezTo>
                    <a:pt x="973" y="1216"/>
                    <a:pt x="1246" y="973"/>
                    <a:pt x="1246" y="608"/>
                  </a:cubicBezTo>
                  <a:cubicBezTo>
                    <a:pt x="1246" y="274"/>
                    <a:pt x="973"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25"/>
            <p:cNvSpPr/>
            <p:nvPr/>
          </p:nvSpPr>
          <p:spPr>
            <a:xfrm>
              <a:off x="4796700" y="48385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5"/>
            <p:cNvSpPr/>
            <p:nvPr/>
          </p:nvSpPr>
          <p:spPr>
            <a:xfrm>
              <a:off x="4796700" y="4751125"/>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5"/>
            <p:cNvSpPr/>
            <p:nvPr/>
          </p:nvSpPr>
          <p:spPr>
            <a:xfrm>
              <a:off x="4796700" y="466372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25"/>
            <p:cNvSpPr/>
            <p:nvPr/>
          </p:nvSpPr>
          <p:spPr>
            <a:xfrm>
              <a:off x="4795200" y="4400050"/>
              <a:ext cx="31175" cy="30425"/>
            </a:xfrm>
            <a:custGeom>
              <a:avLst/>
              <a:gdLst/>
              <a:ahLst/>
              <a:cxnLst/>
              <a:rect l="l" t="t" r="r" b="b"/>
              <a:pathLst>
                <a:path w="1247" h="1217" extrusionOk="0">
                  <a:moveTo>
                    <a:pt x="638" y="1"/>
                  </a:moveTo>
                  <a:cubicBezTo>
                    <a:pt x="274" y="1"/>
                    <a:pt x="0" y="274"/>
                    <a:pt x="0" y="608"/>
                  </a:cubicBezTo>
                  <a:cubicBezTo>
                    <a:pt x="0" y="973"/>
                    <a:pt x="274" y="1216"/>
                    <a:pt x="638" y="1216"/>
                  </a:cubicBezTo>
                  <a:cubicBezTo>
                    <a:pt x="973" y="1216"/>
                    <a:pt x="1246" y="973"/>
                    <a:pt x="1246" y="608"/>
                  </a:cubicBezTo>
                  <a:cubicBezTo>
                    <a:pt x="1246" y="274"/>
                    <a:pt x="973" y="1"/>
                    <a:pt x="6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5"/>
            <p:cNvSpPr/>
            <p:nvPr/>
          </p:nvSpPr>
          <p:spPr>
            <a:xfrm>
              <a:off x="4795950" y="4925900"/>
              <a:ext cx="30425" cy="30425"/>
            </a:xfrm>
            <a:custGeom>
              <a:avLst/>
              <a:gdLst/>
              <a:ahLst/>
              <a:cxnLst/>
              <a:rect l="l" t="t" r="r" b="b"/>
              <a:pathLst>
                <a:path w="1217" h="1217" extrusionOk="0">
                  <a:moveTo>
                    <a:pt x="605" y="0"/>
                  </a:moveTo>
                  <a:cubicBezTo>
                    <a:pt x="449" y="0"/>
                    <a:pt x="289" y="61"/>
                    <a:pt x="183" y="183"/>
                  </a:cubicBezTo>
                  <a:cubicBezTo>
                    <a:pt x="61" y="304"/>
                    <a:pt x="0" y="456"/>
                    <a:pt x="0" y="608"/>
                  </a:cubicBezTo>
                  <a:cubicBezTo>
                    <a:pt x="0" y="760"/>
                    <a:pt x="61" y="912"/>
                    <a:pt x="183" y="1003"/>
                  </a:cubicBezTo>
                  <a:cubicBezTo>
                    <a:pt x="304" y="1125"/>
                    <a:pt x="456" y="1216"/>
                    <a:pt x="608" y="1216"/>
                  </a:cubicBezTo>
                  <a:cubicBezTo>
                    <a:pt x="760" y="1216"/>
                    <a:pt x="912" y="1125"/>
                    <a:pt x="1003" y="1003"/>
                  </a:cubicBezTo>
                  <a:cubicBezTo>
                    <a:pt x="1125" y="912"/>
                    <a:pt x="1216" y="760"/>
                    <a:pt x="1216" y="608"/>
                  </a:cubicBezTo>
                  <a:cubicBezTo>
                    <a:pt x="1216" y="456"/>
                    <a:pt x="1125" y="304"/>
                    <a:pt x="1003" y="183"/>
                  </a:cubicBezTo>
                  <a:cubicBezTo>
                    <a:pt x="912" y="61"/>
                    <a:pt x="760" y="0"/>
                    <a:pt x="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5"/>
            <p:cNvSpPr/>
            <p:nvPr/>
          </p:nvSpPr>
          <p:spPr>
            <a:xfrm>
              <a:off x="4878025" y="48385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5"/>
            <p:cNvSpPr/>
            <p:nvPr/>
          </p:nvSpPr>
          <p:spPr>
            <a:xfrm>
              <a:off x="4878025" y="4751125"/>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186" y="243"/>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5"/>
            <p:cNvSpPr/>
            <p:nvPr/>
          </p:nvSpPr>
          <p:spPr>
            <a:xfrm>
              <a:off x="4878025" y="4574825"/>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5"/>
            <p:cNvSpPr/>
            <p:nvPr/>
          </p:nvSpPr>
          <p:spPr>
            <a:xfrm>
              <a:off x="4878025" y="4312675"/>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5"/>
            <p:cNvSpPr/>
            <p:nvPr/>
          </p:nvSpPr>
          <p:spPr>
            <a:xfrm>
              <a:off x="4878025" y="466372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186" y="24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5"/>
            <p:cNvSpPr/>
            <p:nvPr/>
          </p:nvSpPr>
          <p:spPr>
            <a:xfrm>
              <a:off x="4878025" y="4487450"/>
              <a:ext cx="30400" cy="30400"/>
            </a:xfrm>
            <a:custGeom>
              <a:avLst/>
              <a:gdLst/>
              <a:ahLst/>
              <a:cxnLst/>
              <a:rect l="l" t="t" r="r" b="b"/>
              <a:pathLst>
                <a:path w="1216" h="1216" extrusionOk="0">
                  <a:moveTo>
                    <a:pt x="608" y="0"/>
                  </a:moveTo>
                  <a:cubicBezTo>
                    <a:pt x="274" y="0"/>
                    <a:pt x="0" y="274"/>
                    <a:pt x="0" y="608"/>
                  </a:cubicBezTo>
                  <a:cubicBezTo>
                    <a:pt x="0" y="973"/>
                    <a:pt x="274" y="1216"/>
                    <a:pt x="608" y="1216"/>
                  </a:cubicBezTo>
                  <a:cubicBezTo>
                    <a:pt x="973" y="1216"/>
                    <a:pt x="1216" y="973"/>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5"/>
            <p:cNvSpPr/>
            <p:nvPr/>
          </p:nvSpPr>
          <p:spPr>
            <a:xfrm>
              <a:off x="4878025" y="4224525"/>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186" y="274"/>
                    <a:pt x="912"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5"/>
            <p:cNvSpPr/>
            <p:nvPr/>
          </p:nvSpPr>
          <p:spPr>
            <a:xfrm>
              <a:off x="4878025" y="4400050"/>
              <a:ext cx="30400" cy="30425"/>
            </a:xfrm>
            <a:custGeom>
              <a:avLst/>
              <a:gdLst/>
              <a:ahLst/>
              <a:cxnLst/>
              <a:rect l="l" t="t" r="r" b="b"/>
              <a:pathLst>
                <a:path w="1216" h="1217" extrusionOk="0">
                  <a:moveTo>
                    <a:pt x="608" y="1"/>
                  </a:moveTo>
                  <a:cubicBezTo>
                    <a:pt x="274" y="1"/>
                    <a:pt x="0" y="274"/>
                    <a:pt x="0" y="608"/>
                  </a:cubicBezTo>
                  <a:cubicBezTo>
                    <a:pt x="0" y="973"/>
                    <a:pt x="274" y="1216"/>
                    <a:pt x="608" y="1216"/>
                  </a:cubicBezTo>
                  <a:cubicBezTo>
                    <a:pt x="973" y="1216"/>
                    <a:pt x="1216" y="973"/>
                    <a:pt x="1216" y="608"/>
                  </a:cubicBezTo>
                  <a:cubicBezTo>
                    <a:pt x="1186" y="274"/>
                    <a:pt x="912"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5"/>
            <p:cNvSpPr/>
            <p:nvPr/>
          </p:nvSpPr>
          <p:spPr>
            <a:xfrm>
              <a:off x="4879525" y="4925900"/>
              <a:ext cx="30425" cy="30425"/>
            </a:xfrm>
            <a:custGeom>
              <a:avLst/>
              <a:gdLst/>
              <a:ahLst/>
              <a:cxnLst/>
              <a:rect l="l" t="t" r="r" b="b"/>
              <a:pathLst>
                <a:path w="1217" h="1217" extrusionOk="0">
                  <a:moveTo>
                    <a:pt x="563" y="0"/>
                  </a:moveTo>
                  <a:cubicBezTo>
                    <a:pt x="411" y="0"/>
                    <a:pt x="259" y="61"/>
                    <a:pt x="153" y="183"/>
                  </a:cubicBezTo>
                  <a:lnTo>
                    <a:pt x="62" y="243"/>
                  </a:lnTo>
                  <a:cubicBezTo>
                    <a:pt x="31" y="304"/>
                    <a:pt x="31" y="335"/>
                    <a:pt x="31" y="365"/>
                  </a:cubicBezTo>
                  <a:cubicBezTo>
                    <a:pt x="31" y="395"/>
                    <a:pt x="1" y="456"/>
                    <a:pt x="1" y="487"/>
                  </a:cubicBezTo>
                  <a:lnTo>
                    <a:pt x="1" y="608"/>
                  </a:lnTo>
                  <a:cubicBezTo>
                    <a:pt x="1" y="760"/>
                    <a:pt x="62" y="912"/>
                    <a:pt x="183" y="1003"/>
                  </a:cubicBezTo>
                  <a:cubicBezTo>
                    <a:pt x="305" y="1125"/>
                    <a:pt x="426" y="1216"/>
                    <a:pt x="609" y="1216"/>
                  </a:cubicBezTo>
                  <a:lnTo>
                    <a:pt x="700" y="1216"/>
                  </a:lnTo>
                  <a:cubicBezTo>
                    <a:pt x="761" y="1216"/>
                    <a:pt x="791" y="1216"/>
                    <a:pt x="822" y="1155"/>
                  </a:cubicBezTo>
                  <a:cubicBezTo>
                    <a:pt x="852" y="1155"/>
                    <a:pt x="913" y="1125"/>
                    <a:pt x="943" y="1125"/>
                  </a:cubicBezTo>
                  <a:cubicBezTo>
                    <a:pt x="974" y="1095"/>
                    <a:pt x="1004" y="1095"/>
                    <a:pt x="1004" y="1064"/>
                  </a:cubicBezTo>
                  <a:cubicBezTo>
                    <a:pt x="1126" y="943"/>
                    <a:pt x="1217" y="791"/>
                    <a:pt x="1217" y="639"/>
                  </a:cubicBezTo>
                  <a:lnTo>
                    <a:pt x="1217" y="517"/>
                  </a:lnTo>
                  <a:cubicBezTo>
                    <a:pt x="1126" y="456"/>
                    <a:pt x="1095" y="395"/>
                    <a:pt x="1095" y="365"/>
                  </a:cubicBezTo>
                  <a:cubicBezTo>
                    <a:pt x="1095" y="335"/>
                    <a:pt x="1065" y="304"/>
                    <a:pt x="1065" y="243"/>
                  </a:cubicBezTo>
                  <a:cubicBezTo>
                    <a:pt x="1004" y="213"/>
                    <a:pt x="1004" y="183"/>
                    <a:pt x="974" y="183"/>
                  </a:cubicBezTo>
                  <a:cubicBezTo>
                    <a:pt x="867" y="61"/>
                    <a:pt x="715" y="0"/>
                    <a:pt x="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5"/>
            <p:cNvSpPr/>
            <p:nvPr/>
          </p:nvSpPr>
          <p:spPr>
            <a:xfrm>
              <a:off x="4960075" y="4137125"/>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5"/>
            <p:cNvSpPr/>
            <p:nvPr/>
          </p:nvSpPr>
          <p:spPr>
            <a:xfrm>
              <a:off x="4960075" y="4487450"/>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5"/>
            <p:cNvSpPr/>
            <p:nvPr/>
          </p:nvSpPr>
          <p:spPr>
            <a:xfrm>
              <a:off x="4960075" y="4312675"/>
              <a:ext cx="30425" cy="30400"/>
            </a:xfrm>
            <a:custGeom>
              <a:avLst/>
              <a:gdLst/>
              <a:ahLst/>
              <a:cxnLst/>
              <a:rect l="l" t="t" r="r" b="b"/>
              <a:pathLst>
                <a:path w="1217" h="1216" extrusionOk="0">
                  <a:moveTo>
                    <a:pt x="609" y="0"/>
                  </a:moveTo>
                  <a:cubicBezTo>
                    <a:pt x="274" y="0"/>
                    <a:pt x="1" y="274"/>
                    <a:pt x="1" y="608"/>
                  </a:cubicBezTo>
                  <a:cubicBezTo>
                    <a:pt x="1" y="973"/>
                    <a:pt x="244" y="1216"/>
                    <a:pt x="609" y="1216"/>
                  </a:cubicBezTo>
                  <a:cubicBezTo>
                    <a:pt x="943" y="1216"/>
                    <a:pt x="1217" y="973"/>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25"/>
            <p:cNvSpPr/>
            <p:nvPr/>
          </p:nvSpPr>
          <p:spPr>
            <a:xfrm>
              <a:off x="4960075" y="4224525"/>
              <a:ext cx="30425" cy="30400"/>
            </a:xfrm>
            <a:custGeom>
              <a:avLst/>
              <a:gdLst/>
              <a:ahLst/>
              <a:cxnLst/>
              <a:rect l="l" t="t" r="r" b="b"/>
              <a:pathLst>
                <a:path w="1217" h="1216" extrusionOk="0">
                  <a:moveTo>
                    <a:pt x="609" y="0"/>
                  </a:moveTo>
                  <a:cubicBezTo>
                    <a:pt x="274" y="0"/>
                    <a:pt x="1" y="274"/>
                    <a:pt x="1" y="608"/>
                  </a:cubicBezTo>
                  <a:cubicBezTo>
                    <a:pt x="1" y="942"/>
                    <a:pt x="244" y="1216"/>
                    <a:pt x="609" y="1216"/>
                  </a:cubicBezTo>
                  <a:cubicBezTo>
                    <a:pt x="943" y="1216"/>
                    <a:pt x="1217" y="942"/>
                    <a:pt x="1217" y="608"/>
                  </a:cubicBezTo>
                  <a:cubicBezTo>
                    <a:pt x="1186" y="274"/>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5"/>
            <p:cNvSpPr/>
            <p:nvPr/>
          </p:nvSpPr>
          <p:spPr>
            <a:xfrm>
              <a:off x="4960075" y="4400050"/>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5"/>
            <p:cNvSpPr/>
            <p:nvPr/>
          </p:nvSpPr>
          <p:spPr>
            <a:xfrm>
              <a:off x="4960075" y="4837750"/>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5"/>
            <p:cNvSpPr/>
            <p:nvPr/>
          </p:nvSpPr>
          <p:spPr>
            <a:xfrm>
              <a:off x="4960075" y="4751125"/>
              <a:ext cx="30425" cy="30425"/>
            </a:xfrm>
            <a:custGeom>
              <a:avLst/>
              <a:gdLst/>
              <a:ahLst/>
              <a:cxnLst/>
              <a:rect l="l" t="t" r="r" b="b"/>
              <a:pathLst>
                <a:path w="1217" h="1217" extrusionOk="0">
                  <a:moveTo>
                    <a:pt x="609" y="0"/>
                  </a:moveTo>
                  <a:cubicBezTo>
                    <a:pt x="274" y="0"/>
                    <a:pt x="1" y="243"/>
                    <a:pt x="1" y="608"/>
                  </a:cubicBezTo>
                  <a:cubicBezTo>
                    <a:pt x="1" y="943"/>
                    <a:pt x="244" y="1216"/>
                    <a:pt x="609" y="1216"/>
                  </a:cubicBezTo>
                  <a:cubicBezTo>
                    <a:pt x="943" y="1216"/>
                    <a:pt x="1217" y="943"/>
                    <a:pt x="1217" y="608"/>
                  </a:cubicBezTo>
                  <a:cubicBezTo>
                    <a:pt x="1186" y="243"/>
                    <a:pt x="91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5"/>
            <p:cNvSpPr/>
            <p:nvPr/>
          </p:nvSpPr>
          <p:spPr>
            <a:xfrm>
              <a:off x="4960075" y="4663725"/>
              <a:ext cx="30425" cy="30425"/>
            </a:xfrm>
            <a:custGeom>
              <a:avLst/>
              <a:gdLst/>
              <a:ahLst/>
              <a:cxnLst/>
              <a:rect l="l" t="t" r="r" b="b"/>
              <a:pathLst>
                <a:path w="1217" h="1217" extrusionOk="0">
                  <a:moveTo>
                    <a:pt x="609" y="1"/>
                  </a:moveTo>
                  <a:cubicBezTo>
                    <a:pt x="274" y="1"/>
                    <a:pt x="1" y="244"/>
                    <a:pt x="1" y="609"/>
                  </a:cubicBezTo>
                  <a:cubicBezTo>
                    <a:pt x="1" y="943"/>
                    <a:pt x="244" y="1217"/>
                    <a:pt x="609" y="1217"/>
                  </a:cubicBezTo>
                  <a:cubicBezTo>
                    <a:pt x="943" y="1217"/>
                    <a:pt x="1217" y="943"/>
                    <a:pt x="1217" y="609"/>
                  </a:cubicBezTo>
                  <a:cubicBezTo>
                    <a:pt x="1186" y="24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5"/>
            <p:cNvSpPr/>
            <p:nvPr/>
          </p:nvSpPr>
          <p:spPr>
            <a:xfrm>
              <a:off x="4960075" y="4574825"/>
              <a:ext cx="30425" cy="30425"/>
            </a:xfrm>
            <a:custGeom>
              <a:avLst/>
              <a:gdLst/>
              <a:ahLst/>
              <a:cxnLst/>
              <a:rect l="l" t="t" r="r" b="b"/>
              <a:pathLst>
                <a:path w="1217" h="1217" extrusionOk="0">
                  <a:moveTo>
                    <a:pt x="609" y="1"/>
                  </a:moveTo>
                  <a:cubicBezTo>
                    <a:pt x="274" y="1"/>
                    <a:pt x="1" y="274"/>
                    <a:pt x="1" y="608"/>
                  </a:cubicBezTo>
                  <a:cubicBezTo>
                    <a:pt x="1" y="973"/>
                    <a:pt x="244" y="1216"/>
                    <a:pt x="609" y="1216"/>
                  </a:cubicBezTo>
                  <a:cubicBezTo>
                    <a:pt x="943" y="1216"/>
                    <a:pt x="1217" y="973"/>
                    <a:pt x="1217" y="608"/>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25"/>
            <p:cNvSpPr/>
            <p:nvPr/>
          </p:nvSpPr>
          <p:spPr>
            <a:xfrm>
              <a:off x="4960075" y="4926175"/>
              <a:ext cx="30425" cy="30150"/>
            </a:xfrm>
            <a:custGeom>
              <a:avLst/>
              <a:gdLst/>
              <a:ahLst/>
              <a:cxnLst/>
              <a:rect l="l" t="t" r="r" b="b"/>
              <a:pathLst>
                <a:path w="1217" h="1206" extrusionOk="0">
                  <a:moveTo>
                    <a:pt x="595" y="0"/>
                  </a:moveTo>
                  <a:cubicBezTo>
                    <a:pt x="439" y="0"/>
                    <a:pt x="302" y="77"/>
                    <a:pt x="183" y="172"/>
                  </a:cubicBezTo>
                  <a:cubicBezTo>
                    <a:pt x="62" y="263"/>
                    <a:pt x="1" y="415"/>
                    <a:pt x="1" y="597"/>
                  </a:cubicBezTo>
                  <a:cubicBezTo>
                    <a:pt x="1" y="719"/>
                    <a:pt x="62" y="901"/>
                    <a:pt x="183" y="992"/>
                  </a:cubicBezTo>
                  <a:cubicBezTo>
                    <a:pt x="305" y="1114"/>
                    <a:pt x="457" y="1205"/>
                    <a:pt x="609" y="1205"/>
                  </a:cubicBezTo>
                  <a:cubicBezTo>
                    <a:pt x="670" y="1205"/>
                    <a:pt x="761" y="1205"/>
                    <a:pt x="822" y="1144"/>
                  </a:cubicBezTo>
                  <a:cubicBezTo>
                    <a:pt x="913" y="1114"/>
                    <a:pt x="974" y="1084"/>
                    <a:pt x="1034" y="1023"/>
                  </a:cubicBezTo>
                  <a:cubicBezTo>
                    <a:pt x="1126" y="932"/>
                    <a:pt x="1217" y="780"/>
                    <a:pt x="1217" y="628"/>
                  </a:cubicBezTo>
                  <a:lnTo>
                    <a:pt x="1217" y="506"/>
                  </a:lnTo>
                  <a:cubicBezTo>
                    <a:pt x="1186" y="445"/>
                    <a:pt x="1126" y="384"/>
                    <a:pt x="1126" y="354"/>
                  </a:cubicBezTo>
                  <a:cubicBezTo>
                    <a:pt x="1126" y="324"/>
                    <a:pt x="1095" y="293"/>
                    <a:pt x="1095" y="232"/>
                  </a:cubicBezTo>
                  <a:cubicBezTo>
                    <a:pt x="1065" y="202"/>
                    <a:pt x="1065" y="172"/>
                    <a:pt x="1034" y="172"/>
                  </a:cubicBezTo>
                  <a:lnTo>
                    <a:pt x="943" y="80"/>
                  </a:lnTo>
                  <a:cubicBezTo>
                    <a:pt x="913" y="50"/>
                    <a:pt x="882" y="50"/>
                    <a:pt x="822" y="50"/>
                  </a:cubicBezTo>
                  <a:cubicBezTo>
                    <a:pt x="791" y="50"/>
                    <a:pt x="761" y="20"/>
                    <a:pt x="730" y="20"/>
                  </a:cubicBezTo>
                  <a:cubicBezTo>
                    <a:pt x="684" y="6"/>
                    <a:pt x="639" y="0"/>
                    <a:pt x="5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5"/>
            <p:cNvSpPr/>
            <p:nvPr/>
          </p:nvSpPr>
          <p:spPr>
            <a:xfrm>
              <a:off x="4960075" y="3962350"/>
              <a:ext cx="30425" cy="30425"/>
            </a:xfrm>
            <a:custGeom>
              <a:avLst/>
              <a:gdLst/>
              <a:ahLst/>
              <a:cxnLst/>
              <a:rect l="l" t="t" r="r" b="b"/>
              <a:pathLst>
                <a:path w="1217" h="1217" extrusionOk="0">
                  <a:moveTo>
                    <a:pt x="609" y="1"/>
                  </a:moveTo>
                  <a:cubicBezTo>
                    <a:pt x="274" y="1"/>
                    <a:pt x="1" y="274"/>
                    <a:pt x="1" y="609"/>
                  </a:cubicBezTo>
                  <a:cubicBezTo>
                    <a:pt x="1" y="943"/>
                    <a:pt x="24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5"/>
            <p:cNvSpPr/>
            <p:nvPr/>
          </p:nvSpPr>
          <p:spPr>
            <a:xfrm>
              <a:off x="4960075" y="4048975"/>
              <a:ext cx="30425" cy="30425"/>
            </a:xfrm>
            <a:custGeom>
              <a:avLst/>
              <a:gdLst/>
              <a:ahLst/>
              <a:cxnLst/>
              <a:rect l="l" t="t" r="r" b="b"/>
              <a:pathLst>
                <a:path w="1217" h="1217" extrusionOk="0">
                  <a:moveTo>
                    <a:pt x="609" y="1"/>
                  </a:moveTo>
                  <a:cubicBezTo>
                    <a:pt x="274" y="1"/>
                    <a:pt x="1" y="274"/>
                    <a:pt x="1" y="609"/>
                  </a:cubicBezTo>
                  <a:cubicBezTo>
                    <a:pt x="1" y="882"/>
                    <a:pt x="183" y="1095"/>
                    <a:pt x="457" y="1186"/>
                  </a:cubicBezTo>
                  <a:cubicBezTo>
                    <a:pt x="487" y="1186"/>
                    <a:pt x="578" y="1217"/>
                    <a:pt x="609" y="1217"/>
                  </a:cubicBezTo>
                  <a:cubicBezTo>
                    <a:pt x="943" y="1217"/>
                    <a:pt x="1217" y="943"/>
                    <a:pt x="1217" y="609"/>
                  </a:cubicBezTo>
                  <a:cubicBezTo>
                    <a:pt x="1186" y="335"/>
                    <a:pt x="974" y="122"/>
                    <a:pt x="761" y="31"/>
                  </a:cubicBezTo>
                  <a:cubicBezTo>
                    <a:pt x="730" y="31"/>
                    <a:pt x="670"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5"/>
            <p:cNvSpPr/>
            <p:nvPr/>
          </p:nvSpPr>
          <p:spPr>
            <a:xfrm>
              <a:off x="4960075"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5"/>
            <p:cNvSpPr/>
            <p:nvPr/>
          </p:nvSpPr>
          <p:spPr>
            <a:xfrm>
              <a:off x="4878025" y="3872675"/>
              <a:ext cx="30400" cy="31200"/>
            </a:xfrm>
            <a:custGeom>
              <a:avLst/>
              <a:gdLst/>
              <a:ahLst/>
              <a:cxnLst/>
              <a:rect l="l" t="t" r="r" b="b"/>
              <a:pathLst>
                <a:path w="1216" h="1248" extrusionOk="0">
                  <a:moveTo>
                    <a:pt x="608" y="1"/>
                  </a:moveTo>
                  <a:cubicBezTo>
                    <a:pt x="274" y="1"/>
                    <a:pt x="0" y="275"/>
                    <a:pt x="0" y="609"/>
                  </a:cubicBezTo>
                  <a:cubicBezTo>
                    <a:pt x="0" y="974"/>
                    <a:pt x="274" y="1247"/>
                    <a:pt x="608" y="1247"/>
                  </a:cubicBezTo>
                  <a:cubicBezTo>
                    <a:pt x="973" y="1247"/>
                    <a:pt x="1216" y="974"/>
                    <a:pt x="1216" y="609"/>
                  </a:cubicBezTo>
                  <a:cubicBezTo>
                    <a:pt x="1216" y="275"/>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25"/>
            <p:cNvSpPr/>
            <p:nvPr/>
          </p:nvSpPr>
          <p:spPr>
            <a:xfrm>
              <a:off x="4878025" y="4137125"/>
              <a:ext cx="29650" cy="29675"/>
            </a:xfrm>
            <a:custGeom>
              <a:avLst/>
              <a:gdLst/>
              <a:ahLst/>
              <a:cxnLst/>
              <a:rect l="l" t="t" r="r" b="b"/>
              <a:pathLst>
                <a:path w="1186" h="1187" extrusionOk="0">
                  <a:moveTo>
                    <a:pt x="608" y="1"/>
                  </a:moveTo>
                  <a:cubicBezTo>
                    <a:pt x="395" y="1"/>
                    <a:pt x="152" y="153"/>
                    <a:pt x="91" y="335"/>
                  </a:cubicBezTo>
                  <a:cubicBezTo>
                    <a:pt x="91" y="396"/>
                    <a:pt x="91" y="396"/>
                    <a:pt x="61" y="426"/>
                  </a:cubicBezTo>
                  <a:cubicBezTo>
                    <a:pt x="61" y="457"/>
                    <a:pt x="0" y="548"/>
                    <a:pt x="0" y="578"/>
                  </a:cubicBezTo>
                  <a:lnTo>
                    <a:pt x="0" y="669"/>
                  </a:lnTo>
                  <a:cubicBezTo>
                    <a:pt x="61" y="913"/>
                    <a:pt x="213" y="1065"/>
                    <a:pt x="395" y="1125"/>
                  </a:cubicBezTo>
                  <a:cubicBezTo>
                    <a:pt x="456" y="1186"/>
                    <a:pt x="517" y="1186"/>
                    <a:pt x="578" y="1186"/>
                  </a:cubicBezTo>
                  <a:cubicBezTo>
                    <a:pt x="821" y="1186"/>
                    <a:pt x="1034" y="1034"/>
                    <a:pt x="1125" y="852"/>
                  </a:cubicBezTo>
                  <a:cubicBezTo>
                    <a:pt x="1125" y="791"/>
                    <a:pt x="1125" y="791"/>
                    <a:pt x="1155" y="761"/>
                  </a:cubicBezTo>
                  <a:cubicBezTo>
                    <a:pt x="1155" y="730"/>
                    <a:pt x="1186" y="639"/>
                    <a:pt x="1186" y="609"/>
                  </a:cubicBezTo>
                  <a:lnTo>
                    <a:pt x="1186" y="487"/>
                  </a:lnTo>
                  <a:cubicBezTo>
                    <a:pt x="1155" y="274"/>
                    <a:pt x="1003" y="122"/>
                    <a:pt x="821" y="31"/>
                  </a:cubicBezTo>
                  <a:cubicBezTo>
                    <a:pt x="730" y="1"/>
                    <a:pt x="699"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5"/>
            <p:cNvSpPr/>
            <p:nvPr/>
          </p:nvSpPr>
          <p:spPr>
            <a:xfrm>
              <a:off x="4878025" y="4048975"/>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74"/>
                    <a:pt x="973"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5"/>
            <p:cNvSpPr/>
            <p:nvPr/>
          </p:nvSpPr>
          <p:spPr>
            <a:xfrm>
              <a:off x="4878025" y="3961600"/>
              <a:ext cx="30400" cy="30425"/>
            </a:xfrm>
            <a:custGeom>
              <a:avLst/>
              <a:gdLst/>
              <a:ahLst/>
              <a:cxnLst/>
              <a:rect l="l" t="t" r="r" b="b"/>
              <a:pathLst>
                <a:path w="1216"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5"/>
            <p:cNvSpPr/>
            <p:nvPr/>
          </p:nvSpPr>
          <p:spPr>
            <a:xfrm>
              <a:off x="4796700" y="39616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5"/>
            <p:cNvSpPr/>
            <p:nvPr/>
          </p:nvSpPr>
          <p:spPr>
            <a:xfrm>
              <a:off x="4796700" y="3874200"/>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5"/>
            <p:cNvSpPr/>
            <p:nvPr/>
          </p:nvSpPr>
          <p:spPr>
            <a:xfrm>
              <a:off x="4795200" y="4224525"/>
              <a:ext cx="31175" cy="30400"/>
            </a:xfrm>
            <a:custGeom>
              <a:avLst/>
              <a:gdLst/>
              <a:ahLst/>
              <a:cxnLst/>
              <a:rect l="l" t="t" r="r" b="b"/>
              <a:pathLst>
                <a:path w="1247" h="1216" extrusionOk="0">
                  <a:moveTo>
                    <a:pt x="638" y="0"/>
                  </a:moveTo>
                  <a:cubicBezTo>
                    <a:pt x="274" y="0"/>
                    <a:pt x="0" y="274"/>
                    <a:pt x="0" y="608"/>
                  </a:cubicBezTo>
                  <a:cubicBezTo>
                    <a:pt x="0" y="882"/>
                    <a:pt x="213" y="1094"/>
                    <a:pt x="426" y="1186"/>
                  </a:cubicBezTo>
                  <a:cubicBezTo>
                    <a:pt x="517" y="1216"/>
                    <a:pt x="547" y="1216"/>
                    <a:pt x="638" y="1216"/>
                  </a:cubicBezTo>
                  <a:cubicBezTo>
                    <a:pt x="973" y="1216"/>
                    <a:pt x="1246" y="942"/>
                    <a:pt x="1246" y="608"/>
                  </a:cubicBezTo>
                  <a:cubicBezTo>
                    <a:pt x="1246" y="334"/>
                    <a:pt x="1094" y="122"/>
                    <a:pt x="821" y="31"/>
                  </a:cubicBezTo>
                  <a:cubicBezTo>
                    <a:pt x="730" y="0"/>
                    <a:pt x="699" y="0"/>
                    <a:pt x="6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5"/>
            <p:cNvSpPr/>
            <p:nvPr/>
          </p:nvSpPr>
          <p:spPr>
            <a:xfrm>
              <a:off x="4796700" y="4137125"/>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186" y="274"/>
                    <a:pt x="91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25"/>
            <p:cNvSpPr/>
            <p:nvPr/>
          </p:nvSpPr>
          <p:spPr>
            <a:xfrm>
              <a:off x="4796700" y="40489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5"/>
            <p:cNvSpPr/>
            <p:nvPr/>
          </p:nvSpPr>
          <p:spPr>
            <a:xfrm>
              <a:off x="4713875" y="3872675"/>
              <a:ext cx="30425" cy="31200"/>
            </a:xfrm>
            <a:custGeom>
              <a:avLst/>
              <a:gdLst/>
              <a:ahLst/>
              <a:cxnLst/>
              <a:rect l="l" t="t" r="r" b="b"/>
              <a:pathLst>
                <a:path w="1217" h="1248" extrusionOk="0">
                  <a:moveTo>
                    <a:pt x="609" y="1"/>
                  </a:moveTo>
                  <a:cubicBezTo>
                    <a:pt x="274" y="1"/>
                    <a:pt x="1" y="275"/>
                    <a:pt x="1" y="609"/>
                  </a:cubicBezTo>
                  <a:cubicBezTo>
                    <a:pt x="31" y="974"/>
                    <a:pt x="305" y="1247"/>
                    <a:pt x="609" y="1247"/>
                  </a:cubicBezTo>
                  <a:cubicBezTo>
                    <a:pt x="943" y="1247"/>
                    <a:pt x="1217" y="974"/>
                    <a:pt x="1217" y="609"/>
                  </a:cubicBezTo>
                  <a:cubicBezTo>
                    <a:pt x="1217" y="275"/>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5"/>
            <p:cNvSpPr/>
            <p:nvPr/>
          </p:nvSpPr>
          <p:spPr>
            <a:xfrm>
              <a:off x="4713875" y="3961600"/>
              <a:ext cx="30425" cy="30425"/>
            </a:xfrm>
            <a:custGeom>
              <a:avLst/>
              <a:gdLst/>
              <a:ahLst/>
              <a:cxnLst/>
              <a:rect l="l" t="t" r="r" b="b"/>
              <a:pathLst>
                <a:path w="1217" h="1217" extrusionOk="0">
                  <a:moveTo>
                    <a:pt x="609" y="0"/>
                  </a:moveTo>
                  <a:cubicBezTo>
                    <a:pt x="274" y="0"/>
                    <a:pt x="1" y="243"/>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25"/>
            <p:cNvSpPr/>
            <p:nvPr/>
          </p:nvSpPr>
          <p:spPr>
            <a:xfrm>
              <a:off x="4713875" y="4136375"/>
              <a:ext cx="30425" cy="30425"/>
            </a:xfrm>
            <a:custGeom>
              <a:avLst/>
              <a:gdLst/>
              <a:ahLst/>
              <a:cxnLst/>
              <a:rect l="l" t="t" r="r" b="b"/>
              <a:pathLst>
                <a:path w="1217" h="1217" extrusionOk="0">
                  <a:moveTo>
                    <a:pt x="609" y="0"/>
                  </a:moveTo>
                  <a:cubicBezTo>
                    <a:pt x="274" y="0"/>
                    <a:pt x="1" y="274"/>
                    <a:pt x="1" y="608"/>
                  </a:cubicBezTo>
                  <a:cubicBezTo>
                    <a:pt x="31" y="943"/>
                    <a:pt x="305" y="1216"/>
                    <a:pt x="609" y="1216"/>
                  </a:cubicBezTo>
                  <a:cubicBezTo>
                    <a:pt x="943" y="1216"/>
                    <a:pt x="1217" y="943"/>
                    <a:pt x="1217" y="608"/>
                  </a:cubicBezTo>
                  <a:cubicBezTo>
                    <a:pt x="1217" y="274"/>
                    <a:pt x="943"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25"/>
            <p:cNvSpPr/>
            <p:nvPr/>
          </p:nvSpPr>
          <p:spPr>
            <a:xfrm>
              <a:off x="4713875" y="4223750"/>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5"/>
            <p:cNvSpPr/>
            <p:nvPr/>
          </p:nvSpPr>
          <p:spPr>
            <a:xfrm>
              <a:off x="4713875" y="4048975"/>
              <a:ext cx="30425" cy="30425"/>
            </a:xfrm>
            <a:custGeom>
              <a:avLst/>
              <a:gdLst/>
              <a:ahLst/>
              <a:cxnLst/>
              <a:rect l="l" t="t" r="r" b="b"/>
              <a:pathLst>
                <a:path w="1217" h="1217" extrusionOk="0">
                  <a:moveTo>
                    <a:pt x="609" y="1"/>
                  </a:moveTo>
                  <a:cubicBezTo>
                    <a:pt x="274" y="1"/>
                    <a:pt x="1" y="244"/>
                    <a:pt x="1" y="609"/>
                  </a:cubicBezTo>
                  <a:cubicBezTo>
                    <a:pt x="31" y="943"/>
                    <a:pt x="305" y="1217"/>
                    <a:pt x="609" y="1217"/>
                  </a:cubicBezTo>
                  <a:cubicBezTo>
                    <a:pt x="943" y="1217"/>
                    <a:pt x="1217" y="943"/>
                    <a:pt x="1217" y="609"/>
                  </a:cubicBezTo>
                  <a:cubicBezTo>
                    <a:pt x="1217" y="274"/>
                    <a:pt x="943" y="1"/>
                    <a:pt x="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5"/>
            <p:cNvSpPr/>
            <p:nvPr/>
          </p:nvSpPr>
          <p:spPr>
            <a:xfrm>
              <a:off x="4713875" y="4312675"/>
              <a:ext cx="29675" cy="29650"/>
            </a:xfrm>
            <a:custGeom>
              <a:avLst/>
              <a:gdLst/>
              <a:ahLst/>
              <a:cxnLst/>
              <a:rect l="l" t="t" r="r" b="b"/>
              <a:pathLst>
                <a:path w="1187" h="1186" extrusionOk="0">
                  <a:moveTo>
                    <a:pt x="609" y="0"/>
                  </a:moveTo>
                  <a:cubicBezTo>
                    <a:pt x="396" y="0"/>
                    <a:pt x="153" y="152"/>
                    <a:pt x="92" y="365"/>
                  </a:cubicBezTo>
                  <a:cubicBezTo>
                    <a:pt x="92" y="395"/>
                    <a:pt x="92" y="395"/>
                    <a:pt x="31" y="426"/>
                  </a:cubicBezTo>
                  <a:cubicBezTo>
                    <a:pt x="31" y="456"/>
                    <a:pt x="1" y="547"/>
                    <a:pt x="1" y="578"/>
                  </a:cubicBezTo>
                  <a:lnTo>
                    <a:pt x="1" y="699"/>
                  </a:lnTo>
                  <a:cubicBezTo>
                    <a:pt x="31" y="912"/>
                    <a:pt x="183" y="1064"/>
                    <a:pt x="396" y="1155"/>
                  </a:cubicBezTo>
                  <a:cubicBezTo>
                    <a:pt x="457" y="1185"/>
                    <a:pt x="487" y="1185"/>
                    <a:pt x="578" y="1185"/>
                  </a:cubicBezTo>
                  <a:cubicBezTo>
                    <a:pt x="852" y="1185"/>
                    <a:pt x="1065" y="1003"/>
                    <a:pt x="1156" y="730"/>
                  </a:cubicBezTo>
                  <a:cubicBezTo>
                    <a:pt x="1156" y="699"/>
                    <a:pt x="1186" y="608"/>
                    <a:pt x="1186" y="578"/>
                  </a:cubicBezTo>
                  <a:lnTo>
                    <a:pt x="1186" y="456"/>
                  </a:lnTo>
                  <a:cubicBezTo>
                    <a:pt x="1186" y="274"/>
                    <a:pt x="1034" y="91"/>
                    <a:pt x="791" y="61"/>
                  </a:cubicBezTo>
                  <a:cubicBezTo>
                    <a:pt x="730" y="0"/>
                    <a:pt x="700" y="0"/>
                    <a:pt x="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786" name="Google Shape;786;p25"/>
          <p:cNvCxnSpPr/>
          <p:nvPr/>
        </p:nvCxnSpPr>
        <p:spPr>
          <a:xfrm>
            <a:off x="7693525" y="47366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787" name="Google Shape;787;p25"/>
          <p:cNvCxnSpPr/>
          <p:nvPr/>
        </p:nvCxnSpPr>
        <p:spPr>
          <a:xfrm>
            <a:off x="7693525" y="4889000"/>
            <a:ext cx="1779000" cy="0"/>
          </a:xfrm>
          <a:prstGeom prst="straightConnector1">
            <a:avLst/>
          </a:prstGeom>
          <a:noFill/>
          <a:ln w="19050" cap="flat" cmpd="sng">
            <a:solidFill>
              <a:srgbClr val="3F5294"/>
            </a:solidFill>
            <a:prstDash val="solid"/>
            <a:round/>
            <a:headEnd type="none" w="med" len="med"/>
            <a:tailEnd type="none" w="med" len="med"/>
          </a:ln>
        </p:spPr>
      </p:cxnSp>
      <p:sp>
        <p:nvSpPr>
          <p:cNvPr id="788" name="Google Shape;788;p25"/>
          <p:cNvSpPr/>
          <p:nvPr/>
        </p:nvSpPr>
        <p:spPr>
          <a:xfrm rot="5400000">
            <a:off x="527085" y="-258207"/>
            <a:ext cx="671144" cy="1725287"/>
          </a:xfrm>
          <a:custGeom>
            <a:avLst/>
            <a:gdLst/>
            <a:ahLst/>
            <a:cxnLst/>
            <a:rect l="l" t="t" r="r" b="b"/>
            <a:pathLst>
              <a:path w="23010" h="59151" fill="none" extrusionOk="0">
                <a:moveTo>
                  <a:pt x="0" y="59150"/>
                </a:moveTo>
                <a:lnTo>
                  <a:pt x="0" y="11520"/>
                </a:lnTo>
                <a:cubicBezTo>
                  <a:pt x="0" y="5168"/>
                  <a:pt x="5168" y="1"/>
                  <a:pt x="11490" y="1"/>
                </a:cubicBezTo>
                <a:lnTo>
                  <a:pt x="11490" y="1"/>
                </a:lnTo>
                <a:cubicBezTo>
                  <a:pt x="17843" y="1"/>
                  <a:pt x="23010" y="5168"/>
                  <a:pt x="23010" y="11520"/>
                </a:cubicBezTo>
                <a:lnTo>
                  <a:pt x="23010" y="5915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89" name="Google Shape;789;p25"/>
          <p:cNvCxnSpPr/>
          <p:nvPr/>
        </p:nvCxnSpPr>
        <p:spPr>
          <a:xfrm>
            <a:off x="7693525" y="5041400"/>
            <a:ext cx="17790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790" name="Shape 790"/>
        <p:cNvGrpSpPr/>
        <p:nvPr/>
      </p:nvGrpSpPr>
      <p:grpSpPr>
        <a:xfrm>
          <a:off x="0" y="0"/>
          <a:ext cx="0" cy="0"/>
          <a:chOff x="0" y="0"/>
          <a:chExt cx="0" cy="0"/>
        </a:xfrm>
      </p:grpSpPr>
      <p:sp>
        <p:nvSpPr>
          <p:cNvPr id="791" name="Google Shape;791;p26"/>
          <p:cNvSpPr txBox="1"/>
          <p:nvPr>
            <p:ph type="title"/>
          </p:nvPr>
        </p:nvSpPr>
        <p:spPr>
          <a:xfrm>
            <a:off x="4045075" y="2595350"/>
            <a:ext cx="4385700" cy="8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92" name="Google Shape;792;p26"/>
          <p:cNvSpPr txBox="1"/>
          <p:nvPr>
            <p:ph type="title" idx="2" hasCustomPrompt="1"/>
          </p:nvPr>
        </p:nvSpPr>
        <p:spPr>
          <a:xfrm>
            <a:off x="6373100" y="1359025"/>
            <a:ext cx="2057400" cy="1037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93" name="Google Shape;793;p26"/>
          <p:cNvSpPr txBox="1"/>
          <p:nvPr>
            <p:ph type="subTitle" idx="1"/>
          </p:nvPr>
        </p:nvSpPr>
        <p:spPr>
          <a:xfrm>
            <a:off x="4044950" y="3437150"/>
            <a:ext cx="4385700" cy="68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794" name="Google Shape;794;p26"/>
          <p:cNvSpPr/>
          <p:nvPr/>
        </p:nvSpPr>
        <p:spPr>
          <a:xfrm>
            <a:off x="0"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26"/>
          <p:cNvSpPr/>
          <p:nvPr/>
        </p:nvSpPr>
        <p:spPr>
          <a:xfrm>
            <a:off x="560913" y="1099975"/>
            <a:ext cx="304620" cy="4192398"/>
          </a:xfrm>
          <a:custGeom>
            <a:avLst/>
            <a:gdLst/>
            <a:ahLst/>
            <a:cxnLst/>
            <a:rect l="l" t="t" r="r" b="b"/>
            <a:pathLst>
              <a:path w="5716" h="78664" extrusionOk="0">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96" name="Google Shape;796;p26"/>
          <p:cNvCxnSpPr/>
          <p:nvPr/>
        </p:nvCxnSpPr>
        <p:spPr>
          <a:xfrm>
            <a:off x="6128700" y="489907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10_1_1">
    <p:spTree>
      <p:nvGrpSpPr>
        <p:cNvPr id="797" name="Shape 797"/>
        <p:cNvGrpSpPr/>
        <p:nvPr/>
      </p:nvGrpSpPr>
      <p:grpSpPr>
        <a:xfrm>
          <a:off x="0" y="0"/>
          <a:ext cx="0" cy="0"/>
          <a:chOff x="0" y="0"/>
          <a:chExt cx="0" cy="0"/>
        </a:xfrm>
      </p:grpSpPr>
      <p:sp>
        <p:nvSpPr>
          <p:cNvPr id="798" name="Google Shape;798;p27"/>
          <p:cNvSpPr/>
          <p:nvPr/>
        </p:nvSpPr>
        <p:spPr>
          <a:xfrm>
            <a:off x="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7"/>
          <p:cNvSpPr/>
          <p:nvPr/>
        </p:nvSpPr>
        <p:spPr>
          <a:xfrm>
            <a:off x="7084800" y="0"/>
            <a:ext cx="2059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7"/>
          <p:cNvSpPr txBox="1"/>
          <p:nvPr>
            <p:ph type="title"/>
          </p:nvPr>
        </p:nvSpPr>
        <p:spPr>
          <a:xfrm>
            <a:off x="1543200" y="2574175"/>
            <a:ext cx="60576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801" name="Google Shape;801;p27"/>
          <p:cNvSpPr txBox="1"/>
          <p:nvPr>
            <p:ph type="title" idx="2" hasCustomPrompt="1"/>
          </p:nvPr>
        </p:nvSpPr>
        <p:spPr>
          <a:xfrm>
            <a:off x="3541500" y="1240450"/>
            <a:ext cx="2059200" cy="1155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02" name="Google Shape;802;p27"/>
          <p:cNvSpPr txBox="1"/>
          <p:nvPr>
            <p:ph type="subTitle" idx="1"/>
          </p:nvPr>
        </p:nvSpPr>
        <p:spPr>
          <a:xfrm>
            <a:off x="1543200" y="3415975"/>
            <a:ext cx="6057600" cy="68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grpSp>
        <p:nvGrpSpPr>
          <p:cNvPr id="803" name="Google Shape;803;p27"/>
          <p:cNvGrpSpPr/>
          <p:nvPr/>
        </p:nvGrpSpPr>
        <p:grpSpPr>
          <a:xfrm rot="5400000">
            <a:off x="6976950" y="3208788"/>
            <a:ext cx="3151300" cy="718125"/>
            <a:chOff x="5719975" y="3030725"/>
            <a:chExt cx="3151300" cy="718125"/>
          </a:xfrm>
        </p:grpSpPr>
        <p:sp>
          <p:nvSpPr>
            <p:cNvPr id="804" name="Google Shape;804;p27"/>
            <p:cNvSpPr/>
            <p:nvPr/>
          </p:nvSpPr>
          <p:spPr>
            <a:xfrm>
              <a:off x="6282300" y="3030725"/>
              <a:ext cx="2588975" cy="321475"/>
            </a:xfrm>
            <a:custGeom>
              <a:avLst/>
              <a:gdLst/>
              <a:ahLst/>
              <a:cxnLst/>
              <a:rect l="l" t="t" r="r" b="b"/>
              <a:pathLst>
                <a:path w="103559" h="12859" fill="none" extrusionOk="0">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7"/>
            <p:cNvSpPr/>
            <p:nvPr/>
          </p:nvSpPr>
          <p:spPr>
            <a:xfrm>
              <a:off x="5719975" y="3426625"/>
              <a:ext cx="2588975" cy="322225"/>
            </a:xfrm>
            <a:custGeom>
              <a:avLst/>
              <a:gdLst/>
              <a:ahLst/>
              <a:cxnLst/>
              <a:rect l="l" t="t" r="r" b="b"/>
              <a:pathLst>
                <a:path w="103559" h="12889" fill="none" extrusionOk="0">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6" name="Google Shape;806;p27"/>
          <p:cNvGrpSpPr/>
          <p:nvPr/>
        </p:nvGrpSpPr>
        <p:grpSpPr>
          <a:xfrm rot="10800000">
            <a:off x="172477" y="171666"/>
            <a:ext cx="1574212" cy="1681039"/>
            <a:chOff x="4921325" y="1013225"/>
            <a:chExt cx="1175575" cy="1255350"/>
          </a:xfrm>
        </p:grpSpPr>
        <p:sp>
          <p:nvSpPr>
            <p:cNvPr id="807" name="Google Shape;807;p27"/>
            <p:cNvSpPr/>
            <p:nvPr/>
          </p:nvSpPr>
          <p:spPr>
            <a:xfrm>
              <a:off x="4921325" y="2238925"/>
              <a:ext cx="30425" cy="29650"/>
            </a:xfrm>
            <a:custGeom>
              <a:avLst/>
              <a:gdLst/>
              <a:ahLst/>
              <a:cxnLst/>
              <a:rect l="l" t="t" r="r" b="b"/>
              <a:pathLst>
                <a:path w="1217" h="1186" extrusionOk="0">
                  <a:moveTo>
                    <a:pt x="593" y="1"/>
                  </a:moveTo>
                  <a:cubicBezTo>
                    <a:pt x="441" y="1"/>
                    <a:pt x="289" y="61"/>
                    <a:pt x="183" y="183"/>
                  </a:cubicBezTo>
                  <a:cubicBezTo>
                    <a:pt x="62" y="274"/>
                    <a:pt x="1" y="426"/>
                    <a:pt x="1" y="578"/>
                  </a:cubicBezTo>
                  <a:cubicBezTo>
                    <a:pt x="1" y="730"/>
                    <a:pt x="62" y="882"/>
                    <a:pt x="183" y="1004"/>
                  </a:cubicBezTo>
                  <a:cubicBezTo>
                    <a:pt x="305" y="1125"/>
                    <a:pt x="457" y="1186"/>
                    <a:pt x="609" y="1186"/>
                  </a:cubicBezTo>
                  <a:cubicBezTo>
                    <a:pt x="761" y="1186"/>
                    <a:pt x="913" y="1125"/>
                    <a:pt x="1004" y="1004"/>
                  </a:cubicBezTo>
                  <a:cubicBezTo>
                    <a:pt x="1125" y="882"/>
                    <a:pt x="1217" y="730"/>
                    <a:pt x="1217" y="578"/>
                  </a:cubicBezTo>
                  <a:cubicBezTo>
                    <a:pt x="1217" y="426"/>
                    <a:pt x="1125" y="274"/>
                    <a:pt x="1004" y="183"/>
                  </a:cubicBezTo>
                  <a:cubicBezTo>
                    <a:pt x="897" y="61"/>
                    <a:pt x="745" y="1"/>
                    <a:pt x="59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27"/>
            <p:cNvSpPr/>
            <p:nvPr/>
          </p:nvSpPr>
          <p:spPr>
            <a:xfrm>
              <a:off x="5003400" y="2150775"/>
              <a:ext cx="30425" cy="30425"/>
            </a:xfrm>
            <a:custGeom>
              <a:avLst/>
              <a:gdLst/>
              <a:ahLst/>
              <a:cxnLst/>
              <a:rect l="l" t="t" r="r" b="b"/>
              <a:pathLst>
                <a:path w="1217" h="1217" extrusionOk="0">
                  <a:moveTo>
                    <a:pt x="608" y="1"/>
                  </a:moveTo>
                  <a:cubicBezTo>
                    <a:pt x="274" y="1"/>
                    <a:pt x="0" y="274"/>
                    <a:pt x="0" y="609"/>
                  </a:cubicBezTo>
                  <a:cubicBezTo>
                    <a:pt x="0" y="912"/>
                    <a:pt x="274" y="1186"/>
                    <a:pt x="608" y="1216"/>
                  </a:cubicBezTo>
                  <a:cubicBezTo>
                    <a:pt x="973" y="1216"/>
                    <a:pt x="1216" y="973"/>
                    <a:pt x="1216" y="609"/>
                  </a:cubicBezTo>
                  <a:cubicBezTo>
                    <a:pt x="1216" y="274"/>
                    <a:pt x="973"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27"/>
            <p:cNvSpPr/>
            <p:nvPr/>
          </p:nvSpPr>
          <p:spPr>
            <a:xfrm>
              <a:off x="5003400" y="2239100"/>
              <a:ext cx="30425" cy="29475"/>
            </a:xfrm>
            <a:custGeom>
              <a:avLst/>
              <a:gdLst/>
              <a:ahLst/>
              <a:cxnLst/>
              <a:rect l="l" t="t" r="r" b="b"/>
              <a:pathLst>
                <a:path w="1217" h="1179" extrusionOk="0">
                  <a:moveTo>
                    <a:pt x="584" y="1"/>
                  </a:moveTo>
                  <a:cubicBezTo>
                    <a:pt x="442" y="1"/>
                    <a:pt x="296" y="63"/>
                    <a:pt x="183" y="176"/>
                  </a:cubicBezTo>
                  <a:cubicBezTo>
                    <a:pt x="92" y="267"/>
                    <a:pt x="0" y="419"/>
                    <a:pt x="0" y="571"/>
                  </a:cubicBezTo>
                  <a:lnTo>
                    <a:pt x="0" y="693"/>
                  </a:lnTo>
                  <a:cubicBezTo>
                    <a:pt x="0" y="723"/>
                    <a:pt x="31" y="784"/>
                    <a:pt x="31" y="814"/>
                  </a:cubicBezTo>
                  <a:cubicBezTo>
                    <a:pt x="31" y="845"/>
                    <a:pt x="31" y="875"/>
                    <a:pt x="92" y="936"/>
                  </a:cubicBezTo>
                  <a:lnTo>
                    <a:pt x="152" y="997"/>
                  </a:lnTo>
                  <a:cubicBezTo>
                    <a:pt x="274" y="1118"/>
                    <a:pt x="426" y="1179"/>
                    <a:pt x="578" y="1179"/>
                  </a:cubicBezTo>
                  <a:cubicBezTo>
                    <a:pt x="760" y="1179"/>
                    <a:pt x="882" y="1118"/>
                    <a:pt x="1064" y="997"/>
                  </a:cubicBezTo>
                  <a:cubicBezTo>
                    <a:pt x="1095" y="997"/>
                    <a:pt x="1095" y="966"/>
                    <a:pt x="1155" y="936"/>
                  </a:cubicBezTo>
                  <a:cubicBezTo>
                    <a:pt x="1155" y="875"/>
                    <a:pt x="1186" y="845"/>
                    <a:pt x="1186" y="814"/>
                  </a:cubicBezTo>
                  <a:cubicBezTo>
                    <a:pt x="1216" y="753"/>
                    <a:pt x="1216" y="723"/>
                    <a:pt x="1216" y="693"/>
                  </a:cubicBezTo>
                  <a:lnTo>
                    <a:pt x="1216" y="571"/>
                  </a:lnTo>
                  <a:cubicBezTo>
                    <a:pt x="1216" y="419"/>
                    <a:pt x="1155" y="267"/>
                    <a:pt x="1034" y="145"/>
                  </a:cubicBezTo>
                  <a:cubicBezTo>
                    <a:pt x="1034" y="115"/>
                    <a:pt x="1004" y="115"/>
                    <a:pt x="943" y="85"/>
                  </a:cubicBezTo>
                  <a:cubicBezTo>
                    <a:pt x="912" y="85"/>
                    <a:pt x="882" y="54"/>
                    <a:pt x="852" y="54"/>
                  </a:cubicBezTo>
                  <a:cubicBezTo>
                    <a:pt x="791" y="24"/>
                    <a:pt x="760" y="24"/>
                    <a:pt x="730" y="24"/>
                  </a:cubicBezTo>
                  <a:cubicBezTo>
                    <a:pt x="683" y="8"/>
                    <a:pt x="634" y="1"/>
                    <a:pt x="58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27"/>
            <p:cNvSpPr/>
            <p:nvPr/>
          </p:nvSpPr>
          <p:spPr>
            <a:xfrm>
              <a:off x="5085475" y="2062625"/>
              <a:ext cx="30425" cy="118575"/>
            </a:xfrm>
            <a:custGeom>
              <a:avLst/>
              <a:gdLst/>
              <a:ahLst/>
              <a:cxnLst/>
              <a:rect l="l" t="t" r="r" b="b"/>
              <a:pathLst>
                <a:path w="1217" h="4743"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moveTo>
                    <a:pt x="608" y="3527"/>
                  </a:moveTo>
                  <a:cubicBezTo>
                    <a:pt x="274" y="3527"/>
                    <a:pt x="0" y="3800"/>
                    <a:pt x="0" y="4135"/>
                  </a:cubicBezTo>
                  <a:cubicBezTo>
                    <a:pt x="0" y="4438"/>
                    <a:pt x="274" y="4712"/>
                    <a:pt x="608" y="4742"/>
                  </a:cubicBezTo>
                  <a:cubicBezTo>
                    <a:pt x="942" y="4742"/>
                    <a:pt x="1216" y="4499"/>
                    <a:pt x="1216" y="4135"/>
                  </a:cubicBezTo>
                  <a:cubicBezTo>
                    <a:pt x="1216" y="3800"/>
                    <a:pt x="942" y="3527"/>
                    <a:pt x="608" y="352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27"/>
            <p:cNvSpPr/>
            <p:nvPr/>
          </p:nvSpPr>
          <p:spPr>
            <a:xfrm>
              <a:off x="5085475"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27"/>
            <p:cNvSpPr/>
            <p:nvPr/>
          </p:nvSpPr>
          <p:spPr>
            <a:xfrm>
              <a:off x="5166775" y="1975250"/>
              <a:ext cx="30425" cy="205950"/>
            </a:xfrm>
            <a:custGeom>
              <a:avLst/>
              <a:gdLst/>
              <a:ahLst/>
              <a:cxnLst/>
              <a:rect l="l" t="t" r="r" b="b"/>
              <a:pathLst>
                <a:path w="1217" h="8238" extrusionOk="0">
                  <a:moveTo>
                    <a:pt x="608" y="0"/>
                  </a:moveTo>
                  <a:cubicBezTo>
                    <a:pt x="274" y="0"/>
                    <a:pt x="1" y="274"/>
                    <a:pt x="1" y="608"/>
                  </a:cubicBezTo>
                  <a:cubicBezTo>
                    <a:pt x="1" y="943"/>
                    <a:pt x="274" y="1216"/>
                    <a:pt x="608" y="1216"/>
                  </a:cubicBezTo>
                  <a:cubicBezTo>
                    <a:pt x="973" y="1216"/>
                    <a:pt x="1216" y="943"/>
                    <a:pt x="1216" y="608"/>
                  </a:cubicBezTo>
                  <a:cubicBezTo>
                    <a:pt x="1216" y="274"/>
                    <a:pt x="973" y="0"/>
                    <a:pt x="608" y="0"/>
                  </a:cubicBezTo>
                  <a:close/>
                  <a:moveTo>
                    <a:pt x="608" y="3496"/>
                  </a:moveTo>
                  <a:cubicBezTo>
                    <a:pt x="274" y="3496"/>
                    <a:pt x="1" y="3769"/>
                    <a:pt x="1" y="4104"/>
                  </a:cubicBezTo>
                  <a:cubicBezTo>
                    <a:pt x="1" y="4438"/>
                    <a:pt x="274" y="4712"/>
                    <a:pt x="608" y="4712"/>
                  </a:cubicBezTo>
                  <a:cubicBezTo>
                    <a:pt x="973" y="4712"/>
                    <a:pt x="1216" y="4438"/>
                    <a:pt x="1216" y="4104"/>
                  </a:cubicBezTo>
                  <a:cubicBezTo>
                    <a:pt x="1216" y="3769"/>
                    <a:pt x="973" y="3496"/>
                    <a:pt x="608" y="3496"/>
                  </a:cubicBezTo>
                  <a:close/>
                  <a:moveTo>
                    <a:pt x="608" y="7022"/>
                  </a:moveTo>
                  <a:cubicBezTo>
                    <a:pt x="274" y="7022"/>
                    <a:pt x="1" y="7295"/>
                    <a:pt x="1" y="7630"/>
                  </a:cubicBezTo>
                  <a:cubicBezTo>
                    <a:pt x="1" y="7933"/>
                    <a:pt x="274" y="8207"/>
                    <a:pt x="608" y="8237"/>
                  </a:cubicBezTo>
                  <a:cubicBezTo>
                    <a:pt x="973" y="8237"/>
                    <a:pt x="1216" y="7994"/>
                    <a:pt x="1216" y="7630"/>
                  </a:cubicBezTo>
                  <a:cubicBezTo>
                    <a:pt x="1216" y="7295"/>
                    <a:pt x="973" y="7022"/>
                    <a:pt x="608" y="702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27"/>
            <p:cNvSpPr/>
            <p:nvPr/>
          </p:nvSpPr>
          <p:spPr>
            <a:xfrm>
              <a:off x="5167525" y="2238925"/>
              <a:ext cx="30425" cy="29650"/>
            </a:xfrm>
            <a:custGeom>
              <a:avLst/>
              <a:gdLst/>
              <a:ahLst/>
              <a:cxnLst/>
              <a:rect l="l" t="t" r="r" b="b"/>
              <a:pathLst>
                <a:path w="1217" h="1186" extrusionOk="0">
                  <a:moveTo>
                    <a:pt x="624" y="1"/>
                  </a:moveTo>
                  <a:cubicBezTo>
                    <a:pt x="472" y="1"/>
                    <a:pt x="320" y="61"/>
                    <a:pt x="214" y="183"/>
                  </a:cubicBezTo>
                  <a:cubicBezTo>
                    <a:pt x="92" y="274"/>
                    <a:pt x="1" y="426"/>
                    <a:pt x="1" y="578"/>
                  </a:cubicBezTo>
                  <a:lnTo>
                    <a:pt x="1" y="700"/>
                  </a:lnTo>
                  <a:cubicBezTo>
                    <a:pt x="1" y="730"/>
                    <a:pt x="62" y="791"/>
                    <a:pt x="62" y="821"/>
                  </a:cubicBezTo>
                  <a:cubicBezTo>
                    <a:pt x="62" y="852"/>
                    <a:pt x="62" y="882"/>
                    <a:pt x="92" y="943"/>
                  </a:cubicBezTo>
                  <a:lnTo>
                    <a:pt x="183" y="1004"/>
                  </a:lnTo>
                  <a:cubicBezTo>
                    <a:pt x="274" y="1125"/>
                    <a:pt x="426" y="1186"/>
                    <a:pt x="578" y="1186"/>
                  </a:cubicBezTo>
                  <a:cubicBezTo>
                    <a:pt x="730" y="1186"/>
                    <a:pt x="882" y="1125"/>
                    <a:pt x="1034" y="1004"/>
                  </a:cubicBezTo>
                  <a:cubicBezTo>
                    <a:pt x="1156" y="882"/>
                    <a:pt x="1217" y="730"/>
                    <a:pt x="1217" y="578"/>
                  </a:cubicBezTo>
                  <a:cubicBezTo>
                    <a:pt x="1217" y="426"/>
                    <a:pt x="1156" y="274"/>
                    <a:pt x="1034" y="183"/>
                  </a:cubicBezTo>
                  <a:cubicBezTo>
                    <a:pt x="928" y="61"/>
                    <a:pt x="776" y="1"/>
                    <a:pt x="6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27"/>
            <p:cNvSpPr/>
            <p:nvPr/>
          </p:nvSpPr>
          <p:spPr>
            <a:xfrm>
              <a:off x="5248850" y="1887850"/>
              <a:ext cx="30425" cy="293350"/>
            </a:xfrm>
            <a:custGeom>
              <a:avLst/>
              <a:gdLst/>
              <a:ahLst/>
              <a:cxnLst/>
              <a:rect l="l" t="t" r="r" b="b"/>
              <a:pathLst>
                <a:path w="1217" h="11734" extrusionOk="0">
                  <a:moveTo>
                    <a:pt x="608" y="1"/>
                  </a:moveTo>
                  <a:cubicBezTo>
                    <a:pt x="274" y="1"/>
                    <a:pt x="0" y="274"/>
                    <a:pt x="0" y="609"/>
                  </a:cubicBezTo>
                  <a:cubicBezTo>
                    <a:pt x="0" y="943"/>
                    <a:pt x="274" y="1217"/>
                    <a:pt x="608" y="1217"/>
                  </a:cubicBezTo>
                  <a:cubicBezTo>
                    <a:pt x="943" y="1217"/>
                    <a:pt x="1216" y="943"/>
                    <a:pt x="1216" y="609"/>
                  </a:cubicBezTo>
                  <a:cubicBezTo>
                    <a:pt x="1216" y="274"/>
                    <a:pt x="943" y="1"/>
                    <a:pt x="608" y="1"/>
                  </a:cubicBezTo>
                  <a:close/>
                  <a:moveTo>
                    <a:pt x="608" y="3496"/>
                  </a:moveTo>
                  <a:cubicBezTo>
                    <a:pt x="274" y="3496"/>
                    <a:pt x="0" y="3770"/>
                    <a:pt x="0" y="4104"/>
                  </a:cubicBezTo>
                  <a:cubicBezTo>
                    <a:pt x="0" y="4439"/>
                    <a:pt x="274" y="4712"/>
                    <a:pt x="608" y="4712"/>
                  </a:cubicBezTo>
                  <a:cubicBezTo>
                    <a:pt x="943" y="4712"/>
                    <a:pt x="1216" y="4439"/>
                    <a:pt x="1216" y="4104"/>
                  </a:cubicBezTo>
                  <a:cubicBezTo>
                    <a:pt x="1216" y="3770"/>
                    <a:pt x="943" y="3496"/>
                    <a:pt x="608" y="3496"/>
                  </a:cubicBezTo>
                  <a:close/>
                  <a:moveTo>
                    <a:pt x="608" y="6992"/>
                  </a:moveTo>
                  <a:cubicBezTo>
                    <a:pt x="274" y="6992"/>
                    <a:pt x="0" y="7265"/>
                    <a:pt x="0" y="7600"/>
                  </a:cubicBezTo>
                  <a:cubicBezTo>
                    <a:pt x="0" y="7934"/>
                    <a:pt x="274" y="8208"/>
                    <a:pt x="608" y="8208"/>
                  </a:cubicBezTo>
                  <a:cubicBezTo>
                    <a:pt x="943" y="8208"/>
                    <a:pt x="1216" y="7934"/>
                    <a:pt x="1216" y="7600"/>
                  </a:cubicBezTo>
                  <a:cubicBezTo>
                    <a:pt x="1216" y="7265"/>
                    <a:pt x="943" y="6992"/>
                    <a:pt x="608" y="6992"/>
                  </a:cubicBezTo>
                  <a:close/>
                  <a:moveTo>
                    <a:pt x="608" y="10518"/>
                  </a:moveTo>
                  <a:cubicBezTo>
                    <a:pt x="274" y="10518"/>
                    <a:pt x="0" y="10791"/>
                    <a:pt x="0" y="11126"/>
                  </a:cubicBezTo>
                  <a:cubicBezTo>
                    <a:pt x="0" y="11429"/>
                    <a:pt x="274" y="11703"/>
                    <a:pt x="608" y="11733"/>
                  </a:cubicBezTo>
                  <a:cubicBezTo>
                    <a:pt x="943" y="11733"/>
                    <a:pt x="1216" y="11490"/>
                    <a:pt x="1216" y="11126"/>
                  </a:cubicBezTo>
                  <a:cubicBezTo>
                    <a:pt x="1216" y="10791"/>
                    <a:pt x="943" y="10518"/>
                    <a:pt x="608" y="1051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7"/>
            <p:cNvSpPr/>
            <p:nvPr/>
          </p:nvSpPr>
          <p:spPr>
            <a:xfrm>
              <a:off x="524885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7"/>
            <p:cNvSpPr/>
            <p:nvPr/>
          </p:nvSpPr>
          <p:spPr>
            <a:xfrm>
              <a:off x="5330150" y="1800475"/>
              <a:ext cx="30425" cy="380725"/>
            </a:xfrm>
            <a:custGeom>
              <a:avLst/>
              <a:gdLst/>
              <a:ahLst/>
              <a:cxnLst/>
              <a:rect l="l" t="t" r="r" b="b"/>
              <a:pathLst>
                <a:path w="1217" h="15229" extrusionOk="0">
                  <a:moveTo>
                    <a:pt x="609" y="0"/>
                  </a:moveTo>
                  <a:cubicBezTo>
                    <a:pt x="274" y="0"/>
                    <a:pt x="1" y="274"/>
                    <a:pt x="1" y="608"/>
                  </a:cubicBezTo>
                  <a:cubicBezTo>
                    <a:pt x="1" y="912"/>
                    <a:pt x="274" y="1186"/>
                    <a:pt x="609" y="1216"/>
                  </a:cubicBezTo>
                  <a:cubicBezTo>
                    <a:pt x="973" y="1216"/>
                    <a:pt x="1216" y="943"/>
                    <a:pt x="1216" y="608"/>
                  </a:cubicBezTo>
                  <a:cubicBezTo>
                    <a:pt x="1216" y="274"/>
                    <a:pt x="973" y="0"/>
                    <a:pt x="609" y="0"/>
                  </a:cubicBezTo>
                  <a:close/>
                  <a:moveTo>
                    <a:pt x="609" y="3496"/>
                  </a:moveTo>
                  <a:cubicBezTo>
                    <a:pt x="274" y="3496"/>
                    <a:pt x="1" y="3769"/>
                    <a:pt x="1" y="4104"/>
                  </a:cubicBezTo>
                  <a:cubicBezTo>
                    <a:pt x="1" y="4438"/>
                    <a:pt x="274" y="4712"/>
                    <a:pt x="609" y="4712"/>
                  </a:cubicBezTo>
                  <a:cubicBezTo>
                    <a:pt x="973" y="4712"/>
                    <a:pt x="1216" y="4438"/>
                    <a:pt x="1216" y="4104"/>
                  </a:cubicBezTo>
                  <a:cubicBezTo>
                    <a:pt x="1216" y="3769"/>
                    <a:pt x="973" y="3496"/>
                    <a:pt x="609" y="3496"/>
                  </a:cubicBezTo>
                  <a:close/>
                  <a:moveTo>
                    <a:pt x="609" y="6991"/>
                  </a:moveTo>
                  <a:cubicBezTo>
                    <a:pt x="274" y="6991"/>
                    <a:pt x="1" y="7265"/>
                    <a:pt x="1" y="7599"/>
                  </a:cubicBezTo>
                  <a:cubicBezTo>
                    <a:pt x="1" y="7934"/>
                    <a:pt x="274" y="8207"/>
                    <a:pt x="609" y="8207"/>
                  </a:cubicBezTo>
                  <a:cubicBezTo>
                    <a:pt x="973" y="8207"/>
                    <a:pt x="1216" y="7934"/>
                    <a:pt x="1216" y="7599"/>
                  </a:cubicBezTo>
                  <a:cubicBezTo>
                    <a:pt x="1216" y="7265"/>
                    <a:pt x="973" y="6991"/>
                    <a:pt x="609" y="6991"/>
                  </a:cubicBezTo>
                  <a:close/>
                  <a:moveTo>
                    <a:pt x="609" y="10487"/>
                  </a:moveTo>
                  <a:cubicBezTo>
                    <a:pt x="274" y="10487"/>
                    <a:pt x="1" y="10760"/>
                    <a:pt x="1" y="11095"/>
                  </a:cubicBezTo>
                  <a:cubicBezTo>
                    <a:pt x="1" y="11429"/>
                    <a:pt x="274" y="11703"/>
                    <a:pt x="609" y="11703"/>
                  </a:cubicBezTo>
                  <a:cubicBezTo>
                    <a:pt x="973" y="11703"/>
                    <a:pt x="1216" y="11429"/>
                    <a:pt x="1216" y="11095"/>
                  </a:cubicBezTo>
                  <a:cubicBezTo>
                    <a:pt x="1216" y="10760"/>
                    <a:pt x="973" y="10487"/>
                    <a:pt x="609" y="10487"/>
                  </a:cubicBezTo>
                  <a:close/>
                  <a:moveTo>
                    <a:pt x="609" y="14013"/>
                  </a:moveTo>
                  <a:cubicBezTo>
                    <a:pt x="274" y="14013"/>
                    <a:pt x="1" y="14286"/>
                    <a:pt x="1" y="14621"/>
                  </a:cubicBezTo>
                  <a:cubicBezTo>
                    <a:pt x="1" y="14924"/>
                    <a:pt x="274" y="15198"/>
                    <a:pt x="609" y="15228"/>
                  </a:cubicBezTo>
                  <a:cubicBezTo>
                    <a:pt x="973" y="15228"/>
                    <a:pt x="1216" y="14985"/>
                    <a:pt x="1216" y="14621"/>
                  </a:cubicBezTo>
                  <a:cubicBezTo>
                    <a:pt x="1216" y="14286"/>
                    <a:pt x="973" y="14013"/>
                    <a:pt x="609" y="14013"/>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7"/>
            <p:cNvSpPr/>
            <p:nvPr/>
          </p:nvSpPr>
          <p:spPr>
            <a:xfrm>
              <a:off x="5330150" y="2238925"/>
              <a:ext cx="30425" cy="29650"/>
            </a:xfrm>
            <a:custGeom>
              <a:avLst/>
              <a:gdLst/>
              <a:ahLst/>
              <a:cxnLst/>
              <a:rect l="l" t="t" r="r" b="b"/>
              <a:pathLst>
                <a:path w="1217" h="1186" extrusionOk="0">
                  <a:moveTo>
                    <a:pt x="624" y="1"/>
                  </a:moveTo>
                  <a:cubicBezTo>
                    <a:pt x="472" y="1"/>
                    <a:pt x="320" y="61"/>
                    <a:pt x="213" y="183"/>
                  </a:cubicBezTo>
                  <a:cubicBezTo>
                    <a:pt x="92" y="274"/>
                    <a:pt x="1" y="426"/>
                    <a:pt x="1" y="578"/>
                  </a:cubicBezTo>
                  <a:cubicBezTo>
                    <a:pt x="1" y="730"/>
                    <a:pt x="92" y="882"/>
                    <a:pt x="213" y="1004"/>
                  </a:cubicBezTo>
                  <a:cubicBezTo>
                    <a:pt x="305" y="1125"/>
                    <a:pt x="457" y="1186"/>
                    <a:pt x="609" y="1186"/>
                  </a:cubicBezTo>
                  <a:cubicBezTo>
                    <a:pt x="700" y="1186"/>
                    <a:pt x="761" y="1156"/>
                    <a:pt x="852" y="1125"/>
                  </a:cubicBezTo>
                  <a:cubicBezTo>
                    <a:pt x="912" y="1125"/>
                    <a:pt x="1004" y="1034"/>
                    <a:pt x="1034" y="1004"/>
                  </a:cubicBezTo>
                  <a:cubicBezTo>
                    <a:pt x="1156" y="882"/>
                    <a:pt x="1216" y="730"/>
                    <a:pt x="1216" y="578"/>
                  </a:cubicBezTo>
                  <a:cubicBezTo>
                    <a:pt x="1216" y="426"/>
                    <a:pt x="1156" y="274"/>
                    <a:pt x="1034" y="183"/>
                  </a:cubicBezTo>
                  <a:cubicBezTo>
                    <a:pt x="928" y="61"/>
                    <a:pt x="776" y="1"/>
                    <a:pt x="6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27"/>
            <p:cNvSpPr/>
            <p:nvPr/>
          </p:nvSpPr>
          <p:spPr>
            <a:xfrm>
              <a:off x="5412225" y="1712325"/>
              <a:ext cx="30425" cy="468875"/>
            </a:xfrm>
            <a:custGeom>
              <a:avLst/>
              <a:gdLst/>
              <a:ahLst/>
              <a:cxnLst/>
              <a:rect l="l" t="t" r="r" b="b"/>
              <a:pathLst>
                <a:path w="1217" h="18755"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moveTo>
                    <a:pt x="608" y="3526"/>
                  </a:moveTo>
                  <a:cubicBezTo>
                    <a:pt x="274" y="3526"/>
                    <a:pt x="0" y="3800"/>
                    <a:pt x="0" y="4134"/>
                  </a:cubicBezTo>
                  <a:cubicBezTo>
                    <a:pt x="0" y="4438"/>
                    <a:pt x="274" y="4712"/>
                    <a:pt x="608" y="4742"/>
                  </a:cubicBezTo>
                  <a:cubicBezTo>
                    <a:pt x="943" y="4742"/>
                    <a:pt x="1216" y="4469"/>
                    <a:pt x="1216" y="4134"/>
                  </a:cubicBezTo>
                  <a:cubicBezTo>
                    <a:pt x="1216" y="3800"/>
                    <a:pt x="943" y="3526"/>
                    <a:pt x="608" y="3526"/>
                  </a:cubicBezTo>
                  <a:close/>
                  <a:moveTo>
                    <a:pt x="608" y="7022"/>
                  </a:moveTo>
                  <a:cubicBezTo>
                    <a:pt x="274" y="7022"/>
                    <a:pt x="0" y="7295"/>
                    <a:pt x="0" y="7630"/>
                  </a:cubicBezTo>
                  <a:cubicBezTo>
                    <a:pt x="0" y="7964"/>
                    <a:pt x="274" y="8238"/>
                    <a:pt x="608" y="8238"/>
                  </a:cubicBezTo>
                  <a:cubicBezTo>
                    <a:pt x="943" y="8238"/>
                    <a:pt x="1216" y="7964"/>
                    <a:pt x="1216" y="7630"/>
                  </a:cubicBezTo>
                  <a:cubicBezTo>
                    <a:pt x="1216" y="7295"/>
                    <a:pt x="943" y="7022"/>
                    <a:pt x="608" y="7022"/>
                  </a:cubicBezTo>
                  <a:close/>
                  <a:moveTo>
                    <a:pt x="608" y="10517"/>
                  </a:moveTo>
                  <a:cubicBezTo>
                    <a:pt x="274" y="10517"/>
                    <a:pt x="0" y="10791"/>
                    <a:pt x="0" y="11125"/>
                  </a:cubicBezTo>
                  <a:cubicBezTo>
                    <a:pt x="0" y="11460"/>
                    <a:pt x="274" y="11733"/>
                    <a:pt x="608" y="11733"/>
                  </a:cubicBezTo>
                  <a:cubicBezTo>
                    <a:pt x="943" y="11733"/>
                    <a:pt x="1216" y="11460"/>
                    <a:pt x="1216" y="11125"/>
                  </a:cubicBezTo>
                  <a:cubicBezTo>
                    <a:pt x="1216" y="10791"/>
                    <a:pt x="943" y="10517"/>
                    <a:pt x="608" y="10517"/>
                  </a:cubicBezTo>
                  <a:close/>
                  <a:moveTo>
                    <a:pt x="608" y="14013"/>
                  </a:moveTo>
                  <a:cubicBezTo>
                    <a:pt x="274" y="14013"/>
                    <a:pt x="0" y="14286"/>
                    <a:pt x="0" y="14621"/>
                  </a:cubicBezTo>
                  <a:cubicBezTo>
                    <a:pt x="0" y="14955"/>
                    <a:pt x="274" y="15229"/>
                    <a:pt x="608" y="15229"/>
                  </a:cubicBezTo>
                  <a:cubicBezTo>
                    <a:pt x="943" y="15229"/>
                    <a:pt x="1216" y="14955"/>
                    <a:pt x="1216" y="14621"/>
                  </a:cubicBezTo>
                  <a:cubicBezTo>
                    <a:pt x="1216" y="14286"/>
                    <a:pt x="943" y="14013"/>
                    <a:pt x="608" y="14013"/>
                  </a:cubicBezTo>
                  <a:close/>
                  <a:moveTo>
                    <a:pt x="608" y="17539"/>
                  </a:moveTo>
                  <a:cubicBezTo>
                    <a:pt x="274" y="17539"/>
                    <a:pt x="0" y="17812"/>
                    <a:pt x="0" y="18147"/>
                  </a:cubicBezTo>
                  <a:cubicBezTo>
                    <a:pt x="0" y="18450"/>
                    <a:pt x="274" y="18724"/>
                    <a:pt x="608" y="18754"/>
                  </a:cubicBezTo>
                  <a:cubicBezTo>
                    <a:pt x="943" y="18754"/>
                    <a:pt x="1216" y="18511"/>
                    <a:pt x="1216" y="18147"/>
                  </a:cubicBezTo>
                  <a:cubicBezTo>
                    <a:pt x="1216" y="17812"/>
                    <a:pt x="943" y="17539"/>
                    <a:pt x="608" y="17539"/>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7"/>
            <p:cNvSpPr/>
            <p:nvPr/>
          </p:nvSpPr>
          <p:spPr>
            <a:xfrm>
              <a:off x="5412225" y="2239200"/>
              <a:ext cx="30425" cy="29375"/>
            </a:xfrm>
            <a:custGeom>
              <a:avLst/>
              <a:gdLst/>
              <a:ahLst/>
              <a:cxnLst/>
              <a:rect l="l" t="t" r="r" b="b"/>
              <a:pathLst>
                <a:path w="1217" h="1175" extrusionOk="0">
                  <a:moveTo>
                    <a:pt x="606" y="1"/>
                  </a:moveTo>
                  <a:cubicBezTo>
                    <a:pt x="567" y="1"/>
                    <a:pt x="527" y="7"/>
                    <a:pt x="487" y="20"/>
                  </a:cubicBezTo>
                  <a:cubicBezTo>
                    <a:pt x="456" y="20"/>
                    <a:pt x="395" y="50"/>
                    <a:pt x="365" y="50"/>
                  </a:cubicBezTo>
                  <a:cubicBezTo>
                    <a:pt x="335" y="50"/>
                    <a:pt x="304" y="50"/>
                    <a:pt x="274" y="81"/>
                  </a:cubicBezTo>
                  <a:cubicBezTo>
                    <a:pt x="274" y="111"/>
                    <a:pt x="213" y="111"/>
                    <a:pt x="183" y="172"/>
                  </a:cubicBezTo>
                  <a:cubicBezTo>
                    <a:pt x="61" y="263"/>
                    <a:pt x="0" y="415"/>
                    <a:pt x="0" y="567"/>
                  </a:cubicBezTo>
                  <a:cubicBezTo>
                    <a:pt x="0" y="719"/>
                    <a:pt x="61" y="871"/>
                    <a:pt x="183" y="993"/>
                  </a:cubicBezTo>
                  <a:cubicBezTo>
                    <a:pt x="304" y="1114"/>
                    <a:pt x="456" y="1175"/>
                    <a:pt x="608" y="1175"/>
                  </a:cubicBezTo>
                  <a:cubicBezTo>
                    <a:pt x="760" y="1175"/>
                    <a:pt x="912" y="1114"/>
                    <a:pt x="1064" y="993"/>
                  </a:cubicBezTo>
                  <a:cubicBezTo>
                    <a:pt x="1095" y="993"/>
                    <a:pt x="1095" y="962"/>
                    <a:pt x="1125" y="932"/>
                  </a:cubicBezTo>
                  <a:cubicBezTo>
                    <a:pt x="1125" y="871"/>
                    <a:pt x="1155" y="841"/>
                    <a:pt x="1155" y="810"/>
                  </a:cubicBezTo>
                  <a:cubicBezTo>
                    <a:pt x="1155" y="780"/>
                    <a:pt x="1216" y="719"/>
                    <a:pt x="1216" y="689"/>
                  </a:cubicBezTo>
                  <a:lnTo>
                    <a:pt x="1216" y="567"/>
                  </a:lnTo>
                  <a:cubicBezTo>
                    <a:pt x="1216" y="415"/>
                    <a:pt x="1125" y="263"/>
                    <a:pt x="1003" y="172"/>
                  </a:cubicBezTo>
                  <a:cubicBezTo>
                    <a:pt x="885" y="77"/>
                    <a:pt x="748" y="1"/>
                    <a:pt x="60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7"/>
            <p:cNvSpPr/>
            <p:nvPr/>
          </p:nvSpPr>
          <p:spPr>
            <a:xfrm>
              <a:off x="5493525" y="1624925"/>
              <a:ext cx="30425" cy="556275"/>
            </a:xfrm>
            <a:custGeom>
              <a:avLst/>
              <a:gdLst/>
              <a:ahLst/>
              <a:cxnLst/>
              <a:rect l="l" t="t" r="r" b="b"/>
              <a:pathLst>
                <a:path w="1217" h="22251" extrusionOk="0">
                  <a:moveTo>
                    <a:pt x="609" y="1"/>
                  </a:moveTo>
                  <a:cubicBezTo>
                    <a:pt x="274" y="1"/>
                    <a:pt x="1" y="244"/>
                    <a:pt x="1" y="609"/>
                  </a:cubicBezTo>
                  <a:cubicBezTo>
                    <a:pt x="1" y="943"/>
                    <a:pt x="274" y="1217"/>
                    <a:pt x="609" y="1217"/>
                  </a:cubicBezTo>
                  <a:cubicBezTo>
                    <a:pt x="943" y="1217"/>
                    <a:pt x="1217" y="943"/>
                    <a:pt x="1217" y="609"/>
                  </a:cubicBezTo>
                  <a:cubicBezTo>
                    <a:pt x="1217" y="274"/>
                    <a:pt x="943" y="1"/>
                    <a:pt x="609" y="1"/>
                  </a:cubicBezTo>
                  <a:close/>
                  <a:moveTo>
                    <a:pt x="609" y="3496"/>
                  </a:moveTo>
                  <a:cubicBezTo>
                    <a:pt x="274" y="3496"/>
                    <a:pt x="1" y="3770"/>
                    <a:pt x="1" y="4104"/>
                  </a:cubicBezTo>
                  <a:cubicBezTo>
                    <a:pt x="1" y="4439"/>
                    <a:pt x="274" y="4712"/>
                    <a:pt x="609" y="4712"/>
                  </a:cubicBezTo>
                  <a:cubicBezTo>
                    <a:pt x="943" y="4712"/>
                    <a:pt x="1217" y="4439"/>
                    <a:pt x="1217" y="4104"/>
                  </a:cubicBezTo>
                  <a:cubicBezTo>
                    <a:pt x="1217" y="3770"/>
                    <a:pt x="943" y="3496"/>
                    <a:pt x="609" y="3496"/>
                  </a:cubicBezTo>
                  <a:close/>
                  <a:moveTo>
                    <a:pt x="609" y="7022"/>
                  </a:moveTo>
                  <a:cubicBezTo>
                    <a:pt x="274" y="7022"/>
                    <a:pt x="1" y="7296"/>
                    <a:pt x="1" y="7630"/>
                  </a:cubicBezTo>
                  <a:cubicBezTo>
                    <a:pt x="1" y="7934"/>
                    <a:pt x="274" y="8208"/>
                    <a:pt x="609" y="8238"/>
                  </a:cubicBezTo>
                  <a:cubicBezTo>
                    <a:pt x="943" y="8238"/>
                    <a:pt x="1217" y="7965"/>
                    <a:pt x="1217" y="7630"/>
                  </a:cubicBezTo>
                  <a:cubicBezTo>
                    <a:pt x="1217" y="7296"/>
                    <a:pt x="943" y="7022"/>
                    <a:pt x="609" y="7022"/>
                  </a:cubicBezTo>
                  <a:close/>
                  <a:moveTo>
                    <a:pt x="609" y="10518"/>
                  </a:moveTo>
                  <a:cubicBezTo>
                    <a:pt x="274" y="10518"/>
                    <a:pt x="1" y="10791"/>
                    <a:pt x="1" y="11126"/>
                  </a:cubicBezTo>
                  <a:cubicBezTo>
                    <a:pt x="1" y="11460"/>
                    <a:pt x="274" y="11734"/>
                    <a:pt x="609" y="11734"/>
                  </a:cubicBezTo>
                  <a:cubicBezTo>
                    <a:pt x="943" y="11734"/>
                    <a:pt x="1217" y="11460"/>
                    <a:pt x="1217" y="11126"/>
                  </a:cubicBezTo>
                  <a:cubicBezTo>
                    <a:pt x="1217" y="10791"/>
                    <a:pt x="943" y="10518"/>
                    <a:pt x="609" y="10518"/>
                  </a:cubicBezTo>
                  <a:close/>
                  <a:moveTo>
                    <a:pt x="609" y="14013"/>
                  </a:moveTo>
                  <a:cubicBezTo>
                    <a:pt x="274" y="14013"/>
                    <a:pt x="1" y="14287"/>
                    <a:pt x="1" y="14621"/>
                  </a:cubicBezTo>
                  <a:cubicBezTo>
                    <a:pt x="1" y="14956"/>
                    <a:pt x="274" y="15229"/>
                    <a:pt x="609" y="15229"/>
                  </a:cubicBezTo>
                  <a:cubicBezTo>
                    <a:pt x="943" y="15229"/>
                    <a:pt x="1217" y="14956"/>
                    <a:pt x="1217" y="14621"/>
                  </a:cubicBezTo>
                  <a:cubicBezTo>
                    <a:pt x="1217" y="14287"/>
                    <a:pt x="943" y="14013"/>
                    <a:pt x="609" y="14013"/>
                  </a:cubicBezTo>
                  <a:close/>
                  <a:moveTo>
                    <a:pt x="609" y="17509"/>
                  </a:moveTo>
                  <a:cubicBezTo>
                    <a:pt x="274" y="17509"/>
                    <a:pt x="1" y="17782"/>
                    <a:pt x="1" y="18117"/>
                  </a:cubicBezTo>
                  <a:cubicBezTo>
                    <a:pt x="1" y="18451"/>
                    <a:pt x="274" y="18725"/>
                    <a:pt x="609" y="18725"/>
                  </a:cubicBezTo>
                  <a:cubicBezTo>
                    <a:pt x="943" y="18725"/>
                    <a:pt x="1217" y="18451"/>
                    <a:pt x="1217" y="18117"/>
                  </a:cubicBezTo>
                  <a:cubicBezTo>
                    <a:pt x="1217" y="17782"/>
                    <a:pt x="943" y="17509"/>
                    <a:pt x="609" y="17509"/>
                  </a:cubicBezTo>
                  <a:close/>
                  <a:moveTo>
                    <a:pt x="609" y="21035"/>
                  </a:moveTo>
                  <a:cubicBezTo>
                    <a:pt x="274" y="21035"/>
                    <a:pt x="1" y="21308"/>
                    <a:pt x="1" y="21643"/>
                  </a:cubicBezTo>
                  <a:cubicBezTo>
                    <a:pt x="1" y="21946"/>
                    <a:pt x="274" y="22220"/>
                    <a:pt x="609" y="22250"/>
                  </a:cubicBezTo>
                  <a:cubicBezTo>
                    <a:pt x="943" y="22250"/>
                    <a:pt x="1217" y="22007"/>
                    <a:pt x="1217" y="21643"/>
                  </a:cubicBezTo>
                  <a:cubicBezTo>
                    <a:pt x="1217" y="21308"/>
                    <a:pt x="943" y="21035"/>
                    <a:pt x="609" y="21035"/>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27"/>
            <p:cNvSpPr/>
            <p:nvPr/>
          </p:nvSpPr>
          <p:spPr>
            <a:xfrm>
              <a:off x="5493525" y="2239200"/>
              <a:ext cx="30425" cy="29375"/>
            </a:xfrm>
            <a:custGeom>
              <a:avLst/>
              <a:gdLst/>
              <a:ahLst/>
              <a:cxnLst/>
              <a:rect l="l" t="t" r="r" b="b"/>
              <a:pathLst>
                <a:path w="1217" h="1175" extrusionOk="0">
                  <a:moveTo>
                    <a:pt x="623" y="1"/>
                  </a:moveTo>
                  <a:cubicBezTo>
                    <a:pt x="579" y="1"/>
                    <a:pt x="534" y="7"/>
                    <a:pt x="487" y="20"/>
                  </a:cubicBezTo>
                  <a:cubicBezTo>
                    <a:pt x="457" y="20"/>
                    <a:pt x="426" y="50"/>
                    <a:pt x="396" y="50"/>
                  </a:cubicBezTo>
                  <a:cubicBezTo>
                    <a:pt x="365" y="50"/>
                    <a:pt x="305" y="50"/>
                    <a:pt x="274" y="81"/>
                  </a:cubicBezTo>
                  <a:cubicBezTo>
                    <a:pt x="274" y="111"/>
                    <a:pt x="244" y="111"/>
                    <a:pt x="183" y="172"/>
                  </a:cubicBezTo>
                  <a:cubicBezTo>
                    <a:pt x="92" y="263"/>
                    <a:pt x="1" y="415"/>
                    <a:pt x="1" y="567"/>
                  </a:cubicBezTo>
                  <a:cubicBezTo>
                    <a:pt x="1" y="719"/>
                    <a:pt x="92" y="871"/>
                    <a:pt x="183" y="993"/>
                  </a:cubicBezTo>
                  <a:cubicBezTo>
                    <a:pt x="305" y="1114"/>
                    <a:pt x="457" y="1175"/>
                    <a:pt x="609" y="1175"/>
                  </a:cubicBezTo>
                  <a:cubicBezTo>
                    <a:pt x="761" y="1175"/>
                    <a:pt x="913" y="1114"/>
                    <a:pt x="1065" y="993"/>
                  </a:cubicBezTo>
                  <a:cubicBezTo>
                    <a:pt x="1095" y="993"/>
                    <a:pt x="1095" y="962"/>
                    <a:pt x="1156" y="932"/>
                  </a:cubicBezTo>
                  <a:cubicBezTo>
                    <a:pt x="1156" y="871"/>
                    <a:pt x="1186" y="841"/>
                    <a:pt x="1186" y="810"/>
                  </a:cubicBezTo>
                  <a:cubicBezTo>
                    <a:pt x="1217" y="780"/>
                    <a:pt x="1217" y="719"/>
                    <a:pt x="1217" y="689"/>
                  </a:cubicBezTo>
                  <a:lnTo>
                    <a:pt x="1217" y="567"/>
                  </a:lnTo>
                  <a:cubicBezTo>
                    <a:pt x="1217" y="415"/>
                    <a:pt x="1156" y="263"/>
                    <a:pt x="1034" y="172"/>
                  </a:cubicBezTo>
                  <a:cubicBezTo>
                    <a:pt x="915" y="77"/>
                    <a:pt x="778" y="1"/>
                    <a:pt x="62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27"/>
            <p:cNvSpPr/>
            <p:nvPr/>
          </p:nvSpPr>
          <p:spPr>
            <a:xfrm>
              <a:off x="5576350" y="1537550"/>
              <a:ext cx="30425" cy="643650"/>
            </a:xfrm>
            <a:custGeom>
              <a:avLst/>
              <a:gdLst/>
              <a:ahLst/>
              <a:cxnLst/>
              <a:rect l="l" t="t" r="r" b="b"/>
              <a:pathLst>
                <a:path w="1217" h="25746" extrusionOk="0">
                  <a:moveTo>
                    <a:pt x="609" y="0"/>
                  </a:moveTo>
                  <a:cubicBezTo>
                    <a:pt x="274" y="0"/>
                    <a:pt x="1" y="274"/>
                    <a:pt x="1" y="608"/>
                  </a:cubicBezTo>
                  <a:cubicBezTo>
                    <a:pt x="1" y="943"/>
                    <a:pt x="274" y="1186"/>
                    <a:pt x="609" y="1216"/>
                  </a:cubicBezTo>
                  <a:cubicBezTo>
                    <a:pt x="943" y="1216"/>
                    <a:pt x="1217" y="943"/>
                    <a:pt x="1217" y="608"/>
                  </a:cubicBezTo>
                  <a:cubicBezTo>
                    <a:pt x="1217" y="274"/>
                    <a:pt x="943" y="0"/>
                    <a:pt x="609" y="0"/>
                  </a:cubicBezTo>
                  <a:close/>
                  <a:moveTo>
                    <a:pt x="609" y="3496"/>
                  </a:moveTo>
                  <a:cubicBezTo>
                    <a:pt x="274" y="3496"/>
                    <a:pt x="1" y="3739"/>
                    <a:pt x="1" y="4104"/>
                  </a:cubicBezTo>
                  <a:cubicBezTo>
                    <a:pt x="1" y="4438"/>
                    <a:pt x="274" y="4712"/>
                    <a:pt x="609" y="4712"/>
                  </a:cubicBezTo>
                  <a:cubicBezTo>
                    <a:pt x="943" y="4712"/>
                    <a:pt x="1217" y="4438"/>
                    <a:pt x="1217" y="4104"/>
                  </a:cubicBezTo>
                  <a:cubicBezTo>
                    <a:pt x="1217" y="3769"/>
                    <a:pt x="943" y="3496"/>
                    <a:pt x="609" y="3496"/>
                  </a:cubicBezTo>
                  <a:close/>
                  <a:moveTo>
                    <a:pt x="609" y="6991"/>
                  </a:moveTo>
                  <a:cubicBezTo>
                    <a:pt x="274" y="6991"/>
                    <a:pt x="1" y="7265"/>
                    <a:pt x="1" y="7599"/>
                  </a:cubicBezTo>
                  <a:cubicBezTo>
                    <a:pt x="1" y="7934"/>
                    <a:pt x="274" y="8207"/>
                    <a:pt x="609" y="8207"/>
                  </a:cubicBezTo>
                  <a:cubicBezTo>
                    <a:pt x="943" y="8207"/>
                    <a:pt x="1217" y="7934"/>
                    <a:pt x="1217" y="7599"/>
                  </a:cubicBezTo>
                  <a:cubicBezTo>
                    <a:pt x="1217" y="7265"/>
                    <a:pt x="943" y="6991"/>
                    <a:pt x="609" y="6991"/>
                  </a:cubicBezTo>
                  <a:close/>
                  <a:moveTo>
                    <a:pt x="609" y="10517"/>
                  </a:moveTo>
                  <a:cubicBezTo>
                    <a:pt x="274" y="10517"/>
                    <a:pt x="1" y="10791"/>
                    <a:pt x="1" y="11125"/>
                  </a:cubicBezTo>
                  <a:cubicBezTo>
                    <a:pt x="1" y="11429"/>
                    <a:pt x="274" y="11703"/>
                    <a:pt x="609" y="11733"/>
                  </a:cubicBezTo>
                  <a:cubicBezTo>
                    <a:pt x="943" y="11733"/>
                    <a:pt x="1217" y="11460"/>
                    <a:pt x="1217" y="11125"/>
                  </a:cubicBezTo>
                  <a:cubicBezTo>
                    <a:pt x="1217" y="10791"/>
                    <a:pt x="943" y="10517"/>
                    <a:pt x="609" y="10517"/>
                  </a:cubicBezTo>
                  <a:close/>
                  <a:moveTo>
                    <a:pt x="609" y="14013"/>
                  </a:moveTo>
                  <a:cubicBezTo>
                    <a:pt x="274" y="14013"/>
                    <a:pt x="1" y="14286"/>
                    <a:pt x="1" y="14621"/>
                  </a:cubicBezTo>
                  <a:cubicBezTo>
                    <a:pt x="1" y="14955"/>
                    <a:pt x="274" y="15229"/>
                    <a:pt x="609" y="15229"/>
                  </a:cubicBezTo>
                  <a:cubicBezTo>
                    <a:pt x="943" y="15229"/>
                    <a:pt x="1217" y="14955"/>
                    <a:pt x="1217" y="14621"/>
                  </a:cubicBezTo>
                  <a:cubicBezTo>
                    <a:pt x="1217" y="14286"/>
                    <a:pt x="943" y="14013"/>
                    <a:pt x="609" y="14013"/>
                  </a:cubicBezTo>
                  <a:close/>
                  <a:moveTo>
                    <a:pt x="609" y="17508"/>
                  </a:moveTo>
                  <a:cubicBezTo>
                    <a:pt x="274" y="17508"/>
                    <a:pt x="1" y="17782"/>
                    <a:pt x="1" y="18116"/>
                  </a:cubicBezTo>
                  <a:cubicBezTo>
                    <a:pt x="1" y="18451"/>
                    <a:pt x="274" y="18724"/>
                    <a:pt x="609" y="18724"/>
                  </a:cubicBezTo>
                  <a:cubicBezTo>
                    <a:pt x="943" y="18724"/>
                    <a:pt x="1217" y="18451"/>
                    <a:pt x="1217" y="18116"/>
                  </a:cubicBezTo>
                  <a:cubicBezTo>
                    <a:pt x="1217" y="17782"/>
                    <a:pt x="943" y="17508"/>
                    <a:pt x="609" y="17508"/>
                  </a:cubicBezTo>
                  <a:close/>
                  <a:moveTo>
                    <a:pt x="609" y="21004"/>
                  </a:moveTo>
                  <a:cubicBezTo>
                    <a:pt x="274" y="21004"/>
                    <a:pt x="1" y="21277"/>
                    <a:pt x="1" y="21612"/>
                  </a:cubicBezTo>
                  <a:cubicBezTo>
                    <a:pt x="1" y="21946"/>
                    <a:pt x="274" y="22220"/>
                    <a:pt x="609" y="22220"/>
                  </a:cubicBezTo>
                  <a:cubicBezTo>
                    <a:pt x="943" y="22220"/>
                    <a:pt x="1217" y="21946"/>
                    <a:pt x="1217" y="21612"/>
                  </a:cubicBezTo>
                  <a:cubicBezTo>
                    <a:pt x="1217" y="21277"/>
                    <a:pt x="943" y="21004"/>
                    <a:pt x="609" y="21004"/>
                  </a:cubicBezTo>
                  <a:close/>
                  <a:moveTo>
                    <a:pt x="609" y="24530"/>
                  </a:moveTo>
                  <a:cubicBezTo>
                    <a:pt x="274" y="24530"/>
                    <a:pt x="1" y="24803"/>
                    <a:pt x="1" y="25138"/>
                  </a:cubicBezTo>
                  <a:cubicBezTo>
                    <a:pt x="1" y="25441"/>
                    <a:pt x="274" y="25715"/>
                    <a:pt x="609" y="25745"/>
                  </a:cubicBezTo>
                  <a:cubicBezTo>
                    <a:pt x="943" y="25745"/>
                    <a:pt x="1217" y="25502"/>
                    <a:pt x="1217" y="25138"/>
                  </a:cubicBezTo>
                  <a:cubicBezTo>
                    <a:pt x="1217" y="24803"/>
                    <a:pt x="943" y="24530"/>
                    <a:pt x="609" y="2453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27"/>
            <p:cNvSpPr/>
            <p:nvPr/>
          </p:nvSpPr>
          <p:spPr>
            <a:xfrm>
              <a:off x="5575600" y="2238925"/>
              <a:ext cx="30425" cy="29650"/>
            </a:xfrm>
            <a:custGeom>
              <a:avLst/>
              <a:gdLst/>
              <a:ahLst/>
              <a:cxnLst/>
              <a:rect l="l" t="t" r="r" b="b"/>
              <a:pathLst>
                <a:path w="1217" h="1186" extrusionOk="0">
                  <a:moveTo>
                    <a:pt x="608" y="1"/>
                  </a:moveTo>
                  <a:cubicBezTo>
                    <a:pt x="456" y="1"/>
                    <a:pt x="304" y="61"/>
                    <a:pt x="183" y="183"/>
                  </a:cubicBezTo>
                  <a:cubicBezTo>
                    <a:pt x="61" y="274"/>
                    <a:pt x="0" y="426"/>
                    <a:pt x="0" y="578"/>
                  </a:cubicBezTo>
                  <a:cubicBezTo>
                    <a:pt x="0" y="730"/>
                    <a:pt x="61" y="882"/>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83"/>
                  </a:cubicBezTo>
                  <a:cubicBezTo>
                    <a:pt x="912" y="61"/>
                    <a:pt x="760" y="1"/>
                    <a:pt x="60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7"/>
            <p:cNvSpPr/>
            <p:nvPr/>
          </p:nvSpPr>
          <p:spPr>
            <a:xfrm>
              <a:off x="5658425" y="1450150"/>
              <a:ext cx="30425" cy="731050"/>
            </a:xfrm>
            <a:custGeom>
              <a:avLst/>
              <a:gdLst/>
              <a:ahLst/>
              <a:cxnLst/>
              <a:rect l="l" t="t" r="r" b="b"/>
              <a:pathLst>
                <a:path w="1217" h="29242" extrusionOk="0">
                  <a:moveTo>
                    <a:pt x="608" y="1"/>
                  </a:moveTo>
                  <a:cubicBezTo>
                    <a:pt x="244" y="1"/>
                    <a:pt x="1" y="274"/>
                    <a:pt x="1" y="609"/>
                  </a:cubicBezTo>
                  <a:cubicBezTo>
                    <a:pt x="1" y="913"/>
                    <a:pt x="244" y="1186"/>
                    <a:pt x="608" y="1217"/>
                  </a:cubicBezTo>
                  <a:cubicBezTo>
                    <a:pt x="943" y="1217"/>
                    <a:pt x="1216" y="943"/>
                    <a:pt x="1216" y="609"/>
                  </a:cubicBezTo>
                  <a:cubicBezTo>
                    <a:pt x="1216" y="274"/>
                    <a:pt x="943" y="1"/>
                    <a:pt x="608" y="1"/>
                  </a:cubicBezTo>
                  <a:close/>
                  <a:moveTo>
                    <a:pt x="608" y="3496"/>
                  </a:moveTo>
                  <a:cubicBezTo>
                    <a:pt x="244" y="3496"/>
                    <a:pt x="1" y="3770"/>
                    <a:pt x="1" y="4104"/>
                  </a:cubicBezTo>
                  <a:cubicBezTo>
                    <a:pt x="1" y="4439"/>
                    <a:pt x="244" y="4682"/>
                    <a:pt x="608" y="4712"/>
                  </a:cubicBezTo>
                  <a:cubicBezTo>
                    <a:pt x="943" y="4712"/>
                    <a:pt x="1216" y="4439"/>
                    <a:pt x="1216" y="4104"/>
                  </a:cubicBezTo>
                  <a:cubicBezTo>
                    <a:pt x="1216" y="3770"/>
                    <a:pt x="943" y="3496"/>
                    <a:pt x="608" y="3496"/>
                  </a:cubicBezTo>
                  <a:close/>
                  <a:moveTo>
                    <a:pt x="608" y="6992"/>
                  </a:moveTo>
                  <a:cubicBezTo>
                    <a:pt x="244" y="6992"/>
                    <a:pt x="1" y="7235"/>
                    <a:pt x="1" y="7600"/>
                  </a:cubicBezTo>
                  <a:cubicBezTo>
                    <a:pt x="1" y="7934"/>
                    <a:pt x="244" y="8208"/>
                    <a:pt x="608" y="8208"/>
                  </a:cubicBezTo>
                  <a:cubicBezTo>
                    <a:pt x="943" y="8208"/>
                    <a:pt x="1216" y="7934"/>
                    <a:pt x="1216" y="7600"/>
                  </a:cubicBezTo>
                  <a:cubicBezTo>
                    <a:pt x="1216" y="7265"/>
                    <a:pt x="943" y="6992"/>
                    <a:pt x="608" y="6992"/>
                  </a:cubicBezTo>
                  <a:close/>
                  <a:moveTo>
                    <a:pt x="608" y="10487"/>
                  </a:moveTo>
                  <a:cubicBezTo>
                    <a:pt x="244" y="10487"/>
                    <a:pt x="1" y="10761"/>
                    <a:pt x="1" y="11095"/>
                  </a:cubicBezTo>
                  <a:cubicBezTo>
                    <a:pt x="1" y="11430"/>
                    <a:pt x="244" y="11703"/>
                    <a:pt x="608" y="11703"/>
                  </a:cubicBezTo>
                  <a:cubicBezTo>
                    <a:pt x="943" y="11703"/>
                    <a:pt x="1216" y="11430"/>
                    <a:pt x="1216" y="11095"/>
                  </a:cubicBezTo>
                  <a:cubicBezTo>
                    <a:pt x="1216" y="10761"/>
                    <a:pt x="943" y="10487"/>
                    <a:pt x="608" y="10487"/>
                  </a:cubicBezTo>
                  <a:close/>
                  <a:moveTo>
                    <a:pt x="608" y="14013"/>
                  </a:moveTo>
                  <a:cubicBezTo>
                    <a:pt x="244" y="14013"/>
                    <a:pt x="1" y="14287"/>
                    <a:pt x="1" y="14621"/>
                  </a:cubicBezTo>
                  <a:cubicBezTo>
                    <a:pt x="1" y="14925"/>
                    <a:pt x="244" y="15199"/>
                    <a:pt x="608" y="15229"/>
                  </a:cubicBezTo>
                  <a:cubicBezTo>
                    <a:pt x="943" y="15229"/>
                    <a:pt x="1216" y="14956"/>
                    <a:pt x="1216" y="14621"/>
                  </a:cubicBezTo>
                  <a:cubicBezTo>
                    <a:pt x="1216" y="14287"/>
                    <a:pt x="943" y="14013"/>
                    <a:pt x="608" y="14013"/>
                  </a:cubicBezTo>
                  <a:close/>
                  <a:moveTo>
                    <a:pt x="608" y="17509"/>
                  </a:moveTo>
                  <a:cubicBezTo>
                    <a:pt x="244" y="17509"/>
                    <a:pt x="1" y="17782"/>
                    <a:pt x="1" y="18117"/>
                  </a:cubicBezTo>
                  <a:cubicBezTo>
                    <a:pt x="1" y="18451"/>
                    <a:pt x="244" y="18725"/>
                    <a:pt x="608" y="18725"/>
                  </a:cubicBezTo>
                  <a:cubicBezTo>
                    <a:pt x="943" y="18725"/>
                    <a:pt x="1216" y="18451"/>
                    <a:pt x="1216" y="18117"/>
                  </a:cubicBezTo>
                  <a:cubicBezTo>
                    <a:pt x="1216" y="17782"/>
                    <a:pt x="943" y="17509"/>
                    <a:pt x="608" y="17509"/>
                  </a:cubicBezTo>
                  <a:close/>
                  <a:moveTo>
                    <a:pt x="608" y="21004"/>
                  </a:moveTo>
                  <a:cubicBezTo>
                    <a:pt x="244" y="21004"/>
                    <a:pt x="1" y="21278"/>
                    <a:pt x="1" y="21612"/>
                  </a:cubicBezTo>
                  <a:cubicBezTo>
                    <a:pt x="1" y="21947"/>
                    <a:pt x="244" y="22220"/>
                    <a:pt x="608" y="22220"/>
                  </a:cubicBezTo>
                  <a:cubicBezTo>
                    <a:pt x="943" y="22220"/>
                    <a:pt x="1216" y="21947"/>
                    <a:pt x="1216" y="21612"/>
                  </a:cubicBezTo>
                  <a:cubicBezTo>
                    <a:pt x="1216" y="21278"/>
                    <a:pt x="943" y="21004"/>
                    <a:pt x="608" y="21004"/>
                  </a:cubicBezTo>
                  <a:close/>
                  <a:moveTo>
                    <a:pt x="608" y="24500"/>
                  </a:moveTo>
                  <a:cubicBezTo>
                    <a:pt x="244" y="24500"/>
                    <a:pt x="1" y="24773"/>
                    <a:pt x="1" y="25108"/>
                  </a:cubicBezTo>
                  <a:cubicBezTo>
                    <a:pt x="1" y="25442"/>
                    <a:pt x="244" y="25716"/>
                    <a:pt x="608" y="25716"/>
                  </a:cubicBezTo>
                  <a:cubicBezTo>
                    <a:pt x="943" y="25716"/>
                    <a:pt x="1216" y="25442"/>
                    <a:pt x="1216" y="25108"/>
                  </a:cubicBezTo>
                  <a:cubicBezTo>
                    <a:pt x="1216" y="24773"/>
                    <a:pt x="943" y="24500"/>
                    <a:pt x="608" y="24500"/>
                  </a:cubicBezTo>
                  <a:close/>
                  <a:moveTo>
                    <a:pt x="608" y="28026"/>
                  </a:moveTo>
                  <a:cubicBezTo>
                    <a:pt x="244" y="28026"/>
                    <a:pt x="1" y="28299"/>
                    <a:pt x="1" y="28634"/>
                  </a:cubicBezTo>
                  <a:cubicBezTo>
                    <a:pt x="1" y="28937"/>
                    <a:pt x="244" y="29211"/>
                    <a:pt x="608" y="29241"/>
                  </a:cubicBezTo>
                  <a:cubicBezTo>
                    <a:pt x="943" y="29241"/>
                    <a:pt x="1216" y="28998"/>
                    <a:pt x="1216" y="28634"/>
                  </a:cubicBezTo>
                  <a:cubicBezTo>
                    <a:pt x="1216" y="28299"/>
                    <a:pt x="943" y="28026"/>
                    <a:pt x="608" y="2802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7"/>
            <p:cNvSpPr/>
            <p:nvPr/>
          </p:nvSpPr>
          <p:spPr>
            <a:xfrm>
              <a:off x="5656900" y="2238925"/>
              <a:ext cx="28900" cy="29650"/>
            </a:xfrm>
            <a:custGeom>
              <a:avLst/>
              <a:gdLst/>
              <a:ahLst/>
              <a:cxnLst/>
              <a:rect l="l" t="t" r="r" b="b"/>
              <a:pathLst>
                <a:path w="1156" h="1186" extrusionOk="0">
                  <a:moveTo>
                    <a:pt x="578" y="1"/>
                  </a:moveTo>
                  <a:cubicBezTo>
                    <a:pt x="426" y="1"/>
                    <a:pt x="274" y="61"/>
                    <a:pt x="153" y="183"/>
                  </a:cubicBezTo>
                  <a:cubicBezTo>
                    <a:pt x="122" y="183"/>
                    <a:pt x="122" y="213"/>
                    <a:pt x="92" y="244"/>
                  </a:cubicBezTo>
                  <a:cubicBezTo>
                    <a:pt x="92" y="274"/>
                    <a:pt x="62" y="335"/>
                    <a:pt x="62" y="365"/>
                  </a:cubicBezTo>
                  <a:cubicBezTo>
                    <a:pt x="62" y="396"/>
                    <a:pt x="1" y="426"/>
                    <a:pt x="1" y="487"/>
                  </a:cubicBezTo>
                  <a:lnTo>
                    <a:pt x="1" y="578"/>
                  </a:lnTo>
                  <a:cubicBezTo>
                    <a:pt x="1" y="730"/>
                    <a:pt x="92" y="882"/>
                    <a:pt x="214" y="1004"/>
                  </a:cubicBezTo>
                  <a:cubicBezTo>
                    <a:pt x="305" y="1125"/>
                    <a:pt x="457" y="1186"/>
                    <a:pt x="609" y="1186"/>
                  </a:cubicBezTo>
                  <a:cubicBezTo>
                    <a:pt x="669" y="1186"/>
                    <a:pt x="700" y="1156"/>
                    <a:pt x="669" y="1156"/>
                  </a:cubicBezTo>
                  <a:cubicBezTo>
                    <a:pt x="700" y="1156"/>
                    <a:pt x="730" y="1125"/>
                    <a:pt x="761" y="1125"/>
                  </a:cubicBezTo>
                  <a:cubicBezTo>
                    <a:pt x="821" y="1125"/>
                    <a:pt x="852" y="1125"/>
                    <a:pt x="882" y="1095"/>
                  </a:cubicBezTo>
                  <a:cubicBezTo>
                    <a:pt x="882" y="1034"/>
                    <a:pt x="913" y="1034"/>
                    <a:pt x="973" y="1004"/>
                  </a:cubicBezTo>
                  <a:cubicBezTo>
                    <a:pt x="1065" y="882"/>
                    <a:pt x="1156" y="730"/>
                    <a:pt x="1156" y="578"/>
                  </a:cubicBezTo>
                  <a:lnTo>
                    <a:pt x="1156" y="487"/>
                  </a:lnTo>
                  <a:cubicBezTo>
                    <a:pt x="1156" y="426"/>
                    <a:pt x="1125" y="396"/>
                    <a:pt x="1125" y="365"/>
                  </a:cubicBezTo>
                  <a:cubicBezTo>
                    <a:pt x="1125" y="304"/>
                    <a:pt x="1125" y="274"/>
                    <a:pt x="1065" y="244"/>
                  </a:cubicBezTo>
                  <a:lnTo>
                    <a:pt x="1004" y="183"/>
                  </a:lnTo>
                  <a:cubicBezTo>
                    <a:pt x="882" y="61"/>
                    <a:pt x="730" y="1"/>
                    <a:pt x="578"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7"/>
            <p:cNvSpPr/>
            <p:nvPr/>
          </p:nvSpPr>
          <p:spPr>
            <a:xfrm>
              <a:off x="5739725" y="1362025"/>
              <a:ext cx="30425" cy="819175"/>
            </a:xfrm>
            <a:custGeom>
              <a:avLst/>
              <a:gdLst/>
              <a:ahLst/>
              <a:cxnLst/>
              <a:rect l="l" t="t" r="r" b="b"/>
              <a:pathLst>
                <a:path w="1217" h="32767" extrusionOk="0">
                  <a:moveTo>
                    <a:pt x="609" y="0"/>
                  </a:moveTo>
                  <a:cubicBezTo>
                    <a:pt x="274" y="0"/>
                    <a:pt x="1" y="243"/>
                    <a:pt x="1" y="608"/>
                  </a:cubicBezTo>
                  <a:cubicBezTo>
                    <a:pt x="1" y="942"/>
                    <a:pt x="274" y="1216"/>
                    <a:pt x="609" y="1216"/>
                  </a:cubicBezTo>
                  <a:cubicBezTo>
                    <a:pt x="943" y="1216"/>
                    <a:pt x="1217" y="942"/>
                    <a:pt x="1217" y="608"/>
                  </a:cubicBezTo>
                  <a:cubicBezTo>
                    <a:pt x="1217" y="243"/>
                    <a:pt x="943" y="0"/>
                    <a:pt x="609" y="0"/>
                  </a:cubicBezTo>
                  <a:close/>
                  <a:moveTo>
                    <a:pt x="609" y="3526"/>
                  </a:moveTo>
                  <a:cubicBezTo>
                    <a:pt x="274" y="3526"/>
                    <a:pt x="1" y="3799"/>
                    <a:pt x="1" y="4134"/>
                  </a:cubicBezTo>
                  <a:cubicBezTo>
                    <a:pt x="1" y="4438"/>
                    <a:pt x="274" y="4711"/>
                    <a:pt x="609" y="4742"/>
                  </a:cubicBezTo>
                  <a:cubicBezTo>
                    <a:pt x="943" y="4742"/>
                    <a:pt x="1217" y="4468"/>
                    <a:pt x="1217" y="4134"/>
                  </a:cubicBezTo>
                  <a:cubicBezTo>
                    <a:pt x="1217" y="3799"/>
                    <a:pt x="943" y="3526"/>
                    <a:pt x="609" y="3526"/>
                  </a:cubicBezTo>
                  <a:close/>
                  <a:moveTo>
                    <a:pt x="609" y="7021"/>
                  </a:moveTo>
                  <a:cubicBezTo>
                    <a:pt x="274" y="7021"/>
                    <a:pt x="1" y="7295"/>
                    <a:pt x="1" y="7629"/>
                  </a:cubicBezTo>
                  <a:cubicBezTo>
                    <a:pt x="1" y="7964"/>
                    <a:pt x="274" y="8207"/>
                    <a:pt x="609" y="8237"/>
                  </a:cubicBezTo>
                  <a:cubicBezTo>
                    <a:pt x="943" y="8237"/>
                    <a:pt x="1217" y="7964"/>
                    <a:pt x="1217" y="7629"/>
                  </a:cubicBezTo>
                  <a:cubicBezTo>
                    <a:pt x="1217" y="7295"/>
                    <a:pt x="943" y="7021"/>
                    <a:pt x="609" y="7021"/>
                  </a:cubicBezTo>
                  <a:close/>
                  <a:moveTo>
                    <a:pt x="609" y="10517"/>
                  </a:moveTo>
                  <a:cubicBezTo>
                    <a:pt x="274" y="10517"/>
                    <a:pt x="1" y="10760"/>
                    <a:pt x="1" y="11125"/>
                  </a:cubicBezTo>
                  <a:cubicBezTo>
                    <a:pt x="1" y="11459"/>
                    <a:pt x="274" y="11733"/>
                    <a:pt x="609" y="11733"/>
                  </a:cubicBezTo>
                  <a:cubicBezTo>
                    <a:pt x="943" y="11733"/>
                    <a:pt x="1217" y="11459"/>
                    <a:pt x="1217" y="11125"/>
                  </a:cubicBezTo>
                  <a:cubicBezTo>
                    <a:pt x="1217" y="10790"/>
                    <a:pt x="943" y="10517"/>
                    <a:pt x="609" y="10517"/>
                  </a:cubicBezTo>
                  <a:close/>
                  <a:moveTo>
                    <a:pt x="609" y="14012"/>
                  </a:moveTo>
                  <a:cubicBezTo>
                    <a:pt x="274" y="14012"/>
                    <a:pt x="1" y="14286"/>
                    <a:pt x="1" y="14620"/>
                  </a:cubicBezTo>
                  <a:cubicBezTo>
                    <a:pt x="1" y="14955"/>
                    <a:pt x="274" y="15228"/>
                    <a:pt x="609" y="15228"/>
                  </a:cubicBezTo>
                  <a:cubicBezTo>
                    <a:pt x="943" y="15228"/>
                    <a:pt x="1217" y="14955"/>
                    <a:pt x="1217" y="14620"/>
                  </a:cubicBezTo>
                  <a:cubicBezTo>
                    <a:pt x="1217" y="14286"/>
                    <a:pt x="943" y="14012"/>
                    <a:pt x="609" y="14012"/>
                  </a:cubicBezTo>
                  <a:close/>
                  <a:moveTo>
                    <a:pt x="609" y="17538"/>
                  </a:moveTo>
                  <a:cubicBezTo>
                    <a:pt x="274" y="17538"/>
                    <a:pt x="1" y="17812"/>
                    <a:pt x="1" y="18146"/>
                  </a:cubicBezTo>
                  <a:cubicBezTo>
                    <a:pt x="1" y="18450"/>
                    <a:pt x="274" y="18724"/>
                    <a:pt x="609" y="18754"/>
                  </a:cubicBezTo>
                  <a:cubicBezTo>
                    <a:pt x="943" y="18754"/>
                    <a:pt x="1217" y="18481"/>
                    <a:pt x="1217" y="18146"/>
                  </a:cubicBezTo>
                  <a:cubicBezTo>
                    <a:pt x="1217" y="17812"/>
                    <a:pt x="943" y="17538"/>
                    <a:pt x="609" y="17538"/>
                  </a:cubicBezTo>
                  <a:close/>
                  <a:moveTo>
                    <a:pt x="609" y="21034"/>
                  </a:moveTo>
                  <a:cubicBezTo>
                    <a:pt x="274" y="21034"/>
                    <a:pt x="1" y="21307"/>
                    <a:pt x="1" y="21642"/>
                  </a:cubicBezTo>
                  <a:cubicBezTo>
                    <a:pt x="1" y="21976"/>
                    <a:pt x="274" y="22250"/>
                    <a:pt x="609" y="22250"/>
                  </a:cubicBezTo>
                  <a:cubicBezTo>
                    <a:pt x="943" y="22250"/>
                    <a:pt x="1217" y="21976"/>
                    <a:pt x="1217" y="21642"/>
                  </a:cubicBezTo>
                  <a:cubicBezTo>
                    <a:pt x="1217" y="21307"/>
                    <a:pt x="943" y="21034"/>
                    <a:pt x="609" y="21034"/>
                  </a:cubicBezTo>
                  <a:close/>
                  <a:moveTo>
                    <a:pt x="609" y="24529"/>
                  </a:moveTo>
                  <a:cubicBezTo>
                    <a:pt x="274" y="24529"/>
                    <a:pt x="1" y="24803"/>
                    <a:pt x="1" y="25137"/>
                  </a:cubicBezTo>
                  <a:cubicBezTo>
                    <a:pt x="1" y="25472"/>
                    <a:pt x="274" y="25745"/>
                    <a:pt x="609" y="25745"/>
                  </a:cubicBezTo>
                  <a:cubicBezTo>
                    <a:pt x="943" y="25745"/>
                    <a:pt x="1217" y="25472"/>
                    <a:pt x="1217" y="25137"/>
                  </a:cubicBezTo>
                  <a:cubicBezTo>
                    <a:pt x="1217" y="24803"/>
                    <a:pt x="943" y="24529"/>
                    <a:pt x="609" y="24529"/>
                  </a:cubicBezTo>
                  <a:close/>
                  <a:moveTo>
                    <a:pt x="609" y="28025"/>
                  </a:moveTo>
                  <a:cubicBezTo>
                    <a:pt x="274" y="28025"/>
                    <a:pt x="1" y="28298"/>
                    <a:pt x="1" y="28633"/>
                  </a:cubicBezTo>
                  <a:cubicBezTo>
                    <a:pt x="1" y="28967"/>
                    <a:pt x="274" y="29241"/>
                    <a:pt x="609" y="29241"/>
                  </a:cubicBezTo>
                  <a:cubicBezTo>
                    <a:pt x="943" y="29241"/>
                    <a:pt x="1217" y="28967"/>
                    <a:pt x="1217" y="28633"/>
                  </a:cubicBezTo>
                  <a:cubicBezTo>
                    <a:pt x="1217" y="28298"/>
                    <a:pt x="943" y="28025"/>
                    <a:pt x="609" y="28025"/>
                  </a:cubicBezTo>
                  <a:close/>
                  <a:moveTo>
                    <a:pt x="609" y="31551"/>
                  </a:moveTo>
                  <a:cubicBezTo>
                    <a:pt x="274" y="31551"/>
                    <a:pt x="1" y="31824"/>
                    <a:pt x="1" y="32159"/>
                  </a:cubicBezTo>
                  <a:cubicBezTo>
                    <a:pt x="1" y="32462"/>
                    <a:pt x="274" y="32736"/>
                    <a:pt x="609" y="32766"/>
                  </a:cubicBezTo>
                  <a:cubicBezTo>
                    <a:pt x="943" y="32766"/>
                    <a:pt x="1217" y="32523"/>
                    <a:pt x="1217" y="32159"/>
                  </a:cubicBezTo>
                  <a:cubicBezTo>
                    <a:pt x="1217" y="31824"/>
                    <a:pt x="943" y="31551"/>
                    <a:pt x="609" y="3155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7"/>
            <p:cNvSpPr/>
            <p:nvPr/>
          </p:nvSpPr>
          <p:spPr>
            <a:xfrm>
              <a:off x="5738975" y="2239100"/>
              <a:ext cx="29650" cy="29475"/>
            </a:xfrm>
            <a:custGeom>
              <a:avLst/>
              <a:gdLst/>
              <a:ahLst/>
              <a:cxnLst/>
              <a:rect l="l" t="t" r="r" b="b"/>
              <a:pathLst>
                <a:path w="1186" h="1179" extrusionOk="0">
                  <a:moveTo>
                    <a:pt x="571" y="1"/>
                  </a:moveTo>
                  <a:cubicBezTo>
                    <a:pt x="425" y="1"/>
                    <a:pt x="296" y="63"/>
                    <a:pt x="183" y="176"/>
                  </a:cubicBezTo>
                  <a:cubicBezTo>
                    <a:pt x="61" y="267"/>
                    <a:pt x="0" y="419"/>
                    <a:pt x="0" y="571"/>
                  </a:cubicBezTo>
                  <a:cubicBezTo>
                    <a:pt x="0" y="723"/>
                    <a:pt x="61" y="875"/>
                    <a:pt x="183" y="997"/>
                  </a:cubicBezTo>
                  <a:cubicBezTo>
                    <a:pt x="304" y="1118"/>
                    <a:pt x="456" y="1179"/>
                    <a:pt x="608" y="1179"/>
                  </a:cubicBezTo>
                  <a:cubicBezTo>
                    <a:pt x="669" y="1179"/>
                    <a:pt x="760" y="1149"/>
                    <a:pt x="791" y="1118"/>
                  </a:cubicBezTo>
                  <a:cubicBezTo>
                    <a:pt x="882" y="1118"/>
                    <a:pt x="943" y="1027"/>
                    <a:pt x="973" y="997"/>
                  </a:cubicBezTo>
                  <a:cubicBezTo>
                    <a:pt x="1095" y="875"/>
                    <a:pt x="1186" y="723"/>
                    <a:pt x="1186" y="571"/>
                  </a:cubicBezTo>
                  <a:lnTo>
                    <a:pt x="1186" y="480"/>
                  </a:lnTo>
                  <a:cubicBezTo>
                    <a:pt x="1186" y="419"/>
                    <a:pt x="1125" y="389"/>
                    <a:pt x="1125" y="358"/>
                  </a:cubicBezTo>
                  <a:cubicBezTo>
                    <a:pt x="1125" y="297"/>
                    <a:pt x="1125" y="267"/>
                    <a:pt x="1095" y="237"/>
                  </a:cubicBezTo>
                  <a:lnTo>
                    <a:pt x="1004" y="176"/>
                  </a:lnTo>
                  <a:cubicBezTo>
                    <a:pt x="1004" y="115"/>
                    <a:pt x="973" y="115"/>
                    <a:pt x="943" y="85"/>
                  </a:cubicBezTo>
                  <a:cubicBezTo>
                    <a:pt x="912" y="85"/>
                    <a:pt x="882" y="54"/>
                    <a:pt x="821" y="54"/>
                  </a:cubicBezTo>
                  <a:cubicBezTo>
                    <a:pt x="791" y="54"/>
                    <a:pt x="760" y="24"/>
                    <a:pt x="730" y="24"/>
                  </a:cubicBezTo>
                  <a:cubicBezTo>
                    <a:pt x="675" y="8"/>
                    <a:pt x="622" y="1"/>
                    <a:pt x="5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7"/>
            <p:cNvSpPr/>
            <p:nvPr/>
          </p:nvSpPr>
          <p:spPr>
            <a:xfrm>
              <a:off x="5821050" y="1274625"/>
              <a:ext cx="31175" cy="906575"/>
            </a:xfrm>
            <a:custGeom>
              <a:avLst/>
              <a:gdLst/>
              <a:ahLst/>
              <a:cxnLst/>
              <a:rect l="l" t="t" r="r" b="b"/>
              <a:pathLst>
                <a:path w="1247" h="36263" extrusionOk="0">
                  <a:moveTo>
                    <a:pt x="639" y="1"/>
                  </a:moveTo>
                  <a:cubicBezTo>
                    <a:pt x="274" y="1"/>
                    <a:pt x="0" y="244"/>
                    <a:pt x="0" y="608"/>
                  </a:cubicBezTo>
                  <a:cubicBezTo>
                    <a:pt x="0" y="943"/>
                    <a:pt x="274" y="1216"/>
                    <a:pt x="639" y="1216"/>
                  </a:cubicBezTo>
                  <a:cubicBezTo>
                    <a:pt x="973" y="1216"/>
                    <a:pt x="1246" y="943"/>
                    <a:pt x="1246" y="608"/>
                  </a:cubicBezTo>
                  <a:cubicBezTo>
                    <a:pt x="1246" y="244"/>
                    <a:pt x="973" y="1"/>
                    <a:pt x="639" y="1"/>
                  </a:cubicBezTo>
                  <a:close/>
                  <a:moveTo>
                    <a:pt x="639" y="3496"/>
                  </a:moveTo>
                  <a:cubicBezTo>
                    <a:pt x="274" y="3496"/>
                    <a:pt x="0" y="3739"/>
                    <a:pt x="0" y="4104"/>
                  </a:cubicBezTo>
                  <a:cubicBezTo>
                    <a:pt x="0" y="4438"/>
                    <a:pt x="274" y="4712"/>
                    <a:pt x="639" y="4712"/>
                  </a:cubicBezTo>
                  <a:cubicBezTo>
                    <a:pt x="973" y="4712"/>
                    <a:pt x="1246" y="4438"/>
                    <a:pt x="1246" y="4104"/>
                  </a:cubicBezTo>
                  <a:cubicBezTo>
                    <a:pt x="1246" y="3739"/>
                    <a:pt x="973" y="3496"/>
                    <a:pt x="639" y="3496"/>
                  </a:cubicBezTo>
                  <a:close/>
                  <a:moveTo>
                    <a:pt x="639" y="7022"/>
                  </a:moveTo>
                  <a:cubicBezTo>
                    <a:pt x="274" y="7022"/>
                    <a:pt x="0" y="7295"/>
                    <a:pt x="0" y="7630"/>
                  </a:cubicBezTo>
                  <a:cubicBezTo>
                    <a:pt x="0" y="7934"/>
                    <a:pt x="274" y="8207"/>
                    <a:pt x="639" y="8238"/>
                  </a:cubicBezTo>
                  <a:cubicBezTo>
                    <a:pt x="973" y="8238"/>
                    <a:pt x="1246" y="7964"/>
                    <a:pt x="1246" y="7630"/>
                  </a:cubicBezTo>
                  <a:cubicBezTo>
                    <a:pt x="1246" y="7295"/>
                    <a:pt x="973" y="7022"/>
                    <a:pt x="639" y="7022"/>
                  </a:cubicBezTo>
                  <a:close/>
                  <a:moveTo>
                    <a:pt x="639" y="10517"/>
                  </a:moveTo>
                  <a:cubicBezTo>
                    <a:pt x="274" y="10517"/>
                    <a:pt x="0" y="10791"/>
                    <a:pt x="0" y="11125"/>
                  </a:cubicBezTo>
                  <a:cubicBezTo>
                    <a:pt x="0" y="11460"/>
                    <a:pt x="274" y="11703"/>
                    <a:pt x="639" y="11733"/>
                  </a:cubicBezTo>
                  <a:cubicBezTo>
                    <a:pt x="973" y="11733"/>
                    <a:pt x="1246" y="11460"/>
                    <a:pt x="1246" y="11125"/>
                  </a:cubicBezTo>
                  <a:cubicBezTo>
                    <a:pt x="1246" y="10791"/>
                    <a:pt x="973" y="10517"/>
                    <a:pt x="639" y="10517"/>
                  </a:cubicBezTo>
                  <a:close/>
                  <a:moveTo>
                    <a:pt x="639" y="14013"/>
                  </a:moveTo>
                  <a:cubicBezTo>
                    <a:pt x="274" y="14013"/>
                    <a:pt x="0" y="14256"/>
                    <a:pt x="0" y="14621"/>
                  </a:cubicBezTo>
                  <a:cubicBezTo>
                    <a:pt x="0" y="14955"/>
                    <a:pt x="274" y="15229"/>
                    <a:pt x="639" y="15229"/>
                  </a:cubicBezTo>
                  <a:cubicBezTo>
                    <a:pt x="973" y="15229"/>
                    <a:pt x="1246" y="14955"/>
                    <a:pt x="1246" y="14621"/>
                  </a:cubicBezTo>
                  <a:cubicBezTo>
                    <a:pt x="1246" y="14286"/>
                    <a:pt x="973" y="14013"/>
                    <a:pt x="639" y="14013"/>
                  </a:cubicBezTo>
                  <a:close/>
                  <a:moveTo>
                    <a:pt x="639" y="17508"/>
                  </a:moveTo>
                  <a:cubicBezTo>
                    <a:pt x="274" y="17508"/>
                    <a:pt x="0" y="17782"/>
                    <a:pt x="0" y="18116"/>
                  </a:cubicBezTo>
                  <a:cubicBezTo>
                    <a:pt x="0" y="18451"/>
                    <a:pt x="274" y="18724"/>
                    <a:pt x="639" y="18724"/>
                  </a:cubicBezTo>
                  <a:cubicBezTo>
                    <a:pt x="973" y="18724"/>
                    <a:pt x="1246" y="18451"/>
                    <a:pt x="1246" y="18116"/>
                  </a:cubicBezTo>
                  <a:cubicBezTo>
                    <a:pt x="1246" y="17782"/>
                    <a:pt x="973" y="17508"/>
                    <a:pt x="639" y="17508"/>
                  </a:cubicBezTo>
                  <a:close/>
                  <a:moveTo>
                    <a:pt x="639" y="21034"/>
                  </a:moveTo>
                  <a:cubicBezTo>
                    <a:pt x="274" y="21034"/>
                    <a:pt x="0" y="21308"/>
                    <a:pt x="0" y="21642"/>
                  </a:cubicBezTo>
                  <a:cubicBezTo>
                    <a:pt x="0" y="21946"/>
                    <a:pt x="274" y="22220"/>
                    <a:pt x="639" y="22250"/>
                  </a:cubicBezTo>
                  <a:cubicBezTo>
                    <a:pt x="973" y="22250"/>
                    <a:pt x="1246" y="21977"/>
                    <a:pt x="1246" y="21642"/>
                  </a:cubicBezTo>
                  <a:cubicBezTo>
                    <a:pt x="1246" y="21308"/>
                    <a:pt x="973" y="21034"/>
                    <a:pt x="639" y="21034"/>
                  </a:cubicBezTo>
                  <a:close/>
                  <a:moveTo>
                    <a:pt x="639" y="24530"/>
                  </a:moveTo>
                  <a:cubicBezTo>
                    <a:pt x="274" y="24530"/>
                    <a:pt x="0" y="24803"/>
                    <a:pt x="0" y="25138"/>
                  </a:cubicBezTo>
                  <a:cubicBezTo>
                    <a:pt x="0" y="25472"/>
                    <a:pt x="274" y="25746"/>
                    <a:pt x="639" y="25746"/>
                  </a:cubicBezTo>
                  <a:cubicBezTo>
                    <a:pt x="973" y="25746"/>
                    <a:pt x="1246" y="25472"/>
                    <a:pt x="1246" y="25138"/>
                  </a:cubicBezTo>
                  <a:cubicBezTo>
                    <a:pt x="1246" y="24803"/>
                    <a:pt x="973" y="24530"/>
                    <a:pt x="639" y="24530"/>
                  </a:cubicBezTo>
                  <a:close/>
                  <a:moveTo>
                    <a:pt x="639" y="28025"/>
                  </a:moveTo>
                  <a:cubicBezTo>
                    <a:pt x="274" y="28025"/>
                    <a:pt x="0" y="28299"/>
                    <a:pt x="0" y="28633"/>
                  </a:cubicBezTo>
                  <a:cubicBezTo>
                    <a:pt x="0" y="28968"/>
                    <a:pt x="274" y="29241"/>
                    <a:pt x="639" y="29241"/>
                  </a:cubicBezTo>
                  <a:cubicBezTo>
                    <a:pt x="973" y="29241"/>
                    <a:pt x="1246" y="28968"/>
                    <a:pt x="1246" y="28633"/>
                  </a:cubicBezTo>
                  <a:cubicBezTo>
                    <a:pt x="1246" y="28299"/>
                    <a:pt x="973" y="28025"/>
                    <a:pt x="639" y="28025"/>
                  </a:cubicBezTo>
                  <a:close/>
                  <a:moveTo>
                    <a:pt x="639" y="31521"/>
                  </a:moveTo>
                  <a:cubicBezTo>
                    <a:pt x="274" y="31521"/>
                    <a:pt x="0" y="31794"/>
                    <a:pt x="0" y="32129"/>
                  </a:cubicBezTo>
                  <a:cubicBezTo>
                    <a:pt x="0" y="32463"/>
                    <a:pt x="274" y="32737"/>
                    <a:pt x="639" y="32737"/>
                  </a:cubicBezTo>
                  <a:cubicBezTo>
                    <a:pt x="973" y="32737"/>
                    <a:pt x="1246" y="32463"/>
                    <a:pt x="1246" y="32129"/>
                  </a:cubicBezTo>
                  <a:cubicBezTo>
                    <a:pt x="1246" y="31794"/>
                    <a:pt x="973" y="31521"/>
                    <a:pt x="639" y="31521"/>
                  </a:cubicBezTo>
                  <a:close/>
                  <a:moveTo>
                    <a:pt x="639" y="35047"/>
                  </a:moveTo>
                  <a:cubicBezTo>
                    <a:pt x="274" y="35047"/>
                    <a:pt x="0" y="35320"/>
                    <a:pt x="0" y="35655"/>
                  </a:cubicBezTo>
                  <a:cubicBezTo>
                    <a:pt x="0" y="35958"/>
                    <a:pt x="274" y="36232"/>
                    <a:pt x="639" y="36262"/>
                  </a:cubicBezTo>
                  <a:cubicBezTo>
                    <a:pt x="973" y="36262"/>
                    <a:pt x="1246" y="36019"/>
                    <a:pt x="1246" y="35655"/>
                  </a:cubicBezTo>
                  <a:cubicBezTo>
                    <a:pt x="1246" y="35320"/>
                    <a:pt x="973" y="35047"/>
                    <a:pt x="639" y="35047"/>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7"/>
            <p:cNvSpPr/>
            <p:nvPr/>
          </p:nvSpPr>
          <p:spPr>
            <a:xfrm>
              <a:off x="5821050" y="2239675"/>
              <a:ext cx="28900" cy="28900"/>
            </a:xfrm>
            <a:custGeom>
              <a:avLst/>
              <a:gdLst/>
              <a:ahLst/>
              <a:cxnLst/>
              <a:rect l="l" t="t" r="r" b="b"/>
              <a:pathLst>
                <a:path w="1156" h="1156" extrusionOk="0">
                  <a:moveTo>
                    <a:pt x="456" y="1"/>
                  </a:moveTo>
                  <a:cubicBezTo>
                    <a:pt x="426" y="1"/>
                    <a:pt x="395" y="31"/>
                    <a:pt x="365" y="31"/>
                  </a:cubicBezTo>
                  <a:cubicBezTo>
                    <a:pt x="335" y="31"/>
                    <a:pt x="274" y="31"/>
                    <a:pt x="243" y="62"/>
                  </a:cubicBezTo>
                  <a:cubicBezTo>
                    <a:pt x="243" y="92"/>
                    <a:pt x="213" y="92"/>
                    <a:pt x="152" y="122"/>
                  </a:cubicBezTo>
                  <a:cubicBezTo>
                    <a:pt x="122" y="122"/>
                    <a:pt x="122" y="183"/>
                    <a:pt x="91" y="214"/>
                  </a:cubicBezTo>
                  <a:cubicBezTo>
                    <a:pt x="91" y="244"/>
                    <a:pt x="61" y="274"/>
                    <a:pt x="61" y="335"/>
                  </a:cubicBezTo>
                  <a:cubicBezTo>
                    <a:pt x="61" y="366"/>
                    <a:pt x="0" y="396"/>
                    <a:pt x="0" y="426"/>
                  </a:cubicBezTo>
                  <a:lnTo>
                    <a:pt x="0" y="548"/>
                  </a:lnTo>
                  <a:lnTo>
                    <a:pt x="0" y="670"/>
                  </a:lnTo>
                  <a:cubicBezTo>
                    <a:pt x="0" y="700"/>
                    <a:pt x="61" y="761"/>
                    <a:pt x="61" y="791"/>
                  </a:cubicBezTo>
                  <a:cubicBezTo>
                    <a:pt x="61" y="822"/>
                    <a:pt x="61" y="852"/>
                    <a:pt x="91" y="913"/>
                  </a:cubicBezTo>
                  <a:lnTo>
                    <a:pt x="152" y="974"/>
                  </a:lnTo>
                  <a:cubicBezTo>
                    <a:pt x="274" y="1095"/>
                    <a:pt x="426" y="1156"/>
                    <a:pt x="578" y="1156"/>
                  </a:cubicBezTo>
                  <a:cubicBezTo>
                    <a:pt x="699" y="1156"/>
                    <a:pt x="760" y="1126"/>
                    <a:pt x="821" y="1095"/>
                  </a:cubicBezTo>
                  <a:cubicBezTo>
                    <a:pt x="882" y="1095"/>
                    <a:pt x="973" y="1004"/>
                    <a:pt x="1003" y="974"/>
                  </a:cubicBezTo>
                  <a:cubicBezTo>
                    <a:pt x="1034" y="974"/>
                    <a:pt x="1034" y="943"/>
                    <a:pt x="1064" y="913"/>
                  </a:cubicBezTo>
                  <a:cubicBezTo>
                    <a:pt x="1064" y="852"/>
                    <a:pt x="1125" y="822"/>
                    <a:pt x="1125" y="791"/>
                  </a:cubicBezTo>
                  <a:cubicBezTo>
                    <a:pt x="1125" y="761"/>
                    <a:pt x="1155" y="700"/>
                    <a:pt x="1155" y="670"/>
                  </a:cubicBezTo>
                  <a:lnTo>
                    <a:pt x="1155" y="548"/>
                  </a:lnTo>
                  <a:lnTo>
                    <a:pt x="1155" y="426"/>
                  </a:lnTo>
                  <a:cubicBezTo>
                    <a:pt x="1155" y="396"/>
                    <a:pt x="1125" y="366"/>
                    <a:pt x="1125" y="335"/>
                  </a:cubicBezTo>
                  <a:cubicBezTo>
                    <a:pt x="1125" y="274"/>
                    <a:pt x="1125" y="244"/>
                    <a:pt x="1064" y="214"/>
                  </a:cubicBezTo>
                  <a:lnTo>
                    <a:pt x="1003" y="122"/>
                  </a:lnTo>
                  <a:cubicBezTo>
                    <a:pt x="1003" y="92"/>
                    <a:pt x="973" y="92"/>
                    <a:pt x="912" y="62"/>
                  </a:cubicBezTo>
                  <a:cubicBezTo>
                    <a:pt x="882" y="62"/>
                    <a:pt x="851" y="31"/>
                    <a:pt x="821" y="31"/>
                  </a:cubicBezTo>
                  <a:cubicBezTo>
                    <a:pt x="760" y="31"/>
                    <a:pt x="730" y="1"/>
                    <a:pt x="6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27"/>
            <p:cNvSpPr/>
            <p:nvPr/>
          </p:nvSpPr>
          <p:spPr>
            <a:xfrm>
              <a:off x="5903100" y="1187250"/>
              <a:ext cx="29675" cy="993950"/>
            </a:xfrm>
            <a:custGeom>
              <a:avLst/>
              <a:gdLst/>
              <a:ahLst/>
              <a:cxnLst/>
              <a:rect l="l" t="t" r="r" b="b"/>
              <a:pathLst>
                <a:path w="1187" h="39758" extrusionOk="0">
                  <a:moveTo>
                    <a:pt x="578" y="0"/>
                  </a:moveTo>
                  <a:cubicBezTo>
                    <a:pt x="275" y="0"/>
                    <a:pt x="1" y="243"/>
                    <a:pt x="1" y="608"/>
                  </a:cubicBezTo>
                  <a:cubicBezTo>
                    <a:pt x="1" y="942"/>
                    <a:pt x="275" y="1155"/>
                    <a:pt x="578" y="1185"/>
                  </a:cubicBezTo>
                  <a:cubicBezTo>
                    <a:pt x="913" y="1185"/>
                    <a:pt x="1186" y="942"/>
                    <a:pt x="1186" y="608"/>
                  </a:cubicBezTo>
                  <a:cubicBezTo>
                    <a:pt x="1186" y="243"/>
                    <a:pt x="913" y="0"/>
                    <a:pt x="578" y="0"/>
                  </a:cubicBezTo>
                  <a:close/>
                  <a:moveTo>
                    <a:pt x="578" y="3496"/>
                  </a:moveTo>
                  <a:cubicBezTo>
                    <a:pt x="275" y="3496"/>
                    <a:pt x="1" y="3739"/>
                    <a:pt x="1" y="4103"/>
                  </a:cubicBezTo>
                  <a:cubicBezTo>
                    <a:pt x="1" y="4438"/>
                    <a:pt x="275" y="4711"/>
                    <a:pt x="578" y="4711"/>
                  </a:cubicBezTo>
                  <a:cubicBezTo>
                    <a:pt x="913" y="4711"/>
                    <a:pt x="1186" y="4438"/>
                    <a:pt x="1186" y="4103"/>
                  </a:cubicBezTo>
                  <a:cubicBezTo>
                    <a:pt x="1186" y="3739"/>
                    <a:pt x="913" y="3496"/>
                    <a:pt x="578" y="3496"/>
                  </a:cubicBezTo>
                  <a:close/>
                  <a:moveTo>
                    <a:pt x="578" y="6991"/>
                  </a:moveTo>
                  <a:cubicBezTo>
                    <a:pt x="275" y="6991"/>
                    <a:pt x="1" y="7234"/>
                    <a:pt x="1" y="7599"/>
                  </a:cubicBezTo>
                  <a:cubicBezTo>
                    <a:pt x="1" y="7933"/>
                    <a:pt x="275" y="8207"/>
                    <a:pt x="578" y="8207"/>
                  </a:cubicBezTo>
                  <a:cubicBezTo>
                    <a:pt x="913" y="8207"/>
                    <a:pt x="1186" y="7933"/>
                    <a:pt x="1186" y="7599"/>
                  </a:cubicBezTo>
                  <a:cubicBezTo>
                    <a:pt x="1186" y="7234"/>
                    <a:pt x="913" y="6991"/>
                    <a:pt x="578" y="6991"/>
                  </a:cubicBezTo>
                  <a:close/>
                  <a:moveTo>
                    <a:pt x="578" y="10517"/>
                  </a:moveTo>
                  <a:cubicBezTo>
                    <a:pt x="275" y="10517"/>
                    <a:pt x="1" y="10790"/>
                    <a:pt x="1" y="11125"/>
                  </a:cubicBezTo>
                  <a:cubicBezTo>
                    <a:pt x="1" y="11429"/>
                    <a:pt x="275" y="11702"/>
                    <a:pt x="578" y="11733"/>
                  </a:cubicBezTo>
                  <a:cubicBezTo>
                    <a:pt x="913" y="11733"/>
                    <a:pt x="1186" y="11459"/>
                    <a:pt x="1186" y="11125"/>
                  </a:cubicBezTo>
                  <a:cubicBezTo>
                    <a:pt x="1186" y="10790"/>
                    <a:pt x="913" y="10517"/>
                    <a:pt x="578" y="10517"/>
                  </a:cubicBezTo>
                  <a:close/>
                  <a:moveTo>
                    <a:pt x="578" y="14012"/>
                  </a:moveTo>
                  <a:cubicBezTo>
                    <a:pt x="275" y="14012"/>
                    <a:pt x="1" y="14286"/>
                    <a:pt x="1" y="14620"/>
                  </a:cubicBezTo>
                  <a:cubicBezTo>
                    <a:pt x="1" y="14955"/>
                    <a:pt x="275" y="15198"/>
                    <a:pt x="578" y="15228"/>
                  </a:cubicBezTo>
                  <a:cubicBezTo>
                    <a:pt x="913" y="15228"/>
                    <a:pt x="1186" y="14955"/>
                    <a:pt x="1186" y="14620"/>
                  </a:cubicBezTo>
                  <a:cubicBezTo>
                    <a:pt x="1186" y="14286"/>
                    <a:pt x="913" y="14012"/>
                    <a:pt x="578" y="14012"/>
                  </a:cubicBezTo>
                  <a:close/>
                  <a:moveTo>
                    <a:pt x="578" y="17508"/>
                  </a:moveTo>
                  <a:cubicBezTo>
                    <a:pt x="275" y="17508"/>
                    <a:pt x="1" y="17751"/>
                    <a:pt x="1" y="18116"/>
                  </a:cubicBezTo>
                  <a:cubicBezTo>
                    <a:pt x="1" y="18450"/>
                    <a:pt x="275" y="18724"/>
                    <a:pt x="578" y="18724"/>
                  </a:cubicBezTo>
                  <a:cubicBezTo>
                    <a:pt x="913" y="18724"/>
                    <a:pt x="1186" y="18450"/>
                    <a:pt x="1186" y="18116"/>
                  </a:cubicBezTo>
                  <a:cubicBezTo>
                    <a:pt x="1186" y="17781"/>
                    <a:pt x="913" y="17508"/>
                    <a:pt x="578" y="17508"/>
                  </a:cubicBezTo>
                  <a:close/>
                  <a:moveTo>
                    <a:pt x="578" y="21003"/>
                  </a:moveTo>
                  <a:cubicBezTo>
                    <a:pt x="275" y="21003"/>
                    <a:pt x="1" y="21277"/>
                    <a:pt x="1" y="21611"/>
                  </a:cubicBezTo>
                  <a:cubicBezTo>
                    <a:pt x="1" y="21946"/>
                    <a:pt x="275" y="22219"/>
                    <a:pt x="578" y="22219"/>
                  </a:cubicBezTo>
                  <a:cubicBezTo>
                    <a:pt x="913" y="22219"/>
                    <a:pt x="1186" y="21946"/>
                    <a:pt x="1186" y="21611"/>
                  </a:cubicBezTo>
                  <a:cubicBezTo>
                    <a:pt x="1186" y="21277"/>
                    <a:pt x="913" y="21003"/>
                    <a:pt x="578" y="21003"/>
                  </a:cubicBezTo>
                  <a:close/>
                  <a:moveTo>
                    <a:pt x="578" y="24529"/>
                  </a:moveTo>
                  <a:cubicBezTo>
                    <a:pt x="275" y="24529"/>
                    <a:pt x="1" y="24803"/>
                    <a:pt x="1" y="25137"/>
                  </a:cubicBezTo>
                  <a:cubicBezTo>
                    <a:pt x="1" y="25441"/>
                    <a:pt x="275" y="25715"/>
                    <a:pt x="578" y="25745"/>
                  </a:cubicBezTo>
                  <a:cubicBezTo>
                    <a:pt x="913" y="25745"/>
                    <a:pt x="1186" y="25472"/>
                    <a:pt x="1186" y="25137"/>
                  </a:cubicBezTo>
                  <a:cubicBezTo>
                    <a:pt x="1186" y="24803"/>
                    <a:pt x="913" y="24529"/>
                    <a:pt x="578" y="24529"/>
                  </a:cubicBezTo>
                  <a:close/>
                  <a:moveTo>
                    <a:pt x="578" y="28025"/>
                  </a:moveTo>
                  <a:cubicBezTo>
                    <a:pt x="275" y="28025"/>
                    <a:pt x="1" y="28298"/>
                    <a:pt x="1" y="28633"/>
                  </a:cubicBezTo>
                  <a:cubicBezTo>
                    <a:pt x="1" y="28967"/>
                    <a:pt x="275" y="29241"/>
                    <a:pt x="578" y="29241"/>
                  </a:cubicBezTo>
                  <a:cubicBezTo>
                    <a:pt x="913" y="29241"/>
                    <a:pt x="1186" y="28967"/>
                    <a:pt x="1186" y="28633"/>
                  </a:cubicBezTo>
                  <a:cubicBezTo>
                    <a:pt x="1186" y="28298"/>
                    <a:pt x="913" y="28025"/>
                    <a:pt x="578" y="28025"/>
                  </a:cubicBezTo>
                  <a:close/>
                  <a:moveTo>
                    <a:pt x="578" y="31520"/>
                  </a:moveTo>
                  <a:cubicBezTo>
                    <a:pt x="275" y="31520"/>
                    <a:pt x="1" y="31794"/>
                    <a:pt x="1" y="32128"/>
                  </a:cubicBezTo>
                  <a:cubicBezTo>
                    <a:pt x="1" y="32463"/>
                    <a:pt x="275" y="32736"/>
                    <a:pt x="578" y="32736"/>
                  </a:cubicBezTo>
                  <a:cubicBezTo>
                    <a:pt x="913" y="32736"/>
                    <a:pt x="1186" y="32463"/>
                    <a:pt x="1186" y="32128"/>
                  </a:cubicBezTo>
                  <a:cubicBezTo>
                    <a:pt x="1186" y="31794"/>
                    <a:pt x="913" y="31520"/>
                    <a:pt x="578" y="31520"/>
                  </a:cubicBezTo>
                  <a:close/>
                  <a:moveTo>
                    <a:pt x="578" y="35016"/>
                  </a:moveTo>
                  <a:cubicBezTo>
                    <a:pt x="275" y="35016"/>
                    <a:pt x="1" y="35289"/>
                    <a:pt x="1" y="35624"/>
                  </a:cubicBezTo>
                  <a:cubicBezTo>
                    <a:pt x="1" y="35958"/>
                    <a:pt x="275" y="36232"/>
                    <a:pt x="578" y="36232"/>
                  </a:cubicBezTo>
                  <a:cubicBezTo>
                    <a:pt x="913" y="36232"/>
                    <a:pt x="1186" y="35958"/>
                    <a:pt x="1186" y="35624"/>
                  </a:cubicBezTo>
                  <a:cubicBezTo>
                    <a:pt x="1186" y="35289"/>
                    <a:pt x="913" y="35016"/>
                    <a:pt x="578" y="35016"/>
                  </a:cubicBezTo>
                  <a:close/>
                  <a:moveTo>
                    <a:pt x="578" y="38542"/>
                  </a:moveTo>
                  <a:cubicBezTo>
                    <a:pt x="275" y="38542"/>
                    <a:pt x="1" y="38815"/>
                    <a:pt x="1" y="39150"/>
                  </a:cubicBezTo>
                  <a:cubicBezTo>
                    <a:pt x="1" y="39453"/>
                    <a:pt x="275" y="39727"/>
                    <a:pt x="578" y="39757"/>
                  </a:cubicBezTo>
                  <a:cubicBezTo>
                    <a:pt x="913" y="39757"/>
                    <a:pt x="1186" y="39514"/>
                    <a:pt x="1186" y="39150"/>
                  </a:cubicBezTo>
                  <a:cubicBezTo>
                    <a:pt x="1186" y="38815"/>
                    <a:pt x="913" y="38542"/>
                    <a:pt x="578" y="38542"/>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7"/>
            <p:cNvSpPr/>
            <p:nvPr/>
          </p:nvSpPr>
          <p:spPr>
            <a:xfrm>
              <a:off x="5903100" y="2239100"/>
              <a:ext cx="30425" cy="29475"/>
            </a:xfrm>
            <a:custGeom>
              <a:avLst/>
              <a:gdLst/>
              <a:ahLst/>
              <a:cxnLst/>
              <a:rect l="l" t="t" r="r" b="b"/>
              <a:pathLst>
                <a:path w="1217" h="1179" extrusionOk="0">
                  <a:moveTo>
                    <a:pt x="572" y="1"/>
                  </a:moveTo>
                  <a:cubicBezTo>
                    <a:pt x="425" y="1"/>
                    <a:pt x="296" y="63"/>
                    <a:pt x="183" y="176"/>
                  </a:cubicBezTo>
                  <a:cubicBezTo>
                    <a:pt x="92" y="267"/>
                    <a:pt x="1" y="419"/>
                    <a:pt x="1" y="571"/>
                  </a:cubicBezTo>
                  <a:cubicBezTo>
                    <a:pt x="1" y="723"/>
                    <a:pt x="92" y="875"/>
                    <a:pt x="183" y="997"/>
                  </a:cubicBezTo>
                  <a:cubicBezTo>
                    <a:pt x="305" y="1118"/>
                    <a:pt x="457" y="1179"/>
                    <a:pt x="609" y="1179"/>
                  </a:cubicBezTo>
                  <a:cubicBezTo>
                    <a:pt x="761" y="1179"/>
                    <a:pt x="913" y="1118"/>
                    <a:pt x="1034" y="997"/>
                  </a:cubicBezTo>
                  <a:cubicBezTo>
                    <a:pt x="1126" y="875"/>
                    <a:pt x="1217" y="723"/>
                    <a:pt x="1217" y="571"/>
                  </a:cubicBezTo>
                  <a:cubicBezTo>
                    <a:pt x="1217" y="419"/>
                    <a:pt x="1126" y="267"/>
                    <a:pt x="1034" y="176"/>
                  </a:cubicBezTo>
                  <a:cubicBezTo>
                    <a:pt x="1034" y="115"/>
                    <a:pt x="974" y="115"/>
                    <a:pt x="943" y="85"/>
                  </a:cubicBezTo>
                  <a:cubicBezTo>
                    <a:pt x="913" y="85"/>
                    <a:pt x="882" y="54"/>
                    <a:pt x="822" y="54"/>
                  </a:cubicBezTo>
                  <a:cubicBezTo>
                    <a:pt x="791" y="54"/>
                    <a:pt x="761" y="24"/>
                    <a:pt x="730" y="24"/>
                  </a:cubicBezTo>
                  <a:cubicBezTo>
                    <a:pt x="675" y="8"/>
                    <a:pt x="623" y="1"/>
                    <a:pt x="57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7"/>
            <p:cNvSpPr/>
            <p:nvPr/>
          </p:nvSpPr>
          <p:spPr>
            <a:xfrm>
              <a:off x="5985175" y="1099850"/>
              <a:ext cx="30425" cy="1081350"/>
            </a:xfrm>
            <a:custGeom>
              <a:avLst/>
              <a:gdLst/>
              <a:ahLst/>
              <a:cxnLst/>
              <a:rect l="l" t="t" r="r" b="b"/>
              <a:pathLst>
                <a:path w="1217" h="43254" extrusionOk="0">
                  <a:moveTo>
                    <a:pt x="609" y="1"/>
                  </a:moveTo>
                  <a:cubicBezTo>
                    <a:pt x="244" y="1"/>
                    <a:pt x="1" y="244"/>
                    <a:pt x="1" y="608"/>
                  </a:cubicBezTo>
                  <a:cubicBezTo>
                    <a:pt x="1" y="882"/>
                    <a:pt x="244" y="1156"/>
                    <a:pt x="609" y="1186"/>
                  </a:cubicBezTo>
                  <a:cubicBezTo>
                    <a:pt x="943" y="1186"/>
                    <a:pt x="1217" y="943"/>
                    <a:pt x="1217" y="608"/>
                  </a:cubicBezTo>
                  <a:cubicBezTo>
                    <a:pt x="1217" y="244"/>
                    <a:pt x="943" y="1"/>
                    <a:pt x="609" y="1"/>
                  </a:cubicBezTo>
                  <a:close/>
                  <a:moveTo>
                    <a:pt x="609" y="3496"/>
                  </a:moveTo>
                  <a:cubicBezTo>
                    <a:pt x="244" y="3496"/>
                    <a:pt x="1" y="3739"/>
                    <a:pt x="1" y="4104"/>
                  </a:cubicBezTo>
                  <a:cubicBezTo>
                    <a:pt x="1" y="4438"/>
                    <a:pt x="244" y="4651"/>
                    <a:pt x="609" y="4681"/>
                  </a:cubicBezTo>
                  <a:cubicBezTo>
                    <a:pt x="943" y="4681"/>
                    <a:pt x="1217" y="4438"/>
                    <a:pt x="1217" y="4104"/>
                  </a:cubicBezTo>
                  <a:cubicBezTo>
                    <a:pt x="1217" y="3739"/>
                    <a:pt x="943" y="3496"/>
                    <a:pt x="609" y="3496"/>
                  </a:cubicBezTo>
                  <a:close/>
                  <a:moveTo>
                    <a:pt x="609" y="6992"/>
                  </a:moveTo>
                  <a:cubicBezTo>
                    <a:pt x="244" y="6992"/>
                    <a:pt x="1" y="7235"/>
                    <a:pt x="1" y="7599"/>
                  </a:cubicBezTo>
                  <a:cubicBezTo>
                    <a:pt x="1" y="7902"/>
                    <a:pt x="200" y="8155"/>
                    <a:pt x="509" y="8155"/>
                  </a:cubicBezTo>
                  <a:cubicBezTo>
                    <a:pt x="541" y="8155"/>
                    <a:pt x="574" y="8152"/>
                    <a:pt x="609" y="8147"/>
                  </a:cubicBezTo>
                  <a:cubicBezTo>
                    <a:pt x="943" y="8147"/>
                    <a:pt x="1217" y="7934"/>
                    <a:pt x="1217" y="7599"/>
                  </a:cubicBezTo>
                  <a:cubicBezTo>
                    <a:pt x="1217" y="7235"/>
                    <a:pt x="943" y="6992"/>
                    <a:pt x="609" y="6992"/>
                  </a:cubicBezTo>
                  <a:close/>
                  <a:moveTo>
                    <a:pt x="609" y="10487"/>
                  </a:moveTo>
                  <a:cubicBezTo>
                    <a:pt x="244" y="10487"/>
                    <a:pt x="1" y="10730"/>
                    <a:pt x="1" y="11095"/>
                  </a:cubicBezTo>
                  <a:cubicBezTo>
                    <a:pt x="1" y="11429"/>
                    <a:pt x="244" y="11703"/>
                    <a:pt x="609" y="11703"/>
                  </a:cubicBezTo>
                  <a:cubicBezTo>
                    <a:pt x="943" y="11703"/>
                    <a:pt x="1217" y="11429"/>
                    <a:pt x="1217" y="11095"/>
                  </a:cubicBezTo>
                  <a:cubicBezTo>
                    <a:pt x="1217" y="10730"/>
                    <a:pt x="943" y="10487"/>
                    <a:pt x="609" y="10487"/>
                  </a:cubicBezTo>
                  <a:close/>
                  <a:moveTo>
                    <a:pt x="609" y="14013"/>
                  </a:moveTo>
                  <a:cubicBezTo>
                    <a:pt x="244" y="14013"/>
                    <a:pt x="1" y="14286"/>
                    <a:pt x="1" y="14621"/>
                  </a:cubicBezTo>
                  <a:cubicBezTo>
                    <a:pt x="1" y="14925"/>
                    <a:pt x="244" y="15198"/>
                    <a:pt x="609" y="15229"/>
                  </a:cubicBezTo>
                  <a:cubicBezTo>
                    <a:pt x="943" y="15229"/>
                    <a:pt x="1217" y="14955"/>
                    <a:pt x="1217" y="14621"/>
                  </a:cubicBezTo>
                  <a:cubicBezTo>
                    <a:pt x="1217" y="14286"/>
                    <a:pt x="943" y="14013"/>
                    <a:pt x="609" y="14013"/>
                  </a:cubicBezTo>
                  <a:close/>
                  <a:moveTo>
                    <a:pt x="609" y="17508"/>
                  </a:moveTo>
                  <a:cubicBezTo>
                    <a:pt x="244" y="17508"/>
                    <a:pt x="1" y="17782"/>
                    <a:pt x="1" y="18116"/>
                  </a:cubicBezTo>
                  <a:cubicBezTo>
                    <a:pt x="1" y="18451"/>
                    <a:pt x="244" y="18694"/>
                    <a:pt x="609" y="18724"/>
                  </a:cubicBezTo>
                  <a:cubicBezTo>
                    <a:pt x="943" y="18724"/>
                    <a:pt x="1217" y="18451"/>
                    <a:pt x="1217" y="18116"/>
                  </a:cubicBezTo>
                  <a:cubicBezTo>
                    <a:pt x="1217" y="17782"/>
                    <a:pt x="943" y="17508"/>
                    <a:pt x="609" y="17508"/>
                  </a:cubicBezTo>
                  <a:close/>
                  <a:moveTo>
                    <a:pt x="609" y="21004"/>
                  </a:moveTo>
                  <a:cubicBezTo>
                    <a:pt x="244" y="21004"/>
                    <a:pt x="1" y="21247"/>
                    <a:pt x="1" y="21612"/>
                  </a:cubicBezTo>
                  <a:cubicBezTo>
                    <a:pt x="1" y="21946"/>
                    <a:pt x="244" y="22220"/>
                    <a:pt x="609" y="22220"/>
                  </a:cubicBezTo>
                  <a:cubicBezTo>
                    <a:pt x="943" y="22220"/>
                    <a:pt x="1217" y="21946"/>
                    <a:pt x="1217" y="21612"/>
                  </a:cubicBezTo>
                  <a:cubicBezTo>
                    <a:pt x="1217" y="21277"/>
                    <a:pt x="943" y="21004"/>
                    <a:pt x="609" y="21004"/>
                  </a:cubicBezTo>
                  <a:close/>
                  <a:moveTo>
                    <a:pt x="609" y="24499"/>
                  </a:moveTo>
                  <a:cubicBezTo>
                    <a:pt x="244" y="24499"/>
                    <a:pt x="1" y="24773"/>
                    <a:pt x="1" y="25107"/>
                  </a:cubicBezTo>
                  <a:cubicBezTo>
                    <a:pt x="1" y="25442"/>
                    <a:pt x="244" y="25715"/>
                    <a:pt x="609" y="25715"/>
                  </a:cubicBezTo>
                  <a:cubicBezTo>
                    <a:pt x="943" y="25715"/>
                    <a:pt x="1217" y="25442"/>
                    <a:pt x="1217" y="25107"/>
                  </a:cubicBezTo>
                  <a:cubicBezTo>
                    <a:pt x="1217" y="24773"/>
                    <a:pt x="943" y="24499"/>
                    <a:pt x="609" y="24499"/>
                  </a:cubicBezTo>
                  <a:close/>
                  <a:moveTo>
                    <a:pt x="609" y="28025"/>
                  </a:moveTo>
                  <a:cubicBezTo>
                    <a:pt x="244" y="28025"/>
                    <a:pt x="1" y="28299"/>
                    <a:pt x="1" y="28633"/>
                  </a:cubicBezTo>
                  <a:cubicBezTo>
                    <a:pt x="1" y="28937"/>
                    <a:pt x="244" y="29211"/>
                    <a:pt x="609" y="29241"/>
                  </a:cubicBezTo>
                  <a:cubicBezTo>
                    <a:pt x="943" y="29241"/>
                    <a:pt x="1217" y="28968"/>
                    <a:pt x="1217" y="28633"/>
                  </a:cubicBezTo>
                  <a:cubicBezTo>
                    <a:pt x="1217" y="28299"/>
                    <a:pt x="943" y="28025"/>
                    <a:pt x="609" y="28025"/>
                  </a:cubicBezTo>
                  <a:close/>
                  <a:moveTo>
                    <a:pt x="609" y="31521"/>
                  </a:moveTo>
                  <a:cubicBezTo>
                    <a:pt x="244" y="31521"/>
                    <a:pt x="1" y="31794"/>
                    <a:pt x="1" y="32129"/>
                  </a:cubicBezTo>
                  <a:cubicBezTo>
                    <a:pt x="1" y="32463"/>
                    <a:pt x="244" y="32737"/>
                    <a:pt x="609" y="32737"/>
                  </a:cubicBezTo>
                  <a:cubicBezTo>
                    <a:pt x="943" y="32737"/>
                    <a:pt x="1217" y="32463"/>
                    <a:pt x="1217" y="32129"/>
                  </a:cubicBezTo>
                  <a:cubicBezTo>
                    <a:pt x="1217" y="31794"/>
                    <a:pt x="943" y="31521"/>
                    <a:pt x="609" y="31521"/>
                  </a:cubicBezTo>
                  <a:close/>
                  <a:moveTo>
                    <a:pt x="609" y="35016"/>
                  </a:moveTo>
                  <a:cubicBezTo>
                    <a:pt x="244" y="35016"/>
                    <a:pt x="1" y="35290"/>
                    <a:pt x="1" y="35624"/>
                  </a:cubicBezTo>
                  <a:cubicBezTo>
                    <a:pt x="1" y="35959"/>
                    <a:pt x="244" y="36232"/>
                    <a:pt x="609" y="36232"/>
                  </a:cubicBezTo>
                  <a:cubicBezTo>
                    <a:pt x="943" y="36232"/>
                    <a:pt x="1217" y="35959"/>
                    <a:pt x="1217" y="35624"/>
                  </a:cubicBezTo>
                  <a:cubicBezTo>
                    <a:pt x="1217" y="35290"/>
                    <a:pt x="943" y="35016"/>
                    <a:pt x="609" y="35016"/>
                  </a:cubicBezTo>
                  <a:close/>
                  <a:moveTo>
                    <a:pt x="609" y="38512"/>
                  </a:moveTo>
                  <a:cubicBezTo>
                    <a:pt x="244" y="38512"/>
                    <a:pt x="1" y="38785"/>
                    <a:pt x="1" y="39120"/>
                  </a:cubicBezTo>
                  <a:cubicBezTo>
                    <a:pt x="1" y="39454"/>
                    <a:pt x="244" y="39728"/>
                    <a:pt x="609" y="39728"/>
                  </a:cubicBezTo>
                  <a:cubicBezTo>
                    <a:pt x="943" y="39728"/>
                    <a:pt x="1217" y="39454"/>
                    <a:pt x="1217" y="39120"/>
                  </a:cubicBezTo>
                  <a:cubicBezTo>
                    <a:pt x="1217" y="38785"/>
                    <a:pt x="943" y="38512"/>
                    <a:pt x="609" y="38512"/>
                  </a:cubicBezTo>
                  <a:close/>
                  <a:moveTo>
                    <a:pt x="609" y="42038"/>
                  </a:moveTo>
                  <a:cubicBezTo>
                    <a:pt x="244" y="42038"/>
                    <a:pt x="1" y="42311"/>
                    <a:pt x="1" y="42646"/>
                  </a:cubicBezTo>
                  <a:cubicBezTo>
                    <a:pt x="1" y="42949"/>
                    <a:pt x="244" y="43223"/>
                    <a:pt x="609" y="43253"/>
                  </a:cubicBezTo>
                  <a:cubicBezTo>
                    <a:pt x="943" y="43253"/>
                    <a:pt x="1217" y="43010"/>
                    <a:pt x="1217" y="42646"/>
                  </a:cubicBezTo>
                  <a:cubicBezTo>
                    <a:pt x="1217" y="42311"/>
                    <a:pt x="943" y="42038"/>
                    <a:pt x="609" y="4203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7"/>
            <p:cNvSpPr/>
            <p:nvPr/>
          </p:nvSpPr>
          <p:spPr>
            <a:xfrm>
              <a:off x="5985950" y="2239675"/>
              <a:ext cx="28125" cy="28900"/>
            </a:xfrm>
            <a:custGeom>
              <a:avLst/>
              <a:gdLst/>
              <a:ahLst/>
              <a:cxnLst/>
              <a:rect l="l" t="t" r="r" b="b"/>
              <a:pathLst>
                <a:path w="1125" h="1156" extrusionOk="0">
                  <a:moveTo>
                    <a:pt x="456" y="1"/>
                  </a:moveTo>
                  <a:cubicBezTo>
                    <a:pt x="426" y="1"/>
                    <a:pt x="365" y="31"/>
                    <a:pt x="334" y="31"/>
                  </a:cubicBezTo>
                  <a:cubicBezTo>
                    <a:pt x="304" y="31"/>
                    <a:pt x="274" y="31"/>
                    <a:pt x="213" y="62"/>
                  </a:cubicBezTo>
                  <a:cubicBezTo>
                    <a:pt x="213" y="92"/>
                    <a:pt x="182" y="92"/>
                    <a:pt x="152" y="122"/>
                  </a:cubicBezTo>
                  <a:cubicBezTo>
                    <a:pt x="122" y="122"/>
                    <a:pt x="122" y="183"/>
                    <a:pt x="61" y="214"/>
                  </a:cubicBezTo>
                  <a:cubicBezTo>
                    <a:pt x="61" y="244"/>
                    <a:pt x="30" y="274"/>
                    <a:pt x="30" y="335"/>
                  </a:cubicBezTo>
                  <a:cubicBezTo>
                    <a:pt x="0" y="366"/>
                    <a:pt x="0" y="396"/>
                    <a:pt x="0" y="426"/>
                  </a:cubicBezTo>
                  <a:lnTo>
                    <a:pt x="0" y="548"/>
                  </a:lnTo>
                  <a:lnTo>
                    <a:pt x="0" y="670"/>
                  </a:lnTo>
                  <a:cubicBezTo>
                    <a:pt x="0" y="700"/>
                    <a:pt x="30" y="761"/>
                    <a:pt x="30" y="791"/>
                  </a:cubicBezTo>
                  <a:cubicBezTo>
                    <a:pt x="30" y="822"/>
                    <a:pt x="30" y="852"/>
                    <a:pt x="61" y="913"/>
                  </a:cubicBezTo>
                  <a:lnTo>
                    <a:pt x="152" y="974"/>
                  </a:lnTo>
                  <a:cubicBezTo>
                    <a:pt x="274" y="1095"/>
                    <a:pt x="426" y="1156"/>
                    <a:pt x="578" y="1156"/>
                  </a:cubicBezTo>
                  <a:cubicBezTo>
                    <a:pt x="638" y="1156"/>
                    <a:pt x="730" y="1126"/>
                    <a:pt x="790" y="1095"/>
                  </a:cubicBezTo>
                  <a:cubicBezTo>
                    <a:pt x="882" y="1095"/>
                    <a:pt x="942" y="1004"/>
                    <a:pt x="973" y="974"/>
                  </a:cubicBezTo>
                  <a:cubicBezTo>
                    <a:pt x="1003" y="974"/>
                    <a:pt x="1003" y="943"/>
                    <a:pt x="1064" y="913"/>
                  </a:cubicBezTo>
                  <a:cubicBezTo>
                    <a:pt x="1064" y="852"/>
                    <a:pt x="1094" y="822"/>
                    <a:pt x="1094" y="791"/>
                  </a:cubicBezTo>
                  <a:cubicBezTo>
                    <a:pt x="1094" y="761"/>
                    <a:pt x="1125" y="700"/>
                    <a:pt x="1125" y="670"/>
                  </a:cubicBezTo>
                  <a:lnTo>
                    <a:pt x="1125" y="548"/>
                  </a:lnTo>
                  <a:lnTo>
                    <a:pt x="1125" y="426"/>
                  </a:lnTo>
                  <a:cubicBezTo>
                    <a:pt x="1125" y="396"/>
                    <a:pt x="1094" y="366"/>
                    <a:pt x="1094" y="335"/>
                  </a:cubicBezTo>
                  <a:cubicBezTo>
                    <a:pt x="1094" y="274"/>
                    <a:pt x="1094" y="244"/>
                    <a:pt x="1064" y="214"/>
                  </a:cubicBezTo>
                  <a:lnTo>
                    <a:pt x="973" y="122"/>
                  </a:lnTo>
                  <a:cubicBezTo>
                    <a:pt x="973" y="92"/>
                    <a:pt x="942" y="92"/>
                    <a:pt x="912" y="62"/>
                  </a:cubicBezTo>
                  <a:cubicBezTo>
                    <a:pt x="882" y="62"/>
                    <a:pt x="821" y="31"/>
                    <a:pt x="790" y="31"/>
                  </a:cubicBezTo>
                  <a:cubicBezTo>
                    <a:pt x="760" y="31"/>
                    <a:pt x="730" y="1"/>
                    <a:pt x="66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7"/>
            <p:cNvSpPr/>
            <p:nvPr/>
          </p:nvSpPr>
          <p:spPr>
            <a:xfrm>
              <a:off x="6066500" y="1013225"/>
              <a:ext cx="30400" cy="28150"/>
            </a:xfrm>
            <a:custGeom>
              <a:avLst/>
              <a:gdLst/>
              <a:ahLst/>
              <a:cxnLst/>
              <a:rect l="l" t="t" r="r" b="b"/>
              <a:pathLst>
                <a:path w="1216" h="1126" extrusionOk="0">
                  <a:moveTo>
                    <a:pt x="486" y="0"/>
                  </a:moveTo>
                  <a:cubicBezTo>
                    <a:pt x="456" y="0"/>
                    <a:pt x="426" y="31"/>
                    <a:pt x="395" y="31"/>
                  </a:cubicBezTo>
                  <a:cubicBezTo>
                    <a:pt x="334" y="31"/>
                    <a:pt x="304" y="31"/>
                    <a:pt x="274" y="61"/>
                  </a:cubicBezTo>
                  <a:lnTo>
                    <a:pt x="182" y="152"/>
                  </a:lnTo>
                  <a:cubicBezTo>
                    <a:pt x="91" y="274"/>
                    <a:pt x="0" y="426"/>
                    <a:pt x="0" y="548"/>
                  </a:cubicBezTo>
                  <a:cubicBezTo>
                    <a:pt x="0" y="700"/>
                    <a:pt x="91" y="882"/>
                    <a:pt x="182" y="973"/>
                  </a:cubicBezTo>
                  <a:cubicBezTo>
                    <a:pt x="182" y="1034"/>
                    <a:pt x="243" y="1034"/>
                    <a:pt x="274" y="1064"/>
                  </a:cubicBezTo>
                  <a:cubicBezTo>
                    <a:pt x="304" y="1064"/>
                    <a:pt x="334" y="1095"/>
                    <a:pt x="395" y="1095"/>
                  </a:cubicBezTo>
                  <a:cubicBezTo>
                    <a:pt x="426" y="1095"/>
                    <a:pt x="456" y="1125"/>
                    <a:pt x="486" y="1125"/>
                  </a:cubicBezTo>
                  <a:lnTo>
                    <a:pt x="730" y="1125"/>
                  </a:lnTo>
                  <a:cubicBezTo>
                    <a:pt x="760" y="1125"/>
                    <a:pt x="790" y="1095"/>
                    <a:pt x="851" y="1095"/>
                  </a:cubicBezTo>
                  <a:cubicBezTo>
                    <a:pt x="882" y="1095"/>
                    <a:pt x="912" y="1095"/>
                    <a:pt x="942" y="1064"/>
                  </a:cubicBezTo>
                  <a:lnTo>
                    <a:pt x="1034" y="973"/>
                  </a:lnTo>
                  <a:cubicBezTo>
                    <a:pt x="1155" y="852"/>
                    <a:pt x="1216" y="700"/>
                    <a:pt x="1216" y="548"/>
                  </a:cubicBezTo>
                  <a:cubicBezTo>
                    <a:pt x="1216" y="426"/>
                    <a:pt x="1155" y="244"/>
                    <a:pt x="1034" y="152"/>
                  </a:cubicBezTo>
                  <a:cubicBezTo>
                    <a:pt x="1034" y="92"/>
                    <a:pt x="1003" y="92"/>
                    <a:pt x="942" y="61"/>
                  </a:cubicBezTo>
                  <a:cubicBezTo>
                    <a:pt x="912" y="61"/>
                    <a:pt x="882" y="31"/>
                    <a:pt x="851" y="31"/>
                  </a:cubicBezTo>
                  <a:cubicBezTo>
                    <a:pt x="790" y="31"/>
                    <a:pt x="760" y="0"/>
                    <a:pt x="7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7"/>
            <p:cNvSpPr/>
            <p:nvPr/>
          </p:nvSpPr>
          <p:spPr>
            <a:xfrm>
              <a:off x="6066500" y="1099850"/>
              <a:ext cx="30400" cy="1081350"/>
            </a:xfrm>
            <a:custGeom>
              <a:avLst/>
              <a:gdLst/>
              <a:ahLst/>
              <a:cxnLst/>
              <a:rect l="l" t="t" r="r" b="b"/>
              <a:pathLst>
                <a:path w="1216" h="43254" extrusionOk="0">
                  <a:moveTo>
                    <a:pt x="608" y="1"/>
                  </a:moveTo>
                  <a:cubicBezTo>
                    <a:pt x="274" y="1"/>
                    <a:pt x="0" y="244"/>
                    <a:pt x="0" y="608"/>
                  </a:cubicBezTo>
                  <a:cubicBezTo>
                    <a:pt x="0" y="882"/>
                    <a:pt x="274" y="1156"/>
                    <a:pt x="608" y="1186"/>
                  </a:cubicBezTo>
                  <a:cubicBezTo>
                    <a:pt x="942" y="1186"/>
                    <a:pt x="1216" y="943"/>
                    <a:pt x="1216" y="608"/>
                  </a:cubicBezTo>
                  <a:cubicBezTo>
                    <a:pt x="1216" y="244"/>
                    <a:pt x="942" y="1"/>
                    <a:pt x="608" y="1"/>
                  </a:cubicBezTo>
                  <a:close/>
                  <a:moveTo>
                    <a:pt x="608" y="3496"/>
                  </a:moveTo>
                  <a:cubicBezTo>
                    <a:pt x="274" y="3496"/>
                    <a:pt x="0" y="3739"/>
                    <a:pt x="0" y="4104"/>
                  </a:cubicBezTo>
                  <a:cubicBezTo>
                    <a:pt x="0" y="4438"/>
                    <a:pt x="274" y="4651"/>
                    <a:pt x="608" y="4681"/>
                  </a:cubicBezTo>
                  <a:cubicBezTo>
                    <a:pt x="942" y="4681"/>
                    <a:pt x="1216" y="4438"/>
                    <a:pt x="1216" y="4104"/>
                  </a:cubicBezTo>
                  <a:cubicBezTo>
                    <a:pt x="1216" y="3739"/>
                    <a:pt x="942" y="3496"/>
                    <a:pt x="608" y="3496"/>
                  </a:cubicBezTo>
                  <a:close/>
                  <a:moveTo>
                    <a:pt x="608" y="6992"/>
                  </a:moveTo>
                  <a:cubicBezTo>
                    <a:pt x="274" y="6992"/>
                    <a:pt x="0" y="7235"/>
                    <a:pt x="0" y="7599"/>
                  </a:cubicBezTo>
                  <a:cubicBezTo>
                    <a:pt x="0" y="7902"/>
                    <a:pt x="224" y="8155"/>
                    <a:pt x="515" y="8155"/>
                  </a:cubicBezTo>
                  <a:cubicBezTo>
                    <a:pt x="545" y="8155"/>
                    <a:pt x="576" y="8152"/>
                    <a:pt x="608" y="8147"/>
                  </a:cubicBezTo>
                  <a:cubicBezTo>
                    <a:pt x="942" y="8147"/>
                    <a:pt x="1216" y="7934"/>
                    <a:pt x="1216" y="7599"/>
                  </a:cubicBezTo>
                  <a:cubicBezTo>
                    <a:pt x="1216" y="7235"/>
                    <a:pt x="942" y="6992"/>
                    <a:pt x="608" y="6992"/>
                  </a:cubicBezTo>
                  <a:close/>
                  <a:moveTo>
                    <a:pt x="608" y="10487"/>
                  </a:moveTo>
                  <a:cubicBezTo>
                    <a:pt x="274" y="10487"/>
                    <a:pt x="0" y="10730"/>
                    <a:pt x="0" y="11095"/>
                  </a:cubicBezTo>
                  <a:cubicBezTo>
                    <a:pt x="0" y="11429"/>
                    <a:pt x="274" y="11703"/>
                    <a:pt x="608" y="11703"/>
                  </a:cubicBezTo>
                  <a:cubicBezTo>
                    <a:pt x="942" y="11703"/>
                    <a:pt x="1216" y="11429"/>
                    <a:pt x="1216" y="11095"/>
                  </a:cubicBezTo>
                  <a:cubicBezTo>
                    <a:pt x="1216" y="10730"/>
                    <a:pt x="942" y="10487"/>
                    <a:pt x="608" y="10487"/>
                  </a:cubicBezTo>
                  <a:close/>
                  <a:moveTo>
                    <a:pt x="608" y="14013"/>
                  </a:moveTo>
                  <a:cubicBezTo>
                    <a:pt x="274" y="14013"/>
                    <a:pt x="0" y="14286"/>
                    <a:pt x="0" y="14621"/>
                  </a:cubicBezTo>
                  <a:cubicBezTo>
                    <a:pt x="0" y="14925"/>
                    <a:pt x="274" y="15198"/>
                    <a:pt x="608" y="15229"/>
                  </a:cubicBezTo>
                  <a:cubicBezTo>
                    <a:pt x="942" y="15229"/>
                    <a:pt x="1216" y="14955"/>
                    <a:pt x="1216" y="14621"/>
                  </a:cubicBezTo>
                  <a:cubicBezTo>
                    <a:pt x="1216" y="14286"/>
                    <a:pt x="942" y="14013"/>
                    <a:pt x="608" y="14013"/>
                  </a:cubicBezTo>
                  <a:close/>
                  <a:moveTo>
                    <a:pt x="608" y="17508"/>
                  </a:moveTo>
                  <a:cubicBezTo>
                    <a:pt x="274" y="17508"/>
                    <a:pt x="0" y="17782"/>
                    <a:pt x="0" y="18116"/>
                  </a:cubicBezTo>
                  <a:cubicBezTo>
                    <a:pt x="0" y="18451"/>
                    <a:pt x="274" y="18694"/>
                    <a:pt x="608" y="18724"/>
                  </a:cubicBezTo>
                  <a:cubicBezTo>
                    <a:pt x="942" y="18724"/>
                    <a:pt x="1216" y="18451"/>
                    <a:pt x="1216" y="18116"/>
                  </a:cubicBezTo>
                  <a:cubicBezTo>
                    <a:pt x="1216" y="17782"/>
                    <a:pt x="942" y="17508"/>
                    <a:pt x="608" y="17508"/>
                  </a:cubicBezTo>
                  <a:close/>
                  <a:moveTo>
                    <a:pt x="608" y="21004"/>
                  </a:moveTo>
                  <a:cubicBezTo>
                    <a:pt x="274" y="21004"/>
                    <a:pt x="0" y="21247"/>
                    <a:pt x="0" y="21612"/>
                  </a:cubicBezTo>
                  <a:cubicBezTo>
                    <a:pt x="0" y="21946"/>
                    <a:pt x="274" y="22220"/>
                    <a:pt x="608" y="22220"/>
                  </a:cubicBezTo>
                  <a:cubicBezTo>
                    <a:pt x="942" y="22220"/>
                    <a:pt x="1216" y="21946"/>
                    <a:pt x="1216" y="21612"/>
                  </a:cubicBezTo>
                  <a:cubicBezTo>
                    <a:pt x="1216" y="21277"/>
                    <a:pt x="942" y="21004"/>
                    <a:pt x="608" y="21004"/>
                  </a:cubicBezTo>
                  <a:close/>
                  <a:moveTo>
                    <a:pt x="608" y="24499"/>
                  </a:moveTo>
                  <a:cubicBezTo>
                    <a:pt x="274" y="24499"/>
                    <a:pt x="0" y="24773"/>
                    <a:pt x="0" y="25107"/>
                  </a:cubicBezTo>
                  <a:cubicBezTo>
                    <a:pt x="0" y="25442"/>
                    <a:pt x="274" y="25715"/>
                    <a:pt x="608" y="25715"/>
                  </a:cubicBezTo>
                  <a:cubicBezTo>
                    <a:pt x="942" y="25715"/>
                    <a:pt x="1216" y="25442"/>
                    <a:pt x="1216" y="25107"/>
                  </a:cubicBezTo>
                  <a:cubicBezTo>
                    <a:pt x="1216" y="24773"/>
                    <a:pt x="942" y="24499"/>
                    <a:pt x="608" y="24499"/>
                  </a:cubicBezTo>
                  <a:close/>
                  <a:moveTo>
                    <a:pt x="608" y="28025"/>
                  </a:moveTo>
                  <a:cubicBezTo>
                    <a:pt x="274" y="28025"/>
                    <a:pt x="0" y="28299"/>
                    <a:pt x="0" y="28633"/>
                  </a:cubicBezTo>
                  <a:cubicBezTo>
                    <a:pt x="0" y="28937"/>
                    <a:pt x="274" y="29211"/>
                    <a:pt x="608" y="29241"/>
                  </a:cubicBezTo>
                  <a:cubicBezTo>
                    <a:pt x="942" y="29241"/>
                    <a:pt x="1216" y="28968"/>
                    <a:pt x="1216" y="28633"/>
                  </a:cubicBezTo>
                  <a:cubicBezTo>
                    <a:pt x="1216" y="28299"/>
                    <a:pt x="942" y="28025"/>
                    <a:pt x="608" y="28025"/>
                  </a:cubicBezTo>
                  <a:close/>
                  <a:moveTo>
                    <a:pt x="608" y="31521"/>
                  </a:moveTo>
                  <a:cubicBezTo>
                    <a:pt x="274" y="31521"/>
                    <a:pt x="0" y="31794"/>
                    <a:pt x="0" y="32129"/>
                  </a:cubicBezTo>
                  <a:cubicBezTo>
                    <a:pt x="0" y="32463"/>
                    <a:pt x="274" y="32737"/>
                    <a:pt x="608" y="32737"/>
                  </a:cubicBezTo>
                  <a:cubicBezTo>
                    <a:pt x="942" y="32737"/>
                    <a:pt x="1216" y="32463"/>
                    <a:pt x="1216" y="32129"/>
                  </a:cubicBezTo>
                  <a:cubicBezTo>
                    <a:pt x="1216" y="31794"/>
                    <a:pt x="942" y="31521"/>
                    <a:pt x="608" y="31521"/>
                  </a:cubicBezTo>
                  <a:close/>
                  <a:moveTo>
                    <a:pt x="608" y="35016"/>
                  </a:moveTo>
                  <a:cubicBezTo>
                    <a:pt x="274" y="35016"/>
                    <a:pt x="0" y="35290"/>
                    <a:pt x="0" y="35624"/>
                  </a:cubicBezTo>
                  <a:cubicBezTo>
                    <a:pt x="0" y="35959"/>
                    <a:pt x="274" y="36232"/>
                    <a:pt x="608" y="36232"/>
                  </a:cubicBezTo>
                  <a:cubicBezTo>
                    <a:pt x="942" y="36232"/>
                    <a:pt x="1216" y="35959"/>
                    <a:pt x="1216" y="35624"/>
                  </a:cubicBezTo>
                  <a:cubicBezTo>
                    <a:pt x="1216" y="35290"/>
                    <a:pt x="942" y="35016"/>
                    <a:pt x="608" y="35016"/>
                  </a:cubicBezTo>
                  <a:close/>
                  <a:moveTo>
                    <a:pt x="608" y="38512"/>
                  </a:moveTo>
                  <a:cubicBezTo>
                    <a:pt x="274" y="38512"/>
                    <a:pt x="0" y="38785"/>
                    <a:pt x="0" y="39120"/>
                  </a:cubicBezTo>
                  <a:cubicBezTo>
                    <a:pt x="0" y="39454"/>
                    <a:pt x="274" y="39728"/>
                    <a:pt x="608" y="39728"/>
                  </a:cubicBezTo>
                  <a:cubicBezTo>
                    <a:pt x="942" y="39728"/>
                    <a:pt x="1216" y="39454"/>
                    <a:pt x="1216" y="39120"/>
                  </a:cubicBezTo>
                  <a:cubicBezTo>
                    <a:pt x="1216" y="38785"/>
                    <a:pt x="942" y="38512"/>
                    <a:pt x="608" y="38512"/>
                  </a:cubicBezTo>
                  <a:close/>
                  <a:moveTo>
                    <a:pt x="608" y="42038"/>
                  </a:moveTo>
                  <a:cubicBezTo>
                    <a:pt x="274" y="42038"/>
                    <a:pt x="0" y="42311"/>
                    <a:pt x="0" y="42646"/>
                  </a:cubicBezTo>
                  <a:cubicBezTo>
                    <a:pt x="0" y="42949"/>
                    <a:pt x="274" y="43223"/>
                    <a:pt x="608" y="43253"/>
                  </a:cubicBezTo>
                  <a:cubicBezTo>
                    <a:pt x="942" y="43253"/>
                    <a:pt x="1216" y="43010"/>
                    <a:pt x="1216" y="42646"/>
                  </a:cubicBezTo>
                  <a:cubicBezTo>
                    <a:pt x="1216" y="42311"/>
                    <a:pt x="942" y="42038"/>
                    <a:pt x="608" y="42038"/>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7"/>
            <p:cNvSpPr/>
            <p:nvPr/>
          </p:nvSpPr>
          <p:spPr>
            <a:xfrm>
              <a:off x="6066500" y="2239675"/>
              <a:ext cx="28900" cy="28900"/>
            </a:xfrm>
            <a:custGeom>
              <a:avLst/>
              <a:gdLst/>
              <a:ahLst/>
              <a:cxnLst/>
              <a:rect l="l" t="t" r="r" b="b"/>
              <a:pathLst>
                <a:path w="1156" h="1156" extrusionOk="0">
                  <a:moveTo>
                    <a:pt x="456" y="1"/>
                  </a:moveTo>
                  <a:cubicBezTo>
                    <a:pt x="426" y="1"/>
                    <a:pt x="395" y="31"/>
                    <a:pt x="334" y="31"/>
                  </a:cubicBezTo>
                  <a:cubicBezTo>
                    <a:pt x="304" y="31"/>
                    <a:pt x="274" y="31"/>
                    <a:pt x="243" y="62"/>
                  </a:cubicBezTo>
                  <a:lnTo>
                    <a:pt x="152" y="153"/>
                  </a:lnTo>
                  <a:cubicBezTo>
                    <a:pt x="122" y="153"/>
                    <a:pt x="122" y="183"/>
                    <a:pt x="91" y="214"/>
                  </a:cubicBezTo>
                  <a:cubicBezTo>
                    <a:pt x="91" y="244"/>
                    <a:pt x="30" y="305"/>
                    <a:pt x="30" y="335"/>
                  </a:cubicBezTo>
                  <a:cubicBezTo>
                    <a:pt x="0" y="366"/>
                    <a:pt x="0" y="396"/>
                    <a:pt x="0" y="457"/>
                  </a:cubicBezTo>
                  <a:lnTo>
                    <a:pt x="0" y="548"/>
                  </a:lnTo>
                  <a:cubicBezTo>
                    <a:pt x="0" y="700"/>
                    <a:pt x="91" y="852"/>
                    <a:pt x="182" y="974"/>
                  </a:cubicBezTo>
                  <a:cubicBezTo>
                    <a:pt x="304" y="1095"/>
                    <a:pt x="456" y="1156"/>
                    <a:pt x="608" y="1156"/>
                  </a:cubicBezTo>
                  <a:cubicBezTo>
                    <a:pt x="699" y="1156"/>
                    <a:pt x="760" y="1126"/>
                    <a:pt x="790" y="1095"/>
                  </a:cubicBezTo>
                  <a:cubicBezTo>
                    <a:pt x="882" y="1095"/>
                    <a:pt x="942" y="1004"/>
                    <a:pt x="1003" y="974"/>
                  </a:cubicBezTo>
                  <a:cubicBezTo>
                    <a:pt x="1034" y="974"/>
                    <a:pt x="1034" y="943"/>
                    <a:pt x="1064" y="913"/>
                  </a:cubicBezTo>
                  <a:cubicBezTo>
                    <a:pt x="1064" y="852"/>
                    <a:pt x="1094" y="822"/>
                    <a:pt x="1094" y="791"/>
                  </a:cubicBezTo>
                  <a:cubicBezTo>
                    <a:pt x="1094" y="761"/>
                    <a:pt x="1155" y="700"/>
                    <a:pt x="1155" y="670"/>
                  </a:cubicBezTo>
                  <a:lnTo>
                    <a:pt x="1155" y="548"/>
                  </a:lnTo>
                  <a:lnTo>
                    <a:pt x="1155" y="457"/>
                  </a:lnTo>
                  <a:cubicBezTo>
                    <a:pt x="1155" y="396"/>
                    <a:pt x="1094" y="366"/>
                    <a:pt x="1094" y="335"/>
                  </a:cubicBezTo>
                  <a:cubicBezTo>
                    <a:pt x="1094" y="274"/>
                    <a:pt x="1094" y="244"/>
                    <a:pt x="1064" y="214"/>
                  </a:cubicBezTo>
                  <a:lnTo>
                    <a:pt x="1003" y="153"/>
                  </a:lnTo>
                  <a:cubicBezTo>
                    <a:pt x="1003" y="92"/>
                    <a:pt x="942" y="92"/>
                    <a:pt x="912" y="62"/>
                  </a:cubicBezTo>
                  <a:cubicBezTo>
                    <a:pt x="882" y="62"/>
                    <a:pt x="851" y="31"/>
                    <a:pt x="790" y="31"/>
                  </a:cubicBezTo>
                  <a:cubicBezTo>
                    <a:pt x="760" y="31"/>
                    <a:pt x="730" y="1"/>
                    <a:pt x="6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37" name="Google Shape;837;p27"/>
          <p:cNvSpPr/>
          <p:nvPr/>
        </p:nvSpPr>
        <p:spPr>
          <a:xfrm rot="-5400000">
            <a:off x="1219089" y="3632703"/>
            <a:ext cx="57955" cy="2496139"/>
          </a:xfrm>
          <a:custGeom>
            <a:avLst/>
            <a:gdLst/>
            <a:ahLst/>
            <a:cxnLst/>
            <a:rect l="l" t="t" r="r" b="b"/>
            <a:pathLst>
              <a:path w="1466" h="38093" extrusionOk="0">
                <a:moveTo>
                  <a:pt x="1" y="0"/>
                </a:moveTo>
                <a:lnTo>
                  <a:pt x="1" y="38093"/>
                </a:lnTo>
                <a:lnTo>
                  <a:pt x="1466" y="38093"/>
                </a:lnTo>
                <a:lnTo>
                  <a:pt x="146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7"/>
          <p:cNvSpPr/>
          <p:nvPr/>
        </p:nvSpPr>
        <p:spPr>
          <a:xfrm rot="-5400000">
            <a:off x="1218278" y="3385719"/>
            <a:ext cx="59575" cy="2496139"/>
          </a:xfrm>
          <a:custGeom>
            <a:avLst/>
            <a:gdLst/>
            <a:ahLst/>
            <a:cxnLst/>
            <a:rect l="l" t="t" r="r" b="b"/>
            <a:pathLst>
              <a:path w="1507" h="38093" extrusionOk="0">
                <a:moveTo>
                  <a:pt x="0" y="0"/>
                </a:moveTo>
                <a:lnTo>
                  <a:pt x="0" y="38093"/>
                </a:lnTo>
                <a:lnTo>
                  <a:pt x="1506" y="38093"/>
                </a:lnTo>
                <a:lnTo>
                  <a:pt x="1506"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839" name="Shape 839"/>
        <p:cNvGrpSpPr/>
        <p:nvPr/>
      </p:nvGrpSpPr>
      <p:grpSpPr>
        <a:xfrm>
          <a:off x="0" y="0"/>
          <a:ext cx="0" cy="0"/>
          <a:chOff x="0" y="0"/>
          <a:chExt cx="0" cy="0"/>
        </a:xfrm>
      </p:grpSpPr>
      <p:sp>
        <p:nvSpPr>
          <p:cNvPr id="840" name="Google Shape;840;p2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1" name="Google Shape;841;p28"/>
          <p:cNvSpPr/>
          <p:nvPr/>
        </p:nvSpPr>
        <p:spPr>
          <a:xfrm rot="5400000">
            <a:off x="4281075" y="314450"/>
            <a:ext cx="564900" cy="91440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2" name="Google Shape;842;p28"/>
          <p:cNvGrpSpPr/>
          <p:nvPr/>
        </p:nvGrpSpPr>
        <p:grpSpPr>
          <a:xfrm rot="5400000">
            <a:off x="7937434" y="3910533"/>
            <a:ext cx="1614998" cy="628331"/>
            <a:chOff x="1268525" y="3035300"/>
            <a:chExt cx="818425" cy="318400"/>
          </a:xfrm>
        </p:grpSpPr>
        <p:sp>
          <p:nvSpPr>
            <p:cNvPr id="843" name="Google Shape;843;p28"/>
            <p:cNvSpPr/>
            <p:nvPr/>
          </p:nvSpPr>
          <p:spPr>
            <a:xfrm>
              <a:off x="1268525" y="3035300"/>
              <a:ext cx="104900" cy="103350"/>
            </a:xfrm>
            <a:custGeom>
              <a:avLst/>
              <a:gdLst/>
              <a:ahLst/>
              <a:cxnLst/>
              <a:rect l="l" t="t" r="r" b="b"/>
              <a:pathLst>
                <a:path w="4196" h="4134" extrusionOk="0">
                  <a:moveTo>
                    <a:pt x="1581" y="0"/>
                  </a:moveTo>
                  <a:lnTo>
                    <a:pt x="1581" y="1520"/>
                  </a:lnTo>
                  <a:lnTo>
                    <a:pt x="1" y="1520"/>
                  </a:lnTo>
                  <a:lnTo>
                    <a:pt x="1" y="2614"/>
                  </a:lnTo>
                  <a:lnTo>
                    <a:pt x="1581" y="2614"/>
                  </a:lnTo>
                  <a:lnTo>
                    <a:pt x="1581" y="4134"/>
                  </a:lnTo>
                  <a:lnTo>
                    <a:pt x="2645" y="4134"/>
                  </a:lnTo>
                  <a:lnTo>
                    <a:pt x="2645" y="2614"/>
                  </a:lnTo>
                  <a:lnTo>
                    <a:pt x="4195" y="2614"/>
                  </a:lnTo>
                  <a:lnTo>
                    <a:pt x="4195" y="1520"/>
                  </a:lnTo>
                  <a:lnTo>
                    <a:pt x="2645" y="1520"/>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8"/>
            <p:cNvSpPr/>
            <p:nvPr/>
          </p:nvSpPr>
          <p:spPr>
            <a:xfrm>
              <a:off x="1507125" y="3035300"/>
              <a:ext cx="103375" cy="103350"/>
            </a:xfrm>
            <a:custGeom>
              <a:avLst/>
              <a:gdLst/>
              <a:ahLst/>
              <a:cxnLst/>
              <a:rect l="l" t="t" r="r" b="b"/>
              <a:pathLst>
                <a:path w="4135" h="4134" extrusionOk="0">
                  <a:moveTo>
                    <a:pt x="1521" y="0"/>
                  </a:moveTo>
                  <a:lnTo>
                    <a:pt x="1521" y="1520"/>
                  </a:lnTo>
                  <a:lnTo>
                    <a:pt x="1" y="1520"/>
                  </a:lnTo>
                  <a:lnTo>
                    <a:pt x="1" y="2614"/>
                  </a:lnTo>
                  <a:lnTo>
                    <a:pt x="1521" y="2614"/>
                  </a:lnTo>
                  <a:lnTo>
                    <a:pt x="1521" y="4134"/>
                  </a:lnTo>
                  <a:lnTo>
                    <a:pt x="2615" y="4134"/>
                  </a:lnTo>
                  <a:lnTo>
                    <a:pt x="2615" y="2614"/>
                  </a:lnTo>
                  <a:lnTo>
                    <a:pt x="4135" y="2614"/>
                  </a:lnTo>
                  <a:lnTo>
                    <a:pt x="4135"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8"/>
            <p:cNvSpPr/>
            <p:nvPr/>
          </p:nvSpPr>
          <p:spPr>
            <a:xfrm>
              <a:off x="1744975" y="3035300"/>
              <a:ext cx="103375" cy="103350"/>
            </a:xfrm>
            <a:custGeom>
              <a:avLst/>
              <a:gdLst/>
              <a:ahLst/>
              <a:cxnLst/>
              <a:rect l="l" t="t" r="r" b="b"/>
              <a:pathLst>
                <a:path w="4135" h="4134" extrusionOk="0">
                  <a:moveTo>
                    <a:pt x="1551" y="0"/>
                  </a:moveTo>
                  <a:lnTo>
                    <a:pt x="1551" y="1520"/>
                  </a:lnTo>
                  <a:lnTo>
                    <a:pt x="1" y="1520"/>
                  </a:lnTo>
                  <a:lnTo>
                    <a:pt x="1" y="2614"/>
                  </a:lnTo>
                  <a:lnTo>
                    <a:pt x="1551" y="2614"/>
                  </a:lnTo>
                  <a:lnTo>
                    <a:pt x="1551" y="4134"/>
                  </a:lnTo>
                  <a:lnTo>
                    <a:pt x="2615" y="4134"/>
                  </a:lnTo>
                  <a:lnTo>
                    <a:pt x="2615" y="2614"/>
                  </a:lnTo>
                  <a:lnTo>
                    <a:pt x="4134" y="2614"/>
                  </a:lnTo>
                  <a:lnTo>
                    <a:pt x="4134"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8"/>
            <p:cNvSpPr/>
            <p:nvPr/>
          </p:nvSpPr>
          <p:spPr>
            <a:xfrm>
              <a:off x="1982075" y="3035300"/>
              <a:ext cx="104875" cy="103350"/>
            </a:xfrm>
            <a:custGeom>
              <a:avLst/>
              <a:gdLst/>
              <a:ahLst/>
              <a:cxnLst/>
              <a:rect l="l" t="t" r="r" b="b"/>
              <a:pathLst>
                <a:path w="4195" h="4134" extrusionOk="0">
                  <a:moveTo>
                    <a:pt x="1550" y="0"/>
                  </a:moveTo>
                  <a:lnTo>
                    <a:pt x="1550" y="1520"/>
                  </a:lnTo>
                  <a:lnTo>
                    <a:pt x="0" y="1520"/>
                  </a:lnTo>
                  <a:lnTo>
                    <a:pt x="0" y="2614"/>
                  </a:lnTo>
                  <a:lnTo>
                    <a:pt x="1550" y="2614"/>
                  </a:lnTo>
                  <a:lnTo>
                    <a:pt x="1550" y="4134"/>
                  </a:lnTo>
                  <a:lnTo>
                    <a:pt x="2614" y="4134"/>
                  </a:lnTo>
                  <a:lnTo>
                    <a:pt x="2614" y="2614"/>
                  </a:lnTo>
                  <a:lnTo>
                    <a:pt x="4195" y="2614"/>
                  </a:lnTo>
                  <a:lnTo>
                    <a:pt x="4195" y="1520"/>
                  </a:lnTo>
                  <a:lnTo>
                    <a:pt x="2614" y="1520"/>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8"/>
            <p:cNvSpPr/>
            <p:nvPr/>
          </p:nvSpPr>
          <p:spPr>
            <a:xfrm>
              <a:off x="1268525" y="3248825"/>
              <a:ext cx="104900" cy="104875"/>
            </a:xfrm>
            <a:custGeom>
              <a:avLst/>
              <a:gdLst/>
              <a:ahLst/>
              <a:cxnLst/>
              <a:rect l="l" t="t" r="r" b="b"/>
              <a:pathLst>
                <a:path w="4196" h="4195" extrusionOk="0">
                  <a:moveTo>
                    <a:pt x="1581" y="0"/>
                  </a:moveTo>
                  <a:lnTo>
                    <a:pt x="1581" y="1581"/>
                  </a:lnTo>
                  <a:lnTo>
                    <a:pt x="1" y="1581"/>
                  </a:lnTo>
                  <a:lnTo>
                    <a:pt x="1" y="2614"/>
                  </a:lnTo>
                  <a:lnTo>
                    <a:pt x="1581" y="2614"/>
                  </a:lnTo>
                  <a:lnTo>
                    <a:pt x="1581" y="4195"/>
                  </a:lnTo>
                  <a:lnTo>
                    <a:pt x="2645" y="4195"/>
                  </a:lnTo>
                  <a:lnTo>
                    <a:pt x="2645" y="2614"/>
                  </a:lnTo>
                  <a:lnTo>
                    <a:pt x="4195" y="2614"/>
                  </a:lnTo>
                  <a:lnTo>
                    <a:pt x="4195" y="1581"/>
                  </a:lnTo>
                  <a:lnTo>
                    <a:pt x="2645" y="1581"/>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8"/>
            <p:cNvSpPr/>
            <p:nvPr/>
          </p:nvSpPr>
          <p:spPr>
            <a:xfrm>
              <a:off x="1507125" y="3248825"/>
              <a:ext cx="103375" cy="104875"/>
            </a:xfrm>
            <a:custGeom>
              <a:avLst/>
              <a:gdLst/>
              <a:ahLst/>
              <a:cxnLst/>
              <a:rect l="l" t="t" r="r" b="b"/>
              <a:pathLst>
                <a:path w="4135" h="4195" extrusionOk="0">
                  <a:moveTo>
                    <a:pt x="1521" y="0"/>
                  </a:moveTo>
                  <a:lnTo>
                    <a:pt x="1521" y="1581"/>
                  </a:lnTo>
                  <a:lnTo>
                    <a:pt x="1" y="1581"/>
                  </a:lnTo>
                  <a:lnTo>
                    <a:pt x="1" y="2614"/>
                  </a:lnTo>
                  <a:lnTo>
                    <a:pt x="1521" y="2614"/>
                  </a:lnTo>
                  <a:lnTo>
                    <a:pt x="1521" y="4195"/>
                  </a:lnTo>
                  <a:lnTo>
                    <a:pt x="2615" y="4195"/>
                  </a:lnTo>
                  <a:lnTo>
                    <a:pt x="2615" y="2614"/>
                  </a:lnTo>
                  <a:lnTo>
                    <a:pt x="4135" y="2614"/>
                  </a:lnTo>
                  <a:lnTo>
                    <a:pt x="4135"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8"/>
            <p:cNvSpPr/>
            <p:nvPr/>
          </p:nvSpPr>
          <p:spPr>
            <a:xfrm>
              <a:off x="1744975" y="3248825"/>
              <a:ext cx="103375" cy="104875"/>
            </a:xfrm>
            <a:custGeom>
              <a:avLst/>
              <a:gdLst/>
              <a:ahLst/>
              <a:cxnLst/>
              <a:rect l="l" t="t" r="r" b="b"/>
              <a:pathLst>
                <a:path w="4135" h="4195" extrusionOk="0">
                  <a:moveTo>
                    <a:pt x="1551" y="0"/>
                  </a:moveTo>
                  <a:lnTo>
                    <a:pt x="1551" y="1581"/>
                  </a:lnTo>
                  <a:lnTo>
                    <a:pt x="1" y="1581"/>
                  </a:lnTo>
                  <a:lnTo>
                    <a:pt x="1" y="2614"/>
                  </a:lnTo>
                  <a:lnTo>
                    <a:pt x="1551" y="2614"/>
                  </a:lnTo>
                  <a:lnTo>
                    <a:pt x="1551" y="4195"/>
                  </a:lnTo>
                  <a:lnTo>
                    <a:pt x="2615" y="4195"/>
                  </a:lnTo>
                  <a:lnTo>
                    <a:pt x="2615" y="2614"/>
                  </a:lnTo>
                  <a:lnTo>
                    <a:pt x="4134" y="2614"/>
                  </a:lnTo>
                  <a:lnTo>
                    <a:pt x="4134"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8"/>
            <p:cNvSpPr/>
            <p:nvPr/>
          </p:nvSpPr>
          <p:spPr>
            <a:xfrm>
              <a:off x="1982075" y="3248825"/>
              <a:ext cx="104875" cy="104875"/>
            </a:xfrm>
            <a:custGeom>
              <a:avLst/>
              <a:gdLst/>
              <a:ahLst/>
              <a:cxnLst/>
              <a:rect l="l" t="t" r="r" b="b"/>
              <a:pathLst>
                <a:path w="4195" h="4195" extrusionOk="0">
                  <a:moveTo>
                    <a:pt x="1550" y="0"/>
                  </a:moveTo>
                  <a:lnTo>
                    <a:pt x="1550" y="1581"/>
                  </a:lnTo>
                  <a:lnTo>
                    <a:pt x="0" y="1581"/>
                  </a:lnTo>
                  <a:lnTo>
                    <a:pt x="0" y="2614"/>
                  </a:lnTo>
                  <a:lnTo>
                    <a:pt x="1550" y="2614"/>
                  </a:lnTo>
                  <a:lnTo>
                    <a:pt x="1550" y="4195"/>
                  </a:lnTo>
                  <a:lnTo>
                    <a:pt x="2614" y="4195"/>
                  </a:lnTo>
                  <a:lnTo>
                    <a:pt x="2614" y="2614"/>
                  </a:lnTo>
                  <a:lnTo>
                    <a:pt x="4195" y="2614"/>
                  </a:lnTo>
                  <a:lnTo>
                    <a:pt x="4195" y="1581"/>
                  </a:lnTo>
                  <a:lnTo>
                    <a:pt x="2614" y="1581"/>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1" name="Google Shape;851;p28"/>
          <p:cNvGrpSpPr/>
          <p:nvPr/>
        </p:nvGrpSpPr>
        <p:grpSpPr>
          <a:xfrm>
            <a:off x="-294412" y="86625"/>
            <a:ext cx="1007625" cy="1012975"/>
            <a:chOff x="3577850" y="660625"/>
            <a:chExt cx="1007625" cy="1012975"/>
          </a:xfrm>
        </p:grpSpPr>
        <p:sp>
          <p:nvSpPr>
            <p:cNvPr id="852" name="Google Shape;852;p28"/>
            <p:cNvSpPr/>
            <p:nvPr/>
          </p:nvSpPr>
          <p:spPr>
            <a:xfrm>
              <a:off x="3577850" y="660625"/>
              <a:ext cx="1007625" cy="1012975"/>
            </a:xfrm>
            <a:custGeom>
              <a:avLst/>
              <a:gdLst/>
              <a:ahLst/>
              <a:cxnLst/>
              <a:rect l="l" t="t" r="r" b="b"/>
              <a:pathLst>
                <a:path w="40305" h="40519" fill="none" extrusionOk="0">
                  <a:moveTo>
                    <a:pt x="0" y="19910"/>
                  </a:moveTo>
                  <a:cubicBezTo>
                    <a:pt x="182" y="8816"/>
                    <a:pt x="9362" y="1"/>
                    <a:pt x="20396" y="183"/>
                  </a:cubicBezTo>
                  <a:cubicBezTo>
                    <a:pt x="31490" y="396"/>
                    <a:pt x="40305" y="9545"/>
                    <a:pt x="40122" y="20609"/>
                  </a:cubicBezTo>
                  <a:cubicBezTo>
                    <a:pt x="39940" y="31703"/>
                    <a:pt x="30791" y="40518"/>
                    <a:pt x="19727" y="40305"/>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8"/>
            <p:cNvSpPr/>
            <p:nvPr/>
          </p:nvSpPr>
          <p:spPr>
            <a:xfrm>
              <a:off x="3741975" y="934200"/>
              <a:ext cx="675575" cy="570700"/>
            </a:xfrm>
            <a:custGeom>
              <a:avLst/>
              <a:gdLst/>
              <a:ahLst/>
              <a:cxnLst/>
              <a:rect l="l" t="t" r="r" b="b"/>
              <a:pathLst>
                <a:path w="27023" h="22828" fill="none" extrusionOk="0">
                  <a:moveTo>
                    <a:pt x="22858" y="1763"/>
                  </a:moveTo>
                  <a:cubicBezTo>
                    <a:pt x="27022" y="6930"/>
                    <a:pt x="26232" y="14469"/>
                    <a:pt x="21095" y="18663"/>
                  </a:cubicBezTo>
                  <a:cubicBezTo>
                    <a:pt x="15928" y="22827"/>
                    <a:pt x="8359" y="22037"/>
                    <a:pt x="4195" y="16900"/>
                  </a:cubicBezTo>
                  <a:cubicBezTo>
                    <a:pt x="1" y="11794"/>
                    <a:pt x="821" y="4195"/>
                    <a:pt x="5928" y="0"/>
                  </a:cubicBez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854" name="Shape 854"/>
        <p:cNvGrpSpPr/>
        <p:nvPr/>
      </p:nvGrpSpPr>
      <p:grpSpPr>
        <a:xfrm>
          <a:off x="0" y="0"/>
          <a:ext cx="0" cy="0"/>
          <a:chOff x="0" y="0"/>
          <a:chExt cx="0" cy="0"/>
        </a:xfrm>
      </p:grpSpPr>
      <p:sp>
        <p:nvSpPr>
          <p:cNvPr id="855" name="Google Shape;855;p2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56" name="Google Shape;856;p29"/>
          <p:cNvSpPr/>
          <p:nvPr/>
        </p:nvSpPr>
        <p:spPr>
          <a:xfrm>
            <a:off x="-6775"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57" name="Google Shape;857;p29"/>
          <p:cNvCxnSpPr/>
          <p:nvPr/>
        </p:nvCxnSpPr>
        <p:spPr>
          <a:xfrm>
            <a:off x="6793492" y="338150"/>
            <a:ext cx="2350500" cy="0"/>
          </a:xfrm>
          <a:prstGeom prst="straightConnector1">
            <a:avLst/>
          </a:prstGeom>
          <a:noFill/>
          <a:ln w="19050" cap="flat" cmpd="sng">
            <a:solidFill>
              <a:srgbClr val="3F5294"/>
            </a:solidFill>
            <a:prstDash val="solid"/>
            <a:round/>
            <a:headEnd type="none" w="med" len="med"/>
            <a:tailEnd type="none" w="med" len="med"/>
          </a:ln>
        </p:spPr>
      </p:cxnSp>
      <p:cxnSp>
        <p:nvCxnSpPr>
          <p:cNvPr id="858" name="Google Shape;858;p29"/>
          <p:cNvCxnSpPr/>
          <p:nvPr/>
        </p:nvCxnSpPr>
        <p:spPr>
          <a:xfrm>
            <a:off x="6793492" y="539508"/>
            <a:ext cx="2350500" cy="0"/>
          </a:xfrm>
          <a:prstGeom prst="straightConnector1">
            <a:avLst/>
          </a:prstGeom>
          <a:noFill/>
          <a:ln w="19050" cap="flat" cmpd="sng">
            <a:solidFill>
              <a:srgbClr val="3F5294"/>
            </a:solidFill>
            <a:prstDash val="solid"/>
            <a:round/>
            <a:headEnd type="none" w="med" len="med"/>
            <a:tailEnd type="none" w="med" len="med"/>
          </a:ln>
        </p:spPr>
      </p:cxnSp>
      <p:grpSp>
        <p:nvGrpSpPr>
          <p:cNvPr id="859" name="Google Shape;859;p29"/>
          <p:cNvGrpSpPr/>
          <p:nvPr/>
        </p:nvGrpSpPr>
        <p:grpSpPr>
          <a:xfrm>
            <a:off x="76490" y="3530364"/>
            <a:ext cx="528705" cy="1528441"/>
            <a:chOff x="76490" y="3530364"/>
            <a:chExt cx="528705" cy="1528441"/>
          </a:xfrm>
        </p:grpSpPr>
        <p:sp>
          <p:nvSpPr>
            <p:cNvPr id="860" name="Google Shape;860;p29"/>
            <p:cNvSpPr/>
            <p:nvPr/>
          </p:nvSpPr>
          <p:spPr>
            <a:xfrm>
              <a:off x="551711" y="5005502"/>
              <a:ext cx="52086" cy="53303"/>
            </a:xfrm>
            <a:custGeom>
              <a:avLst/>
              <a:gdLst/>
              <a:ahLst/>
              <a:cxnLst/>
              <a:rect l="l" t="t" r="r" b="b"/>
              <a:pathLst>
                <a:path w="1156" h="1183" extrusionOk="0">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29"/>
            <p:cNvSpPr/>
            <p:nvPr/>
          </p:nvSpPr>
          <p:spPr>
            <a:xfrm>
              <a:off x="550360" y="4860191"/>
              <a:ext cx="54835" cy="52086"/>
            </a:xfrm>
            <a:custGeom>
              <a:avLst/>
              <a:gdLst/>
              <a:ahLst/>
              <a:cxnLst/>
              <a:rect l="l" t="t" r="r" b="b"/>
              <a:pathLst>
                <a:path w="1217" h="1156" extrusionOk="0">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9"/>
            <p:cNvSpPr/>
            <p:nvPr/>
          </p:nvSpPr>
          <p:spPr>
            <a:xfrm>
              <a:off x="235363" y="4709519"/>
              <a:ext cx="53438" cy="53483"/>
            </a:xfrm>
            <a:custGeom>
              <a:avLst/>
              <a:gdLst/>
              <a:ahLst/>
              <a:cxnLst/>
              <a:rect l="l" t="t" r="r" b="b"/>
              <a:pathLst>
                <a:path w="1186" h="1187" extrusionOk="0">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9"/>
            <p:cNvSpPr/>
            <p:nvPr/>
          </p:nvSpPr>
          <p:spPr>
            <a:xfrm>
              <a:off x="392839" y="4709519"/>
              <a:ext cx="54835" cy="5483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9"/>
            <p:cNvSpPr/>
            <p:nvPr/>
          </p:nvSpPr>
          <p:spPr>
            <a:xfrm>
              <a:off x="548963" y="4709519"/>
              <a:ext cx="56232" cy="54835"/>
            </a:xfrm>
            <a:custGeom>
              <a:avLst/>
              <a:gdLst/>
              <a:ahLst/>
              <a:cxnLst/>
              <a:rect l="l" t="t" r="r" b="b"/>
              <a:pathLst>
                <a:path w="1248" h="1217" extrusionOk="0">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9"/>
            <p:cNvSpPr/>
            <p:nvPr/>
          </p:nvSpPr>
          <p:spPr>
            <a:xfrm>
              <a:off x="233966" y="4562992"/>
              <a:ext cx="54835" cy="5483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9"/>
            <p:cNvSpPr/>
            <p:nvPr/>
          </p:nvSpPr>
          <p:spPr>
            <a:xfrm>
              <a:off x="392839" y="4562992"/>
              <a:ext cx="54835" cy="5483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9"/>
            <p:cNvSpPr/>
            <p:nvPr/>
          </p:nvSpPr>
          <p:spPr>
            <a:xfrm>
              <a:off x="548963" y="4564344"/>
              <a:ext cx="56232" cy="53483"/>
            </a:xfrm>
            <a:custGeom>
              <a:avLst/>
              <a:gdLst/>
              <a:ahLst/>
              <a:cxnLst/>
              <a:rect l="l" t="t" r="r" b="b"/>
              <a:pathLst>
                <a:path w="1248" h="1187" extrusionOk="0">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9"/>
            <p:cNvSpPr/>
            <p:nvPr/>
          </p:nvSpPr>
          <p:spPr>
            <a:xfrm>
              <a:off x="392839" y="4415068"/>
              <a:ext cx="54835" cy="5483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9"/>
            <p:cNvSpPr/>
            <p:nvPr/>
          </p:nvSpPr>
          <p:spPr>
            <a:xfrm>
              <a:off x="76490" y="4415068"/>
              <a:ext cx="54835" cy="5483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9"/>
            <p:cNvSpPr/>
            <p:nvPr/>
          </p:nvSpPr>
          <p:spPr>
            <a:xfrm>
              <a:off x="233966" y="4415068"/>
              <a:ext cx="54835" cy="54835"/>
            </a:xfrm>
            <a:custGeom>
              <a:avLst/>
              <a:gdLst/>
              <a:ahLst/>
              <a:cxnLst/>
              <a:rect l="l" t="t" r="r" b="b"/>
              <a:pathLst>
                <a:path w="1217" h="1217" extrusionOk="0">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9"/>
            <p:cNvSpPr/>
            <p:nvPr/>
          </p:nvSpPr>
          <p:spPr>
            <a:xfrm>
              <a:off x="548963" y="4415068"/>
              <a:ext cx="56232" cy="54835"/>
            </a:xfrm>
            <a:custGeom>
              <a:avLst/>
              <a:gdLst/>
              <a:ahLst/>
              <a:cxnLst/>
              <a:rect l="l" t="t" r="r" b="b"/>
              <a:pathLst>
                <a:path w="1248" h="1217" extrusionOk="0">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9"/>
            <p:cNvSpPr/>
            <p:nvPr/>
          </p:nvSpPr>
          <p:spPr>
            <a:xfrm>
              <a:off x="233966" y="4268541"/>
              <a:ext cx="54835" cy="5483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9"/>
            <p:cNvSpPr/>
            <p:nvPr/>
          </p:nvSpPr>
          <p:spPr>
            <a:xfrm>
              <a:off x="76490" y="4268541"/>
              <a:ext cx="54835" cy="5483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9"/>
            <p:cNvSpPr/>
            <p:nvPr/>
          </p:nvSpPr>
          <p:spPr>
            <a:xfrm>
              <a:off x="392839" y="4268541"/>
              <a:ext cx="54835" cy="5483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9"/>
            <p:cNvSpPr/>
            <p:nvPr/>
          </p:nvSpPr>
          <p:spPr>
            <a:xfrm>
              <a:off x="548963" y="4268541"/>
              <a:ext cx="56232" cy="54835"/>
            </a:xfrm>
            <a:custGeom>
              <a:avLst/>
              <a:gdLst/>
              <a:ahLst/>
              <a:cxnLst/>
              <a:rect l="l" t="t" r="r" b="b"/>
              <a:pathLst>
                <a:path w="1248" h="1217" extrusionOk="0">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9"/>
            <p:cNvSpPr/>
            <p:nvPr/>
          </p:nvSpPr>
          <p:spPr>
            <a:xfrm>
              <a:off x="392839" y="4119266"/>
              <a:ext cx="54835" cy="5479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9"/>
            <p:cNvSpPr/>
            <p:nvPr/>
          </p:nvSpPr>
          <p:spPr>
            <a:xfrm>
              <a:off x="233966" y="4119266"/>
              <a:ext cx="54835" cy="5479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9"/>
            <p:cNvSpPr/>
            <p:nvPr/>
          </p:nvSpPr>
          <p:spPr>
            <a:xfrm>
              <a:off x="76490" y="4119266"/>
              <a:ext cx="54835" cy="5479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9"/>
            <p:cNvSpPr/>
            <p:nvPr/>
          </p:nvSpPr>
          <p:spPr>
            <a:xfrm>
              <a:off x="550360" y="4120617"/>
              <a:ext cx="54835" cy="53438"/>
            </a:xfrm>
            <a:custGeom>
              <a:avLst/>
              <a:gdLst/>
              <a:ahLst/>
              <a:cxnLst/>
              <a:rect l="l" t="t" r="r" b="b"/>
              <a:pathLst>
                <a:path w="1217" h="1186" extrusionOk="0">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9"/>
            <p:cNvSpPr/>
            <p:nvPr/>
          </p:nvSpPr>
          <p:spPr>
            <a:xfrm>
              <a:off x="233966" y="3971342"/>
              <a:ext cx="54835" cy="54835"/>
            </a:xfrm>
            <a:custGeom>
              <a:avLst/>
              <a:gdLst/>
              <a:ahLst/>
              <a:cxnLst/>
              <a:rect l="l" t="t" r="r" b="b"/>
              <a:pathLst>
                <a:path w="1217" h="1217" extrusionOk="0">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9"/>
            <p:cNvSpPr/>
            <p:nvPr/>
          </p:nvSpPr>
          <p:spPr>
            <a:xfrm>
              <a:off x="76490" y="3971342"/>
              <a:ext cx="54835" cy="54835"/>
            </a:xfrm>
            <a:custGeom>
              <a:avLst/>
              <a:gdLst/>
              <a:ahLst/>
              <a:cxnLst/>
              <a:rect l="l" t="t" r="r" b="b"/>
              <a:pathLst>
                <a:path w="1217" h="1217" extrusionOk="0">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9"/>
            <p:cNvSpPr/>
            <p:nvPr/>
          </p:nvSpPr>
          <p:spPr>
            <a:xfrm>
              <a:off x="392839" y="3971342"/>
              <a:ext cx="54835" cy="5483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9"/>
            <p:cNvSpPr/>
            <p:nvPr/>
          </p:nvSpPr>
          <p:spPr>
            <a:xfrm>
              <a:off x="550360" y="3974090"/>
              <a:ext cx="54835" cy="53438"/>
            </a:xfrm>
            <a:custGeom>
              <a:avLst/>
              <a:gdLst/>
              <a:ahLst/>
              <a:cxnLst/>
              <a:rect l="l" t="t" r="r" b="b"/>
              <a:pathLst>
                <a:path w="1217" h="1186" extrusionOk="0">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9"/>
            <p:cNvSpPr/>
            <p:nvPr/>
          </p:nvSpPr>
          <p:spPr>
            <a:xfrm>
              <a:off x="392839" y="3824815"/>
              <a:ext cx="54835" cy="5479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9"/>
            <p:cNvSpPr/>
            <p:nvPr/>
          </p:nvSpPr>
          <p:spPr>
            <a:xfrm>
              <a:off x="233966" y="3824815"/>
              <a:ext cx="54835" cy="5479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9"/>
            <p:cNvSpPr/>
            <p:nvPr/>
          </p:nvSpPr>
          <p:spPr>
            <a:xfrm>
              <a:off x="76490" y="3824815"/>
              <a:ext cx="54835" cy="5479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9"/>
            <p:cNvSpPr/>
            <p:nvPr/>
          </p:nvSpPr>
          <p:spPr>
            <a:xfrm>
              <a:off x="548963" y="3824815"/>
              <a:ext cx="56232" cy="54790"/>
            </a:xfrm>
            <a:custGeom>
              <a:avLst/>
              <a:gdLst/>
              <a:ahLst/>
              <a:cxnLst/>
              <a:rect l="l" t="t" r="r" b="b"/>
              <a:pathLst>
                <a:path w="1248" h="1216" extrusionOk="0">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29"/>
            <p:cNvSpPr/>
            <p:nvPr/>
          </p:nvSpPr>
          <p:spPr>
            <a:xfrm>
              <a:off x="392839" y="3678243"/>
              <a:ext cx="54835" cy="5483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9"/>
            <p:cNvSpPr/>
            <p:nvPr/>
          </p:nvSpPr>
          <p:spPr>
            <a:xfrm>
              <a:off x="233966" y="3678243"/>
              <a:ext cx="54835" cy="54835"/>
            </a:xfrm>
            <a:custGeom>
              <a:avLst/>
              <a:gdLst/>
              <a:ahLst/>
              <a:cxnLst/>
              <a:rect l="l" t="t" r="r" b="b"/>
              <a:pathLst>
                <a:path w="1217" h="1217" extrusionOk="0">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9"/>
            <p:cNvSpPr/>
            <p:nvPr/>
          </p:nvSpPr>
          <p:spPr>
            <a:xfrm>
              <a:off x="76490" y="3678243"/>
              <a:ext cx="54835" cy="5483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29"/>
            <p:cNvSpPr/>
            <p:nvPr/>
          </p:nvSpPr>
          <p:spPr>
            <a:xfrm>
              <a:off x="548963" y="3675494"/>
              <a:ext cx="56232" cy="54835"/>
            </a:xfrm>
            <a:custGeom>
              <a:avLst/>
              <a:gdLst/>
              <a:ahLst/>
              <a:cxnLst/>
              <a:rect l="l" t="t" r="r" b="b"/>
              <a:pathLst>
                <a:path w="1248" h="1217" extrusionOk="0">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29"/>
            <p:cNvSpPr/>
            <p:nvPr/>
          </p:nvSpPr>
          <p:spPr>
            <a:xfrm>
              <a:off x="392839" y="3530364"/>
              <a:ext cx="54835" cy="5479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9"/>
            <p:cNvSpPr/>
            <p:nvPr/>
          </p:nvSpPr>
          <p:spPr>
            <a:xfrm>
              <a:off x="233966" y="3530364"/>
              <a:ext cx="54835" cy="5479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9"/>
            <p:cNvSpPr/>
            <p:nvPr/>
          </p:nvSpPr>
          <p:spPr>
            <a:xfrm>
              <a:off x="76490" y="3530364"/>
              <a:ext cx="54835" cy="5479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9"/>
            <p:cNvSpPr/>
            <p:nvPr/>
          </p:nvSpPr>
          <p:spPr>
            <a:xfrm>
              <a:off x="550360" y="3530364"/>
              <a:ext cx="54835" cy="54790"/>
            </a:xfrm>
            <a:custGeom>
              <a:avLst/>
              <a:gdLst/>
              <a:ahLst/>
              <a:cxnLst/>
              <a:rect l="l" t="t" r="r" b="b"/>
              <a:pathLst>
                <a:path w="1217" h="1216" extrusionOk="0">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29"/>
            <p:cNvSpPr/>
            <p:nvPr/>
          </p:nvSpPr>
          <p:spPr>
            <a:xfrm>
              <a:off x="76490" y="4562992"/>
              <a:ext cx="54835" cy="54835"/>
            </a:xfrm>
            <a:custGeom>
              <a:avLst/>
              <a:gdLst/>
              <a:ahLst/>
              <a:cxnLst/>
              <a:rect l="l" t="t" r="r" b="b"/>
              <a:pathLst>
                <a:path w="1217" h="1217" extrusionOk="0">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9"/>
            <p:cNvSpPr/>
            <p:nvPr/>
          </p:nvSpPr>
          <p:spPr>
            <a:xfrm>
              <a:off x="76490" y="4710780"/>
              <a:ext cx="54835" cy="53573"/>
            </a:xfrm>
            <a:custGeom>
              <a:avLst/>
              <a:gdLst/>
              <a:ahLst/>
              <a:cxnLst/>
              <a:rect l="l" t="t" r="r" b="b"/>
              <a:pathLst>
                <a:path w="1217" h="1189" extrusionOk="0">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9"/>
            <p:cNvSpPr/>
            <p:nvPr/>
          </p:nvSpPr>
          <p:spPr>
            <a:xfrm>
              <a:off x="76490" y="4857443"/>
              <a:ext cx="52086" cy="54835"/>
            </a:xfrm>
            <a:custGeom>
              <a:avLst/>
              <a:gdLst/>
              <a:ahLst/>
              <a:cxnLst/>
              <a:rect l="l" t="t" r="r" b="b"/>
              <a:pathLst>
                <a:path w="1156" h="1217" extrusionOk="0">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9"/>
            <p:cNvSpPr/>
            <p:nvPr/>
          </p:nvSpPr>
          <p:spPr>
            <a:xfrm>
              <a:off x="392839" y="4857443"/>
              <a:ext cx="54835" cy="54835"/>
            </a:xfrm>
            <a:custGeom>
              <a:avLst/>
              <a:gdLst/>
              <a:ahLst/>
              <a:cxnLst/>
              <a:rect l="l" t="t" r="r" b="b"/>
              <a:pathLst>
                <a:path w="1217" h="1217" extrusionOk="0">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9"/>
            <p:cNvSpPr/>
            <p:nvPr/>
          </p:nvSpPr>
          <p:spPr>
            <a:xfrm>
              <a:off x="235363" y="4857443"/>
              <a:ext cx="54835" cy="5483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9"/>
            <p:cNvSpPr/>
            <p:nvPr/>
          </p:nvSpPr>
          <p:spPr>
            <a:xfrm>
              <a:off x="392839" y="5003970"/>
              <a:ext cx="54835" cy="5483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9"/>
            <p:cNvSpPr/>
            <p:nvPr/>
          </p:nvSpPr>
          <p:spPr>
            <a:xfrm>
              <a:off x="233966" y="5003970"/>
              <a:ext cx="54835" cy="54835"/>
            </a:xfrm>
            <a:custGeom>
              <a:avLst/>
              <a:gdLst/>
              <a:ahLst/>
              <a:cxnLst/>
              <a:rect l="l" t="t" r="r" b="b"/>
              <a:pathLst>
                <a:path w="1217" h="1217" extrusionOk="0">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9"/>
            <p:cNvSpPr/>
            <p:nvPr/>
          </p:nvSpPr>
          <p:spPr>
            <a:xfrm>
              <a:off x="76490" y="5003970"/>
              <a:ext cx="52086" cy="54835"/>
            </a:xfrm>
            <a:custGeom>
              <a:avLst/>
              <a:gdLst/>
              <a:ahLst/>
              <a:cxnLst/>
              <a:rect l="l" t="t" r="r" b="b"/>
              <a:pathLst>
                <a:path w="1156" h="1217" extrusionOk="0">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04" name="Google Shape;904;p29"/>
          <p:cNvCxnSpPr/>
          <p:nvPr/>
        </p:nvCxnSpPr>
        <p:spPr>
          <a:xfrm>
            <a:off x="6793492" y="136792"/>
            <a:ext cx="23505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wo columns 3">
  <p:cSld name="CUSTOM_12">
    <p:spTree>
      <p:nvGrpSpPr>
        <p:cNvPr id="905" name="Shape 905"/>
        <p:cNvGrpSpPr/>
        <p:nvPr/>
      </p:nvGrpSpPr>
      <p:grpSpPr>
        <a:xfrm>
          <a:off x="0" y="0"/>
          <a:ext cx="0" cy="0"/>
          <a:chOff x="0" y="0"/>
          <a:chExt cx="0" cy="0"/>
        </a:xfrm>
      </p:grpSpPr>
      <p:sp>
        <p:nvSpPr>
          <p:cNvPr id="906" name="Google Shape;906;p3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7" name="Google Shape;907;p30"/>
          <p:cNvSpPr txBox="1"/>
          <p:nvPr>
            <p:ph type="body" idx="1"/>
          </p:nvPr>
        </p:nvSpPr>
        <p:spPr>
          <a:xfrm>
            <a:off x="720000" y="1215751"/>
            <a:ext cx="7704000" cy="57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300"/>
              </a:spcBef>
              <a:spcAft>
                <a:spcPts val="0"/>
              </a:spcAft>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
        <p:nvSpPr>
          <p:cNvPr id="908" name="Google Shape;908;p30"/>
          <p:cNvSpPr txBox="1"/>
          <p:nvPr>
            <p:ph type="body" idx="2"/>
          </p:nvPr>
        </p:nvSpPr>
        <p:spPr>
          <a:xfrm>
            <a:off x="713225" y="2087650"/>
            <a:ext cx="3706200" cy="25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
        <p:nvSpPr>
          <p:cNvPr id="909" name="Google Shape;909;p30"/>
          <p:cNvSpPr txBox="1"/>
          <p:nvPr>
            <p:ph type="body" idx="3"/>
          </p:nvPr>
        </p:nvSpPr>
        <p:spPr>
          <a:xfrm>
            <a:off x="4717625" y="2087650"/>
            <a:ext cx="3706200" cy="25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Nunito Light"/>
              <a:buChar char="●"/>
              <a:defRPr sz="12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
        <p:nvSpPr>
          <p:cNvPr id="910" name="Google Shape;910;p30"/>
          <p:cNvSpPr/>
          <p:nvPr/>
        </p:nvSpPr>
        <p:spPr>
          <a:xfrm>
            <a:off x="0" y="4078825"/>
            <a:ext cx="9144000" cy="10647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1" name="Google Shape;911;p30"/>
          <p:cNvGrpSpPr/>
          <p:nvPr/>
        </p:nvGrpSpPr>
        <p:grpSpPr>
          <a:xfrm>
            <a:off x="146628" y="4286120"/>
            <a:ext cx="1901119" cy="739611"/>
            <a:chOff x="1268525" y="3035300"/>
            <a:chExt cx="818425" cy="318400"/>
          </a:xfrm>
        </p:grpSpPr>
        <p:sp>
          <p:nvSpPr>
            <p:cNvPr id="912" name="Google Shape;912;p30"/>
            <p:cNvSpPr/>
            <p:nvPr/>
          </p:nvSpPr>
          <p:spPr>
            <a:xfrm>
              <a:off x="1268525" y="3035300"/>
              <a:ext cx="104900" cy="103350"/>
            </a:xfrm>
            <a:custGeom>
              <a:avLst/>
              <a:gdLst/>
              <a:ahLst/>
              <a:cxnLst/>
              <a:rect l="l" t="t" r="r" b="b"/>
              <a:pathLst>
                <a:path w="4196" h="4134" extrusionOk="0">
                  <a:moveTo>
                    <a:pt x="1581" y="0"/>
                  </a:moveTo>
                  <a:lnTo>
                    <a:pt x="1581" y="1520"/>
                  </a:lnTo>
                  <a:lnTo>
                    <a:pt x="1" y="1520"/>
                  </a:lnTo>
                  <a:lnTo>
                    <a:pt x="1" y="2614"/>
                  </a:lnTo>
                  <a:lnTo>
                    <a:pt x="1581" y="2614"/>
                  </a:lnTo>
                  <a:lnTo>
                    <a:pt x="1581" y="4134"/>
                  </a:lnTo>
                  <a:lnTo>
                    <a:pt x="2645" y="4134"/>
                  </a:lnTo>
                  <a:lnTo>
                    <a:pt x="2645" y="2614"/>
                  </a:lnTo>
                  <a:lnTo>
                    <a:pt x="4195" y="2614"/>
                  </a:lnTo>
                  <a:lnTo>
                    <a:pt x="4195" y="1520"/>
                  </a:lnTo>
                  <a:lnTo>
                    <a:pt x="2645" y="1520"/>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30"/>
            <p:cNvSpPr/>
            <p:nvPr/>
          </p:nvSpPr>
          <p:spPr>
            <a:xfrm>
              <a:off x="1507125" y="3035300"/>
              <a:ext cx="103375" cy="103350"/>
            </a:xfrm>
            <a:custGeom>
              <a:avLst/>
              <a:gdLst/>
              <a:ahLst/>
              <a:cxnLst/>
              <a:rect l="l" t="t" r="r" b="b"/>
              <a:pathLst>
                <a:path w="4135" h="4134" extrusionOk="0">
                  <a:moveTo>
                    <a:pt x="1521" y="0"/>
                  </a:moveTo>
                  <a:lnTo>
                    <a:pt x="1521" y="1520"/>
                  </a:lnTo>
                  <a:lnTo>
                    <a:pt x="1" y="1520"/>
                  </a:lnTo>
                  <a:lnTo>
                    <a:pt x="1" y="2614"/>
                  </a:lnTo>
                  <a:lnTo>
                    <a:pt x="1521" y="2614"/>
                  </a:lnTo>
                  <a:lnTo>
                    <a:pt x="1521" y="4134"/>
                  </a:lnTo>
                  <a:lnTo>
                    <a:pt x="2615" y="4134"/>
                  </a:lnTo>
                  <a:lnTo>
                    <a:pt x="2615" y="2614"/>
                  </a:lnTo>
                  <a:lnTo>
                    <a:pt x="4135" y="2614"/>
                  </a:lnTo>
                  <a:lnTo>
                    <a:pt x="4135"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30"/>
            <p:cNvSpPr/>
            <p:nvPr/>
          </p:nvSpPr>
          <p:spPr>
            <a:xfrm>
              <a:off x="1744975" y="3035300"/>
              <a:ext cx="103375" cy="103350"/>
            </a:xfrm>
            <a:custGeom>
              <a:avLst/>
              <a:gdLst/>
              <a:ahLst/>
              <a:cxnLst/>
              <a:rect l="l" t="t" r="r" b="b"/>
              <a:pathLst>
                <a:path w="4135" h="4134" extrusionOk="0">
                  <a:moveTo>
                    <a:pt x="1551" y="0"/>
                  </a:moveTo>
                  <a:lnTo>
                    <a:pt x="1551" y="1520"/>
                  </a:lnTo>
                  <a:lnTo>
                    <a:pt x="1" y="1520"/>
                  </a:lnTo>
                  <a:lnTo>
                    <a:pt x="1" y="2614"/>
                  </a:lnTo>
                  <a:lnTo>
                    <a:pt x="1551" y="2614"/>
                  </a:lnTo>
                  <a:lnTo>
                    <a:pt x="1551" y="4134"/>
                  </a:lnTo>
                  <a:lnTo>
                    <a:pt x="2615" y="4134"/>
                  </a:lnTo>
                  <a:lnTo>
                    <a:pt x="2615" y="2614"/>
                  </a:lnTo>
                  <a:lnTo>
                    <a:pt x="4134" y="2614"/>
                  </a:lnTo>
                  <a:lnTo>
                    <a:pt x="4134" y="1520"/>
                  </a:lnTo>
                  <a:lnTo>
                    <a:pt x="2615" y="1520"/>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30"/>
            <p:cNvSpPr/>
            <p:nvPr/>
          </p:nvSpPr>
          <p:spPr>
            <a:xfrm>
              <a:off x="1982075" y="3035300"/>
              <a:ext cx="104875" cy="103350"/>
            </a:xfrm>
            <a:custGeom>
              <a:avLst/>
              <a:gdLst/>
              <a:ahLst/>
              <a:cxnLst/>
              <a:rect l="l" t="t" r="r" b="b"/>
              <a:pathLst>
                <a:path w="4195" h="4134" extrusionOk="0">
                  <a:moveTo>
                    <a:pt x="1550" y="0"/>
                  </a:moveTo>
                  <a:lnTo>
                    <a:pt x="1550" y="1520"/>
                  </a:lnTo>
                  <a:lnTo>
                    <a:pt x="0" y="1520"/>
                  </a:lnTo>
                  <a:lnTo>
                    <a:pt x="0" y="2614"/>
                  </a:lnTo>
                  <a:lnTo>
                    <a:pt x="1550" y="2614"/>
                  </a:lnTo>
                  <a:lnTo>
                    <a:pt x="1550" y="4134"/>
                  </a:lnTo>
                  <a:lnTo>
                    <a:pt x="2614" y="4134"/>
                  </a:lnTo>
                  <a:lnTo>
                    <a:pt x="2614" y="2614"/>
                  </a:lnTo>
                  <a:lnTo>
                    <a:pt x="4195" y="2614"/>
                  </a:lnTo>
                  <a:lnTo>
                    <a:pt x="4195" y="1520"/>
                  </a:lnTo>
                  <a:lnTo>
                    <a:pt x="2614" y="1520"/>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30"/>
            <p:cNvSpPr/>
            <p:nvPr/>
          </p:nvSpPr>
          <p:spPr>
            <a:xfrm>
              <a:off x="1268525" y="3248825"/>
              <a:ext cx="104900" cy="104875"/>
            </a:xfrm>
            <a:custGeom>
              <a:avLst/>
              <a:gdLst/>
              <a:ahLst/>
              <a:cxnLst/>
              <a:rect l="l" t="t" r="r" b="b"/>
              <a:pathLst>
                <a:path w="4196" h="4195" extrusionOk="0">
                  <a:moveTo>
                    <a:pt x="1581" y="0"/>
                  </a:moveTo>
                  <a:lnTo>
                    <a:pt x="1581" y="1581"/>
                  </a:lnTo>
                  <a:lnTo>
                    <a:pt x="1" y="1581"/>
                  </a:lnTo>
                  <a:lnTo>
                    <a:pt x="1" y="2614"/>
                  </a:lnTo>
                  <a:lnTo>
                    <a:pt x="1581" y="2614"/>
                  </a:lnTo>
                  <a:lnTo>
                    <a:pt x="1581" y="4195"/>
                  </a:lnTo>
                  <a:lnTo>
                    <a:pt x="2645" y="4195"/>
                  </a:lnTo>
                  <a:lnTo>
                    <a:pt x="2645" y="2614"/>
                  </a:lnTo>
                  <a:lnTo>
                    <a:pt x="4195" y="2614"/>
                  </a:lnTo>
                  <a:lnTo>
                    <a:pt x="4195" y="1581"/>
                  </a:lnTo>
                  <a:lnTo>
                    <a:pt x="2645" y="1581"/>
                  </a:lnTo>
                  <a:lnTo>
                    <a:pt x="264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30"/>
            <p:cNvSpPr/>
            <p:nvPr/>
          </p:nvSpPr>
          <p:spPr>
            <a:xfrm>
              <a:off x="1507125" y="3248825"/>
              <a:ext cx="103375" cy="104875"/>
            </a:xfrm>
            <a:custGeom>
              <a:avLst/>
              <a:gdLst/>
              <a:ahLst/>
              <a:cxnLst/>
              <a:rect l="l" t="t" r="r" b="b"/>
              <a:pathLst>
                <a:path w="4135" h="4195" extrusionOk="0">
                  <a:moveTo>
                    <a:pt x="1521" y="0"/>
                  </a:moveTo>
                  <a:lnTo>
                    <a:pt x="1521" y="1581"/>
                  </a:lnTo>
                  <a:lnTo>
                    <a:pt x="1" y="1581"/>
                  </a:lnTo>
                  <a:lnTo>
                    <a:pt x="1" y="2614"/>
                  </a:lnTo>
                  <a:lnTo>
                    <a:pt x="1521" y="2614"/>
                  </a:lnTo>
                  <a:lnTo>
                    <a:pt x="1521" y="4195"/>
                  </a:lnTo>
                  <a:lnTo>
                    <a:pt x="2615" y="4195"/>
                  </a:lnTo>
                  <a:lnTo>
                    <a:pt x="2615" y="2614"/>
                  </a:lnTo>
                  <a:lnTo>
                    <a:pt x="4135" y="2614"/>
                  </a:lnTo>
                  <a:lnTo>
                    <a:pt x="4135"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30"/>
            <p:cNvSpPr/>
            <p:nvPr/>
          </p:nvSpPr>
          <p:spPr>
            <a:xfrm>
              <a:off x="1744975" y="3248825"/>
              <a:ext cx="103375" cy="104875"/>
            </a:xfrm>
            <a:custGeom>
              <a:avLst/>
              <a:gdLst/>
              <a:ahLst/>
              <a:cxnLst/>
              <a:rect l="l" t="t" r="r" b="b"/>
              <a:pathLst>
                <a:path w="4135" h="4195" extrusionOk="0">
                  <a:moveTo>
                    <a:pt x="1551" y="0"/>
                  </a:moveTo>
                  <a:lnTo>
                    <a:pt x="1551" y="1581"/>
                  </a:lnTo>
                  <a:lnTo>
                    <a:pt x="1" y="1581"/>
                  </a:lnTo>
                  <a:lnTo>
                    <a:pt x="1" y="2614"/>
                  </a:lnTo>
                  <a:lnTo>
                    <a:pt x="1551" y="2614"/>
                  </a:lnTo>
                  <a:lnTo>
                    <a:pt x="1551" y="4195"/>
                  </a:lnTo>
                  <a:lnTo>
                    <a:pt x="2615" y="4195"/>
                  </a:lnTo>
                  <a:lnTo>
                    <a:pt x="2615" y="2614"/>
                  </a:lnTo>
                  <a:lnTo>
                    <a:pt x="4134" y="2614"/>
                  </a:lnTo>
                  <a:lnTo>
                    <a:pt x="4134" y="1581"/>
                  </a:lnTo>
                  <a:lnTo>
                    <a:pt x="2615" y="1581"/>
                  </a:lnTo>
                  <a:lnTo>
                    <a:pt x="261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30"/>
            <p:cNvSpPr/>
            <p:nvPr/>
          </p:nvSpPr>
          <p:spPr>
            <a:xfrm>
              <a:off x="1982075" y="3248825"/>
              <a:ext cx="104875" cy="104875"/>
            </a:xfrm>
            <a:custGeom>
              <a:avLst/>
              <a:gdLst/>
              <a:ahLst/>
              <a:cxnLst/>
              <a:rect l="l" t="t" r="r" b="b"/>
              <a:pathLst>
                <a:path w="4195" h="4195" extrusionOk="0">
                  <a:moveTo>
                    <a:pt x="1550" y="0"/>
                  </a:moveTo>
                  <a:lnTo>
                    <a:pt x="1550" y="1581"/>
                  </a:lnTo>
                  <a:lnTo>
                    <a:pt x="0" y="1581"/>
                  </a:lnTo>
                  <a:lnTo>
                    <a:pt x="0" y="2614"/>
                  </a:lnTo>
                  <a:lnTo>
                    <a:pt x="1550" y="2614"/>
                  </a:lnTo>
                  <a:lnTo>
                    <a:pt x="1550" y="4195"/>
                  </a:lnTo>
                  <a:lnTo>
                    <a:pt x="2614" y="4195"/>
                  </a:lnTo>
                  <a:lnTo>
                    <a:pt x="2614" y="2614"/>
                  </a:lnTo>
                  <a:lnTo>
                    <a:pt x="4195" y="2614"/>
                  </a:lnTo>
                  <a:lnTo>
                    <a:pt x="4195" y="1581"/>
                  </a:lnTo>
                  <a:lnTo>
                    <a:pt x="2614" y="1581"/>
                  </a:lnTo>
                  <a:lnTo>
                    <a:pt x="261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0" name="Google Shape;920;p30"/>
          <p:cNvGrpSpPr/>
          <p:nvPr/>
        </p:nvGrpSpPr>
        <p:grpSpPr>
          <a:xfrm>
            <a:off x="8423832" y="1"/>
            <a:ext cx="475806" cy="2436660"/>
            <a:chOff x="-1582400" y="253375"/>
            <a:chExt cx="217750" cy="1115125"/>
          </a:xfrm>
        </p:grpSpPr>
        <p:sp>
          <p:nvSpPr>
            <p:cNvPr id="921" name="Google Shape;921;p30"/>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0"/>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0"/>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0"/>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0"/>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0"/>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0"/>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0"/>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0"/>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0"/>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30"/>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30"/>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0"/>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0"/>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0"/>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0"/>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0"/>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30"/>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30"/>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0"/>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0"/>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0"/>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0"/>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0"/>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0"/>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0"/>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0"/>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0"/>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30"/>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0"/>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0"/>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30"/>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30"/>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30"/>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30"/>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0"/>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0"/>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30"/>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30"/>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0"/>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0"/>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0"/>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0"/>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0"/>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0"/>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0"/>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0"/>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0"/>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0"/>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0"/>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0"/>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30"/>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0"/>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0"/>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0"/>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0"/>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0"/>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0"/>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0"/>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0"/>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0"/>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0"/>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0"/>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30"/>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30"/>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0"/>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0"/>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0"/>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0"/>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30"/>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0"/>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0"/>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0"/>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30"/>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30"/>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0"/>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0"/>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0"/>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0"/>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30"/>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30"/>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30"/>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30"/>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30"/>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30"/>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30"/>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30"/>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30"/>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30"/>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30"/>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30"/>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30"/>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30"/>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30"/>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30"/>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30"/>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30"/>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30"/>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30"/>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30"/>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30"/>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30"/>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30"/>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30"/>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0"/>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0"/>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0"/>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0"/>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30"/>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30"/>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0"/>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0"/>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0"/>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0"/>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30"/>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30"/>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30"/>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30"/>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30"/>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30"/>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30"/>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30"/>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30"/>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30"/>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30"/>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55" name="Shape 155"/>
        <p:cNvGrpSpPr/>
        <p:nvPr/>
      </p:nvGrpSpPr>
      <p:grpSpPr>
        <a:xfrm>
          <a:off x="0" y="0"/>
          <a:ext cx="0" cy="0"/>
          <a:chOff x="0" y="0"/>
          <a:chExt cx="0" cy="0"/>
        </a:xfrm>
      </p:grpSpPr>
      <p:sp>
        <p:nvSpPr>
          <p:cNvPr id="156" name="Google Shape;156;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 name="Google Shape;157;p4"/>
          <p:cNvSpPr txBox="1"/>
          <p:nvPr>
            <p:ph type="body" idx="1"/>
          </p:nvPr>
        </p:nvSpPr>
        <p:spPr>
          <a:xfrm>
            <a:off x="720000" y="1215751"/>
            <a:ext cx="7704000" cy="425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
        <p:nvSpPr>
          <p:cNvPr id="158" name="Google Shape;158;p4"/>
          <p:cNvSpPr/>
          <p:nvPr/>
        </p:nvSpPr>
        <p:spPr>
          <a:xfrm>
            <a:off x="0" y="4133675"/>
            <a:ext cx="9144000" cy="10101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9" name="Google Shape;159;p4"/>
          <p:cNvGrpSpPr/>
          <p:nvPr/>
        </p:nvGrpSpPr>
        <p:grpSpPr>
          <a:xfrm flipH="1">
            <a:off x="7811482" y="123720"/>
            <a:ext cx="1226647" cy="270356"/>
            <a:chOff x="-737950" y="458900"/>
            <a:chExt cx="549450" cy="121100"/>
          </a:xfrm>
        </p:grpSpPr>
        <p:sp>
          <p:nvSpPr>
            <p:cNvPr id="160" name="Google Shape;160;p4"/>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4"/>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4"/>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4"/>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4"/>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5" name="Google Shape;165;p4"/>
          <p:cNvCxnSpPr/>
          <p:nvPr/>
        </p:nvCxnSpPr>
        <p:spPr>
          <a:xfrm>
            <a:off x="354850"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66" name="Google Shape;166;p4"/>
          <p:cNvCxnSpPr/>
          <p:nvPr/>
        </p:nvCxnSpPr>
        <p:spPr>
          <a:xfrm>
            <a:off x="601838" y="344220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167" name="Google Shape;167;p4"/>
          <p:cNvCxnSpPr/>
          <p:nvPr/>
        </p:nvCxnSpPr>
        <p:spPr>
          <a:xfrm>
            <a:off x="107100" y="3442200"/>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046" name="Shape 1046"/>
        <p:cNvGrpSpPr/>
        <p:nvPr/>
      </p:nvGrpSpPr>
      <p:grpSpPr>
        <a:xfrm>
          <a:off x="0" y="0"/>
          <a:ext cx="0" cy="0"/>
          <a:chOff x="0" y="0"/>
          <a:chExt cx="0" cy="0"/>
        </a:xfrm>
      </p:grpSpPr>
      <p:sp>
        <p:nvSpPr>
          <p:cNvPr id="1047" name="Google Shape;1047;p31"/>
          <p:cNvSpPr txBox="1"/>
          <p:nvPr>
            <p:ph type="title"/>
          </p:nvPr>
        </p:nvSpPr>
        <p:spPr>
          <a:xfrm>
            <a:off x="713263"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500">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8" name="Google Shape;1048;p31"/>
          <p:cNvSpPr txBox="1"/>
          <p:nvPr>
            <p:ph type="subTitle" idx="1"/>
          </p:nvPr>
        </p:nvSpPr>
        <p:spPr>
          <a:xfrm>
            <a:off x="713225"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49" name="Google Shape;1049;p31"/>
          <p:cNvSpPr txBox="1"/>
          <p:nvPr/>
        </p:nvSpPr>
        <p:spPr>
          <a:xfrm>
            <a:off x="464375"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PT Sans" panose="020B0503020203020204"/>
                <a:ea typeface="PT Sans" panose="020B0503020203020204"/>
                <a:cs typeface="PT Sans" panose="020B0503020203020204"/>
                <a:sym typeface="PT Sans" panose="020B0503020203020204"/>
              </a:rPr>
              <a:t>CREDITS:</a:t>
            </a:r>
            <a:r>
              <a:rPr lang="en-GB" sz="1200">
                <a:solidFill>
                  <a:schemeClr val="dk1"/>
                </a:solidFill>
                <a:latin typeface="PT Sans" panose="020B0503020203020204"/>
                <a:ea typeface="PT Sans" panose="020B0503020203020204"/>
                <a:cs typeface="PT Sans" panose="020B0503020203020204"/>
                <a:sym typeface="PT Sans" panose="020B0503020203020204"/>
              </a:rPr>
              <a:t> This presentation template was created by </a:t>
            </a:r>
            <a:r>
              <a:rPr lang="en-GB" sz="1200" b="1" u="sng">
                <a:solidFill>
                  <a:schemeClr val="hlink"/>
                </a:solidFill>
                <a:latin typeface="PT Sans" panose="020B0503020203020204"/>
                <a:ea typeface="PT Sans" panose="020B0503020203020204"/>
                <a:cs typeface="PT Sans" panose="020B0503020203020204"/>
                <a:sym typeface="PT Sans" panose="020B0503020203020204"/>
                <a:hlinkClick r:id="rId2"/>
              </a:rPr>
              <a:t>Slidesgo</a:t>
            </a:r>
            <a:r>
              <a:rPr lang="en-GB" sz="1200">
                <a:solidFill>
                  <a:schemeClr val="dk1"/>
                </a:solidFill>
                <a:latin typeface="PT Sans" panose="020B0503020203020204"/>
                <a:ea typeface="PT Sans" panose="020B0503020203020204"/>
                <a:cs typeface="PT Sans" panose="020B0503020203020204"/>
                <a:sym typeface="PT Sans" panose="020B0503020203020204"/>
              </a:rPr>
              <a:t>, and includes icons by </a:t>
            </a:r>
            <a:r>
              <a:rPr lang="en-GB" sz="1200" b="1" u="sng">
                <a:solidFill>
                  <a:schemeClr val="dk1"/>
                </a:solidFill>
                <a:latin typeface="PT Sans" panose="020B0503020203020204"/>
                <a:ea typeface="PT Sans" panose="020B0503020203020204"/>
                <a:cs typeface="PT Sans" panose="020B0503020203020204"/>
                <a:sym typeface="PT Sans" panose="020B0503020203020204"/>
                <a:hlinkClick r:id="rId3"/>
              </a:rPr>
              <a:t>Flaticon</a:t>
            </a:r>
            <a:r>
              <a:rPr lang="en-GB" sz="1200">
                <a:solidFill>
                  <a:schemeClr val="dk1"/>
                </a:solidFill>
                <a:latin typeface="PT Sans" panose="020B0503020203020204"/>
                <a:ea typeface="PT Sans" panose="020B0503020203020204"/>
                <a:cs typeface="PT Sans" panose="020B0503020203020204"/>
                <a:sym typeface="PT Sans" panose="020B0503020203020204"/>
              </a:rPr>
              <a:t>, and infographics &amp; images by </a:t>
            </a:r>
            <a:r>
              <a:rPr lang="en-GB" sz="1200" b="1" u="sng">
                <a:solidFill>
                  <a:schemeClr val="dk1"/>
                </a:solidFill>
                <a:latin typeface="PT Sans" panose="020B0503020203020204"/>
                <a:ea typeface="PT Sans" panose="020B0503020203020204"/>
                <a:cs typeface="PT Sans" panose="020B0503020203020204"/>
                <a:sym typeface="PT Sans" panose="020B0503020203020204"/>
                <a:hlinkClick r:id="rId4"/>
              </a:rPr>
              <a:t>Freepik</a:t>
            </a:r>
            <a:r>
              <a:rPr lang="en-GB" sz="1200" u="sng">
                <a:solidFill>
                  <a:schemeClr val="dk1"/>
                </a:solidFill>
                <a:latin typeface="PT Sans" panose="020B0503020203020204"/>
                <a:ea typeface="PT Sans" panose="020B0503020203020204"/>
                <a:cs typeface="PT Sans" panose="020B0503020203020204"/>
                <a:sym typeface="PT Sans" panose="020B0503020203020204"/>
              </a:rPr>
              <a:t> </a:t>
            </a:r>
            <a:endParaRPr sz="1200" b="1" u="sng">
              <a:solidFill>
                <a:schemeClr val="dk1"/>
              </a:solidFill>
              <a:latin typeface="PT Sans" panose="020B0503020203020204"/>
              <a:ea typeface="PT Sans" panose="020B0503020203020204"/>
              <a:cs typeface="PT Sans" panose="020B0503020203020204"/>
              <a:sym typeface="PT Sans" panose="020B0503020203020204"/>
            </a:endParaRPr>
          </a:p>
        </p:txBody>
      </p:sp>
      <p:sp>
        <p:nvSpPr>
          <p:cNvPr id="1050" name="Google Shape;1050;p31"/>
          <p:cNvSpPr/>
          <p:nvPr/>
        </p:nvSpPr>
        <p:spPr>
          <a:xfrm>
            <a:off x="5875875" y="0"/>
            <a:ext cx="32682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51" name="Google Shape;1051;p31"/>
          <p:cNvGrpSpPr/>
          <p:nvPr/>
        </p:nvGrpSpPr>
        <p:grpSpPr>
          <a:xfrm rot="5400000" flipH="1">
            <a:off x="7628782" y="3348574"/>
            <a:ext cx="2057416" cy="453447"/>
            <a:chOff x="-737950" y="458900"/>
            <a:chExt cx="549450" cy="121100"/>
          </a:xfrm>
        </p:grpSpPr>
        <p:sp>
          <p:nvSpPr>
            <p:cNvPr id="1052" name="Google Shape;1052;p31"/>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31"/>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31"/>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31"/>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31"/>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7" name="Google Shape;1057;p31"/>
          <p:cNvGrpSpPr/>
          <p:nvPr/>
        </p:nvGrpSpPr>
        <p:grpSpPr>
          <a:xfrm>
            <a:off x="6264136" y="-399408"/>
            <a:ext cx="1676211" cy="1602661"/>
            <a:chOff x="6595375" y="1675850"/>
            <a:chExt cx="1229525" cy="1175575"/>
          </a:xfrm>
        </p:grpSpPr>
        <p:sp>
          <p:nvSpPr>
            <p:cNvPr id="1058" name="Google Shape;1058;p31"/>
            <p:cNvSpPr/>
            <p:nvPr/>
          </p:nvSpPr>
          <p:spPr>
            <a:xfrm>
              <a:off x="6595375" y="1675850"/>
              <a:ext cx="1229525" cy="1175575"/>
            </a:xfrm>
            <a:custGeom>
              <a:avLst/>
              <a:gdLst/>
              <a:ahLst/>
              <a:cxnLst/>
              <a:rect l="l" t="t" r="r" b="b"/>
              <a:pathLst>
                <a:path w="49181" h="47023" fill="none" extrusionOk="0">
                  <a:moveTo>
                    <a:pt x="44956" y="11763"/>
                  </a:moveTo>
                  <a:lnTo>
                    <a:pt x="44956" y="11763"/>
                  </a:lnTo>
                  <a:cubicBezTo>
                    <a:pt x="40731" y="4499"/>
                    <a:pt x="32980" y="0"/>
                    <a:pt x="24591" y="0"/>
                  </a:cubicBezTo>
                  <a:lnTo>
                    <a:pt x="24591" y="0"/>
                  </a:lnTo>
                  <a:cubicBezTo>
                    <a:pt x="16201" y="0"/>
                    <a:pt x="8450" y="4499"/>
                    <a:pt x="4225" y="11763"/>
                  </a:cubicBezTo>
                  <a:lnTo>
                    <a:pt x="4225" y="11763"/>
                  </a:lnTo>
                  <a:cubicBezTo>
                    <a:pt x="0" y="18998"/>
                    <a:pt x="0" y="27964"/>
                    <a:pt x="4225" y="35259"/>
                  </a:cubicBezTo>
                  <a:lnTo>
                    <a:pt x="4225" y="35259"/>
                  </a:lnTo>
                  <a:cubicBezTo>
                    <a:pt x="8450" y="42524"/>
                    <a:pt x="16201" y="47022"/>
                    <a:pt x="24591" y="47022"/>
                  </a:cubicBezTo>
                  <a:lnTo>
                    <a:pt x="24591" y="47022"/>
                  </a:lnTo>
                  <a:cubicBezTo>
                    <a:pt x="32980" y="47022"/>
                    <a:pt x="40731" y="42524"/>
                    <a:pt x="44956" y="35259"/>
                  </a:cubicBezTo>
                  <a:lnTo>
                    <a:pt x="44956" y="35259"/>
                  </a:lnTo>
                  <a:cubicBezTo>
                    <a:pt x="49181" y="27964"/>
                    <a:pt x="49181" y="18998"/>
                    <a:pt x="44956" y="11763"/>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31"/>
            <p:cNvSpPr/>
            <p:nvPr/>
          </p:nvSpPr>
          <p:spPr>
            <a:xfrm>
              <a:off x="6727600" y="1801225"/>
              <a:ext cx="965075" cy="923300"/>
            </a:xfrm>
            <a:custGeom>
              <a:avLst/>
              <a:gdLst/>
              <a:ahLst/>
              <a:cxnLst/>
              <a:rect l="l" t="t" r="r" b="b"/>
              <a:pathLst>
                <a:path w="38603" h="36932" fill="none" extrusionOk="0">
                  <a:moveTo>
                    <a:pt x="35290" y="9241"/>
                  </a:moveTo>
                  <a:lnTo>
                    <a:pt x="35290" y="9241"/>
                  </a:lnTo>
                  <a:cubicBezTo>
                    <a:pt x="32007" y="3557"/>
                    <a:pt x="25928" y="1"/>
                    <a:pt x="19302" y="1"/>
                  </a:cubicBezTo>
                  <a:lnTo>
                    <a:pt x="19302" y="1"/>
                  </a:lnTo>
                  <a:cubicBezTo>
                    <a:pt x="12706" y="1"/>
                    <a:pt x="6627" y="3557"/>
                    <a:pt x="3313" y="9241"/>
                  </a:cubicBezTo>
                  <a:lnTo>
                    <a:pt x="3313" y="9241"/>
                  </a:lnTo>
                  <a:cubicBezTo>
                    <a:pt x="0" y="14955"/>
                    <a:pt x="0" y="22007"/>
                    <a:pt x="3313" y="27721"/>
                  </a:cubicBezTo>
                  <a:lnTo>
                    <a:pt x="3313" y="27721"/>
                  </a:lnTo>
                  <a:cubicBezTo>
                    <a:pt x="6627" y="33405"/>
                    <a:pt x="12706" y="36931"/>
                    <a:pt x="19302" y="36931"/>
                  </a:cubicBezTo>
                  <a:lnTo>
                    <a:pt x="19302" y="36931"/>
                  </a:lnTo>
                  <a:cubicBezTo>
                    <a:pt x="25928" y="36931"/>
                    <a:pt x="32007" y="33405"/>
                    <a:pt x="35290" y="27721"/>
                  </a:cubicBezTo>
                  <a:lnTo>
                    <a:pt x="35290" y="27721"/>
                  </a:lnTo>
                  <a:cubicBezTo>
                    <a:pt x="38603" y="22007"/>
                    <a:pt x="38603" y="14986"/>
                    <a:pt x="35290" y="9241"/>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31"/>
            <p:cNvSpPr/>
            <p:nvPr/>
          </p:nvSpPr>
          <p:spPr>
            <a:xfrm>
              <a:off x="6856025" y="1922800"/>
              <a:ext cx="710525" cy="681650"/>
            </a:xfrm>
            <a:custGeom>
              <a:avLst/>
              <a:gdLst/>
              <a:ahLst/>
              <a:cxnLst/>
              <a:rect l="l" t="t" r="r" b="b"/>
              <a:pathLst>
                <a:path w="28421" h="27266" fill="none" extrusionOk="0">
                  <a:moveTo>
                    <a:pt x="25989" y="6810"/>
                  </a:moveTo>
                  <a:lnTo>
                    <a:pt x="25989" y="6810"/>
                  </a:lnTo>
                  <a:cubicBezTo>
                    <a:pt x="23557" y="2585"/>
                    <a:pt x="19058" y="1"/>
                    <a:pt x="14195" y="1"/>
                  </a:cubicBezTo>
                  <a:lnTo>
                    <a:pt x="14195" y="1"/>
                  </a:lnTo>
                  <a:cubicBezTo>
                    <a:pt x="9332" y="1"/>
                    <a:pt x="4864" y="2585"/>
                    <a:pt x="2432" y="6810"/>
                  </a:cubicBezTo>
                  <a:lnTo>
                    <a:pt x="2432" y="6810"/>
                  </a:lnTo>
                  <a:cubicBezTo>
                    <a:pt x="0" y="11035"/>
                    <a:pt x="0" y="16232"/>
                    <a:pt x="2432" y="20457"/>
                  </a:cubicBezTo>
                  <a:lnTo>
                    <a:pt x="2432" y="20457"/>
                  </a:lnTo>
                  <a:cubicBezTo>
                    <a:pt x="4864" y="24682"/>
                    <a:pt x="9332" y="27266"/>
                    <a:pt x="14195" y="27266"/>
                  </a:cubicBezTo>
                  <a:lnTo>
                    <a:pt x="14195" y="27266"/>
                  </a:lnTo>
                  <a:cubicBezTo>
                    <a:pt x="19058" y="27266"/>
                    <a:pt x="23557" y="24682"/>
                    <a:pt x="25989" y="20457"/>
                  </a:cubicBezTo>
                  <a:lnTo>
                    <a:pt x="25989" y="20457"/>
                  </a:lnTo>
                  <a:cubicBezTo>
                    <a:pt x="28420" y="16232"/>
                    <a:pt x="28420" y="11035"/>
                    <a:pt x="25989" y="6810"/>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31"/>
            <p:cNvSpPr/>
            <p:nvPr/>
          </p:nvSpPr>
          <p:spPr>
            <a:xfrm>
              <a:off x="6989000" y="2052000"/>
              <a:ext cx="442275" cy="421750"/>
            </a:xfrm>
            <a:custGeom>
              <a:avLst/>
              <a:gdLst/>
              <a:ahLst/>
              <a:cxnLst/>
              <a:rect l="l" t="t" r="r" b="b"/>
              <a:pathLst>
                <a:path w="17691" h="16870" fill="none" extrusionOk="0">
                  <a:moveTo>
                    <a:pt x="16171" y="4225"/>
                  </a:moveTo>
                  <a:lnTo>
                    <a:pt x="16171" y="4225"/>
                  </a:lnTo>
                  <a:cubicBezTo>
                    <a:pt x="14651" y="1611"/>
                    <a:pt x="11885" y="0"/>
                    <a:pt x="8846" y="0"/>
                  </a:cubicBezTo>
                  <a:lnTo>
                    <a:pt x="8846" y="0"/>
                  </a:lnTo>
                  <a:cubicBezTo>
                    <a:pt x="5836" y="0"/>
                    <a:pt x="3040" y="1611"/>
                    <a:pt x="1520" y="4225"/>
                  </a:cubicBezTo>
                  <a:lnTo>
                    <a:pt x="1520" y="4225"/>
                  </a:lnTo>
                  <a:cubicBezTo>
                    <a:pt x="0" y="6839"/>
                    <a:pt x="0" y="10092"/>
                    <a:pt x="1520" y="12675"/>
                  </a:cubicBezTo>
                  <a:lnTo>
                    <a:pt x="1520" y="12675"/>
                  </a:lnTo>
                  <a:cubicBezTo>
                    <a:pt x="3040" y="15289"/>
                    <a:pt x="5806" y="16870"/>
                    <a:pt x="8846" y="16870"/>
                  </a:cubicBezTo>
                  <a:lnTo>
                    <a:pt x="8846" y="16870"/>
                  </a:lnTo>
                  <a:cubicBezTo>
                    <a:pt x="11855" y="16870"/>
                    <a:pt x="14651" y="15289"/>
                    <a:pt x="16171" y="12675"/>
                  </a:cubicBezTo>
                  <a:lnTo>
                    <a:pt x="16171" y="12675"/>
                  </a:lnTo>
                  <a:cubicBezTo>
                    <a:pt x="17691" y="10092"/>
                    <a:pt x="17691" y="6839"/>
                    <a:pt x="16171" y="4225"/>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31"/>
            <p:cNvSpPr/>
            <p:nvPr/>
          </p:nvSpPr>
          <p:spPr>
            <a:xfrm>
              <a:off x="7106025" y="2164450"/>
              <a:ext cx="209000" cy="198350"/>
            </a:xfrm>
            <a:custGeom>
              <a:avLst/>
              <a:gdLst/>
              <a:ahLst/>
              <a:cxnLst/>
              <a:rect l="l" t="t" r="r" b="b"/>
              <a:pathLst>
                <a:path w="8360" h="7934" fill="none" extrusionOk="0">
                  <a:moveTo>
                    <a:pt x="7630" y="1976"/>
                  </a:moveTo>
                  <a:lnTo>
                    <a:pt x="7630" y="1976"/>
                  </a:lnTo>
                  <a:cubicBezTo>
                    <a:pt x="6900" y="761"/>
                    <a:pt x="5624" y="1"/>
                    <a:pt x="4165" y="1"/>
                  </a:cubicBezTo>
                  <a:lnTo>
                    <a:pt x="4165" y="1"/>
                  </a:lnTo>
                  <a:cubicBezTo>
                    <a:pt x="2766" y="1"/>
                    <a:pt x="1429" y="761"/>
                    <a:pt x="699" y="1976"/>
                  </a:cubicBezTo>
                  <a:lnTo>
                    <a:pt x="699" y="1976"/>
                  </a:lnTo>
                  <a:cubicBezTo>
                    <a:pt x="0" y="3192"/>
                    <a:pt x="0" y="4712"/>
                    <a:pt x="699" y="5958"/>
                  </a:cubicBezTo>
                  <a:lnTo>
                    <a:pt x="699" y="5958"/>
                  </a:lnTo>
                  <a:cubicBezTo>
                    <a:pt x="1429" y="7174"/>
                    <a:pt x="2736" y="7934"/>
                    <a:pt x="4165" y="7934"/>
                  </a:cubicBezTo>
                  <a:lnTo>
                    <a:pt x="4165" y="7934"/>
                  </a:lnTo>
                  <a:cubicBezTo>
                    <a:pt x="5563" y="7934"/>
                    <a:pt x="6900" y="7174"/>
                    <a:pt x="7630" y="5958"/>
                  </a:cubicBezTo>
                  <a:lnTo>
                    <a:pt x="7630" y="5958"/>
                  </a:lnTo>
                  <a:cubicBezTo>
                    <a:pt x="8359" y="4712"/>
                    <a:pt x="8359" y="3192"/>
                    <a:pt x="7630" y="1976"/>
                  </a:cubicBez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63" name="Google Shape;1063;p31"/>
          <p:cNvCxnSpPr/>
          <p:nvPr/>
        </p:nvCxnSpPr>
        <p:spPr>
          <a:xfrm>
            <a:off x="0" y="4856725"/>
            <a:ext cx="30153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064" name="Shape 1064"/>
        <p:cNvGrpSpPr/>
        <p:nvPr/>
      </p:nvGrpSpPr>
      <p:grpSpPr>
        <a:xfrm>
          <a:off x="0" y="0"/>
          <a:ext cx="0" cy="0"/>
          <a:chOff x="0" y="0"/>
          <a:chExt cx="0" cy="0"/>
        </a:xfrm>
      </p:grpSpPr>
      <p:sp>
        <p:nvSpPr>
          <p:cNvPr id="1065" name="Google Shape;1065;p32"/>
          <p:cNvSpPr/>
          <p:nvPr/>
        </p:nvSpPr>
        <p:spPr>
          <a:xfrm>
            <a:off x="-6775"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066" name="Google Shape;1066;p32"/>
          <p:cNvCxnSpPr/>
          <p:nvPr/>
        </p:nvCxnSpPr>
        <p:spPr>
          <a:xfrm rot="10800000">
            <a:off x="7364997" y="6603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067" name="Google Shape;1067;p32"/>
          <p:cNvCxnSpPr/>
          <p:nvPr/>
        </p:nvCxnSpPr>
        <p:spPr>
          <a:xfrm rot="10800000">
            <a:off x="7364997" y="507989"/>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068" name="Google Shape;1068;p32"/>
          <p:cNvCxnSpPr/>
          <p:nvPr/>
        </p:nvCxnSpPr>
        <p:spPr>
          <a:xfrm rot="10800000">
            <a:off x="7364997" y="355589"/>
            <a:ext cx="1779000" cy="0"/>
          </a:xfrm>
          <a:prstGeom prst="straightConnector1">
            <a:avLst/>
          </a:prstGeom>
          <a:noFill/>
          <a:ln w="19050" cap="flat" cmpd="sng">
            <a:solidFill>
              <a:srgbClr val="3F5294"/>
            </a:solidFill>
            <a:prstDash val="solid"/>
            <a:round/>
            <a:headEnd type="none" w="med" len="med"/>
            <a:tailEnd type="none" w="med" len="med"/>
          </a:ln>
        </p:spPr>
      </p:cxnSp>
      <p:grpSp>
        <p:nvGrpSpPr>
          <p:cNvPr id="1069" name="Google Shape;1069;p32"/>
          <p:cNvGrpSpPr/>
          <p:nvPr/>
        </p:nvGrpSpPr>
        <p:grpSpPr>
          <a:xfrm rot="5400000" flipH="1">
            <a:off x="-260093" y="4198295"/>
            <a:ext cx="1226647" cy="270356"/>
            <a:chOff x="-737950" y="458900"/>
            <a:chExt cx="549450" cy="121100"/>
          </a:xfrm>
        </p:grpSpPr>
        <p:sp>
          <p:nvSpPr>
            <p:cNvPr id="1070" name="Google Shape;1070;p32"/>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32"/>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32"/>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32"/>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32"/>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075" name="Shape 1075"/>
        <p:cNvGrpSpPr/>
        <p:nvPr/>
      </p:nvGrpSpPr>
      <p:grpSpPr>
        <a:xfrm>
          <a:off x="0" y="0"/>
          <a:ext cx="0" cy="0"/>
          <a:chOff x="0" y="0"/>
          <a:chExt cx="0" cy="0"/>
        </a:xfrm>
      </p:grpSpPr>
      <p:sp>
        <p:nvSpPr>
          <p:cNvPr id="1076" name="Google Shape;1076;p33"/>
          <p:cNvSpPr/>
          <p:nvPr/>
        </p:nvSpPr>
        <p:spPr>
          <a:xfrm>
            <a:off x="8424000"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77" name="Google Shape;1077;p33"/>
          <p:cNvGrpSpPr/>
          <p:nvPr/>
        </p:nvGrpSpPr>
        <p:grpSpPr>
          <a:xfrm rot="5400000">
            <a:off x="7330600" y="3208788"/>
            <a:ext cx="3151300" cy="718125"/>
            <a:chOff x="5719975" y="3030725"/>
            <a:chExt cx="3151300" cy="718125"/>
          </a:xfrm>
        </p:grpSpPr>
        <p:sp>
          <p:nvSpPr>
            <p:cNvPr id="1078" name="Google Shape;1078;p33"/>
            <p:cNvSpPr/>
            <p:nvPr/>
          </p:nvSpPr>
          <p:spPr>
            <a:xfrm>
              <a:off x="6282300" y="3030725"/>
              <a:ext cx="2588975" cy="321475"/>
            </a:xfrm>
            <a:custGeom>
              <a:avLst/>
              <a:gdLst/>
              <a:ahLst/>
              <a:cxnLst/>
              <a:rect l="l" t="t" r="r" b="b"/>
              <a:pathLst>
                <a:path w="103559" h="12859" fill="none" extrusionOk="0">
                  <a:moveTo>
                    <a:pt x="6414" y="31"/>
                  </a:moveTo>
                  <a:cubicBezTo>
                    <a:pt x="2858" y="31"/>
                    <a:pt x="0" y="2919"/>
                    <a:pt x="0" y="6445"/>
                  </a:cubicBezTo>
                  <a:lnTo>
                    <a:pt x="0" y="6445"/>
                  </a:lnTo>
                  <a:cubicBezTo>
                    <a:pt x="0" y="10031"/>
                    <a:pt x="2888" y="12858"/>
                    <a:pt x="6414" y="12858"/>
                  </a:cubicBezTo>
                  <a:lnTo>
                    <a:pt x="103559" y="12858"/>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33"/>
            <p:cNvSpPr/>
            <p:nvPr/>
          </p:nvSpPr>
          <p:spPr>
            <a:xfrm>
              <a:off x="5719975" y="3426625"/>
              <a:ext cx="2588975" cy="322225"/>
            </a:xfrm>
            <a:custGeom>
              <a:avLst/>
              <a:gdLst/>
              <a:ahLst/>
              <a:cxnLst/>
              <a:rect l="l" t="t" r="r" b="b"/>
              <a:pathLst>
                <a:path w="103559" h="12889" fill="none" extrusionOk="0">
                  <a:moveTo>
                    <a:pt x="6414" y="31"/>
                  </a:moveTo>
                  <a:cubicBezTo>
                    <a:pt x="2858" y="31"/>
                    <a:pt x="1" y="2919"/>
                    <a:pt x="1" y="6475"/>
                  </a:cubicBezTo>
                  <a:lnTo>
                    <a:pt x="1" y="6475"/>
                  </a:lnTo>
                  <a:cubicBezTo>
                    <a:pt x="1" y="10031"/>
                    <a:pt x="2888" y="12889"/>
                    <a:pt x="6414" y="12889"/>
                  </a:cubicBezTo>
                  <a:lnTo>
                    <a:pt x="103559" y="12889"/>
                  </a:lnTo>
                  <a:lnTo>
                    <a:pt x="103559" y="1"/>
                  </a:lnTo>
                  <a:lnTo>
                    <a:pt x="6414"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0" name="Google Shape;1080;p33"/>
          <p:cNvGrpSpPr/>
          <p:nvPr/>
        </p:nvGrpSpPr>
        <p:grpSpPr>
          <a:xfrm rot="-5400000">
            <a:off x="980432" y="-916724"/>
            <a:ext cx="475806" cy="2436660"/>
            <a:chOff x="-1582400" y="253375"/>
            <a:chExt cx="217750" cy="1115125"/>
          </a:xfrm>
        </p:grpSpPr>
        <p:sp>
          <p:nvSpPr>
            <p:cNvPr id="1081" name="Google Shape;1081;p33"/>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33"/>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33"/>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33"/>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33"/>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33"/>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33"/>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33"/>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33"/>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33"/>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33"/>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33"/>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33"/>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33"/>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33"/>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33"/>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33"/>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33"/>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33"/>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33"/>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33"/>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33"/>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33"/>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33"/>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33"/>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33"/>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33"/>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33"/>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33"/>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33"/>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33"/>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33"/>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33"/>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33"/>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33"/>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33"/>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33"/>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33"/>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33"/>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33"/>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33"/>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33"/>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33"/>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33"/>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33"/>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33"/>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33"/>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33"/>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33"/>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33"/>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33"/>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33"/>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33"/>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33"/>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33"/>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33"/>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33"/>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33"/>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33"/>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33"/>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33"/>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33"/>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33"/>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33"/>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33"/>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33"/>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33"/>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33"/>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33"/>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33"/>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33"/>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33"/>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33"/>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33"/>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33"/>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33"/>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33"/>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33"/>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33"/>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33"/>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33"/>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33"/>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33"/>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33"/>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33"/>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33"/>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33"/>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33"/>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33"/>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33"/>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33"/>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33"/>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33"/>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33"/>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33"/>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33"/>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33"/>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33"/>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33"/>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33"/>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33"/>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33"/>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33"/>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33"/>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33"/>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33"/>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33"/>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33"/>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33"/>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33"/>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33"/>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33"/>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33"/>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33"/>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33"/>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33"/>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33"/>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33"/>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33"/>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33"/>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33"/>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33"/>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33"/>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33"/>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33"/>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68" name="Shape 168"/>
        <p:cNvGrpSpPr/>
        <p:nvPr/>
      </p:nvGrpSpPr>
      <p:grpSpPr>
        <a:xfrm>
          <a:off x="0" y="0"/>
          <a:ext cx="0" cy="0"/>
          <a:chOff x="0" y="0"/>
          <a:chExt cx="0" cy="0"/>
        </a:xfrm>
      </p:grpSpPr>
      <p:sp>
        <p:nvSpPr>
          <p:cNvPr id="169" name="Google Shape;169;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5"/>
          <p:cNvSpPr txBox="1"/>
          <p:nvPr>
            <p:ph type="subTitle" idx="1"/>
          </p:nvPr>
        </p:nvSpPr>
        <p:spPr>
          <a:xfrm>
            <a:off x="5279852" y="3972475"/>
            <a:ext cx="2056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71" name="Google Shape;171;p5"/>
          <p:cNvSpPr txBox="1"/>
          <p:nvPr>
            <p:ph type="subTitle" idx="2"/>
          </p:nvPr>
        </p:nvSpPr>
        <p:spPr>
          <a:xfrm>
            <a:off x="1878200" y="3972475"/>
            <a:ext cx="2056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72" name="Google Shape;172;p5"/>
          <p:cNvSpPr txBox="1"/>
          <p:nvPr>
            <p:ph type="subTitle" idx="3"/>
          </p:nvPr>
        </p:nvSpPr>
        <p:spPr>
          <a:xfrm>
            <a:off x="5055275" y="36203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73" name="Google Shape;173;p5"/>
          <p:cNvSpPr txBox="1"/>
          <p:nvPr>
            <p:ph type="subTitle" idx="4"/>
          </p:nvPr>
        </p:nvSpPr>
        <p:spPr>
          <a:xfrm>
            <a:off x="1583300" y="36203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1800" b="1">
                <a:solidFill>
                  <a:schemeClr val="dk1"/>
                </a:solidFill>
                <a:latin typeface="Raleway"/>
                <a:ea typeface="Raleway"/>
                <a:cs typeface="Raleway"/>
                <a:sym typeface="Raleway"/>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4" name="Shape 174"/>
        <p:cNvGrpSpPr/>
        <p:nvPr/>
      </p:nvGrpSpPr>
      <p:grpSpPr>
        <a:xfrm>
          <a:off x="0" y="0"/>
          <a:ext cx="0" cy="0"/>
          <a:chOff x="0" y="0"/>
          <a:chExt cx="0" cy="0"/>
        </a:xfrm>
      </p:grpSpPr>
      <p:sp>
        <p:nvSpPr>
          <p:cNvPr id="175" name="Google Shape;175;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 name="Google Shape;176;p6"/>
          <p:cNvSpPr/>
          <p:nvPr/>
        </p:nvSpPr>
        <p:spPr>
          <a:xfrm>
            <a:off x="8424000" y="0"/>
            <a:ext cx="7200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7" name="Google Shape;177;p6"/>
          <p:cNvGrpSpPr/>
          <p:nvPr/>
        </p:nvGrpSpPr>
        <p:grpSpPr>
          <a:xfrm rot="-5400000" flipH="1">
            <a:off x="8019167" y="717686"/>
            <a:ext cx="1559119" cy="343621"/>
            <a:chOff x="-737950" y="458900"/>
            <a:chExt cx="549450" cy="121100"/>
          </a:xfrm>
        </p:grpSpPr>
        <p:sp>
          <p:nvSpPr>
            <p:cNvPr id="178" name="Google Shape;178;p6"/>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6"/>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6"/>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6"/>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6"/>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83" name="Google Shape;183;p6"/>
          <p:cNvCxnSpPr/>
          <p:nvPr/>
        </p:nvCxnSpPr>
        <p:spPr>
          <a:xfrm rot="5400000">
            <a:off x="-387950"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84" name="Google Shape;184;p6"/>
          <p:cNvCxnSpPr/>
          <p:nvPr/>
        </p:nvCxnSpPr>
        <p:spPr>
          <a:xfrm rot="5400000">
            <a:off x="-540350" y="42540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185" name="Google Shape;185;p6"/>
          <p:cNvCxnSpPr/>
          <p:nvPr/>
        </p:nvCxnSpPr>
        <p:spPr>
          <a:xfrm rot="5400000">
            <a:off x="-692750" y="4254000"/>
            <a:ext cx="17790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86" name="Shape 186"/>
        <p:cNvGrpSpPr/>
        <p:nvPr/>
      </p:nvGrpSpPr>
      <p:grpSpPr>
        <a:xfrm>
          <a:off x="0" y="0"/>
          <a:ext cx="0" cy="0"/>
          <a:chOff x="0" y="0"/>
          <a:chExt cx="0" cy="0"/>
        </a:xfrm>
      </p:grpSpPr>
      <p:sp>
        <p:nvSpPr>
          <p:cNvPr id="187" name="Google Shape;187;p7"/>
          <p:cNvSpPr/>
          <p:nvPr/>
        </p:nvSpPr>
        <p:spPr>
          <a:xfrm>
            <a:off x="5952300" y="0"/>
            <a:ext cx="319170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7"/>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7"/>
          <p:cNvSpPr txBox="1"/>
          <p:nvPr>
            <p:ph type="subTitle" idx="1"/>
          </p:nvPr>
        </p:nvSpPr>
        <p:spPr>
          <a:xfrm>
            <a:off x="720000" y="17536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p:txBody>
      </p:sp>
      <p:sp>
        <p:nvSpPr>
          <p:cNvPr id="190" name="Google Shape;190;p7"/>
          <p:cNvSpPr/>
          <p:nvPr/>
        </p:nvSpPr>
        <p:spPr>
          <a:xfrm>
            <a:off x="8430900" y="-795525"/>
            <a:ext cx="304620" cy="4192398"/>
          </a:xfrm>
          <a:custGeom>
            <a:avLst/>
            <a:gdLst/>
            <a:ahLst/>
            <a:cxnLst/>
            <a:rect l="l" t="t" r="r" b="b"/>
            <a:pathLst>
              <a:path w="5716" h="78664" extrusionOk="0">
                <a:moveTo>
                  <a:pt x="2858" y="0"/>
                </a:moveTo>
                <a:cubicBezTo>
                  <a:pt x="1308" y="0"/>
                  <a:pt x="1" y="1277"/>
                  <a:pt x="1" y="2857"/>
                </a:cubicBezTo>
                <a:lnTo>
                  <a:pt x="1" y="75807"/>
                </a:lnTo>
                <a:cubicBezTo>
                  <a:pt x="1" y="77387"/>
                  <a:pt x="1308" y="78664"/>
                  <a:pt x="2858" y="78664"/>
                </a:cubicBezTo>
                <a:cubicBezTo>
                  <a:pt x="4408" y="78664"/>
                  <a:pt x="5715" y="77357"/>
                  <a:pt x="5715" y="75807"/>
                </a:cubicBezTo>
                <a:lnTo>
                  <a:pt x="5715" y="2857"/>
                </a:lnTo>
                <a:cubicBezTo>
                  <a:pt x="5715" y="1277"/>
                  <a:pt x="4408" y="0"/>
                  <a:pt x="285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91" name="Shape 191"/>
        <p:cNvGrpSpPr/>
        <p:nvPr/>
      </p:nvGrpSpPr>
      <p:grpSpPr>
        <a:xfrm>
          <a:off x="0" y="0"/>
          <a:ext cx="0" cy="0"/>
          <a:chOff x="0" y="0"/>
          <a:chExt cx="0" cy="0"/>
        </a:xfrm>
      </p:grpSpPr>
      <p:sp>
        <p:nvSpPr>
          <p:cNvPr id="192" name="Google Shape;192;p8"/>
          <p:cNvSpPr/>
          <p:nvPr/>
        </p:nvSpPr>
        <p:spPr>
          <a:xfrm>
            <a:off x="0" y="1279800"/>
            <a:ext cx="9144000" cy="25839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8"/>
          <p:cNvSpPr txBox="1"/>
          <p:nvPr>
            <p:ph type="title"/>
          </p:nvPr>
        </p:nvSpPr>
        <p:spPr>
          <a:xfrm>
            <a:off x="2043325" y="1819650"/>
            <a:ext cx="5205300" cy="1504200"/>
          </a:xfrm>
          <a:prstGeom prst="rect">
            <a:avLst/>
          </a:prstGeom>
          <a:solidFill>
            <a:schemeClr val="dk2"/>
          </a:solidFill>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94" name="Google Shape;194;p8"/>
          <p:cNvGrpSpPr/>
          <p:nvPr/>
        </p:nvGrpSpPr>
        <p:grpSpPr>
          <a:xfrm>
            <a:off x="10" y="5"/>
            <a:ext cx="1213685" cy="1114620"/>
            <a:chOff x="1875850" y="163850"/>
            <a:chExt cx="685775" cy="629800"/>
          </a:xfrm>
        </p:grpSpPr>
        <p:sp>
          <p:nvSpPr>
            <p:cNvPr id="195" name="Google Shape;195;p8"/>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8"/>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8"/>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8"/>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8"/>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8"/>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8"/>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8"/>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8"/>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8"/>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8"/>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8"/>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8"/>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8"/>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8"/>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8"/>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8"/>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8"/>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8"/>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8"/>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20" name="Google Shape;220;p8"/>
          <p:cNvCxnSpPr/>
          <p:nvPr/>
        </p:nvCxnSpPr>
        <p:spPr>
          <a:xfrm rot="10800000">
            <a:off x="8293344" y="4000719"/>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21" name="Google Shape;221;p8"/>
          <p:cNvCxnSpPr/>
          <p:nvPr/>
        </p:nvCxnSpPr>
        <p:spPr>
          <a:xfrm rot="10800000">
            <a:off x="8293344" y="3505981"/>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22" name="Google Shape;222;p8"/>
          <p:cNvCxnSpPr/>
          <p:nvPr/>
        </p:nvCxnSpPr>
        <p:spPr>
          <a:xfrm rot="10800000">
            <a:off x="8293344" y="3752969"/>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223" name="Shape 223"/>
        <p:cNvGrpSpPr/>
        <p:nvPr/>
      </p:nvGrpSpPr>
      <p:grpSpPr>
        <a:xfrm>
          <a:off x="0" y="0"/>
          <a:ext cx="0" cy="0"/>
          <a:chOff x="0" y="0"/>
          <a:chExt cx="0" cy="0"/>
        </a:xfrm>
      </p:grpSpPr>
      <p:sp>
        <p:nvSpPr>
          <p:cNvPr id="224" name="Google Shape;224;p9"/>
          <p:cNvSpPr/>
          <p:nvPr/>
        </p:nvSpPr>
        <p:spPr>
          <a:xfrm>
            <a:off x="0" y="0"/>
            <a:ext cx="9144000" cy="30762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9"/>
          <p:cNvSpPr txBox="1"/>
          <p:nvPr>
            <p:ph type="title"/>
          </p:nvPr>
        </p:nvSpPr>
        <p:spPr>
          <a:xfrm>
            <a:off x="2135550" y="1779000"/>
            <a:ext cx="4872900" cy="1297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3000"/>
              <a:buNone/>
              <a:defRPr sz="72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26" name="Google Shape;226;p9"/>
          <p:cNvSpPr txBox="1"/>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7" name="Google Shape;227;p9"/>
          <p:cNvSpPr/>
          <p:nvPr/>
        </p:nvSpPr>
        <p:spPr>
          <a:xfrm>
            <a:off x="5793326" y="909406"/>
            <a:ext cx="3426872" cy="90544"/>
          </a:xfrm>
          <a:custGeom>
            <a:avLst/>
            <a:gdLst/>
            <a:ahLst/>
            <a:cxnLst/>
            <a:rect l="l" t="t" r="r" b="b"/>
            <a:pathLst>
              <a:path w="18966" h="1140" extrusionOk="0">
                <a:moveTo>
                  <a:pt x="0" y="0"/>
                </a:moveTo>
                <a:lnTo>
                  <a:pt x="0" y="1140"/>
                </a:lnTo>
                <a:lnTo>
                  <a:pt x="18965" y="1140"/>
                </a:lnTo>
                <a:lnTo>
                  <a:pt x="1896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9"/>
          <p:cNvSpPr/>
          <p:nvPr/>
        </p:nvSpPr>
        <p:spPr>
          <a:xfrm>
            <a:off x="5793326" y="557078"/>
            <a:ext cx="3426872" cy="93801"/>
          </a:xfrm>
          <a:custGeom>
            <a:avLst/>
            <a:gdLst/>
            <a:ahLst/>
            <a:cxnLst/>
            <a:rect l="l" t="t" r="r" b="b"/>
            <a:pathLst>
              <a:path w="18966" h="1181" extrusionOk="0">
                <a:moveTo>
                  <a:pt x="0" y="0"/>
                </a:moveTo>
                <a:lnTo>
                  <a:pt x="0" y="1181"/>
                </a:lnTo>
                <a:lnTo>
                  <a:pt x="18965" y="1181"/>
                </a:lnTo>
                <a:lnTo>
                  <a:pt x="1896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9"/>
          <p:cNvSpPr/>
          <p:nvPr/>
        </p:nvSpPr>
        <p:spPr>
          <a:xfrm>
            <a:off x="5793326" y="204750"/>
            <a:ext cx="3426872" cy="93801"/>
          </a:xfrm>
          <a:custGeom>
            <a:avLst/>
            <a:gdLst/>
            <a:ahLst/>
            <a:cxnLst/>
            <a:rect l="l" t="t" r="r" b="b"/>
            <a:pathLst>
              <a:path w="18966" h="1181" extrusionOk="0">
                <a:moveTo>
                  <a:pt x="0" y="0"/>
                </a:moveTo>
                <a:lnTo>
                  <a:pt x="0" y="1181"/>
                </a:lnTo>
                <a:lnTo>
                  <a:pt x="18965" y="1181"/>
                </a:lnTo>
                <a:lnTo>
                  <a:pt x="18965"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0" name="Google Shape;230;p9"/>
          <p:cNvCxnSpPr/>
          <p:nvPr/>
        </p:nvCxnSpPr>
        <p:spPr>
          <a:xfrm>
            <a:off x="-781925" y="4367375"/>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1" name="Google Shape;231;p9"/>
          <p:cNvCxnSpPr/>
          <p:nvPr/>
        </p:nvCxnSpPr>
        <p:spPr>
          <a:xfrm>
            <a:off x="-781925" y="4519775"/>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2" name="Google Shape;232;p9"/>
          <p:cNvCxnSpPr/>
          <p:nvPr/>
        </p:nvCxnSpPr>
        <p:spPr>
          <a:xfrm rot="5400000">
            <a:off x="-176275" y="8895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3" name="Google Shape;233;p9"/>
          <p:cNvCxnSpPr/>
          <p:nvPr/>
        </p:nvCxnSpPr>
        <p:spPr>
          <a:xfrm rot="5400000">
            <a:off x="-328675" y="8895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4" name="Google Shape;234;p9"/>
          <p:cNvCxnSpPr/>
          <p:nvPr/>
        </p:nvCxnSpPr>
        <p:spPr>
          <a:xfrm rot="5400000">
            <a:off x="-481075" y="889500"/>
            <a:ext cx="1779000" cy="0"/>
          </a:xfrm>
          <a:prstGeom prst="straightConnector1">
            <a:avLst/>
          </a:prstGeom>
          <a:noFill/>
          <a:ln w="19050" cap="flat" cmpd="sng">
            <a:solidFill>
              <a:srgbClr val="3F5294"/>
            </a:solidFill>
            <a:prstDash val="solid"/>
            <a:round/>
            <a:headEnd type="none" w="med" len="med"/>
            <a:tailEnd type="none" w="med" len="med"/>
          </a:ln>
        </p:spPr>
      </p:cxnSp>
      <p:cxnSp>
        <p:nvCxnSpPr>
          <p:cNvPr id="235" name="Google Shape;235;p9"/>
          <p:cNvCxnSpPr/>
          <p:nvPr/>
        </p:nvCxnSpPr>
        <p:spPr>
          <a:xfrm>
            <a:off x="-781925" y="4672175"/>
            <a:ext cx="1779000" cy="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236" name="Shape 236"/>
        <p:cNvGrpSpPr/>
        <p:nvPr/>
      </p:nvGrpSpPr>
      <p:grpSpPr>
        <a:xfrm>
          <a:off x="0" y="0"/>
          <a:ext cx="0" cy="0"/>
          <a:chOff x="0" y="0"/>
          <a:chExt cx="0" cy="0"/>
        </a:xfrm>
      </p:grpSpPr>
      <p:sp>
        <p:nvSpPr>
          <p:cNvPr id="237" name="Google Shape;237;p10"/>
          <p:cNvSpPr txBox="1"/>
          <p:nvPr>
            <p:ph type="title"/>
          </p:nvPr>
        </p:nvSpPr>
        <p:spPr>
          <a:xfrm>
            <a:off x="4485175" y="3454400"/>
            <a:ext cx="3945600" cy="1149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cxnSp>
        <p:nvCxnSpPr>
          <p:cNvPr id="238" name="Google Shape;238;p10"/>
          <p:cNvCxnSpPr/>
          <p:nvPr/>
        </p:nvCxnSpPr>
        <p:spPr>
          <a:xfrm>
            <a:off x="466225" y="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39" name="Google Shape;239;p10"/>
          <p:cNvCxnSpPr/>
          <p:nvPr/>
        </p:nvCxnSpPr>
        <p:spPr>
          <a:xfrm>
            <a:off x="713213" y="0"/>
            <a:ext cx="0" cy="1701300"/>
          </a:xfrm>
          <a:prstGeom prst="straightConnector1">
            <a:avLst/>
          </a:prstGeom>
          <a:noFill/>
          <a:ln w="19050" cap="flat" cmpd="sng">
            <a:solidFill>
              <a:srgbClr val="3F5294"/>
            </a:solidFill>
            <a:prstDash val="solid"/>
            <a:round/>
            <a:headEnd type="none" w="med" len="med"/>
            <a:tailEnd type="none" w="med" len="med"/>
          </a:ln>
        </p:spPr>
      </p:cxnSp>
      <p:cxnSp>
        <p:nvCxnSpPr>
          <p:cNvPr id="240" name="Google Shape;240;p10"/>
          <p:cNvCxnSpPr/>
          <p:nvPr/>
        </p:nvCxnSpPr>
        <p:spPr>
          <a:xfrm>
            <a:off x="218475" y="0"/>
            <a:ext cx="0" cy="1701300"/>
          </a:xfrm>
          <a:prstGeom prst="straightConnector1">
            <a:avLst/>
          </a:prstGeom>
          <a:noFill/>
          <a:ln w="19050" cap="flat" cmpd="sng">
            <a:solidFill>
              <a:srgbClr val="3F5294"/>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1pPr>
            <a:lvl2pPr lvl="1"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dk1"/>
              </a:buClr>
              <a:buSzPts val="3500"/>
              <a:buFont typeface="Bebas Neue" panose="020B0606020202050201"/>
              <a:buNone/>
              <a:defRPr sz="35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panose="020B0503020203020204"/>
              <a:buChar char="●"/>
              <a:defRPr>
                <a:solidFill>
                  <a:schemeClr val="dk1"/>
                </a:solidFill>
                <a:latin typeface="PT Sans" panose="020B0503020203020204"/>
                <a:ea typeface="PT Sans" panose="020B0503020203020204"/>
                <a:cs typeface="PT Sans" panose="020B0503020203020204"/>
                <a:sym typeface="PT Sans" panose="020B0503020203020204"/>
              </a:defRPr>
            </a:lvl1pPr>
            <a:lvl2pPr marL="914400" lvl="1" indent="-317500">
              <a:lnSpc>
                <a:spcPct val="100000"/>
              </a:lnSpc>
              <a:spcBef>
                <a:spcPts val="1600"/>
              </a:spcBef>
              <a:spcAft>
                <a:spcPts val="0"/>
              </a:spcAft>
              <a:buClr>
                <a:schemeClr val="dk1"/>
              </a:buClr>
              <a:buSzPts val="1400"/>
              <a:buFont typeface="PT Sans" panose="020B0503020203020204"/>
              <a:buChar char="○"/>
              <a:defRPr>
                <a:solidFill>
                  <a:schemeClr val="dk1"/>
                </a:solidFill>
                <a:latin typeface="PT Sans" panose="020B0503020203020204"/>
                <a:ea typeface="PT Sans" panose="020B0503020203020204"/>
                <a:cs typeface="PT Sans" panose="020B0503020203020204"/>
                <a:sym typeface="PT Sans" panose="020B0503020203020204"/>
              </a:defRPr>
            </a:lvl2pPr>
            <a:lvl3pPr marL="1371600" lvl="2" indent="-317500">
              <a:lnSpc>
                <a:spcPct val="100000"/>
              </a:lnSpc>
              <a:spcBef>
                <a:spcPts val="1600"/>
              </a:spcBef>
              <a:spcAft>
                <a:spcPts val="0"/>
              </a:spcAft>
              <a:buClr>
                <a:schemeClr val="dk1"/>
              </a:buClr>
              <a:buSzPts val="1400"/>
              <a:buFont typeface="PT Sans" panose="020B0503020203020204"/>
              <a:buChar char="■"/>
              <a:defRPr>
                <a:solidFill>
                  <a:schemeClr val="dk1"/>
                </a:solidFill>
                <a:latin typeface="PT Sans" panose="020B0503020203020204"/>
                <a:ea typeface="PT Sans" panose="020B0503020203020204"/>
                <a:cs typeface="PT Sans" panose="020B0503020203020204"/>
                <a:sym typeface="PT Sans" panose="020B0503020203020204"/>
              </a:defRPr>
            </a:lvl3pPr>
            <a:lvl4pPr marL="1828800" lvl="3" indent="-317500">
              <a:lnSpc>
                <a:spcPct val="100000"/>
              </a:lnSpc>
              <a:spcBef>
                <a:spcPts val="1600"/>
              </a:spcBef>
              <a:spcAft>
                <a:spcPts val="0"/>
              </a:spcAft>
              <a:buClr>
                <a:schemeClr val="dk1"/>
              </a:buClr>
              <a:buSzPts val="1400"/>
              <a:buFont typeface="PT Sans" panose="020B0503020203020204"/>
              <a:buChar char="●"/>
              <a:defRPr>
                <a:solidFill>
                  <a:schemeClr val="dk1"/>
                </a:solidFill>
                <a:latin typeface="PT Sans" panose="020B0503020203020204"/>
                <a:ea typeface="PT Sans" panose="020B0503020203020204"/>
                <a:cs typeface="PT Sans" panose="020B0503020203020204"/>
                <a:sym typeface="PT Sans" panose="020B0503020203020204"/>
              </a:defRPr>
            </a:lvl4pPr>
            <a:lvl5pPr marL="2286000" lvl="4" indent="-317500">
              <a:lnSpc>
                <a:spcPct val="100000"/>
              </a:lnSpc>
              <a:spcBef>
                <a:spcPts val="1600"/>
              </a:spcBef>
              <a:spcAft>
                <a:spcPts val="0"/>
              </a:spcAft>
              <a:buClr>
                <a:schemeClr val="dk1"/>
              </a:buClr>
              <a:buSzPts val="1400"/>
              <a:buFont typeface="PT Sans" panose="020B0503020203020204"/>
              <a:buChar char="○"/>
              <a:defRPr>
                <a:solidFill>
                  <a:schemeClr val="dk1"/>
                </a:solidFill>
                <a:latin typeface="PT Sans" panose="020B0503020203020204"/>
                <a:ea typeface="PT Sans" panose="020B0503020203020204"/>
                <a:cs typeface="PT Sans" panose="020B0503020203020204"/>
                <a:sym typeface="PT Sans" panose="020B0503020203020204"/>
              </a:defRPr>
            </a:lvl5pPr>
            <a:lvl6pPr marL="2743200" lvl="5" indent="-317500">
              <a:lnSpc>
                <a:spcPct val="100000"/>
              </a:lnSpc>
              <a:spcBef>
                <a:spcPts val="1600"/>
              </a:spcBef>
              <a:spcAft>
                <a:spcPts val="0"/>
              </a:spcAft>
              <a:buClr>
                <a:schemeClr val="dk1"/>
              </a:buClr>
              <a:buSzPts val="1400"/>
              <a:buFont typeface="PT Sans" panose="020B0503020203020204"/>
              <a:buChar char="■"/>
              <a:defRPr>
                <a:solidFill>
                  <a:schemeClr val="dk1"/>
                </a:solidFill>
                <a:latin typeface="PT Sans" panose="020B0503020203020204"/>
                <a:ea typeface="PT Sans" panose="020B0503020203020204"/>
                <a:cs typeface="PT Sans" panose="020B0503020203020204"/>
                <a:sym typeface="PT Sans" panose="020B0503020203020204"/>
              </a:defRPr>
            </a:lvl6pPr>
            <a:lvl7pPr marL="3200400" lvl="6" indent="-317500">
              <a:lnSpc>
                <a:spcPct val="100000"/>
              </a:lnSpc>
              <a:spcBef>
                <a:spcPts val="1600"/>
              </a:spcBef>
              <a:spcAft>
                <a:spcPts val="0"/>
              </a:spcAft>
              <a:buClr>
                <a:schemeClr val="dk1"/>
              </a:buClr>
              <a:buSzPts val="1400"/>
              <a:buFont typeface="PT Sans" panose="020B0503020203020204"/>
              <a:buChar char="●"/>
              <a:defRPr>
                <a:solidFill>
                  <a:schemeClr val="dk1"/>
                </a:solidFill>
                <a:latin typeface="PT Sans" panose="020B0503020203020204"/>
                <a:ea typeface="PT Sans" panose="020B0503020203020204"/>
                <a:cs typeface="PT Sans" panose="020B0503020203020204"/>
                <a:sym typeface="PT Sans" panose="020B0503020203020204"/>
              </a:defRPr>
            </a:lvl7pPr>
            <a:lvl8pPr marL="3657600" lvl="7" indent="-317500">
              <a:lnSpc>
                <a:spcPct val="100000"/>
              </a:lnSpc>
              <a:spcBef>
                <a:spcPts val="1600"/>
              </a:spcBef>
              <a:spcAft>
                <a:spcPts val="0"/>
              </a:spcAft>
              <a:buClr>
                <a:schemeClr val="dk1"/>
              </a:buClr>
              <a:buSzPts val="1400"/>
              <a:buFont typeface="PT Sans" panose="020B0503020203020204"/>
              <a:buChar char="○"/>
              <a:defRPr>
                <a:solidFill>
                  <a:schemeClr val="dk1"/>
                </a:solidFill>
                <a:latin typeface="PT Sans" panose="020B0503020203020204"/>
                <a:ea typeface="PT Sans" panose="020B0503020203020204"/>
                <a:cs typeface="PT Sans" panose="020B0503020203020204"/>
                <a:sym typeface="PT Sans" panose="020B0503020203020204"/>
              </a:defRPr>
            </a:lvl8pPr>
            <a:lvl9pPr marL="4114800" lvl="8" indent="-317500">
              <a:lnSpc>
                <a:spcPct val="100000"/>
              </a:lnSpc>
              <a:spcBef>
                <a:spcPts val="1600"/>
              </a:spcBef>
              <a:spcAft>
                <a:spcPts val="1600"/>
              </a:spcAft>
              <a:buClr>
                <a:schemeClr val="dk1"/>
              </a:buClr>
              <a:buSzPts val="1400"/>
              <a:buFont typeface="PT Sans" panose="020B0503020203020204"/>
              <a:buChar char="■"/>
              <a:defRPr>
                <a:solidFill>
                  <a:schemeClr val="dk1"/>
                </a:solidFill>
                <a:latin typeface="PT Sans" panose="020B0503020203020204"/>
                <a:ea typeface="PT Sans" panose="020B0503020203020204"/>
                <a:cs typeface="PT Sans" panose="020B0503020203020204"/>
                <a:sym typeface="PT Sans" panose="020B05030202030202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4.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4.xml"/><Relationship Id="rId1" Type="http://schemas.openxmlformats.org/officeDocument/2006/relationships/image" Target="../media/image25.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8.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09" name="Shape 1209"/>
        <p:cNvGrpSpPr/>
        <p:nvPr/>
      </p:nvGrpSpPr>
      <p:grpSpPr>
        <a:xfrm>
          <a:off x="0" y="0"/>
          <a:ext cx="0" cy="0"/>
          <a:chOff x="0" y="0"/>
          <a:chExt cx="0" cy="0"/>
        </a:xfrm>
      </p:grpSpPr>
      <p:sp>
        <p:nvSpPr>
          <p:cNvPr id="1210" name="Google Shape;1210;p34"/>
          <p:cNvSpPr/>
          <p:nvPr/>
        </p:nvSpPr>
        <p:spPr>
          <a:xfrm>
            <a:off x="0" y="-24765"/>
            <a:ext cx="9144000" cy="232156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34"/>
          <p:cNvSpPr txBox="1"/>
          <p:nvPr>
            <p:ph type="ctrTitle"/>
          </p:nvPr>
        </p:nvSpPr>
        <p:spPr>
          <a:xfrm>
            <a:off x="1466965" y="522265"/>
            <a:ext cx="6305100" cy="17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5400">
                <a:ln w="10160">
                  <a:solidFill>
                    <a:schemeClr val="accent5"/>
                  </a:solidFill>
                  <a:prstDash val="solid"/>
                </a:ln>
                <a:solidFill>
                  <a:srgbClr val="FFFFFF"/>
                </a:solidFill>
                <a:effectLst>
                  <a:outerShdw blurRad="38100" dist="22860" dir="5400000" algn="tl" rotWithShape="0">
                    <a:srgbClr val="000000">
                      <a:alpha val="30000"/>
                    </a:srgbClr>
                  </a:outerShdw>
                </a:effectLst>
              </a:rPr>
              <a:t>WHATSAPP CHAT ANALYZER</a:t>
            </a:r>
            <a:endParaRPr lang="en-US" altLang="en-GB" sz="5400" i="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212" name="Google Shape;1212;p34"/>
          <p:cNvSpPr txBox="1"/>
          <p:nvPr>
            <p:ph type="subTitle" idx="1"/>
          </p:nvPr>
        </p:nvSpPr>
        <p:spPr>
          <a:xfrm>
            <a:off x="3707140" y="2500740"/>
            <a:ext cx="4544400" cy="165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2000"/>
              <a:t>Anushka Singh (21052144)</a:t>
            </a:r>
            <a:endParaRPr lang="en-IN" altLang="en-GB" sz="2000"/>
          </a:p>
          <a:p>
            <a:pPr marL="0" lvl="0" indent="0" algn="l" rtl="0">
              <a:spcBef>
                <a:spcPts val="0"/>
              </a:spcBef>
              <a:spcAft>
                <a:spcPts val="0"/>
              </a:spcAft>
              <a:buNone/>
            </a:pPr>
            <a:r>
              <a:rPr lang="en-IN" altLang="en-GB" sz="2000"/>
              <a:t>Aditya Ranjan (21053120)</a:t>
            </a:r>
            <a:endParaRPr lang="en-IN" altLang="en-GB" sz="2000"/>
          </a:p>
          <a:p>
            <a:pPr marL="0" lvl="0" indent="0" algn="l" rtl="0">
              <a:spcBef>
                <a:spcPts val="0"/>
              </a:spcBef>
              <a:spcAft>
                <a:spcPts val="0"/>
              </a:spcAft>
              <a:buNone/>
            </a:pPr>
            <a:r>
              <a:rPr lang="en-IN" altLang="en-GB" sz="2000"/>
              <a:t>Ishtaj Kaur Deol (2105104)</a:t>
            </a:r>
            <a:endParaRPr lang="en-IN" altLang="en-GB" sz="2000"/>
          </a:p>
          <a:p>
            <a:pPr marL="0" lvl="0" indent="0" algn="l" rtl="0">
              <a:spcBef>
                <a:spcPts val="0"/>
              </a:spcBef>
              <a:spcAft>
                <a:spcPts val="0"/>
              </a:spcAft>
              <a:buNone/>
            </a:pPr>
            <a:endParaRPr lang="en-GB"/>
          </a:p>
          <a:p>
            <a:pPr marL="0" lvl="0" indent="0" algn="l" rtl="0">
              <a:spcBef>
                <a:spcPts val="0"/>
              </a:spcBef>
              <a:spcAft>
                <a:spcPts val="0"/>
              </a:spcAft>
              <a:buNone/>
            </a:pPr>
            <a:r>
              <a:rPr lang="en-GB" sz="2400">
                <a:solidFill>
                  <a:schemeClr val="dk1"/>
                </a:solidFill>
                <a:sym typeface="PT Sans" panose="020B0503020203020204"/>
              </a:rPr>
              <a:t>  </a:t>
            </a:r>
            <a:endParaRPr sz="2400"/>
          </a:p>
          <a:p>
            <a:pPr marL="0" lvl="0" indent="0" algn="l" rtl="0">
              <a:spcBef>
                <a:spcPts val="0"/>
              </a:spcBef>
              <a:spcAft>
                <a:spcPts val="0"/>
              </a:spcAft>
              <a:buNone/>
            </a:pPr>
            <a:r>
              <a:rPr lang="en-GB"/>
              <a:t> </a:t>
            </a:r>
            <a:endParaRPr lang="en-GB"/>
          </a:p>
          <a:p>
            <a:pPr marL="0" lvl="0" indent="0" algn="l" rtl="0">
              <a:spcBef>
                <a:spcPts val="0"/>
              </a:spcBef>
              <a:spcAft>
                <a:spcPts val="0"/>
              </a:spcAft>
              <a:buNone/>
            </a:pPr>
          </a:p>
          <a:p>
            <a:pPr marL="0" lvl="0" indent="0" algn="l" rtl="0">
              <a:spcBef>
                <a:spcPts val="0"/>
              </a:spcBef>
              <a:spcAft>
                <a:spcPts val="0"/>
              </a:spcAft>
              <a:buNone/>
            </a:pPr>
          </a:p>
        </p:txBody>
      </p:sp>
      <p:grpSp>
        <p:nvGrpSpPr>
          <p:cNvPr id="1213" name="Google Shape;1213;p34"/>
          <p:cNvGrpSpPr/>
          <p:nvPr/>
        </p:nvGrpSpPr>
        <p:grpSpPr>
          <a:xfrm>
            <a:off x="-1193650" y="337675"/>
            <a:ext cx="1959000" cy="1959000"/>
            <a:chOff x="-1193600" y="-50600"/>
            <a:chExt cx="1959000" cy="1959000"/>
          </a:xfrm>
        </p:grpSpPr>
        <p:sp>
          <p:nvSpPr>
            <p:cNvPr id="1214" name="Google Shape;1214;p34"/>
            <p:cNvSpPr/>
            <p:nvPr/>
          </p:nvSpPr>
          <p:spPr>
            <a:xfrm>
              <a:off x="-1193600" y="-50600"/>
              <a:ext cx="1959000" cy="19590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34"/>
            <p:cNvSpPr/>
            <p:nvPr/>
          </p:nvSpPr>
          <p:spPr>
            <a:xfrm>
              <a:off x="-777425" y="328150"/>
              <a:ext cx="1201500" cy="1201500"/>
            </a:xfrm>
            <a:prstGeom prst="ellipse">
              <a:avLst/>
            </a:prstGeom>
            <a:noFill/>
            <a:ln w="19050" cap="flat" cmpd="sng">
              <a:solidFill>
                <a:srgbClr val="3F52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16" name="Google Shape;1216;p34"/>
          <p:cNvSpPr txBox="1"/>
          <p:nvPr/>
        </p:nvSpPr>
        <p:spPr>
          <a:xfrm>
            <a:off x="1762070" y="2440195"/>
            <a:ext cx="2083500" cy="47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300">
                <a:solidFill>
                  <a:schemeClr val="dk1"/>
                </a:solidFill>
                <a:latin typeface="PT Sans" panose="020B0503020203020204"/>
                <a:ea typeface="PT Sans" panose="020B0503020203020204"/>
                <a:cs typeface="PT Sans" panose="020B0503020203020204"/>
                <a:sym typeface="PT Sans" panose="020B0503020203020204"/>
              </a:rPr>
              <a:t>Presented by:</a:t>
            </a:r>
            <a:endParaRPr sz="2300">
              <a:solidFill>
                <a:schemeClr val="dk1"/>
              </a:solidFill>
              <a:latin typeface="PT Sans" panose="020B0503020203020204"/>
              <a:ea typeface="PT Sans" panose="020B0503020203020204"/>
              <a:cs typeface="PT Sans" panose="020B0503020203020204"/>
              <a:sym typeface="PT Sans" panose="020B0503020203020204"/>
            </a:endParaRPr>
          </a:p>
        </p:txBody>
      </p:sp>
      <p:sp>
        <p:nvSpPr>
          <p:cNvPr id="18" name="Text Box 17"/>
          <p:cNvSpPr txBox="1"/>
          <p:nvPr/>
        </p:nvSpPr>
        <p:spPr>
          <a:xfrm>
            <a:off x="1584325" y="4670425"/>
            <a:ext cx="3048000" cy="306705"/>
          </a:xfrm>
          <a:prstGeom prst="rect">
            <a:avLst/>
          </a:prstGeom>
          <a:noFill/>
        </p:spPr>
        <p:txBody>
          <a:bodyPr wrap="square" rtlCol="0">
            <a:spAutoFit/>
          </a:bodyPr>
          <a:p>
            <a:endParaRPr lang="en-US"/>
          </a:p>
        </p:txBody>
      </p:sp>
      <p:sp>
        <p:nvSpPr>
          <p:cNvPr id="2" name="Google Shape;1216;p34"/>
          <p:cNvSpPr txBox="1"/>
          <p:nvPr/>
        </p:nvSpPr>
        <p:spPr>
          <a:xfrm>
            <a:off x="3707130" y="4011930"/>
            <a:ext cx="3652520" cy="475615"/>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IN" sz="2300">
                <a:solidFill>
                  <a:schemeClr val="dk1"/>
                </a:solidFill>
                <a:latin typeface="PT Sans" panose="020B0503020203020204"/>
                <a:ea typeface="PT Sans" panose="020B0503020203020204"/>
                <a:cs typeface="PT Sans" panose="020B0503020203020204"/>
                <a:sym typeface="PT Sans" panose="020B0503020203020204"/>
              </a:rPr>
              <a:t>Asst. Prof. Ajit Pasayat </a:t>
            </a:r>
            <a:endParaRPr lang="en-IN" sz="2300">
              <a:solidFill>
                <a:schemeClr val="dk1"/>
              </a:solidFill>
              <a:latin typeface="PT Sans" panose="020B0503020203020204"/>
              <a:ea typeface="PT Sans" panose="020B0503020203020204"/>
              <a:cs typeface="PT Sans" panose="020B0503020203020204"/>
              <a:sym typeface="PT Sans" panose="020B0503020203020204"/>
            </a:endParaRPr>
          </a:p>
        </p:txBody>
      </p:sp>
      <p:sp>
        <p:nvSpPr>
          <p:cNvPr id="3" name="Google Shape;1216;p34"/>
          <p:cNvSpPr txBox="1"/>
          <p:nvPr/>
        </p:nvSpPr>
        <p:spPr>
          <a:xfrm>
            <a:off x="1762125" y="3868420"/>
            <a:ext cx="2350135" cy="475615"/>
          </a:xfrm>
          <a:prstGeom prst="rect">
            <a:avLst/>
          </a:prstGeom>
          <a:noFill/>
          <a:ln>
            <a:noFill/>
          </a:ln>
        </p:spPr>
        <p:txBody>
          <a:bodyPr spcFirstLastPara="1" wrap="square" lIns="91425" tIns="91425" rIns="91425" bIns="91425" anchor="t" anchorCtr="0">
            <a:noAutofit/>
          </a:bodyPr>
          <a:p>
            <a:pPr marL="0" lvl="0" indent="0" algn="l" rtl="0">
              <a:spcBef>
                <a:spcPts val="0"/>
              </a:spcBef>
              <a:spcAft>
                <a:spcPts val="0"/>
              </a:spcAft>
              <a:buNone/>
            </a:pPr>
            <a:r>
              <a:rPr lang="en-US" sz="2300">
                <a:solidFill>
                  <a:schemeClr val="dk1"/>
                </a:solidFill>
                <a:latin typeface="PT Sans" panose="020B0503020203020204"/>
                <a:ea typeface="PT Sans" panose="020B0503020203020204"/>
                <a:cs typeface="PT Sans" panose="020B0503020203020204"/>
                <a:sym typeface="PT Sans" panose="020B0503020203020204"/>
              </a:rPr>
              <a:t>Presented to: </a:t>
            </a:r>
            <a:endParaRPr lang="en-US" sz="2300">
              <a:solidFill>
                <a:schemeClr val="dk1"/>
              </a:solidFill>
              <a:latin typeface="PT Sans" panose="020B0503020203020204"/>
              <a:ea typeface="PT Sans" panose="020B0503020203020204"/>
              <a:cs typeface="PT Sans" panose="020B0503020203020204"/>
              <a:sym typeface="PT Sans" panose="020B0503020203020204"/>
            </a:endParaRPr>
          </a:p>
        </p:txBody>
      </p:sp>
      <p:pic>
        <p:nvPicPr>
          <p:cNvPr id="4" name="Picture 3" descr="PngItem_349769"/>
          <p:cNvPicPr>
            <a:picLocks noChangeAspect="1"/>
          </p:cNvPicPr>
          <p:nvPr/>
        </p:nvPicPr>
        <p:blipFill>
          <a:blip r:embed="rId1">
            <a:alphaModFix amt="5000"/>
          </a:blip>
          <a:stretch>
            <a:fillRect/>
          </a:stretch>
        </p:blipFill>
        <p:spPr>
          <a:xfrm>
            <a:off x="6875780" y="915670"/>
            <a:ext cx="844550" cy="848995"/>
          </a:xfrm>
          <a:prstGeom prst="rect">
            <a:avLst/>
          </a:prstGeom>
        </p:spPr>
      </p:pic>
      <p:pic>
        <p:nvPicPr>
          <p:cNvPr id="5" name="Picture 4" descr="PngItem_349769"/>
          <p:cNvPicPr>
            <a:picLocks noChangeAspect="1"/>
          </p:cNvPicPr>
          <p:nvPr/>
        </p:nvPicPr>
        <p:blipFill>
          <a:blip r:embed="rId1">
            <a:alphaModFix amt="5000"/>
          </a:blip>
          <a:stretch>
            <a:fillRect/>
          </a:stretch>
        </p:blipFill>
        <p:spPr>
          <a:xfrm>
            <a:off x="2693670" y="267970"/>
            <a:ext cx="844550" cy="848995"/>
          </a:xfrm>
          <a:prstGeom prst="rect">
            <a:avLst/>
          </a:prstGeom>
        </p:spPr>
      </p:pic>
      <p:pic>
        <p:nvPicPr>
          <p:cNvPr id="6" name="Picture 5" descr="PngItem_349769"/>
          <p:cNvPicPr>
            <a:picLocks noChangeAspect="1"/>
          </p:cNvPicPr>
          <p:nvPr/>
        </p:nvPicPr>
        <p:blipFill>
          <a:blip r:embed="rId1">
            <a:alphaModFix amt="5000"/>
          </a:blip>
          <a:stretch>
            <a:fillRect/>
          </a:stretch>
        </p:blipFill>
        <p:spPr>
          <a:xfrm>
            <a:off x="3851910" y="960755"/>
            <a:ext cx="844550" cy="848995"/>
          </a:xfrm>
          <a:prstGeom prst="rect">
            <a:avLst/>
          </a:prstGeom>
        </p:spPr>
      </p:pic>
      <p:pic>
        <p:nvPicPr>
          <p:cNvPr id="7" name="Picture 6" descr="PngItem_349769"/>
          <p:cNvPicPr>
            <a:picLocks noChangeAspect="1"/>
          </p:cNvPicPr>
          <p:nvPr/>
        </p:nvPicPr>
        <p:blipFill>
          <a:blip r:embed="rId1">
            <a:alphaModFix amt="5000"/>
          </a:blip>
          <a:stretch>
            <a:fillRect/>
          </a:stretch>
        </p:blipFill>
        <p:spPr>
          <a:xfrm>
            <a:off x="5219700" y="411480"/>
            <a:ext cx="844550" cy="848995"/>
          </a:xfrm>
          <a:prstGeom prst="rect">
            <a:avLst/>
          </a:prstGeom>
        </p:spPr>
      </p:pic>
      <p:pic>
        <p:nvPicPr>
          <p:cNvPr id="8" name="Picture 7" descr="PngItem_349769"/>
          <p:cNvPicPr>
            <a:picLocks noChangeAspect="1"/>
          </p:cNvPicPr>
          <p:nvPr/>
        </p:nvPicPr>
        <p:blipFill>
          <a:blip r:embed="rId1">
            <a:alphaModFix amt="5000"/>
          </a:blip>
          <a:stretch>
            <a:fillRect/>
          </a:stretch>
        </p:blipFill>
        <p:spPr>
          <a:xfrm>
            <a:off x="2195195" y="1390015"/>
            <a:ext cx="844550" cy="848995"/>
          </a:xfrm>
          <a:prstGeom prst="rect">
            <a:avLst/>
          </a:prstGeom>
        </p:spPr>
      </p:pic>
      <p:pic>
        <p:nvPicPr>
          <p:cNvPr id="9" name="Picture 8" descr="PngItem_349769"/>
          <p:cNvPicPr>
            <a:picLocks noChangeAspect="1"/>
          </p:cNvPicPr>
          <p:nvPr/>
        </p:nvPicPr>
        <p:blipFill>
          <a:blip r:embed="rId1">
            <a:alphaModFix amt="5000"/>
          </a:blip>
          <a:stretch>
            <a:fillRect/>
          </a:stretch>
        </p:blipFill>
        <p:spPr>
          <a:xfrm>
            <a:off x="7164070" y="-236220"/>
            <a:ext cx="844550" cy="848995"/>
          </a:xfrm>
          <a:prstGeom prst="rect">
            <a:avLst/>
          </a:prstGeom>
        </p:spPr>
      </p:pic>
      <p:pic>
        <p:nvPicPr>
          <p:cNvPr id="10" name="Picture 9" descr="PngItem_349769"/>
          <p:cNvPicPr>
            <a:picLocks noChangeAspect="1"/>
          </p:cNvPicPr>
          <p:nvPr/>
        </p:nvPicPr>
        <p:blipFill>
          <a:blip r:embed="rId1">
            <a:alphaModFix amt="5000"/>
          </a:blip>
          <a:stretch>
            <a:fillRect/>
          </a:stretch>
        </p:blipFill>
        <p:spPr>
          <a:xfrm>
            <a:off x="1403350" y="-164465"/>
            <a:ext cx="844550" cy="848995"/>
          </a:xfrm>
          <a:prstGeom prst="rect">
            <a:avLst/>
          </a:prstGeom>
        </p:spPr>
      </p:pic>
      <p:pic>
        <p:nvPicPr>
          <p:cNvPr id="11" name="Picture 10" descr="PngItem_349769"/>
          <p:cNvPicPr>
            <a:picLocks noChangeAspect="1"/>
          </p:cNvPicPr>
          <p:nvPr/>
        </p:nvPicPr>
        <p:blipFill>
          <a:blip r:embed="rId1">
            <a:alphaModFix amt="5000"/>
          </a:blip>
          <a:stretch>
            <a:fillRect/>
          </a:stretch>
        </p:blipFill>
        <p:spPr>
          <a:xfrm>
            <a:off x="4139565" y="-533400"/>
            <a:ext cx="844550" cy="848995"/>
          </a:xfrm>
          <a:prstGeom prst="rect">
            <a:avLst/>
          </a:prstGeom>
        </p:spPr>
      </p:pic>
      <p:pic>
        <p:nvPicPr>
          <p:cNvPr id="12" name="Picture 11" descr="PngItem_349769"/>
          <p:cNvPicPr>
            <a:picLocks noChangeAspect="1"/>
          </p:cNvPicPr>
          <p:nvPr/>
        </p:nvPicPr>
        <p:blipFill>
          <a:blip r:embed="rId1">
            <a:alphaModFix amt="5000"/>
          </a:blip>
          <a:stretch>
            <a:fillRect/>
          </a:stretch>
        </p:blipFill>
        <p:spPr>
          <a:xfrm>
            <a:off x="827405" y="1173480"/>
            <a:ext cx="844550" cy="848995"/>
          </a:xfrm>
          <a:prstGeom prst="rect">
            <a:avLst/>
          </a:prstGeom>
        </p:spPr>
      </p:pic>
      <p:pic>
        <p:nvPicPr>
          <p:cNvPr id="13" name="Picture 12" descr="PngItem_349769"/>
          <p:cNvPicPr>
            <a:picLocks noChangeAspect="1"/>
          </p:cNvPicPr>
          <p:nvPr/>
        </p:nvPicPr>
        <p:blipFill>
          <a:blip r:embed="rId1">
            <a:alphaModFix amt="5000"/>
          </a:blip>
          <a:stretch>
            <a:fillRect/>
          </a:stretch>
        </p:blipFill>
        <p:spPr>
          <a:xfrm>
            <a:off x="5508625" y="1492250"/>
            <a:ext cx="844550" cy="848995"/>
          </a:xfrm>
          <a:prstGeom prst="rect">
            <a:avLst/>
          </a:prstGeom>
        </p:spPr>
      </p:pic>
      <p:pic>
        <p:nvPicPr>
          <p:cNvPr id="14" name="Picture 13" descr="PngItem_349769"/>
          <p:cNvPicPr>
            <a:picLocks noChangeAspect="1"/>
          </p:cNvPicPr>
          <p:nvPr/>
        </p:nvPicPr>
        <p:blipFill>
          <a:blip r:embed="rId1">
            <a:alphaModFix amt="5000"/>
          </a:blip>
          <a:stretch>
            <a:fillRect/>
          </a:stretch>
        </p:blipFill>
        <p:spPr>
          <a:xfrm>
            <a:off x="8008620" y="1492250"/>
            <a:ext cx="844550" cy="848995"/>
          </a:xfrm>
          <a:prstGeom prst="rect">
            <a:avLst/>
          </a:prstGeom>
        </p:spPr>
      </p:pic>
      <p:pic>
        <p:nvPicPr>
          <p:cNvPr id="15" name="Picture 14" descr="PngItem_349769"/>
          <p:cNvPicPr>
            <a:picLocks noChangeAspect="1"/>
          </p:cNvPicPr>
          <p:nvPr/>
        </p:nvPicPr>
        <p:blipFill>
          <a:blip r:embed="rId1">
            <a:alphaModFix amt="5000"/>
          </a:blip>
          <a:stretch>
            <a:fillRect/>
          </a:stretch>
        </p:blipFill>
        <p:spPr>
          <a:xfrm>
            <a:off x="8531860" y="324485"/>
            <a:ext cx="844550" cy="848995"/>
          </a:xfrm>
          <a:prstGeom prst="rect">
            <a:avLst/>
          </a:prstGeom>
        </p:spPr>
      </p:pic>
      <p:pic>
        <p:nvPicPr>
          <p:cNvPr id="16" name="Picture 15" descr="PngItem_349769"/>
          <p:cNvPicPr>
            <a:picLocks noChangeAspect="1"/>
          </p:cNvPicPr>
          <p:nvPr/>
        </p:nvPicPr>
        <p:blipFill>
          <a:blip r:embed="rId1">
            <a:alphaModFix amt="5000"/>
          </a:blip>
          <a:stretch>
            <a:fillRect/>
          </a:stretch>
        </p:blipFill>
        <p:spPr>
          <a:xfrm>
            <a:off x="107315" y="339090"/>
            <a:ext cx="844550" cy="848995"/>
          </a:xfrm>
          <a:prstGeom prst="rect">
            <a:avLst/>
          </a:prstGeom>
        </p:spPr>
      </p:pic>
      <p:pic>
        <p:nvPicPr>
          <p:cNvPr id="17" name="Picture 16" descr="PngItem_349769"/>
          <p:cNvPicPr>
            <a:picLocks noChangeAspect="1"/>
          </p:cNvPicPr>
          <p:nvPr/>
        </p:nvPicPr>
        <p:blipFill>
          <a:blip r:embed="rId1">
            <a:alphaModFix amt="5000"/>
          </a:blip>
          <a:stretch>
            <a:fillRect/>
          </a:stretch>
        </p:blipFill>
        <p:spPr>
          <a:xfrm>
            <a:off x="-468630" y="1563370"/>
            <a:ext cx="844550" cy="8489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95" name="Shape 1595"/>
        <p:cNvGrpSpPr/>
        <p:nvPr/>
      </p:nvGrpSpPr>
      <p:grpSpPr>
        <a:xfrm>
          <a:off x="0" y="0"/>
          <a:ext cx="0" cy="0"/>
          <a:chOff x="0" y="0"/>
          <a:chExt cx="0" cy="0"/>
        </a:xfrm>
      </p:grpSpPr>
      <p:sp>
        <p:nvSpPr>
          <p:cNvPr id="1596" name="Google Shape;1596;p43"/>
          <p:cNvSpPr txBox="1"/>
          <p:nvPr>
            <p:ph type="title"/>
          </p:nvPr>
        </p:nvSpPr>
        <p:spPr>
          <a:xfrm>
            <a:off x="683895" y="267970"/>
            <a:ext cx="3409315" cy="66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CODE</a:t>
            </a:r>
            <a:endParaRPr lang="en-US" altLang="en-GB"/>
          </a:p>
        </p:txBody>
      </p:sp>
      <p:sp>
        <p:nvSpPr>
          <p:cNvPr id="1597" name="Google Shape;1597;p43"/>
          <p:cNvSpPr/>
          <p:nvPr/>
        </p:nvSpPr>
        <p:spPr>
          <a:xfrm>
            <a:off x="8089966" y="38469"/>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3"/>
          <p:cNvSpPr/>
          <p:nvPr/>
        </p:nvSpPr>
        <p:spPr>
          <a:xfrm>
            <a:off x="8543475" y="619313"/>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 name="Picture Placeholder 1"/>
          <p:cNvPicPr>
            <a:picLocks noChangeAspect="1"/>
          </p:cNvPicPr>
          <p:nvPr>
            <p:ph type="pic" idx="2"/>
          </p:nvPr>
        </p:nvPicPr>
        <p:blipFill>
          <a:blip r:embed="rId1"/>
          <a:stretch>
            <a:fillRect/>
          </a:stretch>
        </p:blipFill>
        <p:spPr>
          <a:xfrm>
            <a:off x="683260" y="1130935"/>
            <a:ext cx="3759200" cy="3711575"/>
          </a:xfrm>
          <a:prstGeom prst="rect">
            <a:avLst/>
          </a:prstGeom>
        </p:spPr>
      </p:pic>
      <p:pic>
        <p:nvPicPr>
          <p:cNvPr id="3" name="Picture 2"/>
          <p:cNvPicPr>
            <a:picLocks noChangeAspect="1"/>
          </p:cNvPicPr>
          <p:nvPr/>
        </p:nvPicPr>
        <p:blipFill>
          <a:blip r:embed="rId2"/>
          <a:stretch>
            <a:fillRect/>
          </a:stretch>
        </p:blipFill>
        <p:spPr>
          <a:xfrm>
            <a:off x="4500245" y="2715260"/>
            <a:ext cx="4191000" cy="2127885"/>
          </a:xfrm>
          <a:prstGeom prst="rect">
            <a:avLst/>
          </a:prstGeom>
        </p:spPr>
      </p:pic>
      <p:sp>
        <p:nvSpPr>
          <p:cNvPr id="1378" name="Google Shape;1378;p37"/>
          <p:cNvSpPr txBox="1"/>
          <p:nvPr/>
        </p:nvSpPr>
        <p:spPr>
          <a:xfrm>
            <a:off x="611505" y="699770"/>
            <a:ext cx="2658745" cy="6807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1pPr>
            <a:lvl2pPr marL="914400" marR="0" lvl="1"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2pPr>
            <a:lvl3pPr marL="1371600" marR="0" lvl="2"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3pPr>
            <a:lvl4pPr marL="1828800" marR="0" lvl="3"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4pPr>
            <a:lvl5pPr marL="2286000" marR="0" lvl="4"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5pPr>
            <a:lvl6pPr marL="2743200" marR="0" lvl="5"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6pPr>
            <a:lvl7pPr marL="3200400" marR="0" lvl="6"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7pPr>
            <a:lvl8pPr marL="3657600" marR="0" lvl="7"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8pPr>
            <a:lvl9pPr marL="4114800" marR="0" lvl="8" indent="-317500" algn="l" rtl="0">
              <a:lnSpc>
                <a:spcPct val="100000"/>
              </a:lnSpc>
              <a:spcBef>
                <a:spcPts val="1600"/>
              </a:spcBef>
              <a:spcAft>
                <a:spcPts val="160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9pPr>
          </a:lstStyle>
          <a:p>
            <a:pPr marL="0" lvl="0" indent="0" algn="l" rtl="0">
              <a:lnSpc>
                <a:spcPct val="150000"/>
              </a:lnSpc>
              <a:spcBef>
                <a:spcPts val="0"/>
              </a:spcBef>
              <a:spcAft>
                <a:spcPts val="0"/>
              </a:spcAft>
              <a:buNone/>
            </a:pPr>
            <a:r>
              <a:rPr lang="en-US">
                <a:sym typeface="+mn-ea"/>
              </a:rPr>
              <a:t>In preprocessor.py:</a:t>
            </a:r>
            <a:endParaRPr 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95" name="Shape 1595"/>
        <p:cNvGrpSpPr/>
        <p:nvPr/>
      </p:nvGrpSpPr>
      <p:grpSpPr>
        <a:xfrm>
          <a:off x="0" y="0"/>
          <a:ext cx="0" cy="0"/>
          <a:chOff x="0" y="0"/>
          <a:chExt cx="0" cy="0"/>
        </a:xfrm>
      </p:grpSpPr>
      <p:sp>
        <p:nvSpPr>
          <p:cNvPr id="1596" name="Google Shape;1596;p43"/>
          <p:cNvSpPr txBox="1"/>
          <p:nvPr>
            <p:ph type="title"/>
          </p:nvPr>
        </p:nvSpPr>
        <p:spPr>
          <a:xfrm>
            <a:off x="683895" y="267970"/>
            <a:ext cx="3409315" cy="66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CODE</a:t>
            </a:r>
            <a:endParaRPr lang="en-US" altLang="en-GB"/>
          </a:p>
        </p:txBody>
      </p:sp>
      <p:sp>
        <p:nvSpPr>
          <p:cNvPr id="1597" name="Google Shape;1597;p43"/>
          <p:cNvSpPr/>
          <p:nvPr/>
        </p:nvSpPr>
        <p:spPr>
          <a:xfrm>
            <a:off x="8089966" y="38469"/>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3"/>
          <p:cNvSpPr/>
          <p:nvPr/>
        </p:nvSpPr>
        <p:spPr>
          <a:xfrm>
            <a:off x="8543475" y="619313"/>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7"/>
          <p:cNvSpPr txBox="1"/>
          <p:nvPr/>
        </p:nvSpPr>
        <p:spPr>
          <a:xfrm>
            <a:off x="611505" y="699770"/>
            <a:ext cx="2658745" cy="6807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1pPr>
            <a:lvl2pPr marL="914400" marR="0" lvl="1"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2pPr>
            <a:lvl3pPr marL="1371600" marR="0" lvl="2"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3pPr>
            <a:lvl4pPr marL="1828800" marR="0" lvl="3"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4pPr>
            <a:lvl5pPr marL="2286000" marR="0" lvl="4"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5pPr>
            <a:lvl6pPr marL="2743200" marR="0" lvl="5"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6pPr>
            <a:lvl7pPr marL="3200400" marR="0" lvl="6"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7pPr>
            <a:lvl8pPr marL="3657600" marR="0" lvl="7"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8pPr>
            <a:lvl9pPr marL="4114800" marR="0" lvl="8" indent="-317500" algn="l" rtl="0">
              <a:lnSpc>
                <a:spcPct val="100000"/>
              </a:lnSpc>
              <a:spcBef>
                <a:spcPts val="1600"/>
              </a:spcBef>
              <a:spcAft>
                <a:spcPts val="160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9pPr>
          </a:lstStyle>
          <a:p>
            <a:pPr marL="0" lvl="0" indent="0" algn="l" rtl="0">
              <a:lnSpc>
                <a:spcPct val="150000"/>
              </a:lnSpc>
              <a:spcBef>
                <a:spcPts val="0"/>
              </a:spcBef>
              <a:spcAft>
                <a:spcPts val="0"/>
              </a:spcAft>
              <a:buNone/>
            </a:pPr>
            <a:r>
              <a:rPr lang="en-US">
                <a:sym typeface="+mn-ea"/>
              </a:rPr>
              <a:t>In helper.py:</a:t>
            </a:r>
            <a:endParaRPr lang="en-US">
              <a:sym typeface="+mn-ea"/>
            </a:endParaRPr>
          </a:p>
        </p:txBody>
      </p:sp>
      <p:pic>
        <p:nvPicPr>
          <p:cNvPr id="4" name="Picture Placeholder 3"/>
          <p:cNvPicPr>
            <a:picLocks noChangeAspect="1"/>
          </p:cNvPicPr>
          <p:nvPr>
            <p:ph type="pic" idx="2"/>
          </p:nvPr>
        </p:nvPicPr>
        <p:blipFill>
          <a:blip r:embed="rId1"/>
          <a:stretch>
            <a:fillRect/>
          </a:stretch>
        </p:blipFill>
        <p:spPr>
          <a:xfrm>
            <a:off x="611505" y="1131570"/>
            <a:ext cx="3769360" cy="3612515"/>
          </a:xfrm>
          <a:prstGeom prst="rect">
            <a:avLst/>
          </a:prstGeom>
        </p:spPr>
      </p:pic>
      <p:pic>
        <p:nvPicPr>
          <p:cNvPr id="5" name="Picture 4"/>
          <p:cNvPicPr>
            <a:picLocks noChangeAspect="1"/>
          </p:cNvPicPr>
          <p:nvPr/>
        </p:nvPicPr>
        <p:blipFill>
          <a:blip r:embed="rId2"/>
          <a:stretch>
            <a:fillRect/>
          </a:stretch>
        </p:blipFill>
        <p:spPr>
          <a:xfrm>
            <a:off x="4428490" y="344170"/>
            <a:ext cx="4225925" cy="46532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95" name="Shape 1595"/>
        <p:cNvGrpSpPr/>
        <p:nvPr/>
      </p:nvGrpSpPr>
      <p:grpSpPr>
        <a:xfrm>
          <a:off x="0" y="0"/>
          <a:ext cx="0" cy="0"/>
          <a:chOff x="0" y="0"/>
          <a:chExt cx="0" cy="0"/>
        </a:xfrm>
      </p:grpSpPr>
      <p:sp>
        <p:nvSpPr>
          <p:cNvPr id="1596" name="Google Shape;1596;p43"/>
          <p:cNvSpPr txBox="1"/>
          <p:nvPr>
            <p:ph type="title"/>
          </p:nvPr>
        </p:nvSpPr>
        <p:spPr>
          <a:xfrm>
            <a:off x="683895" y="267970"/>
            <a:ext cx="3409315" cy="66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CODE</a:t>
            </a:r>
            <a:endParaRPr lang="en-US" altLang="en-GB"/>
          </a:p>
        </p:txBody>
      </p:sp>
      <p:sp>
        <p:nvSpPr>
          <p:cNvPr id="1597" name="Google Shape;1597;p43"/>
          <p:cNvSpPr/>
          <p:nvPr/>
        </p:nvSpPr>
        <p:spPr>
          <a:xfrm>
            <a:off x="8089966" y="38469"/>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3"/>
          <p:cNvSpPr/>
          <p:nvPr/>
        </p:nvSpPr>
        <p:spPr>
          <a:xfrm>
            <a:off x="8543475" y="619313"/>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7"/>
          <p:cNvSpPr txBox="1"/>
          <p:nvPr/>
        </p:nvSpPr>
        <p:spPr>
          <a:xfrm>
            <a:off x="611505" y="699770"/>
            <a:ext cx="2658745" cy="6807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1pPr>
            <a:lvl2pPr marL="914400" marR="0" lvl="1"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2pPr>
            <a:lvl3pPr marL="1371600" marR="0" lvl="2"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3pPr>
            <a:lvl4pPr marL="1828800" marR="0" lvl="3"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4pPr>
            <a:lvl5pPr marL="2286000" marR="0" lvl="4"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5pPr>
            <a:lvl6pPr marL="2743200" marR="0" lvl="5"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6pPr>
            <a:lvl7pPr marL="3200400" marR="0" lvl="6"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7pPr>
            <a:lvl8pPr marL="3657600" marR="0" lvl="7"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8pPr>
            <a:lvl9pPr marL="4114800" marR="0" lvl="8" indent="-317500" algn="l" rtl="0">
              <a:lnSpc>
                <a:spcPct val="100000"/>
              </a:lnSpc>
              <a:spcBef>
                <a:spcPts val="1600"/>
              </a:spcBef>
              <a:spcAft>
                <a:spcPts val="160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9pPr>
          </a:lstStyle>
          <a:p>
            <a:pPr marL="0" lvl="0" indent="0" algn="l" rtl="0">
              <a:lnSpc>
                <a:spcPct val="150000"/>
              </a:lnSpc>
              <a:spcBef>
                <a:spcPts val="0"/>
              </a:spcBef>
              <a:spcAft>
                <a:spcPts val="0"/>
              </a:spcAft>
              <a:buNone/>
            </a:pPr>
            <a:r>
              <a:rPr lang="en-US">
                <a:sym typeface="+mn-ea"/>
              </a:rPr>
              <a:t>In helper.py:</a:t>
            </a:r>
            <a:endParaRPr lang="en-US">
              <a:sym typeface="+mn-ea"/>
            </a:endParaRPr>
          </a:p>
        </p:txBody>
      </p:sp>
      <p:pic>
        <p:nvPicPr>
          <p:cNvPr id="2" name="Picture Placeholder 1"/>
          <p:cNvPicPr>
            <a:picLocks noChangeAspect="1"/>
          </p:cNvPicPr>
          <p:nvPr>
            <p:ph type="pic" idx="2"/>
          </p:nvPr>
        </p:nvPicPr>
        <p:blipFill>
          <a:blip r:embed="rId1"/>
          <a:stretch>
            <a:fillRect/>
          </a:stretch>
        </p:blipFill>
        <p:spPr>
          <a:xfrm>
            <a:off x="396875" y="1203325"/>
            <a:ext cx="3516630" cy="3514725"/>
          </a:xfrm>
          <a:prstGeom prst="rect">
            <a:avLst/>
          </a:prstGeom>
        </p:spPr>
      </p:pic>
      <p:pic>
        <p:nvPicPr>
          <p:cNvPr id="3" name="Picture 2"/>
          <p:cNvPicPr>
            <a:picLocks noChangeAspect="1"/>
          </p:cNvPicPr>
          <p:nvPr/>
        </p:nvPicPr>
        <p:blipFill>
          <a:blip r:embed="rId2"/>
          <a:stretch>
            <a:fillRect/>
          </a:stretch>
        </p:blipFill>
        <p:spPr>
          <a:xfrm>
            <a:off x="3941445" y="1139825"/>
            <a:ext cx="5188585" cy="36499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95" name="Shape 1595"/>
        <p:cNvGrpSpPr/>
        <p:nvPr/>
      </p:nvGrpSpPr>
      <p:grpSpPr>
        <a:xfrm>
          <a:off x="0" y="0"/>
          <a:ext cx="0" cy="0"/>
          <a:chOff x="0" y="0"/>
          <a:chExt cx="0" cy="0"/>
        </a:xfrm>
      </p:grpSpPr>
      <p:sp>
        <p:nvSpPr>
          <p:cNvPr id="1596" name="Google Shape;1596;p43"/>
          <p:cNvSpPr txBox="1"/>
          <p:nvPr>
            <p:ph type="title"/>
          </p:nvPr>
        </p:nvSpPr>
        <p:spPr>
          <a:xfrm>
            <a:off x="683895" y="267970"/>
            <a:ext cx="3409315" cy="66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CODE</a:t>
            </a:r>
            <a:endParaRPr lang="en-US" altLang="en-GB"/>
          </a:p>
        </p:txBody>
      </p:sp>
      <p:sp>
        <p:nvSpPr>
          <p:cNvPr id="1597" name="Google Shape;1597;p43"/>
          <p:cNvSpPr/>
          <p:nvPr/>
        </p:nvSpPr>
        <p:spPr>
          <a:xfrm>
            <a:off x="8089966" y="38469"/>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3"/>
          <p:cNvSpPr/>
          <p:nvPr/>
        </p:nvSpPr>
        <p:spPr>
          <a:xfrm>
            <a:off x="8543475" y="619313"/>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7"/>
          <p:cNvSpPr txBox="1"/>
          <p:nvPr/>
        </p:nvSpPr>
        <p:spPr>
          <a:xfrm>
            <a:off x="611505" y="699770"/>
            <a:ext cx="2658745" cy="6807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1pPr>
            <a:lvl2pPr marL="914400" marR="0" lvl="1"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2pPr>
            <a:lvl3pPr marL="1371600" marR="0" lvl="2"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3pPr>
            <a:lvl4pPr marL="1828800" marR="0" lvl="3"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4pPr>
            <a:lvl5pPr marL="2286000" marR="0" lvl="4"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5pPr>
            <a:lvl6pPr marL="2743200" marR="0" lvl="5"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6pPr>
            <a:lvl7pPr marL="3200400" marR="0" lvl="6"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7pPr>
            <a:lvl8pPr marL="3657600" marR="0" lvl="7"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8pPr>
            <a:lvl9pPr marL="4114800" marR="0" lvl="8" indent="-317500" algn="l" rtl="0">
              <a:lnSpc>
                <a:spcPct val="100000"/>
              </a:lnSpc>
              <a:spcBef>
                <a:spcPts val="1600"/>
              </a:spcBef>
              <a:spcAft>
                <a:spcPts val="160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9pPr>
          </a:lstStyle>
          <a:p>
            <a:pPr marL="0" lvl="0" indent="0" algn="l" rtl="0">
              <a:lnSpc>
                <a:spcPct val="150000"/>
              </a:lnSpc>
              <a:spcBef>
                <a:spcPts val="0"/>
              </a:spcBef>
              <a:spcAft>
                <a:spcPts val="0"/>
              </a:spcAft>
              <a:buNone/>
            </a:pPr>
            <a:r>
              <a:rPr lang="en-US">
                <a:sym typeface="+mn-ea"/>
              </a:rPr>
              <a:t>In app.py:</a:t>
            </a:r>
            <a:endParaRPr lang="en-US">
              <a:sym typeface="+mn-ea"/>
            </a:endParaRPr>
          </a:p>
        </p:txBody>
      </p:sp>
      <p:pic>
        <p:nvPicPr>
          <p:cNvPr id="4" name="Picture Placeholder 3"/>
          <p:cNvPicPr>
            <a:picLocks noChangeAspect="1"/>
          </p:cNvPicPr>
          <p:nvPr>
            <p:ph type="pic" idx="2"/>
          </p:nvPr>
        </p:nvPicPr>
        <p:blipFill>
          <a:blip r:embed="rId1"/>
          <a:stretch>
            <a:fillRect/>
          </a:stretch>
        </p:blipFill>
        <p:spPr>
          <a:xfrm>
            <a:off x="683895" y="1131570"/>
            <a:ext cx="3756660" cy="3736340"/>
          </a:xfrm>
          <a:prstGeom prst="rect">
            <a:avLst/>
          </a:prstGeom>
        </p:spPr>
      </p:pic>
      <p:pic>
        <p:nvPicPr>
          <p:cNvPr id="5" name="Picture 4"/>
          <p:cNvPicPr>
            <a:picLocks noChangeAspect="1"/>
          </p:cNvPicPr>
          <p:nvPr/>
        </p:nvPicPr>
        <p:blipFill>
          <a:blip r:embed="rId2"/>
          <a:stretch>
            <a:fillRect/>
          </a:stretch>
        </p:blipFill>
        <p:spPr>
          <a:xfrm>
            <a:off x="4500245" y="699770"/>
            <a:ext cx="3930650" cy="41675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95" name="Shape 1595"/>
        <p:cNvGrpSpPr/>
        <p:nvPr/>
      </p:nvGrpSpPr>
      <p:grpSpPr>
        <a:xfrm>
          <a:off x="0" y="0"/>
          <a:ext cx="0" cy="0"/>
          <a:chOff x="0" y="0"/>
          <a:chExt cx="0" cy="0"/>
        </a:xfrm>
      </p:grpSpPr>
      <p:sp>
        <p:nvSpPr>
          <p:cNvPr id="1596" name="Google Shape;1596;p43"/>
          <p:cNvSpPr txBox="1"/>
          <p:nvPr>
            <p:ph type="title"/>
          </p:nvPr>
        </p:nvSpPr>
        <p:spPr>
          <a:xfrm>
            <a:off x="683895" y="267970"/>
            <a:ext cx="3409315" cy="66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CODE</a:t>
            </a:r>
            <a:endParaRPr lang="en-US" altLang="en-GB"/>
          </a:p>
        </p:txBody>
      </p:sp>
      <p:sp>
        <p:nvSpPr>
          <p:cNvPr id="1597" name="Google Shape;1597;p43"/>
          <p:cNvSpPr/>
          <p:nvPr/>
        </p:nvSpPr>
        <p:spPr>
          <a:xfrm>
            <a:off x="8089966" y="38469"/>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3"/>
          <p:cNvSpPr/>
          <p:nvPr/>
        </p:nvSpPr>
        <p:spPr>
          <a:xfrm>
            <a:off x="8543475" y="619313"/>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7"/>
          <p:cNvSpPr txBox="1"/>
          <p:nvPr/>
        </p:nvSpPr>
        <p:spPr>
          <a:xfrm>
            <a:off x="683260" y="628015"/>
            <a:ext cx="2658745" cy="68072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1pPr>
            <a:lvl2pPr marL="914400" marR="0" lvl="1"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2pPr>
            <a:lvl3pPr marL="1371600" marR="0" lvl="2"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3pPr>
            <a:lvl4pPr marL="1828800" marR="0" lvl="3"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4pPr>
            <a:lvl5pPr marL="2286000" marR="0" lvl="4"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5pPr>
            <a:lvl6pPr marL="2743200" marR="0" lvl="5"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6pPr>
            <a:lvl7pPr marL="3200400" marR="0" lvl="6"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7pPr>
            <a:lvl8pPr marL="3657600" marR="0" lvl="7"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8pPr>
            <a:lvl9pPr marL="4114800" marR="0" lvl="8" indent="-317500" algn="l" rtl="0">
              <a:lnSpc>
                <a:spcPct val="100000"/>
              </a:lnSpc>
              <a:spcBef>
                <a:spcPts val="1600"/>
              </a:spcBef>
              <a:spcAft>
                <a:spcPts val="160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9pPr>
          </a:lstStyle>
          <a:p>
            <a:pPr marL="0" lvl="0" indent="0" algn="l" rtl="0">
              <a:lnSpc>
                <a:spcPct val="150000"/>
              </a:lnSpc>
              <a:spcBef>
                <a:spcPts val="0"/>
              </a:spcBef>
              <a:spcAft>
                <a:spcPts val="0"/>
              </a:spcAft>
              <a:buNone/>
            </a:pPr>
            <a:r>
              <a:rPr lang="en-US">
                <a:sym typeface="+mn-ea"/>
              </a:rPr>
              <a:t>In app.py:</a:t>
            </a:r>
            <a:endParaRPr lang="en-US">
              <a:sym typeface="+mn-ea"/>
            </a:endParaRPr>
          </a:p>
        </p:txBody>
      </p:sp>
      <p:pic>
        <p:nvPicPr>
          <p:cNvPr id="2" name="Picture Placeholder 1"/>
          <p:cNvPicPr>
            <a:picLocks noChangeAspect="1"/>
          </p:cNvPicPr>
          <p:nvPr>
            <p:ph type="pic" idx="2"/>
          </p:nvPr>
        </p:nvPicPr>
        <p:blipFill>
          <a:blip r:embed="rId1"/>
          <a:stretch>
            <a:fillRect/>
          </a:stretch>
        </p:blipFill>
        <p:spPr>
          <a:xfrm>
            <a:off x="683895" y="1059815"/>
            <a:ext cx="3464560" cy="3840480"/>
          </a:xfrm>
          <a:prstGeom prst="rect">
            <a:avLst/>
          </a:prstGeom>
        </p:spPr>
      </p:pic>
      <p:pic>
        <p:nvPicPr>
          <p:cNvPr id="3" name="Picture 2"/>
          <p:cNvPicPr>
            <a:picLocks noChangeAspect="1"/>
          </p:cNvPicPr>
          <p:nvPr/>
        </p:nvPicPr>
        <p:blipFill>
          <a:blip r:embed="rId2"/>
          <a:stretch>
            <a:fillRect/>
          </a:stretch>
        </p:blipFill>
        <p:spPr>
          <a:xfrm>
            <a:off x="4236720" y="1851660"/>
            <a:ext cx="4548505" cy="29000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325120" y="267970"/>
            <a:ext cx="4972050" cy="16319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sz="3500"/>
              <a:t>USER INTERFACE</a:t>
            </a:r>
            <a:endParaRPr lang="en-US" altLang="en-GB" sz="3500"/>
          </a:p>
        </p:txBody>
      </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 name="Picture 2" descr="WhatsApp Image 2023-12-08 at 3.40.24 PM"/>
          <p:cNvPicPr>
            <a:picLocks noChangeAspect="1"/>
          </p:cNvPicPr>
          <p:nvPr/>
        </p:nvPicPr>
        <p:blipFill>
          <a:blip r:embed="rId1"/>
          <a:stretch>
            <a:fillRect/>
          </a:stretch>
        </p:blipFill>
        <p:spPr>
          <a:xfrm>
            <a:off x="971550" y="915670"/>
            <a:ext cx="7406005" cy="384302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539115" y="699770"/>
            <a:ext cx="3375025" cy="25304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t>Plot which shows number of messages month wise</a:t>
            </a:r>
            <a:endParaRPr lang="en-US" altLang="en-GB" sz="3200"/>
          </a:p>
        </p:txBody>
      </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0"/>
          <p:cNvSpPr/>
          <p:nvPr/>
        </p:nvSpPr>
        <p:spPr>
          <a:xfrm>
            <a:off x="3974465" y="0"/>
            <a:ext cx="5169535" cy="5143500"/>
          </a:xfrm>
          <a:prstGeom prst="rect">
            <a:avLst/>
          </a:prstGeom>
          <a:solidFill>
            <a:srgbClr val="5387E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3" name="Picture Placeholder 2" descr="WhatsApp Image 2023-12-08 at 11.32.13 AM (1)"/>
          <p:cNvPicPr>
            <a:picLocks noChangeAspect="1"/>
          </p:cNvPicPr>
          <p:nvPr>
            <p:ph type="pic" idx="2"/>
          </p:nvPr>
        </p:nvPicPr>
        <p:blipFill>
          <a:blip r:embed="rId1"/>
          <a:srcRect l="2742" r="13699"/>
          <a:stretch>
            <a:fillRect/>
          </a:stretch>
        </p:blipFill>
        <p:spPr>
          <a:xfrm>
            <a:off x="4500245" y="129540"/>
            <a:ext cx="4189730" cy="48704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648335" y="988060"/>
            <a:ext cx="3409315" cy="26263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200"/>
              <a:t>Plot which shows number of messages day wise</a:t>
            </a:r>
            <a:endParaRPr lang="en-US" altLang="en-GB" sz="3200"/>
          </a:p>
        </p:txBody>
      </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0"/>
          <p:cNvSpPr/>
          <p:nvPr/>
        </p:nvSpPr>
        <p:spPr>
          <a:xfrm>
            <a:off x="3974465" y="0"/>
            <a:ext cx="5169535" cy="5143500"/>
          </a:xfrm>
          <a:prstGeom prst="rect">
            <a:avLst/>
          </a:prstGeom>
          <a:solidFill>
            <a:srgbClr val="5387E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 name="Picture Placeholder 1" descr="WhatsApp Image 2023-12-08 at 11.32.14 AM (1)"/>
          <p:cNvPicPr>
            <a:picLocks noChangeAspect="1"/>
          </p:cNvPicPr>
          <p:nvPr>
            <p:ph type="pic" idx="2"/>
          </p:nvPr>
        </p:nvPicPr>
        <p:blipFill>
          <a:blip r:embed="rId1"/>
          <a:srcRect r="10873"/>
          <a:stretch>
            <a:fillRect/>
          </a:stretch>
        </p:blipFill>
        <p:spPr>
          <a:xfrm>
            <a:off x="4211955" y="412115"/>
            <a:ext cx="4752340" cy="42703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467360" y="556260"/>
            <a:ext cx="3409315" cy="6534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600"/>
              <a:t>Charts showing busiest day and month </a:t>
            </a:r>
            <a:endParaRPr lang="en-US" altLang="en-GB" sz="1600"/>
          </a:p>
        </p:txBody>
      </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0"/>
          <p:cNvSpPr/>
          <p:nvPr/>
        </p:nvSpPr>
        <p:spPr>
          <a:xfrm>
            <a:off x="4275455" y="0"/>
            <a:ext cx="4868545" cy="5143500"/>
          </a:xfrm>
          <a:prstGeom prst="rect">
            <a:avLst/>
          </a:prstGeom>
          <a:solidFill>
            <a:srgbClr val="5387E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3" name="Picture Placeholder 2" descr="WhatsApp Image 2023-12-08 at 11.32.14 AM (2)"/>
          <p:cNvPicPr>
            <a:picLocks noChangeAspect="1"/>
          </p:cNvPicPr>
          <p:nvPr>
            <p:ph type="pic" idx="2"/>
          </p:nvPr>
        </p:nvPicPr>
        <p:blipFill>
          <a:blip r:embed="rId1"/>
          <a:srcRect l="4588"/>
          <a:stretch>
            <a:fillRect/>
          </a:stretch>
        </p:blipFill>
        <p:spPr>
          <a:xfrm>
            <a:off x="4605020" y="157480"/>
            <a:ext cx="4309745" cy="4828540"/>
          </a:xfrm>
          <a:prstGeom prst="rect">
            <a:avLst/>
          </a:prstGeom>
        </p:spPr>
      </p:pic>
      <p:sp>
        <p:nvSpPr>
          <p:cNvPr id="5" name="Google Shape;1415;p41"/>
          <p:cNvSpPr txBox="1"/>
          <p:nvPr/>
        </p:nvSpPr>
        <p:spPr>
          <a:xfrm>
            <a:off x="396240" y="1852930"/>
            <a:ext cx="3409315" cy="6578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en-US" altLang="en-GB" sz="1600"/>
              <a:t>Heatmap showing time ranges</a:t>
            </a:r>
            <a:endParaRPr lang="en-US" altLang="en-GB" sz="1600"/>
          </a:p>
        </p:txBody>
      </p:sp>
      <p:sp>
        <p:nvSpPr>
          <p:cNvPr id="2" name="Google Shape;1415;p41"/>
          <p:cNvSpPr txBox="1"/>
          <p:nvPr/>
        </p:nvSpPr>
        <p:spPr>
          <a:xfrm>
            <a:off x="395605" y="2214245"/>
            <a:ext cx="3690620" cy="6578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en-US" altLang="en-GB" sz="1200" b="0"/>
              <a:t>This is an interesting analysis where we want to showcase in 24 hours at what time a user is more active and offline. The heatmap is an interesting graph to showcase this analysis. Where the black color is there, it shows the user was offline, and where the color is there, it shows the user is online. It helps businesses get an idea to post an advertisement at which time to expect more feedback and clicks within a short span of time to rank their Add.</a:t>
            </a:r>
            <a:endParaRPr lang="en-US" altLang="en-GB" sz="1200" b="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648245" y="1563290"/>
            <a:ext cx="3409500" cy="16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400"/>
              <a:t>Most busiest user</a:t>
            </a:r>
            <a:r>
              <a:rPr lang="en-US" altLang="en-GB" sz="3200"/>
              <a:t> </a:t>
            </a:r>
            <a:endParaRPr lang="en-US" altLang="en-GB" sz="3200"/>
          </a:p>
        </p:txBody>
      </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0"/>
          <p:cNvSpPr/>
          <p:nvPr/>
        </p:nvSpPr>
        <p:spPr>
          <a:xfrm>
            <a:off x="3974465" y="0"/>
            <a:ext cx="5169535" cy="5143500"/>
          </a:xfrm>
          <a:prstGeom prst="rect">
            <a:avLst/>
          </a:prstGeom>
          <a:solidFill>
            <a:srgbClr val="5387E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 name="Picture Placeholder 1" descr="WhatsApp Image 2023-12-08 at 11.32.13 AM (2)"/>
          <p:cNvPicPr>
            <a:picLocks noChangeAspect="1"/>
          </p:cNvPicPr>
          <p:nvPr>
            <p:ph type="pic" idx="2"/>
          </p:nvPr>
        </p:nvPicPr>
        <p:blipFill>
          <a:blip r:embed="rId1"/>
          <a:stretch>
            <a:fillRect/>
          </a:stretch>
        </p:blipFill>
        <p:spPr>
          <a:xfrm>
            <a:off x="4222115" y="895985"/>
            <a:ext cx="4693920" cy="2989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38" name="Shape 1238"/>
        <p:cNvGrpSpPr/>
        <p:nvPr/>
      </p:nvGrpSpPr>
      <p:grpSpPr>
        <a:xfrm>
          <a:off x="0" y="0"/>
          <a:ext cx="0" cy="0"/>
          <a:chOff x="0" y="0"/>
          <a:chExt cx="0" cy="0"/>
        </a:xfrm>
      </p:grpSpPr>
      <p:sp>
        <p:nvSpPr>
          <p:cNvPr id="1239" name="Google Shape;1239;p36"/>
          <p:cNvSpPr txBox="1"/>
          <p:nvPr>
            <p:ph type="title"/>
          </p:nvPr>
        </p:nvSpPr>
        <p:spPr>
          <a:xfrm>
            <a:off x="2505970" y="644768"/>
            <a:ext cx="5797200"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altLang="en-GB" sz="4000"/>
              <a:t>Problem Statement</a:t>
            </a:r>
            <a:endParaRPr lang="en-US" altLang="en-GB" sz="4000"/>
          </a:p>
        </p:txBody>
      </p:sp>
      <p:sp>
        <p:nvSpPr>
          <p:cNvPr id="1240" name="Google Shape;1240;p36"/>
          <p:cNvSpPr txBox="1"/>
          <p:nvPr>
            <p:ph type="subTitle" idx="1"/>
          </p:nvPr>
        </p:nvSpPr>
        <p:spPr>
          <a:xfrm>
            <a:off x="3662990" y="1486580"/>
            <a:ext cx="4772100" cy="357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Everyone today uses Whatsapp for daily conversation. It has become one of the biggest business engines where multiple e-commerce businesses share the product-designs and product details, accept orders, is involved in money transactions, and a lot more. Indeed the business support Whatsapp does not have analytics support where the people or business can analyze their monthly or daily activities to get an idea of where they are lacking, the demand of customers, sales, marketing, activeness of group members, and many things.</a:t>
            </a:r>
            <a:endParaRPr lang="en-GB"/>
          </a:p>
          <a:p>
            <a:pPr marL="0" lvl="0" indent="0" algn="l" rtl="0">
              <a:spcBef>
                <a:spcPts val="0"/>
              </a:spcBef>
              <a:spcAft>
                <a:spcPts val="0"/>
              </a:spcAft>
              <a:buNone/>
            </a:pPr>
            <a:endParaRPr sz="1400"/>
          </a:p>
          <a:p>
            <a:pPr marL="0" lvl="0" indent="0" algn="l" rtl="0">
              <a:spcBef>
                <a:spcPts val="0"/>
              </a:spcBef>
              <a:spcAft>
                <a:spcPts val="0"/>
              </a:spcAft>
              <a:buNone/>
            </a:pPr>
            <a:endParaRPr sz="1400"/>
          </a:p>
        </p:txBody>
      </p:sp>
      <p:sp>
        <p:nvSpPr>
          <p:cNvPr id="1241" name="Google Shape;1241;p36"/>
          <p:cNvSpPr/>
          <p:nvPr/>
        </p:nvSpPr>
        <p:spPr>
          <a:xfrm flipH="1">
            <a:off x="-18334" y="1328944"/>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2" name="Google Shape;1242;p36"/>
          <p:cNvGrpSpPr/>
          <p:nvPr/>
        </p:nvGrpSpPr>
        <p:grpSpPr>
          <a:xfrm rot="10800000" flipH="1">
            <a:off x="6317507" y="-23936"/>
            <a:ext cx="2057416" cy="453447"/>
            <a:chOff x="-737950" y="458900"/>
            <a:chExt cx="549450" cy="121100"/>
          </a:xfrm>
        </p:grpSpPr>
        <p:sp>
          <p:nvSpPr>
            <p:cNvPr id="1243" name="Google Shape;1243;p36"/>
            <p:cNvSpPr/>
            <p:nvPr/>
          </p:nvSpPr>
          <p:spPr>
            <a:xfrm>
              <a:off x="-276025" y="458900"/>
              <a:ext cx="87525" cy="121100"/>
            </a:xfrm>
            <a:custGeom>
              <a:avLst/>
              <a:gdLst/>
              <a:ahLst/>
              <a:cxnLst/>
              <a:rect l="l" t="t" r="r" b="b"/>
              <a:pathLst>
                <a:path w="3501" h="4844" extrusionOk="0">
                  <a:moveTo>
                    <a:pt x="0" y="0"/>
                  </a:moveTo>
                  <a:lnTo>
                    <a:pt x="154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36"/>
            <p:cNvSpPr/>
            <p:nvPr/>
          </p:nvSpPr>
          <p:spPr>
            <a:xfrm>
              <a:off x="-392000" y="458900"/>
              <a:ext cx="87500" cy="121100"/>
            </a:xfrm>
            <a:custGeom>
              <a:avLst/>
              <a:gdLst/>
              <a:ahLst/>
              <a:cxnLst/>
              <a:rect l="l" t="t" r="r" b="b"/>
              <a:pathLst>
                <a:path w="3500" h="4844" extrusionOk="0">
                  <a:moveTo>
                    <a:pt x="0" y="0"/>
                  </a:moveTo>
                  <a:lnTo>
                    <a:pt x="1587" y="2483"/>
                  </a:lnTo>
                  <a:lnTo>
                    <a:pt x="0" y="4843"/>
                  </a:lnTo>
                  <a:lnTo>
                    <a:pt x="1913" y="4843"/>
                  </a:lnTo>
                  <a:lnTo>
                    <a:pt x="3500" y="2483"/>
                  </a:lnTo>
                  <a:lnTo>
                    <a:pt x="3500" y="2401"/>
                  </a:lnTo>
                  <a:lnTo>
                    <a:pt x="191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36"/>
            <p:cNvSpPr/>
            <p:nvPr/>
          </p:nvSpPr>
          <p:spPr>
            <a:xfrm>
              <a:off x="-508000" y="458900"/>
              <a:ext cx="87525" cy="121100"/>
            </a:xfrm>
            <a:custGeom>
              <a:avLst/>
              <a:gdLst/>
              <a:ahLst/>
              <a:cxnLst/>
              <a:rect l="l" t="t" r="r" b="b"/>
              <a:pathLst>
                <a:path w="3501" h="4844" extrusionOk="0">
                  <a:moveTo>
                    <a:pt x="1" y="0"/>
                  </a:moveTo>
                  <a:lnTo>
                    <a:pt x="1588" y="2483"/>
                  </a:lnTo>
                  <a:lnTo>
                    <a:pt x="1" y="4843"/>
                  </a:lnTo>
                  <a:lnTo>
                    <a:pt x="1954" y="4843"/>
                  </a:lnTo>
                  <a:lnTo>
                    <a:pt x="3500" y="2483"/>
                  </a:lnTo>
                  <a:lnTo>
                    <a:pt x="3500"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6"/>
            <p:cNvSpPr/>
            <p:nvPr/>
          </p:nvSpPr>
          <p:spPr>
            <a:xfrm>
              <a:off x="-623975" y="458900"/>
              <a:ext cx="88525" cy="121100"/>
            </a:xfrm>
            <a:custGeom>
              <a:avLst/>
              <a:gdLst/>
              <a:ahLst/>
              <a:cxnLst/>
              <a:rect l="l" t="t" r="r" b="b"/>
              <a:pathLst>
                <a:path w="3541" h="4844" extrusionOk="0">
                  <a:moveTo>
                    <a:pt x="0" y="0"/>
                  </a:moveTo>
                  <a:lnTo>
                    <a:pt x="1628" y="2483"/>
                  </a:lnTo>
                  <a:lnTo>
                    <a:pt x="0" y="4843"/>
                  </a:lnTo>
                  <a:lnTo>
                    <a:pt x="1954" y="4843"/>
                  </a:lnTo>
                  <a:lnTo>
                    <a:pt x="3541" y="2483"/>
                  </a:lnTo>
                  <a:lnTo>
                    <a:pt x="3541" y="2401"/>
                  </a:lnTo>
                  <a:lnTo>
                    <a:pt x="1954"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6"/>
            <p:cNvSpPr/>
            <p:nvPr/>
          </p:nvSpPr>
          <p:spPr>
            <a:xfrm>
              <a:off x="-737950" y="458900"/>
              <a:ext cx="86525" cy="121100"/>
            </a:xfrm>
            <a:custGeom>
              <a:avLst/>
              <a:gdLst/>
              <a:ahLst/>
              <a:cxnLst/>
              <a:rect l="l" t="t" r="r" b="b"/>
              <a:pathLst>
                <a:path w="3461" h="4844" extrusionOk="0">
                  <a:moveTo>
                    <a:pt x="1" y="0"/>
                  </a:moveTo>
                  <a:lnTo>
                    <a:pt x="1588" y="2483"/>
                  </a:lnTo>
                  <a:lnTo>
                    <a:pt x="1" y="4843"/>
                  </a:lnTo>
                  <a:lnTo>
                    <a:pt x="1873" y="4843"/>
                  </a:lnTo>
                  <a:lnTo>
                    <a:pt x="3460" y="2483"/>
                  </a:lnTo>
                  <a:lnTo>
                    <a:pt x="3460" y="2401"/>
                  </a:lnTo>
                  <a:lnTo>
                    <a:pt x="1873"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8" name="Google Shape;1248;p36"/>
          <p:cNvGrpSpPr/>
          <p:nvPr/>
        </p:nvGrpSpPr>
        <p:grpSpPr>
          <a:xfrm>
            <a:off x="2335207" y="1"/>
            <a:ext cx="475806" cy="2436660"/>
            <a:chOff x="-1582400" y="253375"/>
            <a:chExt cx="217750" cy="1115125"/>
          </a:xfrm>
        </p:grpSpPr>
        <p:sp>
          <p:nvSpPr>
            <p:cNvPr id="1249" name="Google Shape;1249;p36"/>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6"/>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6"/>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36"/>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36"/>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36"/>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36"/>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36"/>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36"/>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36"/>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36"/>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36"/>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36"/>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36"/>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36"/>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36"/>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36"/>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36"/>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36"/>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36"/>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36"/>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36"/>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36"/>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36"/>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36"/>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36"/>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36"/>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36"/>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36"/>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36"/>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36"/>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36"/>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36"/>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36"/>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36"/>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36"/>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36"/>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36"/>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36"/>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36"/>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36"/>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36"/>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36"/>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36"/>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36"/>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36"/>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36"/>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36"/>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36"/>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36"/>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36"/>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36"/>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6"/>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36"/>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36"/>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36"/>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36"/>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36"/>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36"/>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36"/>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36"/>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36"/>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36"/>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36"/>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36"/>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36"/>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6"/>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36"/>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36"/>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36"/>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36"/>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36"/>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36"/>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36"/>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36"/>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36"/>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36"/>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36"/>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36"/>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6"/>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36"/>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36"/>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6"/>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36"/>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36"/>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36"/>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36"/>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36"/>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6"/>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6"/>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36"/>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36"/>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36"/>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6"/>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36"/>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36"/>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6"/>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36"/>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36"/>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36"/>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36"/>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36"/>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36"/>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36"/>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36"/>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36"/>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36"/>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36"/>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36"/>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36"/>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36"/>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36"/>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36"/>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36"/>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36"/>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36"/>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36"/>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36"/>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36"/>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36"/>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36"/>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6"/>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6"/>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6"/>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36"/>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467905" y="554910"/>
            <a:ext cx="3409500" cy="163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400"/>
              <a:t>Wordcloud</a:t>
            </a:r>
            <a:endParaRPr lang="en-US" altLang="en-GB" sz="3400"/>
          </a:p>
        </p:txBody>
      </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0"/>
          <p:cNvSpPr/>
          <p:nvPr/>
        </p:nvSpPr>
        <p:spPr>
          <a:xfrm>
            <a:off x="3974465" y="0"/>
            <a:ext cx="5169535" cy="5143500"/>
          </a:xfrm>
          <a:prstGeom prst="rect">
            <a:avLst/>
          </a:prstGeom>
          <a:solidFill>
            <a:srgbClr val="5387E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3" name="Picture Placeholder 2" descr="WhatsApp Image 2023-12-08 at 11.32.15 AM"/>
          <p:cNvPicPr>
            <a:picLocks noChangeAspect="1"/>
          </p:cNvPicPr>
          <p:nvPr>
            <p:ph type="pic" idx="2"/>
          </p:nvPr>
        </p:nvPicPr>
        <p:blipFill>
          <a:blip r:embed="rId1"/>
          <a:srcRect l="11639" r="3146"/>
          <a:stretch>
            <a:fillRect/>
          </a:stretch>
        </p:blipFill>
        <p:spPr>
          <a:xfrm>
            <a:off x="4424680" y="483235"/>
            <a:ext cx="4336415" cy="4203065"/>
          </a:xfrm>
          <a:prstGeom prst="rect">
            <a:avLst/>
          </a:prstGeom>
        </p:spPr>
      </p:pic>
      <p:sp>
        <p:nvSpPr>
          <p:cNvPr id="1378" name="Google Shape;1378;p37"/>
          <p:cNvSpPr txBox="1"/>
          <p:nvPr>
            <p:ph type="subTitle" idx="1"/>
          </p:nvPr>
        </p:nvSpPr>
        <p:spPr>
          <a:xfrm>
            <a:off x="467360" y="1247140"/>
            <a:ext cx="3358515" cy="3002280"/>
          </a:xfrm>
          <a:prstGeom prst="rect">
            <a:avLst/>
          </a:prstGeom>
        </p:spPr>
        <p:txBody>
          <a:bodyPr spcFirstLastPara="1" wrap="square" lIns="91425" tIns="91425" rIns="91425" bIns="91425" anchor="t" anchorCtr="0">
            <a:noAutofit/>
          </a:bodyPr>
          <a:p>
            <a:pPr marL="0" lvl="0" indent="0" algn="l" rtl="0">
              <a:spcBef>
                <a:spcPts val="0"/>
              </a:spcBef>
              <a:spcAft>
                <a:spcPts val="0"/>
              </a:spcAft>
              <a:buNone/>
            </a:pPr>
            <a:r>
              <a:rPr sz="1600">
                <a:sym typeface="+mn-ea"/>
              </a:rPr>
              <a:t>A word cloud (also known as a tag cloud or text cloud) is a visual representation of a text, in which the words appear bigger the more often they are mentioned.</a:t>
            </a:r>
            <a:endParaRPr sz="1600">
              <a:sym typeface="+mn-ea"/>
            </a:endParaRPr>
          </a:p>
          <a:p>
            <a:pPr marL="0" lvl="0" indent="0" algn="l" rtl="0">
              <a:spcBef>
                <a:spcPts val="0"/>
              </a:spcBef>
              <a:spcAft>
                <a:spcPts val="0"/>
              </a:spcAft>
              <a:buNone/>
            </a:pPr>
            <a:endParaRPr sz="1600">
              <a:sym typeface="+mn-ea"/>
            </a:endParaRPr>
          </a:p>
          <a:p>
            <a:pPr marL="0" lvl="0" indent="0" algn="l" rtl="0">
              <a:spcBef>
                <a:spcPts val="0"/>
              </a:spcBef>
              <a:spcAft>
                <a:spcPts val="0"/>
              </a:spcAft>
              <a:buNone/>
            </a:pPr>
            <a:r>
              <a:rPr sz="1600">
                <a:sym typeface="+mn-ea"/>
              </a:rPr>
              <a:t>Word clouds are great for visualizing unstructured text data and getting insights on trends and patterns.</a:t>
            </a:r>
            <a:endParaRPr sz="160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395605" y="628015"/>
            <a:ext cx="3409315" cy="5562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2000"/>
              <a:t>Most common emojis used</a:t>
            </a:r>
            <a:endParaRPr lang="en-US" altLang="en-GB" sz="2000"/>
          </a:p>
        </p:txBody>
      </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50"/>
          <p:cNvSpPr/>
          <p:nvPr/>
        </p:nvSpPr>
        <p:spPr>
          <a:xfrm>
            <a:off x="3974465" y="0"/>
            <a:ext cx="5169535" cy="5143500"/>
          </a:xfrm>
          <a:prstGeom prst="rect">
            <a:avLst/>
          </a:prstGeom>
          <a:solidFill>
            <a:srgbClr val="5387ED"/>
          </a:solidFill>
          <a:ln>
            <a:noFill/>
          </a:ln>
        </p:spPr>
        <p:txBody>
          <a:bodyPr spcFirstLastPara="1" wrap="square" lIns="91425" tIns="91425" rIns="91425" bIns="91425" anchor="ctr" anchorCtr="0">
            <a:noAutofit/>
          </a:bodyPr>
          <a:p>
            <a:pPr marL="0" lvl="0" indent="0" algn="l" rtl="0">
              <a:spcBef>
                <a:spcPts val="0"/>
              </a:spcBef>
              <a:spcAft>
                <a:spcPts val="0"/>
              </a:spcAft>
              <a:buNone/>
            </a:pPr>
          </a:p>
        </p:txBody>
      </p:sp>
      <p:pic>
        <p:nvPicPr>
          <p:cNvPr id="2" name="Picture Placeholder 1" descr="WhatsApp Image 2023-12-08 at 2.34.41 PM"/>
          <p:cNvPicPr>
            <a:picLocks noChangeAspect="1"/>
          </p:cNvPicPr>
          <p:nvPr>
            <p:ph type="pic" idx="2"/>
          </p:nvPr>
        </p:nvPicPr>
        <p:blipFill>
          <a:blip r:embed="rId1"/>
          <a:srcRect b="7770"/>
          <a:stretch>
            <a:fillRect/>
          </a:stretch>
        </p:blipFill>
        <p:spPr>
          <a:xfrm>
            <a:off x="4147820" y="843915"/>
            <a:ext cx="4849495" cy="3414395"/>
          </a:xfrm>
          <a:prstGeom prst="rect">
            <a:avLst/>
          </a:prstGeom>
        </p:spPr>
      </p:pic>
      <p:sp>
        <p:nvSpPr>
          <p:cNvPr id="3" name="Google Shape;1415;p41"/>
          <p:cNvSpPr txBox="1"/>
          <p:nvPr/>
        </p:nvSpPr>
        <p:spPr>
          <a:xfrm>
            <a:off x="396240" y="989330"/>
            <a:ext cx="3460750" cy="55626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1pPr>
            <a:lvl2pPr marR="0" lvl="1"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3500"/>
              <a:buFont typeface="Bebas Neue" panose="020B0606020202050201"/>
              <a:buNone/>
              <a:defRPr sz="35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l" rtl="0">
              <a:spcBef>
                <a:spcPts val="0"/>
              </a:spcBef>
              <a:spcAft>
                <a:spcPts val="0"/>
              </a:spcAft>
              <a:buNone/>
            </a:pPr>
            <a:r>
              <a:rPr lang="en-US" altLang="en-GB" sz="1400" b="0"/>
              <a:t>Expression is a part of body language to convey your message to another person. While chatting, we use different types of emojis to express different feelings. We will analyze which emoji is used and how many times in a chat.</a:t>
            </a:r>
            <a:endParaRPr lang="en-US" altLang="en-GB" sz="1400" b="0"/>
          </a:p>
          <a:p>
            <a:pPr marL="0" lvl="0" indent="0" algn="l" rtl="0">
              <a:spcBef>
                <a:spcPts val="0"/>
              </a:spcBef>
              <a:spcAft>
                <a:spcPts val="0"/>
              </a:spcAft>
              <a:buNone/>
            </a:pPr>
            <a:r>
              <a:rPr lang="en-US" altLang="en-GB" sz="1400" b="0"/>
              <a:t>To find the count of each emoji, you need to install one library named emoji. After this, the code is very simple where first, we find the emoji in each message and store it in one list, and after that, we count the occurrence of each emoji.</a:t>
            </a:r>
            <a:endParaRPr lang="en-US" altLang="en-GB" sz="1400"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50" name="Shape 1650"/>
        <p:cNvGrpSpPr/>
        <p:nvPr/>
      </p:nvGrpSpPr>
      <p:grpSpPr>
        <a:xfrm>
          <a:off x="0" y="0"/>
          <a:ext cx="0" cy="0"/>
          <a:chOff x="0" y="0"/>
          <a:chExt cx="0" cy="0"/>
        </a:xfrm>
      </p:grpSpPr>
      <p:sp>
        <p:nvSpPr>
          <p:cNvPr id="1651" name="Google Shape;1651;p50"/>
          <p:cNvSpPr/>
          <p:nvPr/>
        </p:nvSpPr>
        <p:spPr>
          <a:xfrm>
            <a:off x="4427220" y="0"/>
            <a:ext cx="471678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50"/>
          <p:cNvSpPr txBox="1"/>
          <p:nvPr>
            <p:ph type="title"/>
          </p:nvPr>
        </p:nvSpPr>
        <p:spPr>
          <a:xfrm>
            <a:off x="398365" y="867200"/>
            <a:ext cx="3409500" cy="163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a:t>Challenges and Limitations</a:t>
            </a:r>
            <a:endParaRPr lang="en-GB" sz="3200"/>
          </a:p>
          <a:p>
            <a:pPr marL="0" lvl="0" indent="0" algn="l" rtl="0">
              <a:spcBef>
                <a:spcPts val="0"/>
              </a:spcBef>
              <a:spcAft>
                <a:spcPts val="0"/>
              </a:spcAft>
              <a:buNone/>
            </a:pPr>
          </a:p>
          <a:p>
            <a:pPr marL="0" lvl="0" indent="0" algn="l" rtl="0">
              <a:spcBef>
                <a:spcPts val="0"/>
              </a:spcBef>
              <a:spcAft>
                <a:spcPts val="0"/>
              </a:spcAft>
              <a:buNone/>
            </a:pPr>
          </a:p>
        </p:txBody>
      </p:sp>
      <p:sp>
        <p:nvSpPr>
          <p:cNvPr id="1654" name="Google Shape;1654;p50"/>
          <p:cNvSpPr txBox="1"/>
          <p:nvPr>
            <p:ph type="subTitle" idx="1"/>
          </p:nvPr>
        </p:nvSpPr>
        <p:spPr>
          <a:xfrm>
            <a:off x="120650" y="1471930"/>
            <a:ext cx="3820160" cy="328168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GB" sz="1600"/>
              <a:t>Handling diverse data formats (text, images, videos) and multiple languages within a single chat posed complexities in data preprocessing and analysis.</a:t>
            </a:r>
            <a:r>
              <a:rPr lang="en-US" altLang="en-GB" sz="1600"/>
              <a:t> </a:t>
            </a:r>
            <a:endParaRPr lang="en-GB" sz="1600"/>
          </a:p>
          <a:p>
            <a:pPr marL="285750" lvl="0" indent="-285750" algn="l" rtl="0">
              <a:spcBef>
                <a:spcPts val="0"/>
              </a:spcBef>
              <a:spcAft>
                <a:spcPts val="1600"/>
              </a:spcAft>
              <a:buFont typeface="Arial" panose="020B0604020202020204" pitchFamily="34" charset="0"/>
              <a:buChar char="•"/>
            </a:pPr>
            <a:r>
              <a:rPr lang="en-GB" sz="1600"/>
              <a:t>As the volume of chat data increased, ensuring the tool's scalability to handle large datasets and maintain optimal performance became a key challenge.</a:t>
            </a:r>
            <a:r>
              <a:rPr lang="en-US" altLang="en-GB" sz="1600"/>
              <a:t>       </a:t>
            </a:r>
            <a:r>
              <a:rPr lang="en-US" altLang="en-GB" sz="1200"/>
              <a:t>                   </a:t>
            </a:r>
            <a:endParaRPr lang="en-GB" sz="1200"/>
          </a:p>
        </p:txBody>
      </p:sp>
      <p:grpSp>
        <p:nvGrpSpPr>
          <p:cNvPr id="1655" name="Google Shape;1655;p50"/>
          <p:cNvGrpSpPr/>
          <p:nvPr/>
        </p:nvGrpSpPr>
        <p:grpSpPr>
          <a:xfrm>
            <a:off x="7823935" y="105855"/>
            <a:ext cx="1213685" cy="1114620"/>
            <a:chOff x="1875850" y="163850"/>
            <a:chExt cx="685775" cy="629800"/>
          </a:xfrm>
        </p:grpSpPr>
        <p:sp>
          <p:nvSpPr>
            <p:cNvPr id="1656" name="Google Shape;1656;p50"/>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50"/>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50"/>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50"/>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50"/>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50"/>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50"/>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50"/>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50"/>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0"/>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50"/>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0"/>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0"/>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0"/>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0"/>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0"/>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50"/>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0"/>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0"/>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0"/>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50"/>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50"/>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50"/>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0"/>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0"/>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descr="5c2755624d652"/>
          <p:cNvPicPr>
            <a:picLocks noChangeAspect="1"/>
          </p:cNvPicPr>
          <p:nvPr/>
        </p:nvPicPr>
        <p:blipFill>
          <a:blip r:embed="rId1"/>
          <a:stretch>
            <a:fillRect/>
          </a:stretch>
        </p:blipFill>
        <p:spPr>
          <a:xfrm>
            <a:off x="5003800" y="1419860"/>
            <a:ext cx="3642995" cy="26409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50" name="Shape 1650"/>
        <p:cNvGrpSpPr/>
        <p:nvPr/>
      </p:nvGrpSpPr>
      <p:grpSpPr>
        <a:xfrm>
          <a:off x="0" y="0"/>
          <a:ext cx="0" cy="0"/>
          <a:chOff x="0" y="0"/>
          <a:chExt cx="0" cy="0"/>
        </a:xfrm>
      </p:grpSpPr>
      <p:sp>
        <p:nvSpPr>
          <p:cNvPr id="1651" name="Google Shape;1651;p50"/>
          <p:cNvSpPr/>
          <p:nvPr/>
        </p:nvSpPr>
        <p:spPr>
          <a:xfrm>
            <a:off x="4563110" y="0"/>
            <a:ext cx="4580890"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52" name="Google Shape;1652;p50"/>
          <p:cNvPicPr preferRelativeResize="0"/>
          <p:nvPr>
            <p:ph type="pic" idx="2"/>
          </p:nvPr>
        </p:nvPicPr>
        <p:blipFill rotWithShape="1">
          <a:blip r:embed="rId1"/>
          <a:srcRect t="22094" r="1234" b="8315"/>
          <a:stretch>
            <a:fillRect/>
          </a:stretch>
        </p:blipFill>
        <p:spPr>
          <a:xfrm>
            <a:off x="4958715" y="651510"/>
            <a:ext cx="3759200" cy="3909695"/>
          </a:xfrm>
          <a:prstGeom prst="rect">
            <a:avLst/>
          </a:prstGeom>
        </p:spPr>
      </p:pic>
      <p:sp>
        <p:nvSpPr>
          <p:cNvPr id="1653" name="Google Shape;1653;p50"/>
          <p:cNvSpPr txBox="1"/>
          <p:nvPr>
            <p:ph type="title"/>
          </p:nvPr>
        </p:nvSpPr>
        <p:spPr>
          <a:xfrm>
            <a:off x="395605" y="803910"/>
            <a:ext cx="3409315" cy="73406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3200"/>
              <a:t>Future Scope </a:t>
            </a:r>
            <a:endParaRPr lang="en-US" altLang="en-GB" sz="3200"/>
          </a:p>
          <a:p>
            <a:pPr marL="0" lvl="0" indent="0" algn="l" rtl="0">
              <a:spcBef>
                <a:spcPts val="0"/>
              </a:spcBef>
              <a:spcAft>
                <a:spcPts val="0"/>
              </a:spcAft>
              <a:buNone/>
            </a:pPr>
          </a:p>
        </p:txBody>
      </p:sp>
      <p:sp>
        <p:nvSpPr>
          <p:cNvPr id="1654" name="Google Shape;1654;p50"/>
          <p:cNvSpPr txBox="1"/>
          <p:nvPr>
            <p:ph type="subTitle" idx="1"/>
          </p:nvPr>
        </p:nvSpPr>
        <p:spPr>
          <a:xfrm>
            <a:off x="395605" y="977900"/>
            <a:ext cx="3989070" cy="3503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 typeface="Arial" panose="020B0604020202020204" pitchFamily="34" charset="0"/>
            </a:pPr>
            <a:r>
              <a:rPr lang="en-US" altLang="en-GB" sz="1250">
                <a:sym typeface="+mn-ea"/>
              </a:rPr>
              <a:t>WhatsApp Chat Analyzer can be diverse and may evolve based on specific needs and use cases in the future. It can:</a:t>
            </a:r>
            <a:endParaRPr lang="en-US" altLang="en-GB" sz="1250">
              <a:sym typeface="+mn-ea"/>
            </a:endParaRPr>
          </a:p>
          <a:p>
            <a:pPr marL="171450" lvl="0" indent="-171450" algn="l" rtl="0">
              <a:spcBef>
                <a:spcPts val="0"/>
              </a:spcBef>
              <a:spcAft>
                <a:spcPts val="0"/>
              </a:spcAft>
              <a:buFont typeface="Arial" panose="020B0604020202020204" pitchFamily="34" charset="0"/>
              <a:buChar char="•"/>
            </a:pPr>
            <a:r>
              <a:rPr lang="en-US" altLang="en-GB" sz="1250" b="1">
                <a:sym typeface="+mn-ea"/>
              </a:rPr>
              <a:t>Professional Development:</a:t>
            </a:r>
            <a:r>
              <a:rPr lang="en-US" altLang="en-GB" sz="1250">
                <a:sym typeface="+mn-ea"/>
              </a:rPr>
              <a:t> An individual could use the application to analyze work-related group chats, identify peak productivity times, and reflect on communication strategies for enhanced professional development.</a:t>
            </a:r>
            <a:endParaRPr lang="en-US" altLang="en-GB" sz="1250">
              <a:sym typeface="+mn-ea"/>
            </a:endParaRPr>
          </a:p>
          <a:p>
            <a:pPr marL="171450" lvl="0" indent="-171450" algn="l" rtl="0">
              <a:spcBef>
                <a:spcPts val="0"/>
              </a:spcBef>
              <a:spcAft>
                <a:spcPts val="0"/>
              </a:spcAft>
              <a:buFont typeface="Arial" panose="020B0604020202020204" pitchFamily="34" charset="0"/>
              <a:buChar char="•"/>
            </a:pPr>
            <a:r>
              <a:rPr lang="en-GB" sz="1250" b="1">
                <a:sym typeface="+mn-ea"/>
              </a:rPr>
              <a:t>Team Collaboration Optimization:</a:t>
            </a:r>
            <a:r>
              <a:rPr lang="en-US" altLang="en-GB" sz="1250" b="1">
                <a:sym typeface="+mn-ea"/>
              </a:rPr>
              <a:t> </a:t>
            </a:r>
            <a:r>
              <a:rPr lang="en-GB" sz="1250">
                <a:sym typeface="+mn-ea"/>
              </a:rPr>
              <a:t>A project manager might utilize the tool to analyze team communication in WhatsApp group, improving information flow, and optimizing collaboration strategies.</a:t>
            </a:r>
            <a:endParaRPr lang="en-GB" sz="1250">
              <a:sym typeface="+mn-ea"/>
            </a:endParaRPr>
          </a:p>
          <a:p>
            <a:pPr marL="171450" lvl="0" indent="-171450" algn="l" rtl="0">
              <a:spcBef>
                <a:spcPts val="0"/>
              </a:spcBef>
              <a:spcAft>
                <a:spcPts val="0"/>
              </a:spcAft>
              <a:buFont typeface="Arial" panose="020B0604020202020204" pitchFamily="34" charset="0"/>
              <a:buChar char="•"/>
            </a:pPr>
            <a:r>
              <a:rPr lang="en-GB" sz="1250" b="1">
                <a:sym typeface="+mn-ea"/>
              </a:rPr>
              <a:t>Customer Support Enhancement:</a:t>
            </a:r>
            <a:r>
              <a:rPr lang="en-US" altLang="en-GB" sz="1250">
                <a:sym typeface="+mn-ea"/>
              </a:rPr>
              <a:t> </a:t>
            </a:r>
            <a:r>
              <a:rPr lang="en-GB" sz="1250">
                <a:sym typeface="+mn-ea"/>
              </a:rPr>
              <a:t>A customer support team could analyze WhatsApp conversations to identify common issues, </a:t>
            </a:r>
            <a:r>
              <a:rPr lang="en-US" altLang="en-GB" sz="1250">
                <a:sym typeface="+mn-ea"/>
              </a:rPr>
              <a:t>and </a:t>
            </a:r>
            <a:r>
              <a:rPr lang="en-GB" sz="1250">
                <a:sym typeface="+mn-ea"/>
              </a:rPr>
              <a:t>measure customer sentiment for improved customer satisfaction.</a:t>
            </a:r>
            <a:endParaRPr lang="en-GB" sz="1250">
              <a:sym typeface="+mn-ea"/>
            </a:endParaRPr>
          </a:p>
          <a:p>
            <a:pPr marL="0" lvl="0" indent="0" algn="r" rtl="0">
              <a:spcBef>
                <a:spcPts val="0"/>
              </a:spcBef>
              <a:spcAft>
                <a:spcPts val="0"/>
              </a:spcAft>
              <a:buNone/>
            </a:pPr>
            <a:r>
              <a:rPr lang="en-US" altLang="en-GB" sz="1200"/>
              <a:t>                        </a:t>
            </a:r>
            <a:endParaRPr lang="en-GB" sz="1200"/>
          </a:p>
        </p:txBody>
      </p:sp>
      <p:grpSp>
        <p:nvGrpSpPr>
          <p:cNvPr id="1655" name="Google Shape;1655;p50"/>
          <p:cNvGrpSpPr/>
          <p:nvPr/>
        </p:nvGrpSpPr>
        <p:grpSpPr>
          <a:xfrm>
            <a:off x="7823935" y="105855"/>
            <a:ext cx="1213685" cy="1114620"/>
            <a:chOff x="1875850" y="163850"/>
            <a:chExt cx="685775" cy="629800"/>
          </a:xfrm>
        </p:grpSpPr>
        <p:sp>
          <p:nvSpPr>
            <p:cNvPr id="1656" name="Google Shape;1656;p50"/>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50"/>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50"/>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50"/>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50"/>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50"/>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50"/>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50"/>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50"/>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50"/>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50"/>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50"/>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50"/>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50"/>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50"/>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50"/>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50"/>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50"/>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50"/>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50"/>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50"/>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50"/>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50"/>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50"/>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50"/>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91" name="Shape 1691"/>
        <p:cNvGrpSpPr/>
        <p:nvPr/>
      </p:nvGrpSpPr>
      <p:grpSpPr>
        <a:xfrm>
          <a:off x="0" y="0"/>
          <a:ext cx="0" cy="0"/>
          <a:chOff x="0" y="0"/>
          <a:chExt cx="0" cy="0"/>
        </a:xfrm>
      </p:grpSpPr>
      <p:sp>
        <p:nvSpPr>
          <p:cNvPr id="1692" name="Google Shape;1692;p52"/>
          <p:cNvSpPr/>
          <p:nvPr/>
        </p:nvSpPr>
        <p:spPr>
          <a:xfrm>
            <a:off x="5094605" y="0"/>
            <a:ext cx="4049395" cy="5143500"/>
          </a:xfrm>
          <a:prstGeom prst="rect">
            <a:avLst/>
          </a:prstGeom>
          <a:solidFill>
            <a:srgbClr val="5387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52"/>
          <p:cNvSpPr txBox="1"/>
          <p:nvPr>
            <p:ph type="title"/>
          </p:nvPr>
        </p:nvSpPr>
        <p:spPr>
          <a:xfrm>
            <a:off x="576580" y="685165"/>
            <a:ext cx="3409315" cy="4171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Conclusion</a:t>
            </a:r>
            <a:endParaRPr lang="en-GB" sz="3600"/>
          </a:p>
        </p:txBody>
      </p:sp>
      <p:sp>
        <p:nvSpPr>
          <p:cNvPr id="1694" name="Google Shape;1694;p52"/>
          <p:cNvSpPr txBox="1"/>
          <p:nvPr>
            <p:ph type="subTitle" idx="1"/>
          </p:nvPr>
        </p:nvSpPr>
        <p:spPr>
          <a:xfrm>
            <a:off x="540385" y="966470"/>
            <a:ext cx="4197350" cy="8026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1500"/>
              <a:t>In conclusion, </a:t>
            </a:r>
            <a:r>
              <a:rPr lang="en-GB" sz="1500"/>
              <a:t>the WhatsApp Chat Analyzer stands as a powerful tool with versatile applications across personal, professional, and research domains. </a:t>
            </a:r>
            <a:r>
              <a:rPr lang="en-US" altLang="en-GB" sz="1500"/>
              <a:t>T</a:t>
            </a:r>
            <a:r>
              <a:rPr lang="en-GB" sz="1500"/>
              <a:t>he tool empowers users to make informed decisions, optimize team collaboration, and gain a deeper understanding of digital interactions. The tool's potential for enhancing personal productivity, improving team communication, and contributing to various fields such as customer support, education, and linguistic research positions it as a valuable asset for individuals, teams, and researchers alike. </a:t>
            </a:r>
            <a:endParaRPr sz="1500"/>
          </a:p>
        </p:txBody>
      </p:sp>
      <p:grpSp>
        <p:nvGrpSpPr>
          <p:cNvPr id="1695" name="Google Shape;1695;p52"/>
          <p:cNvGrpSpPr/>
          <p:nvPr/>
        </p:nvGrpSpPr>
        <p:grpSpPr>
          <a:xfrm>
            <a:off x="7823935" y="105855"/>
            <a:ext cx="1213685" cy="1114620"/>
            <a:chOff x="1875850" y="163850"/>
            <a:chExt cx="685775" cy="629800"/>
          </a:xfrm>
        </p:grpSpPr>
        <p:sp>
          <p:nvSpPr>
            <p:cNvPr id="1696" name="Google Shape;1696;p52"/>
            <p:cNvSpPr/>
            <p:nvPr/>
          </p:nvSpPr>
          <p:spPr>
            <a:xfrm>
              <a:off x="1875850" y="163850"/>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52"/>
            <p:cNvSpPr/>
            <p:nvPr/>
          </p:nvSpPr>
          <p:spPr>
            <a:xfrm>
              <a:off x="20335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52"/>
            <p:cNvSpPr/>
            <p:nvPr/>
          </p:nvSpPr>
          <p:spPr>
            <a:xfrm>
              <a:off x="2191250" y="163850"/>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52"/>
            <p:cNvSpPr/>
            <p:nvPr/>
          </p:nvSpPr>
          <p:spPr>
            <a:xfrm>
              <a:off x="2347925" y="163850"/>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52"/>
            <p:cNvSpPr/>
            <p:nvPr/>
          </p:nvSpPr>
          <p:spPr>
            <a:xfrm>
              <a:off x="2504600" y="163850"/>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52"/>
            <p:cNvSpPr/>
            <p:nvPr/>
          </p:nvSpPr>
          <p:spPr>
            <a:xfrm>
              <a:off x="1875850" y="307300"/>
              <a:ext cx="55975" cy="55975"/>
            </a:xfrm>
            <a:custGeom>
              <a:avLst/>
              <a:gdLst/>
              <a:ahLst/>
              <a:cxnLst/>
              <a:rect l="l" t="t" r="r" b="b"/>
              <a:pathLst>
                <a:path w="2239" h="2239" extrusionOk="0">
                  <a:moveTo>
                    <a:pt x="1099" y="0"/>
                  </a:moveTo>
                  <a:cubicBezTo>
                    <a:pt x="488" y="0"/>
                    <a:pt x="0" y="489"/>
                    <a:pt x="0" y="1099"/>
                  </a:cubicBezTo>
                  <a:cubicBezTo>
                    <a:pt x="0" y="1710"/>
                    <a:pt x="488" y="2239"/>
                    <a:pt x="1099" y="2239"/>
                  </a:cubicBezTo>
                  <a:cubicBezTo>
                    <a:pt x="1709" y="2239"/>
                    <a:pt x="2238" y="1710"/>
                    <a:pt x="2238" y="1099"/>
                  </a:cubicBezTo>
                  <a:cubicBezTo>
                    <a:pt x="2238" y="48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52"/>
            <p:cNvSpPr/>
            <p:nvPr/>
          </p:nvSpPr>
          <p:spPr>
            <a:xfrm>
              <a:off x="2033550" y="306275"/>
              <a:ext cx="55975" cy="56000"/>
            </a:xfrm>
            <a:custGeom>
              <a:avLst/>
              <a:gdLst/>
              <a:ahLst/>
              <a:cxnLst/>
              <a:rect l="l" t="t" r="r" b="b"/>
              <a:pathLst>
                <a:path w="2239" h="2240" extrusionOk="0">
                  <a:moveTo>
                    <a:pt x="1099" y="1"/>
                  </a:moveTo>
                  <a:cubicBezTo>
                    <a:pt x="489" y="1"/>
                    <a:pt x="0" y="530"/>
                    <a:pt x="0" y="1140"/>
                  </a:cubicBezTo>
                  <a:cubicBezTo>
                    <a:pt x="0" y="1751"/>
                    <a:pt x="489" y="2239"/>
                    <a:pt x="1099" y="2239"/>
                  </a:cubicBezTo>
                  <a:cubicBezTo>
                    <a:pt x="1709" y="2239"/>
                    <a:pt x="2239" y="1751"/>
                    <a:pt x="2239" y="1140"/>
                  </a:cubicBezTo>
                  <a:cubicBezTo>
                    <a:pt x="2239" y="530"/>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52"/>
            <p:cNvSpPr/>
            <p:nvPr/>
          </p:nvSpPr>
          <p:spPr>
            <a:xfrm>
              <a:off x="2191250" y="307300"/>
              <a:ext cx="55975" cy="55975"/>
            </a:xfrm>
            <a:custGeom>
              <a:avLst/>
              <a:gdLst/>
              <a:ahLst/>
              <a:cxnLst/>
              <a:rect l="l" t="t" r="r" b="b"/>
              <a:pathLst>
                <a:path w="2239" h="2239" extrusionOk="0">
                  <a:moveTo>
                    <a:pt x="1099" y="0"/>
                  </a:moveTo>
                  <a:cubicBezTo>
                    <a:pt x="489" y="0"/>
                    <a:pt x="0" y="489"/>
                    <a:pt x="0" y="1099"/>
                  </a:cubicBezTo>
                  <a:cubicBezTo>
                    <a:pt x="0"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52"/>
            <p:cNvSpPr/>
            <p:nvPr/>
          </p:nvSpPr>
          <p:spPr>
            <a:xfrm>
              <a:off x="2347925" y="307300"/>
              <a:ext cx="55975" cy="55975"/>
            </a:xfrm>
            <a:custGeom>
              <a:avLst/>
              <a:gdLst/>
              <a:ahLst/>
              <a:cxnLst/>
              <a:rect l="l" t="t" r="r" b="b"/>
              <a:pathLst>
                <a:path w="2239" h="2239" extrusionOk="0">
                  <a:moveTo>
                    <a:pt x="1099" y="0"/>
                  </a:moveTo>
                  <a:cubicBezTo>
                    <a:pt x="489" y="0"/>
                    <a:pt x="1" y="489"/>
                    <a:pt x="1" y="1099"/>
                  </a:cubicBezTo>
                  <a:cubicBezTo>
                    <a:pt x="1" y="1710"/>
                    <a:pt x="489" y="2239"/>
                    <a:pt x="1099" y="2239"/>
                  </a:cubicBezTo>
                  <a:cubicBezTo>
                    <a:pt x="1710" y="2239"/>
                    <a:pt x="2239" y="1710"/>
                    <a:pt x="2239" y="1099"/>
                  </a:cubicBezTo>
                  <a:cubicBezTo>
                    <a:pt x="2239" y="48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52"/>
            <p:cNvSpPr/>
            <p:nvPr/>
          </p:nvSpPr>
          <p:spPr>
            <a:xfrm>
              <a:off x="2504600" y="307300"/>
              <a:ext cx="57025" cy="55975"/>
            </a:xfrm>
            <a:custGeom>
              <a:avLst/>
              <a:gdLst/>
              <a:ahLst/>
              <a:cxnLst/>
              <a:rect l="l" t="t" r="r" b="b"/>
              <a:pathLst>
                <a:path w="2281" h="2239" extrusionOk="0">
                  <a:moveTo>
                    <a:pt x="1140" y="0"/>
                  </a:moveTo>
                  <a:cubicBezTo>
                    <a:pt x="530" y="0"/>
                    <a:pt x="1" y="489"/>
                    <a:pt x="1" y="1099"/>
                  </a:cubicBezTo>
                  <a:cubicBezTo>
                    <a:pt x="1" y="1710"/>
                    <a:pt x="530" y="2239"/>
                    <a:pt x="1140" y="2239"/>
                  </a:cubicBezTo>
                  <a:cubicBezTo>
                    <a:pt x="1751" y="2239"/>
                    <a:pt x="2280" y="1710"/>
                    <a:pt x="2280" y="1099"/>
                  </a:cubicBezTo>
                  <a:cubicBezTo>
                    <a:pt x="2280" y="48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52"/>
            <p:cNvSpPr/>
            <p:nvPr/>
          </p:nvSpPr>
          <p:spPr>
            <a:xfrm>
              <a:off x="1875850" y="450750"/>
              <a:ext cx="55975" cy="56000"/>
            </a:xfrm>
            <a:custGeom>
              <a:avLst/>
              <a:gdLst/>
              <a:ahLst/>
              <a:cxnLst/>
              <a:rect l="l" t="t" r="r" b="b"/>
              <a:pathLst>
                <a:path w="2239" h="2240" extrusionOk="0">
                  <a:moveTo>
                    <a:pt x="1099" y="1"/>
                  </a:moveTo>
                  <a:cubicBezTo>
                    <a:pt x="488" y="1"/>
                    <a:pt x="0" y="489"/>
                    <a:pt x="0" y="1100"/>
                  </a:cubicBezTo>
                  <a:cubicBezTo>
                    <a:pt x="0" y="1710"/>
                    <a:pt x="488" y="2239"/>
                    <a:pt x="1099" y="2239"/>
                  </a:cubicBezTo>
                  <a:cubicBezTo>
                    <a:pt x="1709" y="2239"/>
                    <a:pt x="2238" y="1710"/>
                    <a:pt x="2238" y="1100"/>
                  </a:cubicBezTo>
                  <a:cubicBezTo>
                    <a:pt x="2238"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52"/>
            <p:cNvSpPr/>
            <p:nvPr/>
          </p:nvSpPr>
          <p:spPr>
            <a:xfrm>
              <a:off x="20335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09" y="2239"/>
                    <a:pt x="2239" y="1710"/>
                    <a:pt x="2239" y="1100"/>
                  </a:cubicBezTo>
                  <a:cubicBezTo>
                    <a:pt x="2239" y="489"/>
                    <a:pt x="1709"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52"/>
            <p:cNvSpPr/>
            <p:nvPr/>
          </p:nvSpPr>
          <p:spPr>
            <a:xfrm>
              <a:off x="2191250" y="450750"/>
              <a:ext cx="55975" cy="56000"/>
            </a:xfrm>
            <a:custGeom>
              <a:avLst/>
              <a:gdLst/>
              <a:ahLst/>
              <a:cxnLst/>
              <a:rect l="l" t="t" r="r" b="b"/>
              <a:pathLst>
                <a:path w="2239" h="2240" extrusionOk="0">
                  <a:moveTo>
                    <a:pt x="1099" y="1"/>
                  </a:moveTo>
                  <a:cubicBezTo>
                    <a:pt x="489" y="1"/>
                    <a:pt x="0" y="489"/>
                    <a:pt x="0" y="1100"/>
                  </a:cubicBezTo>
                  <a:cubicBezTo>
                    <a:pt x="0"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52"/>
            <p:cNvSpPr/>
            <p:nvPr/>
          </p:nvSpPr>
          <p:spPr>
            <a:xfrm>
              <a:off x="2347925" y="450750"/>
              <a:ext cx="55975" cy="56000"/>
            </a:xfrm>
            <a:custGeom>
              <a:avLst/>
              <a:gdLst/>
              <a:ahLst/>
              <a:cxnLst/>
              <a:rect l="l" t="t" r="r" b="b"/>
              <a:pathLst>
                <a:path w="2239" h="2240" extrusionOk="0">
                  <a:moveTo>
                    <a:pt x="1099" y="1"/>
                  </a:moveTo>
                  <a:cubicBezTo>
                    <a:pt x="489" y="1"/>
                    <a:pt x="1" y="489"/>
                    <a:pt x="1" y="1100"/>
                  </a:cubicBezTo>
                  <a:cubicBezTo>
                    <a:pt x="1" y="1710"/>
                    <a:pt x="489" y="2239"/>
                    <a:pt x="1099" y="2239"/>
                  </a:cubicBezTo>
                  <a:cubicBezTo>
                    <a:pt x="1710" y="2239"/>
                    <a:pt x="2239" y="1710"/>
                    <a:pt x="2239" y="1100"/>
                  </a:cubicBezTo>
                  <a:cubicBezTo>
                    <a:pt x="2239" y="489"/>
                    <a:pt x="1710" y="1"/>
                    <a:pt x="1099"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52"/>
            <p:cNvSpPr/>
            <p:nvPr/>
          </p:nvSpPr>
          <p:spPr>
            <a:xfrm>
              <a:off x="2504600" y="450750"/>
              <a:ext cx="57025" cy="56000"/>
            </a:xfrm>
            <a:custGeom>
              <a:avLst/>
              <a:gdLst/>
              <a:ahLst/>
              <a:cxnLst/>
              <a:rect l="l" t="t" r="r" b="b"/>
              <a:pathLst>
                <a:path w="2281" h="2240" extrusionOk="0">
                  <a:moveTo>
                    <a:pt x="1140" y="1"/>
                  </a:moveTo>
                  <a:cubicBezTo>
                    <a:pt x="530" y="1"/>
                    <a:pt x="1" y="489"/>
                    <a:pt x="1" y="1100"/>
                  </a:cubicBezTo>
                  <a:cubicBezTo>
                    <a:pt x="1" y="1710"/>
                    <a:pt x="530" y="2239"/>
                    <a:pt x="1140" y="2239"/>
                  </a:cubicBezTo>
                  <a:cubicBezTo>
                    <a:pt x="1751" y="2239"/>
                    <a:pt x="2280" y="1710"/>
                    <a:pt x="2280" y="1100"/>
                  </a:cubicBezTo>
                  <a:cubicBezTo>
                    <a:pt x="2280" y="489"/>
                    <a:pt x="1751" y="1"/>
                    <a:pt x="1140" y="1"/>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52"/>
            <p:cNvSpPr/>
            <p:nvPr/>
          </p:nvSpPr>
          <p:spPr>
            <a:xfrm>
              <a:off x="1875850" y="594225"/>
              <a:ext cx="55975" cy="55975"/>
            </a:xfrm>
            <a:custGeom>
              <a:avLst/>
              <a:gdLst/>
              <a:ahLst/>
              <a:cxnLst/>
              <a:rect l="l" t="t" r="r" b="b"/>
              <a:pathLst>
                <a:path w="2239" h="2239" extrusionOk="0">
                  <a:moveTo>
                    <a:pt x="1099" y="0"/>
                  </a:moveTo>
                  <a:cubicBezTo>
                    <a:pt x="488" y="0"/>
                    <a:pt x="0" y="529"/>
                    <a:pt x="0" y="1140"/>
                  </a:cubicBezTo>
                  <a:cubicBezTo>
                    <a:pt x="0" y="1750"/>
                    <a:pt x="488" y="2238"/>
                    <a:pt x="1099" y="2238"/>
                  </a:cubicBezTo>
                  <a:cubicBezTo>
                    <a:pt x="1709" y="2238"/>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52"/>
            <p:cNvSpPr/>
            <p:nvPr/>
          </p:nvSpPr>
          <p:spPr>
            <a:xfrm>
              <a:off x="20335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09" y="2238"/>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52"/>
            <p:cNvSpPr/>
            <p:nvPr/>
          </p:nvSpPr>
          <p:spPr>
            <a:xfrm>
              <a:off x="2191250" y="594225"/>
              <a:ext cx="55975" cy="55975"/>
            </a:xfrm>
            <a:custGeom>
              <a:avLst/>
              <a:gdLst/>
              <a:ahLst/>
              <a:cxnLst/>
              <a:rect l="l" t="t" r="r" b="b"/>
              <a:pathLst>
                <a:path w="2239" h="2239" extrusionOk="0">
                  <a:moveTo>
                    <a:pt x="1099" y="0"/>
                  </a:moveTo>
                  <a:cubicBezTo>
                    <a:pt x="489" y="0"/>
                    <a:pt x="0" y="529"/>
                    <a:pt x="0" y="1140"/>
                  </a:cubicBezTo>
                  <a:cubicBezTo>
                    <a:pt x="0"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52"/>
            <p:cNvSpPr/>
            <p:nvPr/>
          </p:nvSpPr>
          <p:spPr>
            <a:xfrm>
              <a:off x="2347925" y="594225"/>
              <a:ext cx="55975" cy="55975"/>
            </a:xfrm>
            <a:custGeom>
              <a:avLst/>
              <a:gdLst/>
              <a:ahLst/>
              <a:cxnLst/>
              <a:rect l="l" t="t" r="r" b="b"/>
              <a:pathLst>
                <a:path w="2239" h="2239" extrusionOk="0">
                  <a:moveTo>
                    <a:pt x="1099" y="0"/>
                  </a:moveTo>
                  <a:cubicBezTo>
                    <a:pt x="489" y="0"/>
                    <a:pt x="1" y="529"/>
                    <a:pt x="1" y="1140"/>
                  </a:cubicBezTo>
                  <a:cubicBezTo>
                    <a:pt x="1" y="1750"/>
                    <a:pt x="489" y="2238"/>
                    <a:pt x="1099" y="2238"/>
                  </a:cubicBezTo>
                  <a:cubicBezTo>
                    <a:pt x="1710" y="2238"/>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52"/>
            <p:cNvSpPr/>
            <p:nvPr/>
          </p:nvSpPr>
          <p:spPr>
            <a:xfrm>
              <a:off x="2504600" y="594225"/>
              <a:ext cx="57025" cy="55975"/>
            </a:xfrm>
            <a:custGeom>
              <a:avLst/>
              <a:gdLst/>
              <a:ahLst/>
              <a:cxnLst/>
              <a:rect l="l" t="t" r="r" b="b"/>
              <a:pathLst>
                <a:path w="2281" h="2239" extrusionOk="0">
                  <a:moveTo>
                    <a:pt x="1140" y="0"/>
                  </a:moveTo>
                  <a:cubicBezTo>
                    <a:pt x="530" y="0"/>
                    <a:pt x="1" y="529"/>
                    <a:pt x="1" y="1140"/>
                  </a:cubicBezTo>
                  <a:cubicBezTo>
                    <a:pt x="1" y="1750"/>
                    <a:pt x="530" y="2238"/>
                    <a:pt x="1140" y="2238"/>
                  </a:cubicBezTo>
                  <a:cubicBezTo>
                    <a:pt x="1751" y="2238"/>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52"/>
            <p:cNvSpPr/>
            <p:nvPr/>
          </p:nvSpPr>
          <p:spPr>
            <a:xfrm>
              <a:off x="1875850" y="737675"/>
              <a:ext cx="55975" cy="55975"/>
            </a:xfrm>
            <a:custGeom>
              <a:avLst/>
              <a:gdLst/>
              <a:ahLst/>
              <a:cxnLst/>
              <a:rect l="l" t="t" r="r" b="b"/>
              <a:pathLst>
                <a:path w="2239" h="2239" extrusionOk="0">
                  <a:moveTo>
                    <a:pt x="1099" y="0"/>
                  </a:moveTo>
                  <a:cubicBezTo>
                    <a:pt x="488" y="0"/>
                    <a:pt x="0" y="529"/>
                    <a:pt x="0" y="1140"/>
                  </a:cubicBezTo>
                  <a:cubicBezTo>
                    <a:pt x="0" y="1750"/>
                    <a:pt x="488" y="2239"/>
                    <a:pt x="1099" y="2239"/>
                  </a:cubicBezTo>
                  <a:cubicBezTo>
                    <a:pt x="1709" y="2239"/>
                    <a:pt x="2238" y="1750"/>
                    <a:pt x="2238" y="1140"/>
                  </a:cubicBezTo>
                  <a:cubicBezTo>
                    <a:pt x="2238"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52"/>
            <p:cNvSpPr/>
            <p:nvPr/>
          </p:nvSpPr>
          <p:spPr>
            <a:xfrm>
              <a:off x="20335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09" y="2239"/>
                    <a:pt x="2239" y="1750"/>
                    <a:pt x="2239" y="1140"/>
                  </a:cubicBezTo>
                  <a:cubicBezTo>
                    <a:pt x="2239" y="529"/>
                    <a:pt x="1709"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52"/>
            <p:cNvSpPr/>
            <p:nvPr/>
          </p:nvSpPr>
          <p:spPr>
            <a:xfrm>
              <a:off x="2191250" y="737675"/>
              <a:ext cx="55975" cy="55975"/>
            </a:xfrm>
            <a:custGeom>
              <a:avLst/>
              <a:gdLst/>
              <a:ahLst/>
              <a:cxnLst/>
              <a:rect l="l" t="t" r="r" b="b"/>
              <a:pathLst>
                <a:path w="2239" h="2239" extrusionOk="0">
                  <a:moveTo>
                    <a:pt x="1099" y="0"/>
                  </a:moveTo>
                  <a:cubicBezTo>
                    <a:pt x="489" y="0"/>
                    <a:pt x="0" y="529"/>
                    <a:pt x="0" y="1140"/>
                  </a:cubicBezTo>
                  <a:cubicBezTo>
                    <a:pt x="0"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52"/>
            <p:cNvSpPr/>
            <p:nvPr/>
          </p:nvSpPr>
          <p:spPr>
            <a:xfrm>
              <a:off x="2347925" y="737675"/>
              <a:ext cx="55975" cy="55975"/>
            </a:xfrm>
            <a:custGeom>
              <a:avLst/>
              <a:gdLst/>
              <a:ahLst/>
              <a:cxnLst/>
              <a:rect l="l" t="t" r="r" b="b"/>
              <a:pathLst>
                <a:path w="2239" h="2239" extrusionOk="0">
                  <a:moveTo>
                    <a:pt x="1099" y="0"/>
                  </a:moveTo>
                  <a:cubicBezTo>
                    <a:pt x="489" y="0"/>
                    <a:pt x="1" y="529"/>
                    <a:pt x="1" y="1140"/>
                  </a:cubicBezTo>
                  <a:cubicBezTo>
                    <a:pt x="1" y="1750"/>
                    <a:pt x="489" y="2239"/>
                    <a:pt x="1099" y="2239"/>
                  </a:cubicBezTo>
                  <a:cubicBezTo>
                    <a:pt x="1710" y="2239"/>
                    <a:pt x="2239" y="1750"/>
                    <a:pt x="2239" y="1140"/>
                  </a:cubicBezTo>
                  <a:cubicBezTo>
                    <a:pt x="2239" y="529"/>
                    <a:pt x="1710" y="0"/>
                    <a:pt x="1099"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52"/>
            <p:cNvSpPr/>
            <p:nvPr/>
          </p:nvSpPr>
          <p:spPr>
            <a:xfrm>
              <a:off x="2504600" y="737675"/>
              <a:ext cx="57025" cy="55975"/>
            </a:xfrm>
            <a:custGeom>
              <a:avLst/>
              <a:gdLst/>
              <a:ahLst/>
              <a:cxnLst/>
              <a:rect l="l" t="t" r="r" b="b"/>
              <a:pathLst>
                <a:path w="2281" h="2239" extrusionOk="0">
                  <a:moveTo>
                    <a:pt x="1140" y="0"/>
                  </a:moveTo>
                  <a:cubicBezTo>
                    <a:pt x="530" y="0"/>
                    <a:pt x="1" y="529"/>
                    <a:pt x="1" y="1140"/>
                  </a:cubicBezTo>
                  <a:cubicBezTo>
                    <a:pt x="1" y="1750"/>
                    <a:pt x="530" y="2239"/>
                    <a:pt x="1140" y="2239"/>
                  </a:cubicBezTo>
                  <a:cubicBezTo>
                    <a:pt x="1751" y="2239"/>
                    <a:pt x="2280" y="1750"/>
                    <a:pt x="2280" y="1140"/>
                  </a:cubicBezTo>
                  <a:cubicBezTo>
                    <a:pt x="2280" y="529"/>
                    <a:pt x="1751" y="0"/>
                    <a:pt x="1140" y="0"/>
                  </a:cubicBezTo>
                  <a:close/>
                </a:path>
              </a:pathLst>
            </a:custGeom>
            <a:solidFill>
              <a:srgbClr val="3F5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Placeholder 1" descr="whatsapp-logo-is-seen-trough-a-magnifying-glass-on-an-news-photo-1028930508-1541625091"/>
          <p:cNvPicPr>
            <a:picLocks noChangeAspect="1"/>
          </p:cNvPicPr>
          <p:nvPr>
            <p:ph type="pic" idx="2"/>
          </p:nvPr>
        </p:nvPicPr>
        <p:blipFill>
          <a:blip r:embed="rId1"/>
          <a:stretch>
            <a:fillRect/>
          </a:stretch>
        </p:blipFill>
        <p:spPr>
          <a:xfrm>
            <a:off x="5194300" y="1059815"/>
            <a:ext cx="3886200" cy="26885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725" name="Shape 1725"/>
        <p:cNvGrpSpPr/>
        <p:nvPr/>
      </p:nvGrpSpPr>
      <p:grpSpPr>
        <a:xfrm>
          <a:off x="0" y="0"/>
          <a:ext cx="0" cy="0"/>
          <a:chOff x="0" y="0"/>
          <a:chExt cx="0" cy="0"/>
        </a:xfrm>
      </p:grpSpPr>
      <p:sp>
        <p:nvSpPr>
          <p:cNvPr id="1726" name="Google Shape;1726;p53"/>
          <p:cNvSpPr txBox="1"/>
          <p:nvPr>
            <p:ph type="title"/>
          </p:nvPr>
        </p:nvSpPr>
        <p:spPr>
          <a:xfrm>
            <a:off x="1914750" y="1247150"/>
            <a:ext cx="5456400" cy="155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Thanks !</a:t>
            </a:r>
            <a:endParaRPr lang="en-GB"/>
          </a:p>
        </p:txBody>
      </p:sp>
      <p:grpSp>
        <p:nvGrpSpPr>
          <p:cNvPr id="1727" name="Google Shape;1727;p53"/>
          <p:cNvGrpSpPr/>
          <p:nvPr/>
        </p:nvGrpSpPr>
        <p:grpSpPr>
          <a:xfrm>
            <a:off x="713232" y="-35299"/>
            <a:ext cx="475806" cy="2436660"/>
            <a:chOff x="-1582400" y="253375"/>
            <a:chExt cx="217750" cy="1115125"/>
          </a:xfrm>
        </p:grpSpPr>
        <p:sp>
          <p:nvSpPr>
            <p:cNvPr id="1728" name="Google Shape;1728;p53"/>
            <p:cNvSpPr/>
            <p:nvPr/>
          </p:nvSpPr>
          <p:spPr>
            <a:xfrm>
              <a:off x="-1582400" y="253375"/>
              <a:ext cx="17325" cy="17325"/>
            </a:xfrm>
            <a:custGeom>
              <a:avLst/>
              <a:gdLst/>
              <a:ahLst/>
              <a:cxnLst/>
              <a:rect l="l" t="t" r="r" b="b"/>
              <a:pathLst>
                <a:path w="693" h="693" extrusionOk="0">
                  <a:moveTo>
                    <a:pt x="367" y="0"/>
                  </a:moveTo>
                  <a:cubicBezTo>
                    <a:pt x="163" y="0"/>
                    <a:pt x="0" y="163"/>
                    <a:pt x="0" y="367"/>
                  </a:cubicBezTo>
                  <a:cubicBezTo>
                    <a:pt x="0" y="570"/>
                    <a:pt x="163" y="692"/>
                    <a:pt x="367" y="692"/>
                  </a:cubicBezTo>
                  <a:cubicBezTo>
                    <a:pt x="570" y="692"/>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53"/>
            <p:cNvSpPr/>
            <p:nvPr/>
          </p:nvSpPr>
          <p:spPr>
            <a:xfrm>
              <a:off x="-1532550"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29" y="692"/>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53"/>
            <p:cNvSpPr/>
            <p:nvPr/>
          </p:nvSpPr>
          <p:spPr>
            <a:xfrm>
              <a:off x="-1481675" y="253375"/>
              <a:ext cx="17325" cy="17325"/>
            </a:xfrm>
            <a:custGeom>
              <a:avLst/>
              <a:gdLst/>
              <a:ahLst/>
              <a:cxnLst/>
              <a:rect l="l" t="t" r="r" b="b"/>
              <a:pathLst>
                <a:path w="693" h="693" extrusionOk="0">
                  <a:moveTo>
                    <a:pt x="326" y="0"/>
                  </a:moveTo>
                  <a:cubicBezTo>
                    <a:pt x="122" y="0"/>
                    <a:pt x="0" y="163"/>
                    <a:pt x="0" y="367"/>
                  </a:cubicBezTo>
                  <a:cubicBezTo>
                    <a:pt x="0" y="570"/>
                    <a:pt x="122" y="692"/>
                    <a:pt x="326" y="692"/>
                  </a:cubicBezTo>
                  <a:cubicBezTo>
                    <a:pt x="529" y="692"/>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53"/>
            <p:cNvSpPr/>
            <p:nvPr/>
          </p:nvSpPr>
          <p:spPr>
            <a:xfrm>
              <a:off x="-1431825" y="253375"/>
              <a:ext cx="17325" cy="17325"/>
            </a:xfrm>
            <a:custGeom>
              <a:avLst/>
              <a:gdLst/>
              <a:ahLst/>
              <a:cxnLst/>
              <a:rect l="l" t="t" r="r" b="b"/>
              <a:pathLst>
                <a:path w="693" h="693" extrusionOk="0">
                  <a:moveTo>
                    <a:pt x="326" y="0"/>
                  </a:moveTo>
                  <a:cubicBezTo>
                    <a:pt x="123" y="0"/>
                    <a:pt x="0" y="163"/>
                    <a:pt x="0" y="367"/>
                  </a:cubicBezTo>
                  <a:cubicBezTo>
                    <a:pt x="0" y="570"/>
                    <a:pt x="123" y="692"/>
                    <a:pt x="326" y="692"/>
                  </a:cubicBezTo>
                  <a:cubicBezTo>
                    <a:pt x="530" y="692"/>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53"/>
            <p:cNvSpPr/>
            <p:nvPr/>
          </p:nvSpPr>
          <p:spPr>
            <a:xfrm>
              <a:off x="-1383000" y="253375"/>
              <a:ext cx="18350" cy="17325"/>
            </a:xfrm>
            <a:custGeom>
              <a:avLst/>
              <a:gdLst/>
              <a:ahLst/>
              <a:cxnLst/>
              <a:rect l="l" t="t" r="r" b="b"/>
              <a:pathLst>
                <a:path w="734" h="693" extrusionOk="0">
                  <a:moveTo>
                    <a:pt x="367" y="0"/>
                  </a:moveTo>
                  <a:cubicBezTo>
                    <a:pt x="164" y="0"/>
                    <a:pt x="1" y="163"/>
                    <a:pt x="1" y="367"/>
                  </a:cubicBezTo>
                  <a:cubicBezTo>
                    <a:pt x="1" y="570"/>
                    <a:pt x="164" y="692"/>
                    <a:pt x="367" y="692"/>
                  </a:cubicBezTo>
                  <a:cubicBezTo>
                    <a:pt x="571" y="692"/>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53"/>
            <p:cNvSpPr/>
            <p:nvPr/>
          </p:nvSpPr>
          <p:spPr>
            <a:xfrm>
              <a:off x="-1582400" y="29915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53"/>
            <p:cNvSpPr/>
            <p:nvPr/>
          </p:nvSpPr>
          <p:spPr>
            <a:xfrm>
              <a:off x="-1532550"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53"/>
            <p:cNvSpPr/>
            <p:nvPr/>
          </p:nvSpPr>
          <p:spPr>
            <a:xfrm>
              <a:off x="-1481675" y="29915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53"/>
            <p:cNvSpPr/>
            <p:nvPr/>
          </p:nvSpPr>
          <p:spPr>
            <a:xfrm>
              <a:off x="-1431825" y="29915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53"/>
            <p:cNvSpPr/>
            <p:nvPr/>
          </p:nvSpPr>
          <p:spPr>
            <a:xfrm>
              <a:off x="-1383000" y="29915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53"/>
            <p:cNvSpPr/>
            <p:nvPr/>
          </p:nvSpPr>
          <p:spPr>
            <a:xfrm>
              <a:off x="-1582400" y="344950"/>
              <a:ext cx="17325" cy="17325"/>
            </a:xfrm>
            <a:custGeom>
              <a:avLst/>
              <a:gdLst/>
              <a:ahLst/>
              <a:cxnLst/>
              <a:rect l="l" t="t" r="r" b="b"/>
              <a:pathLst>
                <a:path w="693" h="693"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53"/>
            <p:cNvSpPr/>
            <p:nvPr/>
          </p:nvSpPr>
          <p:spPr>
            <a:xfrm>
              <a:off x="-1532550"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53"/>
            <p:cNvSpPr/>
            <p:nvPr/>
          </p:nvSpPr>
          <p:spPr>
            <a:xfrm>
              <a:off x="-1481675" y="344950"/>
              <a:ext cx="17325" cy="17325"/>
            </a:xfrm>
            <a:custGeom>
              <a:avLst/>
              <a:gdLst/>
              <a:ahLst/>
              <a:cxnLst/>
              <a:rect l="l" t="t" r="r" b="b"/>
              <a:pathLst>
                <a:path w="693" h="693"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53"/>
            <p:cNvSpPr/>
            <p:nvPr/>
          </p:nvSpPr>
          <p:spPr>
            <a:xfrm>
              <a:off x="-1431825" y="344950"/>
              <a:ext cx="17325" cy="17325"/>
            </a:xfrm>
            <a:custGeom>
              <a:avLst/>
              <a:gdLst/>
              <a:ahLst/>
              <a:cxnLst/>
              <a:rect l="l" t="t" r="r" b="b"/>
              <a:pathLst>
                <a:path w="693" h="693"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53"/>
            <p:cNvSpPr/>
            <p:nvPr/>
          </p:nvSpPr>
          <p:spPr>
            <a:xfrm>
              <a:off x="-1383000" y="344950"/>
              <a:ext cx="18350" cy="17325"/>
            </a:xfrm>
            <a:custGeom>
              <a:avLst/>
              <a:gdLst/>
              <a:ahLst/>
              <a:cxnLst/>
              <a:rect l="l" t="t" r="r" b="b"/>
              <a:pathLst>
                <a:path w="734" h="693"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53"/>
            <p:cNvSpPr/>
            <p:nvPr/>
          </p:nvSpPr>
          <p:spPr>
            <a:xfrm>
              <a:off x="-1582400" y="389700"/>
              <a:ext cx="17325" cy="17325"/>
            </a:xfrm>
            <a:custGeom>
              <a:avLst/>
              <a:gdLst/>
              <a:ahLst/>
              <a:cxnLst/>
              <a:rect l="l" t="t" r="r" b="b"/>
              <a:pathLst>
                <a:path w="693" h="693" extrusionOk="0">
                  <a:moveTo>
                    <a:pt x="367" y="1"/>
                  </a:moveTo>
                  <a:cubicBezTo>
                    <a:pt x="163" y="1"/>
                    <a:pt x="0" y="164"/>
                    <a:pt x="0" y="367"/>
                  </a:cubicBezTo>
                  <a:cubicBezTo>
                    <a:pt x="0" y="530"/>
                    <a:pt x="163" y="693"/>
                    <a:pt x="367" y="693"/>
                  </a:cubicBezTo>
                  <a:cubicBezTo>
                    <a:pt x="570" y="693"/>
                    <a:pt x="692" y="571"/>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53"/>
            <p:cNvSpPr/>
            <p:nvPr/>
          </p:nvSpPr>
          <p:spPr>
            <a:xfrm>
              <a:off x="-1532550"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29" y="693"/>
                    <a:pt x="692" y="571"/>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53"/>
            <p:cNvSpPr/>
            <p:nvPr/>
          </p:nvSpPr>
          <p:spPr>
            <a:xfrm>
              <a:off x="-1481675" y="389700"/>
              <a:ext cx="17325" cy="17325"/>
            </a:xfrm>
            <a:custGeom>
              <a:avLst/>
              <a:gdLst/>
              <a:ahLst/>
              <a:cxnLst/>
              <a:rect l="l" t="t" r="r" b="b"/>
              <a:pathLst>
                <a:path w="693" h="693" extrusionOk="0">
                  <a:moveTo>
                    <a:pt x="326" y="1"/>
                  </a:moveTo>
                  <a:cubicBezTo>
                    <a:pt x="122" y="1"/>
                    <a:pt x="0" y="164"/>
                    <a:pt x="0" y="367"/>
                  </a:cubicBezTo>
                  <a:cubicBezTo>
                    <a:pt x="0" y="530"/>
                    <a:pt x="122" y="693"/>
                    <a:pt x="326" y="693"/>
                  </a:cubicBezTo>
                  <a:cubicBezTo>
                    <a:pt x="529" y="693"/>
                    <a:pt x="692" y="571"/>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53"/>
            <p:cNvSpPr/>
            <p:nvPr/>
          </p:nvSpPr>
          <p:spPr>
            <a:xfrm>
              <a:off x="-1431825" y="389700"/>
              <a:ext cx="17325" cy="17325"/>
            </a:xfrm>
            <a:custGeom>
              <a:avLst/>
              <a:gdLst/>
              <a:ahLst/>
              <a:cxnLst/>
              <a:rect l="l" t="t" r="r" b="b"/>
              <a:pathLst>
                <a:path w="693" h="693" extrusionOk="0">
                  <a:moveTo>
                    <a:pt x="326" y="1"/>
                  </a:moveTo>
                  <a:cubicBezTo>
                    <a:pt x="123" y="1"/>
                    <a:pt x="0" y="164"/>
                    <a:pt x="0" y="367"/>
                  </a:cubicBezTo>
                  <a:cubicBezTo>
                    <a:pt x="0" y="530"/>
                    <a:pt x="123" y="693"/>
                    <a:pt x="326" y="693"/>
                  </a:cubicBezTo>
                  <a:cubicBezTo>
                    <a:pt x="530" y="693"/>
                    <a:pt x="692" y="571"/>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53"/>
            <p:cNvSpPr/>
            <p:nvPr/>
          </p:nvSpPr>
          <p:spPr>
            <a:xfrm>
              <a:off x="-1383000" y="389700"/>
              <a:ext cx="18350" cy="17325"/>
            </a:xfrm>
            <a:custGeom>
              <a:avLst/>
              <a:gdLst/>
              <a:ahLst/>
              <a:cxnLst/>
              <a:rect l="l" t="t" r="r" b="b"/>
              <a:pathLst>
                <a:path w="734" h="693" extrusionOk="0">
                  <a:moveTo>
                    <a:pt x="367" y="1"/>
                  </a:moveTo>
                  <a:cubicBezTo>
                    <a:pt x="164" y="1"/>
                    <a:pt x="1" y="164"/>
                    <a:pt x="1" y="367"/>
                  </a:cubicBezTo>
                  <a:cubicBezTo>
                    <a:pt x="1" y="530"/>
                    <a:pt x="164" y="693"/>
                    <a:pt x="367" y="693"/>
                  </a:cubicBezTo>
                  <a:cubicBezTo>
                    <a:pt x="571" y="693"/>
                    <a:pt x="733" y="571"/>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53"/>
            <p:cNvSpPr/>
            <p:nvPr/>
          </p:nvSpPr>
          <p:spPr>
            <a:xfrm>
              <a:off x="-1582400" y="435500"/>
              <a:ext cx="17325" cy="17325"/>
            </a:xfrm>
            <a:custGeom>
              <a:avLst/>
              <a:gdLst/>
              <a:ahLst/>
              <a:cxnLst/>
              <a:rect l="l" t="t" r="r" b="b"/>
              <a:pathLst>
                <a:path w="693" h="693" extrusionOk="0">
                  <a:moveTo>
                    <a:pt x="367" y="0"/>
                  </a:moveTo>
                  <a:cubicBezTo>
                    <a:pt x="163" y="0"/>
                    <a:pt x="0" y="163"/>
                    <a:pt x="0" y="367"/>
                  </a:cubicBezTo>
                  <a:cubicBezTo>
                    <a:pt x="0" y="529"/>
                    <a:pt x="163" y="692"/>
                    <a:pt x="367" y="692"/>
                  </a:cubicBezTo>
                  <a:cubicBezTo>
                    <a:pt x="570" y="692"/>
                    <a:pt x="692" y="529"/>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53"/>
            <p:cNvSpPr/>
            <p:nvPr/>
          </p:nvSpPr>
          <p:spPr>
            <a:xfrm>
              <a:off x="-1532550"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29" y="692"/>
                    <a:pt x="692" y="529"/>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53"/>
            <p:cNvSpPr/>
            <p:nvPr/>
          </p:nvSpPr>
          <p:spPr>
            <a:xfrm>
              <a:off x="-1481675" y="435500"/>
              <a:ext cx="17325" cy="17325"/>
            </a:xfrm>
            <a:custGeom>
              <a:avLst/>
              <a:gdLst/>
              <a:ahLst/>
              <a:cxnLst/>
              <a:rect l="l" t="t" r="r" b="b"/>
              <a:pathLst>
                <a:path w="693" h="693" extrusionOk="0">
                  <a:moveTo>
                    <a:pt x="326" y="0"/>
                  </a:moveTo>
                  <a:cubicBezTo>
                    <a:pt x="122" y="0"/>
                    <a:pt x="0" y="163"/>
                    <a:pt x="0" y="367"/>
                  </a:cubicBezTo>
                  <a:cubicBezTo>
                    <a:pt x="0" y="529"/>
                    <a:pt x="122" y="692"/>
                    <a:pt x="326" y="692"/>
                  </a:cubicBezTo>
                  <a:cubicBezTo>
                    <a:pt x="529" y="692"/>
                    <a:pt x="692" y="529"/>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53"/>
            <p:cNvSpPr/>
            <p:nvPr/>
          </p:nvSpPr>
          <p:spPr>
            <a:xfrm>
              <a:off x="-1431825" y="435500"/>
              <a:ext cx="17325" cy="17325"/>
            </a:xfrm>
            <a:custGeom>
              <a:avLst/>
              <a:gdLst/>
              <a:ahLst/>
              <a:cxnLst/>
              <a:rect l="l" t="t" r="r" b="b"/>
              <a:pathLst>
                <a:path w="693" h="693" extrusionOk="0">
                  <a:moveTo>
                    <a:pt x="326" y="0"/>
                  </a:moveTo>
                  <a:cubicBezTo>
                    <a:pt x="123" y="0"/>
                    <a:pt x="0" y="163"/>
                    <a:pt x="0" y="367"/>
                  </a:cubicBezTo>
                  <a:cubicBezTo>
                    <a:pt x="0" y="529"/>
                    <a:pt x="123" y="692"/>
                    <a:pt x="326" y="692"/>
                  </a:cubicBezTo>
                  <a:cubicBezTo>
                    <a:pt x="530" y="692"/>
                    <a:pt x="692" y="529"/>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53"/>
            <p:cNvSpPr/>
            <p:nvPr/>
          </p:nvSpPr>
          <p:spPr>
            <a:xfrm>
              <a:off x="-1383000" y="435500"/>
              <a:ext cx="18350" cy="17325"/>
            </a:xfrm>
            <a:custGeom>
              <a:avLst/>
              <a:gdLst/>
              <a:ahLst/>
              <a:cxnLst/>
              <a:rect l="l" t="t" r="r" b="b"/>
              <a:pathLst>
                <a:path w="734" h="693" extrusionOk="0">
                  <a:moveTo>
                    <a:pt x="367" y="0"/>
                  </a:moveTo>
                  <a:cubicBezTo>
                    <a:pt x="164" y="0"/>
                    <a:pt x="1" y="163"/>
                    <a:pt x="1" y="367"/>
                  </a:cubicBezTo>
                  <a:cubicBezTo>
                    <a:pt x="1" y="529"/>
                    <a:pt x="164" y="692"/>
                    <a:pt x="367" y="692"/>
                  </a:cubicBezTo>
                  <a:cubicBezTo>
                    <a:pt x="571" y="692"/>
                    <a:pt x="733" y="529"/>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53"/>
            <p:cNvSpPr/>
            <p:nvPr/>
          </p:nvSpPr>
          <p:spPr>
            <a:xfrm>
              <a:off x="-1582400" y="48230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53"/>
            <p:cNvSpPr/>
            <p:nvPr/>
          </p:nvSpPr>
          <p:spPr>
            <a:xfrm>
              <a:off x="-1532550"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53"/>
            <p:cNvSpPr/>
            <p:nvPr/>
          </p:nvSpPr>
          <p:spPr>
            <a:xfrm>
              <a:off x="-1481675" y="48230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53"/>
            <p:cNvSpPr/>
            <p:nvPr/>
          </p:nvSpPr>
          <p:spPr>
            <a:xfrm>
              <a:off x="-1431825" y="48230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53"/>
            <p:cNvSpPr/>
            <p:nvPr/>
          </p:nvSpPr>
          <p:spPr>
            <a:xfrm>
              <a:off x="-1383000" y="48230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53"/>
            <p:cNvSpPr/>
            <p:nvPr/>
          </p:nvSpPr>
          <p:spPr>
            <a:xfrm>
              <a:off x="-1582400" y="52807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53"/>
            <p:cNvSpPr/>
            <p:nvPr/>
          </p:nvSpPr>
          <p:spPr>
            <a:xfrm>
              <a:off x="-1532550"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53"/>
            <p:cNvSpPr/>
            <p:nvPr/>
          </p:nvSpPr>
          <p:spPr>
            <a:xfrm>
              <a:off x="-1481675" y="52807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53"/>
            <p:cNvSpPr/>
            <p:nvPr/>
          </p:nvSpPr>
          <p:spPr>
            <a:xfrm>
              <a:off x="-1431825" y="52807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53"/>
            <p:cNvSpPr/>
            <p:nvPr/>
          </p:nvSpPr>
          <p:spPr>
            <a:xfrm>
              <a:off x="-1383000" y="52807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53"/>
            <p:cNvSpPr/>
            <p:nvPr/>
          </p:nvSpPr>
          <p:spPr>
            <a:xfrm>
              <a:off x="-1582400" y="57387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53"/>
            <p:cNvSpPr/>
            <p:nvPr/>
          </p:nvSpPr>
          <p:spPr>
            <a:xfrm>
              <a:off x="-1532550"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53"/>
            <p:cNvSpPr/>
            <p:nvPr/>
          </p:nvSpPr>
          <p:spPr>
            <a:xfrm>
              <a:off x="-1481675" y="57387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53"/>
            <p:cNvSpPr/>
            <p:nvPr/>
          </p:nvSpPr>
          <p:spPr>
            <a:xfrm>
              <a:off x="-1431825" y="57387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53"/>
            <p:cNvSpPr/>
            <p:nvPr/>
          </p:nvSpPr>
          <p:spPr>
            <a:xfrm>
              <a:off x="-1383000" y="57387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53"/>
            <p:cNvSpPr/>
            <p:nvPr/>
          </p:nvSpPr>
          <p:spPr>
            <a:xfrm>
              <a:off x="-1582400" y="61862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53"/>
            <p:cNvSpPr/>
            <p:nvPr/>
          </p:nvSpPr>
          <p:spPr>
            <a:xfrm>
              <a:off x="-1532550"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53"/>
            <p:cNvSpPr/>
            <p:nvPr/>
          </p:nvSpPr>
          <p:spPr>
            <a:xfrm>
              <a:off x="-1481675" y="61862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53"/>
            <p:cNvSpPr/>
            <p:nvPr/>
          </p:nvSpPr>
          <p:spPr>
            <a:xfrm>
              <a:off x="-1431825" y="61862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53"/>
            <p:cNvSpPr/>
            <p:nvPr/>
          </p:nvSpPr>
          <p:spPr>
            <a:xfrm>
              <a:off x="-1383000" y="61862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53"/>
            <p:cNvSpPr/>
            <p:nvPr/>
          </p:nvSpPr>
          <p:spPr>
            <a:xfrm>
              <a:off x="-1582400" y="664425"/>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22"/>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53"/>
            <p:cNvSpPr/>
            <p:nvPr/>
          </p:nvSpPr>
          <p:spPr>
            <a:xfrm>
              <a:off x="-1532550"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22"/>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53"/>
            <p:cNvSpPr/>
            <p:nvPr/>
          </p:nvSpPr>
          <p:spPr>
            <a:xfrm>
              <a:off x="-1481675" y="664425"/>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22"/>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53"/>
            <p:cNvSpPr/>
            <p:nvPr/>
          </p:nvSpPr>
          <p:spPr>
            <a:xfrm>
              <a:off x="-1431825" y="664425"/>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22"/>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53"/>
            <p:cNvSpPr/>
            <p:nvPr/>
          </p:nvSpPr>
          <p:spPr>
            <a:xfrm>
              <a:off x="-1383000" y="664425"/>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22"/>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53"/>
            <p:cNvSpPr/>
            <p:nvPr/>
          </p:nvSpPr>
          <p:spPr>
            <a:xfrm>
              <a:off x="-1582400" y="711225"/>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53"/>
            <p:cNvSpPr/>
            <p:nvPr/>
          </p:nvSpPr>
          <p:spPr>
            <a:xfrm>
              <a:off x="-1532550"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53"/>
            <p:cNvSpPr/>
            <p:nvPr/>
          </p:nvSpPr>
          <p:spPr>
            <a:xfrm>
              <a:off x="-1481675" y="711225"/>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53"/>
            <p:cNvSpPr/>
            <p:nvPr/>
          </p:nvSpPr>
          <p:spPr>
            <a:xfrm>
              <a:off x="-1431825" y="711225"/>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53"/>
            <p:cNvSpPr/>
            <p:nvPr/>
          </p:nvSpPr>
          <p:spPr>
            <a:xfrm>
              <a:off x="-1383000" y="711225"/>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53"/>
            <p:cNvSpPr/>
            <p:nvPr/>
          </p:nvSpPr>
          <p:spPr>
            <a:xfrm>
              <a:off x="-1582400" y="757000"/>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53"/>
            <p:cNvSpPr/>
            <p:nvPr/>
          </p:nvSpPr>
          <p:spPr>
            <a:xfrm>
              <a:off x="-1532550"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53"/>
            <p:cNvSpPr/>
            <p:nvPr/>
          </p:nvSpPr>
          <p:spPr>
            <a:xfrm>
              <a:off x="-1481675" y="757000"/>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53"/>
            <p:cNvSpPr/>
            <p:nvPr/>
          </p:nvSpPr>
          <p:spPr>
            <a:xfrm>
              <a:off x="-1431825" y="757000"/>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53"/>
            <p:cNvSpPr/>
            <p:nvPr/>
          </p:nvSpPr>
          <p:spPr>
            <a:xfrm>
              <a:off x="-1383000" y="757000"/>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53"/>
            <p:cNvSpPr/>
            <p:nvPr/>
          </p:nvSpPr>
          <p:spPr>
            <a:xfrm>
              <a:off x="-1582400" y="802775"/>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53"/>
            <p:cNvSpPr/>
            <p:nvPr/>
          </p:nvSpPr>
          <p:spPr>
            <a:xfrm>
              <a:off x="-1532550"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53"/>
            <p:cNvSpPr/>
            <p:nvPr/>
          </p:nvSpPr>
          <p:spPr>
            <a:xfrm>
              <a:off x="-1481675" y="802775"/>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53"/>
            <p:cNvSpPr/>
            <p:nvPr/>
          </p:nvSpPr>
          <p:spPr>
            <a:xfrm>
              <a:off x="-1431825" y="802775"/>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53"/>
            <p:cNvSpPr/>
            <p:nvPr/>
          </p:nvSpPr>
          <p:spPr>
            <a:xfrm>
              <a:off x="-1383000" y="802775"/>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53"/>
            <p:cNvSpPr/>
            <p:nvPr/>
          </p:nvSpPr>
          <p:spPr>
            <a:xfrm>
              <a:off x="-1582400" y="847550"/>
              <a:ext cx="17325" cy="17325"/>
            </a:xfrm>
            <a:custGeom>
              <a:avLst/>
              <a:gdLst/>
              <a:ahLst/>
              <a:cxnLst/>
              <a:rect l="l" t="t" r="r" b="b"/>
              <a:pathLst>
                <a:path w="693" h="693" extrusionOk="0">
                  <a:moveTo>
                    <a:pt x="367" y="1"/>
                  </a:moveTo>
                  <a:cubicBezTo>
                    <a:pt x="163" y="1"/>
                    <a:pt x="0" y="163"/>
                    <a:pt x="0" y="367"/>
                  </a:cubicBezTo>
                  <a:cubicBezTo>
                    <a:pt x="0" y="570"/>
                    <a:pt x="163" y="692"/>
                    <a:pt x="367" y="692"/>
                  </a:cubicBezTo>
                  <a:cubicBezTo>
                    <a:pt x="570" y="692"/>
                    <a:pt x="692" y="570"/>
                    <a:pt x="692" y="367"/>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53"/>
            <p:cNvSpPr/>
            <p:nvPr/>
          </p:nvSpPr>
          <p:spPr>
            <a:xfrm>
              <a:off x="-1532550"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29" y="692"/>
                    <a:pt x="692" y="570"/>
                    <a:pt x="692" y="367"/>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53"/>
            <p:cNvSpPr/>
            <p:nvPr/>
          </p:nvSpPr>
          <p:spPr>
            <a:xfrm>
              <a:off x="-1481675" y="847550"/>
              <a:ext cx="17325" cy="17325"/>
            </a:xfrm>
            <a:custGeom>
              <a:avLst/>
              <a:gdLst/>
              <a:ahLst/>
              <a:cxnLst/>
              <a:rect l="l" t="t" r="r" b="b"/>
              <a:pathLst>
                <a:path w="693" h="693" extrusionOk="0">
                  <a:moveTo>
                    <a:pt x="326" y="1"/>
                  </a:moveTo>
                  <a:cubicBezTo>
                    <a:pt x="122" y="1"/>
                    <a:pt x="0" y="163"/>
                    <a:pt x="0" y="367"/>
                  </a:cubicBezTo>
                  <a:cubicBezTo>
                    <a:pt x="0" y="570"/>
                    <a:pt x="122" y="692"/>
                    <a:pt x="326" y="692"/>
                  </a:cubicBezTo>
                  <a:cubicBezTo>
                    <a:pt x="529" y="692"/>
                    <a:pt x="692" y="570"/>
                    <a:pt x="692" y="367"/>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53"/>
            <p:cNvSpPr/>
            <p:nvPr/>
          </p:nvSpPr>
          <p:spPr>
            <a:xfrm>
              <a:off x="-1431825" y="847550"/>
              <a:ext cx="17325" cy="17325"/>
            </a:xfrm>
            <a:custGeom>
              <a:avLst/>
              <a:gdLst/>
              <a:ahLst/>
              <a:cxnLst/>
              <a:rect l="l" t="t" r="r" b="b"/>
              <a:pathLst>
                <a:path w="693" h="693" extrusionOk="0">
                  <a:moveTo>
                    <a:pt x="326" y="1"/>
                  </a:moveTo>
                  <a:cubicBezTo>
                    <a:pt x="123" y="1"/>
                    <a:pt x="0" y="163"/>
                    <a:pt x="0" y="367"/>
                  </a:cubicBezTo>
                  <a:cubicBezTo>
                    <a:pt x="0" y="570"/>
                    <a:pt x="123" y="692"/>
                    <a:pt x="326" y="692"/>
                  </a:cubicBezTo>
                  <a:cubicBezTo>
                    <a:pt x="530" y="692"/>
                    <a:pt x="692" y="570"/>
                    <a:pt x="692" y="367"/>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53"/>
            <p:cNvSpPr/>
            <p:nvPr/>
          </p:nvSpPr>
          <p:spPr>
            <a:xfrm>
              <a:off x="-1383000" y="847550"/>
              <a:ext cx="18350" cy="17325"/>
            </a:xfrm>
            <a:custGeom>
              <a:avLst/>
              <a:gdLst/>
              <a:ahLst/>
              <a:cxnLst/>
              <a:rect l="l" t="t" r="r" b="b"/>
              <a:pathLst>
                <a:path w="734" h="693" extrusionOk="0">
                  <a:moveTo>
                    <a:pt x="367" y="1"/>
                  </a:moveTo>
                  <a:cubicBezTo>
                    <a:pt x="164" y="1"/>
                    <a:pt x="1" y="163"/>
                    <a:pt x="1" y="367"/>
                  </a:cubicBezTo>
                  <a:cubicBezTo>
                    <a:pt x="1" y="570"/>
                    <a:pt x="164" y="692"/>
                    <a:pt x="367" y="692"/>
                  </a:cubicBezTo>
                  <a:cubicBezTo>
                    <a:pt x="571" y="692"/>
                    <a:pt x="733" y="570"/>
                    <a:pt x="733" y="367"/>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53"/>
            <p:cNvSpPr/>
            <p:nvPr/>
          </p:nvSpPr>
          <p:spPr>
            <a:xfrm>
              <a:off x="-1582400" y="893350"/>
              <a:ext cx="17325" cy="17300"/>
            </a:xfrm>
            <a:custGeom>
              <a:avLst/>
              <a:gdLst/>
              <a:ahLst/>
              <a:cxnLst/>
              <a:rect l="l" t="t" r="r" b="b"/>
              <a:pathLst>
                <a:path w="693" h="692" extrusionOk="0">
                  <a:moveTo>
                    <a:pt x="367" y="0"/>
                  </a:moveTo>
                  <a:cubicBezTo>
                    <a:pt x="163" y="0"/>
                    <a:pt x="0" y="163"/>
                    <a:pt x="0" y="366"/>
                  </a:cubicBezTo>
                  <a:cubicBezTo>
                    <a:pt x="0" y="570"/>
                    <a:pt x="163" y="692"/>
                    <a:pt x="367" y="692"/>
                  </a:cubicBezTo>
                  <a:cubicBezTo>
                    <a:pt x="570" y="692"/>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53"/>
            <p:cNvSpPr/>
            <p:nvPr/>
          </p:nvSpPr>
          <p:spPr>
            <a:xfrm>
              <a:off x="-1532550"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29" y="692"/>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53"/>
            <p:cNvSpPr/>
            <p:nvPr/>
          </p:nvSpPr>
          <p:spPr>
            <a:xfrm>
              <a:off x="-1481675" y="893350"/>
              <a:ext cx="17325" cy="17300"/>
            </a:xfrm>
            <a:custGeom>
              <a:avLst/>
              <a:gdLst/>
              <a:ahLst/>
              <a:cxnLst/>
              <a:rect l="l" t="t" r="r" b="b"/>
              <a:pathLst>
                <a:path w="693" h="692" extrusionOk="0">
                  <a:moveTo>
                    <a:pt x="326" y="0"/>
                  </a:moveTo>
                  <a:cubicBezTo>
                    <a:pt x="122" y="0"/>
                    <a:pt x="0" y="163"/>
                    <a:pt x="0" y="366"/>
                  </a:cubicBezTo>
                  <a:cubicBezTo>
                    <a:pt x="0" y="570"/>
                    <a:pt x="122" y="692"/>
                    <a:pt x="326" y="692"/>
                  </a:cubicBezTo>
                  <a:cubicBezTo>
                    <a:pt x="529" y="692"/>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53"/>
            <p:cNvSpPr/>
            <p:nvPr/>
          </p:nvSpPr>
          <p:spPr>
            <a:xfrm>
              <a:off x="-1431825" y="893350"/>
              <a:ext cx="17325" cy="17300"/>
            </a:xfrm>
            <a:custGeom>
              <a:avLst/>
              <a:gdLst/>
              <a:ahLst/>
              <a:cxnLst/>
              <a:rect l="l" t="t" r="r" b="b"/>
              <a:pathLst>
                <a:path w="693" h="692" extrusionOk="0">
                  <a:moveTo>
                    <a:pt x="326" y="0"/>
                  </a:moveTo>
                  <a:cubicBezTo>
                    <a:pt x="123" y="0"/>
                    <a:pt x="0" y="163"/>
                    <a:pt x="0" y="366"/>
                  </a:cubicBezTo>
                  <a:cubicBezTo>
                    <a:pt x="0" y="570"/>
                    <a:pt x="123" y="692"/>
                    <a:pt x="326" y="692"/>
                  </a:cubicBezTo>
                  <a:cubicBezTo>
                    <a:pt x="530" y="692"/>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53"/>
            <p:cNvSpPr/>
            <p:nvPr/>
          </p:nvSpPr>
          <p:spPr>
            <a:xfrm>
              <a:off x="-1383000" y="893350"/>
              <a:ext cx="18350" cy="17300"/>
            </a:xfrm>
            <a:custGeom>
              <a:avLst/>
              <a:gdLst/>
              <a:ahLst/>
              <a:cxnLst/>
              <a:rect l="l" t="t" r="r" b="b"/>
              <a:pathLst>
                <a:path w="734" h="692" extrusionOk="0">
                  <a:moveTo>
                    <a:pt x="367" y="0"/>
                  </a:moveTo>
                  <a:cubicBezTo>
                    <a:pt x="164" y="0"/>
                    <a:pt x="1" y="163"/>
                    <a:pt x="1" y="366"/>
                  </a:cubicBezTo>
                  <a:cubicBezTo>
                    <a:pt x="1" y="570"/>
                    <a:pt x="164" y="692"/>
                    <a:pt x="367" y="692"/>
                  </a:cubicBezTo>
                  <a:cubicBezTo>
                    <a:pt x="571" y="692"/>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53"/>
            <p:cNvSpPr/>
            <p:nvPr/>
          </p:nvSpPr>
          <p:spPr>
            <a:xfrm>
              <a:off x="-1582400" y="940150"/>
              <a:ext cx="17325" cy="18325"/>
            </a:xfrm>
            <a:custGeom>
              <a:avLst/>
              <a:gdLst/>
              <a:ahLst/>
              <a:cxnLst/>
              <a:rect l="l" t="t" r="r" b="b"/>
              <a:pathLst>
                <a:path w="693" h="733" extrusionOk="0">
                  <a:moveTo>
                    <a:pt x="367" y="0"/>
                  </a:moveTo>
                  <a:cubicBezTo>
                    <a:pt x="163" y="0"/>
                    <a:pt x="0" y="163"/>
                    <a:pt x="0" y="366"/>
                  </a:cubicBezTo>
                  <a:cubicBezTo>
                    <a:pt x="0" y="570"/>
                    <a:pt x="163" y="733"/>
                    <a:pt x="367" y="733"/>
                  </a:cubicBezTo>
                  <a:cubicBezTo>
                    <a:pt x="570" y="733"/>
                    <a:pt x="692" y="570"/>
                    <a:pt x="692" y="366"/>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53"/>
            <p:cNvSpPr/>
            <p:nvPr/>
          </p:nvSpPr>
          <p:spPr>
            <a:xfrm>
              <a:off x="-1532550"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29" y="733"/>
                    <a:pt x="692" y="570"/>
                    <a:pt x="692" y="366"/>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53"/>
            <p:cNvSpPr/>
            <p:nvPr/>
          </p:nvSpPr>
          <p:spPr>
            <a:xfrm>
              <a:off x="-1481675" y="940150"/>
              <a:ext cx="17325" cy="18325"/>
            </a:xfrm>
            <a:custGeom>
              <a:avLst/>
              <a:gdLst/>
              <a:ahLst/>
              <a:cxnLst/>
              <a:rect l="l" t="t" r="r" b="b"/>
              <a:pathLst>
                <a:path w="693" h="733" extrusionOk="0">
                  <a:moveTo>
                    <a:pt x="326" y="0"/>
                  </a:moveTo>
                  <a:cubicBezTo>
                    <a:pt x="122" y="0"/>
                    <a:pt x="0" y="163"/>
                    <a:pt x="0" y="366"/>
                  </a:cubicBezTo>
                  <a:cubicBezTo>
                    <a:pt x="0" y="570"/>
                    <a:pt x="122" y="733"/>
                    <a:pt x="326" y="733"/>
                  </a:cubicBezTo>
                  <a:cubicBezTo>
                    <a:pt x="529" y="733"/>
                    <a:pt x="692" y="570"/>
                    <a:pt x="692" y="366"/>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53"/>
            <p:cNvSpPr/>
            <p:nvPr/>
          </p:nvSpPr>
          <p:spPr>
            <a:xfrm>
              <a:off x="-1431825" y="940150"/>
              <a:ext cx="17325" cy="18325"/>
            </a:xfrm>
            <a:custGeom>
              <a:avLst/>
              <a:gdLst/>
              <a:ahLst/>
              <a:cxnLst/>
              <a:rect l="l" t="t" r="r" b="b"/>
              <a:pathLst>
                <a:path w="693" h="733" extrusionOk="0">
                  <a:moveTo>
                    <a:pt x="326" y="0"/>
                  </a:moveTo>
                  <a:cubicBezTo>
                    <a:pt x="123" y="0"/>
                    <a:pt x="0" y="163"/>
                    <a:pt x="0" y="366"/>
                  </a:cubicBezTo>
                  <a:cubicBezTo>
                    <a:pt x="0" y="570"/>
                    <a:pt x="123" y="733"/>
                    <a:pt x="326" y="733"/>
                  </a:cubicBezTo>
                  <a:cubicBezTo>
                    <a:pt x="530" y="733"/>
                    <a:pt x="692" y="570"/>
                    <a:pt x="692" y="366"/>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53"/>
            <p:cNvSpPr/>
            <p:nvPr/>
          </p:nvSpPr>
          <p:spPr>
            <a:xfrm>
              <a:off x="-1383000" y="940150"/>
              <a:ext cx="18350" cy="18325"/>
            </a:xfrm>
            <a:custGeom>
              <a:avLst/>
              <a:gdLst/>
              <a:ahLst/>
              <a:cxnLst/>
              <a:rect l="l" t="t" r="r" b="b"/>
              <a:pathLst>
                <a:path w="734" h="733" extrusionOk="0">
                  <a:moveTo>
                    <a:pt x="367" y="0"/>
                  </a:moveTo>
                  <a:cubicBezTo>
                    <a:pt x="164" y="0"/>
                    <a:pt x="1" y="163"/>
                    <a:pt x="1" y="366"/>
                  </a:cubicBezTo>
                  <a:cubicBezTo>
                    <a:pt x="1" y="570"/>
                    <a:pt x="164" y="733"/>
                    <a:pt x="367" y="733"/>
                  </a:cubicBezTo>
                  <a:cubicBezTo>
                    <a:pt x="571" y="733"/>
                    <a:pt x="733" y="570"/>
                    <a:pt x="733" y="366"/>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53"/>
            <p:cNvSpPr/>
            <p:nvPr/>
          </p:nvSpPr>
          <p:spPr>
            <a:xfrm>
              <a:off x="-1582400" y="985925"/>
              <a:ext cx="17325" cy="18350"/>
            </a:xfrm>
            <a:custGeom>
              <a:avLst/>
              <a:gdLst/>
              <a:ahLst/>
              <a:cxnLst/>
              <a:rect l="l" t="t" r="r" b="b"/>
              <a:pathLst>
                <a:path w="693" h="734"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53"/>
            <p:cNvSpPr/>
            <p:nvPr/>
          </p:nvSpPr>
          <p:spPr>
            <a:xfrm>
              <a:off x="-1532550"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53"/>
            <p:cNvSpPr/>
            <p:nvPr/>
          </p:nvSpPr>
          <p:spPr>
            <a:xfrm>
              <a:off x="-1481675" y="985925"/>
              <a:ext cx="17325" cy="18350"/>
            </a:xfrm>
            <a:custGeom>
              <a:avLst/>
              <a:gdLst/>
              <a:ahLst/>
              <a:cxnLst/>
              <a:rect l="l" t="t" r="r" b="b"/>
              <a:pathLst>
                <a:path w="693" h="734"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53"/>
            <p:cNvSpPr/>
            <p:nvPr/>
          </p:nvSpPr>
          <p:spPr>
            <a:xfrm>
              <a:off x="-1431825" y="985925"/>
              <a:ext cx="17325" cy="18350"/>
            </a:xfrm>
            <a:custGeom>
              <a:avLst/>
              <a:gdLst/>
              <a:ahLst/>
              <a:cxnLst/>
              <a:rect l="l" t="t" r="r" b="b"/>
              <a:pathLst>
                <a:path w="693" h="734"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53"/>
            <p:cNvSpPr/>
            <p:nvPr/>
          </p:nvSpPr>
          <p:spPr>
            <a:xfrm>
              <a:off x="-1383000" y="985925"/>
              <a:ext cx="18350" cy="18350"/>
            </a:xfrm>
            <a:custGeom>
              <a:avLst/>
              <a:gdLst/>
              <a:ahLst/>
              <a:cxnLst/>
              <a:rect l="l" t="t" r="r" b="b"/>
              <a:pathLst>
                <a:path w="734" h="734"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53"/>
            <p:cNvSpPr/>
            <p:nvPr/>
          </p:nvSpPr>
          <p:spPr>
            <a:xfrm>
              <a:off x="-1582400" y="1031700"/>
              <a:ext cx="17325" cy="18350"/>
            </a:xfrm>
            <a:custGeom>
              <a:avLst/>
              <a:gdLst/>
              <a:ahLst/>
              <a:cxnLst/>
              <a:rect l="l" t="t" r="r" b="b"/>
              <a:pathLst>
                <a:path w="693" h="734" extrusionOk="0">
                  <a:moveTo>
                    <a:pt x="367" y="1"/>
                  </a:moveTo>
                  <a:cubicBezTo>
                    <a:pt x="163" y="1"/>
                    <a:pt x="0" y="164"/>
                    <a:pt x="0" y="367"/>
                  </a:cubicBezTo>
                  <a:cubicBezTo>
                    <a:pt x="0" y="571"/>
                    <a:pt x="163" y="733"/>
                    <a:pt x="367" y="733"/>
                  </a:cubicBezTo>
                  <a:cubicBezTo>
                    <a:pt x="570" y="73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53"/>
            <p:cNvSpPr/>
            <p:nvPr/>
          </p:nvSpPr>
          <p:spPr>
            <a:xfrm>
              <a:off x="-1532550"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29" y="73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53"/>
            <p:cNvSpPr/>
            <p:nvPr/>
          </p:nvSpPr>
          <p:spPr>
            <a:xfrm>
              <a:off x="-1481675" y="1031700"/>
              <a:ext cx="17325" cy="18350"/>
            </a:xfrm>
            <a:custGeom>
              <a:avLst/>
              <a:gdLst/>
              <a:ahLst/>
              <a:cxnLst/>
              <a:rect l="l" t="t" r="r" b="b"/>
              <a:pathLst>
                <a:path w="693" h="734" extrusionOk="0">
                  <a:moveTo>
                    <a:pt x="326" y="1"/>
                  </a:moveTo>
                  <a:cubicBezTo>
                    <a:pt x="122" y="1"/>
                    <a:pt x="0" y="164"/>
                    <a:pt x="0" y="367"/>
                  </a:cubicBezTo>
                  <a:cubicBezTo>
                    <a:pt x="0" y="571"/>
                    <a:pt x="122" y="733"/>
                    <a:pt x="326" y="733"/>
                  </a:cubicBezTo>
                  <a:cubicBezTo>
                    <a:pt x="529" y="73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53"/>
            <p:cNvSpPr/>
            <p:nvPr/>
          </p:nvSpPr>
          <p:spPr>
            <a:xfrm>
              <a:off x="-1431825" y="1031700"/>
              <a:ext cx="17325" cy="18350"/>
            </a:xfrm>
            <a:custGeom>
              <a:avLst/>
              <a:gdLst/>
              <a:ahLst/>
              <a:cxnLst/>
              <a:rect l="l" t="t" r="r" b="b"/>
              <a:pathLst>
                <a:path w="693" h="734" extrusionOk="0">
                  <a:moveTo>
                    <a:pt x="326" y="1"/>
                  </a:moveTo>
                  <a:cubicBezTo>
                    <a:pt x="123" y="1"/>
                    <a:pt x="0" y="164"/>
                    <a:pt x="0" y="367"/>
                  </a:cubicBezTo>
                  <a:cubicBezTo>
                    <a:pt x="0" y="571"/>
                    <a:pt x="123" y="733"/>
                    <a:pt x="326" y="733"/>
                  </a:cubicBezTo>
                  <a:cubicBezTo>
                    <a:pt x="530" y="73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53"/>
            <p:cNvSpPr/>
            <p:nvPr/>
          </p:nvSpPr>
          <p:spPr>
            <a:xfrm>
              <a:off x="-1383000" y="1031700"/>
              <a:ext cx="18350" cy="18350"/>
            </a:xfrm>
            <a:custGeom>
              <a:avLst/>
              <a:gdLst/>
              <a:ahLst/>
              <a:cxnLst/>
              <a:rect l="l" t="t" r="r" b="b"/>
              <a:pathLst>
                <a:path w="734" h="734" extrusionOk="0">
                  <a:moveTo>
                    <a:pt x="367" y="1"/>
                  </a:moveTo>
                  <a:cubicBezTo>
                    <a:pt x="164" y="1"/>
                    <a:pt x="1" y="164"/>
                    <a:pt x="1" y="367"/>
                  </a:cubicBezTo>
                  <a:cubicBezTo>
                    <a:pt x="1" y="571"/>
                    <a:pt x="164" y="733"/>
                    <a:pt x="367" y="733"/>
                  </a:cubicBezTo>
                  <a:cubicBezTo>
                    <a:pt x="571" y="73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53"/>
            <p:cNvSpPr/>
            <p:nvPr/>
          </p:nvSpPr>
          <p:spPr>
            <a:xfrm>
              <a:off x="-1582400" y="1076475"/>
              <a:ext cx="17325" cy="17325"/>
            </a:xfrm>
            <a:custGeom>
              <a:avLst/>
              <a:gdLst/>
              <a:ahLst/>
              <a:cxnLst/>
              <a:rect l="l" t="t" r="r" b="b"/>
              <a:pathLst>
                <a:path w="693" h="693" extrusionOk="0">
                  <a:moveTo>
                    <a:pt x="367" y="1"/>
                  </a:moveTo>
                  <a:cubicBezTo>
                    <a:pt x="163" y="1"/>
                    <a:pt x="0" y="123"/>
                    <a:pt x="0" y="326"/>
                  </a:cubicBezTo>
                  <a:cubicBezTo>
                    <a:pt x="0" y="570"/>
                    <a:pt x="163" y="692"/>
                    <a:pt x="367" y="692"/>
                  </a:cubicBezTo>
                  <a:cubicBezTo>
                    <a:pt x="570" y="692"/>
                    <a:pt x="692" y="570"/>
                    <a:pt x="692" y="326"/>
                  </a:cubicBezTo>
                  <a:cubicBezTo>
                    <a:pt x="692" y="20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53"/>
            <p:cNvSpPr/>
            <p:nvPr/>
          </p:nvSpPr>
          <p:spPr>
            <a:xfrm>
              <a:off x="-1532550"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29" y="692"/>
                    <a:pt x="692" y="570"/>
                    <a:pt x="692" y="326"/>
                  </a:cubicBezTo>
                  <a:cubicBezTo>
                    <a:pt x="692" y="20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53"/>
            <p:cNvSpPr/>
            <p:nvPr/>
          </p:nvSpPr>
          <p:spPr>
            <a:xfrm>
              <a:off x="-1481675" y="1076475"/>
              <a:ext cx="17325" cy="17325"/>
            </a:xfrm>
            <a:custGeom>
              <a:avLst/>
              <a:gdLst/>
              <a:ahLst/>
              <a:cxnLst/>
              <a:rect l="l" t="t" r="r" b="b"/>
              <a:pathLst>
                <a:path w="693" h="693" extrusionOk="0">
                  <a:moveTo>
                    <a:pt x="326" y="1"/>
                  </a:moveTo>
                  <a:cubicBezTo>
                    <a:pt x="122" y="1"/>
                    <a:pt x="0" y="123"/>
                    <a:pt x="0" y="326"/>
                  </a:cubicBezTo>
                  <a:cubicBezTo>
                    <a:pt x="0" y="570"/>
                    <a:pt x="122" y="692"/>
                    <a:pt x="326" y="692"/>
                  </a:cubicBezTo>
                  <a:cubicBezTo>
                    <a:pt x="529" y="692"/>
                    <a:pt x="692" y="570"/>
                    <a:pt x="692" y="326"/>
                  </a:cubicBezTo>
                  <a:cubicBezTo>
                    <a:pt x="692" y="20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53"/>
            <p:cNvSpPr/>
            <p:nvPr/>
          </p:nvSpPr>
          <p:spPr>
            <a:xfrm>
              <a:off x="-1431825" y="1076475"/>
              <a:ext cx="17325" cy="17325"/>
            </a:xfrm>
            <a:custGeom>
              <a:avLst/>
              <a:gdLst/>
              <a:ahLst/>
              <a:cxnLst/>
              <a:rect l="l" t="t" r="r" b="b"/>
              <a:pathLst>
                <a:path w="693" h="693" extrusionOk="0">
                  <a:moveTo>
                    <a:pt x="326" y="1"/>
                  </a:moveTo>
                  <a:cubicBezTo>
                    <a:pt x="123" y="1"/>
                    <a:pt x="0" y="123"/>
                    <a:pt x="0" y="326"/>
                  </a:cubicBezTo>
                  <a:cubicBezTo>
                    <a:pt x="0" y="570"/>
                    <a:pt x="123" y="692"/>
                    <a:pt x="326" y="692"/>
                  </a:cubicBezTo>
                  <a:cubicBezTo>
                    <a:pt x="530" y="692"/>
                    <a:pt x="692" y="570"/>
                    <a:pt x="692" y="326"/>
                  </a:cubicBezTo>
                  <a:cubicBezTo>
                    <a:pt x="692" y="20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53"/>
            <p:cNvSpPr/>
            <p:nvPr/>
          </p:nvSpPr>
          <p:spPr>
            <a:xfrm>
              <a:off x="-1383000" y="1076475"/>
              <a:ext cx="18350" cy="17325"/>
            </a:xfrm>
            <a:custGeom>
              <a:avLst/>
              <a:gdLst/>
              <a:ahLst/>
              <a:cxnLst/>
              <a:rect l="l" t="t" r="r" b="b"/>
              <a:pathLst>
                <a:path w="734" h="693" extrusionOk="0">
                  <a:moveTo>
                    <a:pt x="367" y="1"/>
                  </a:moveTo>
                  <a:cubicBezTo>
                    <a:pt x="164" y="1"/>
                    <a:pt x="1" y="123"/>
                    <a:pt x="1" y="326"/>
                  </a:cubicBezTo>
                  <a:cubicBezTo>
                    <a:pt x="1" y="570"/>
                    <a:pt x="164" y="692"/>
                    <a:pt x="367" y="692"/>
                  </a:cubicBezTo>
                  <a:cubicBezTo>
                    <a:pt x="571" y="692"/>
                    <a:pt x="733" y="570"/>
                    <a:pt x="733" y="326"/>
                  </a:cubicBezTo>
                  <a:cubicBezTo>
                    <a:pt x="733" y="20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53"/>
            <p:cNvSpPr/>
            <p:nvPr/>
          </p:nvSpPr>
          <p:spPr>
            <a:xfrm>
              <a:off x="-1582400" y="1122250"/>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53"/>
            <p:cNvSpPr/>
            <p:nvPr/>
          </p:nvSpPr>
          <p:spPr>
            <a:xfrm>
              <a:off x="-1532550"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53"/>
            <p:cNvSpPr/>
            <p:nvPr/>
          </p:nvSpPr>
          <p:spPr>
            <a:xfrm>
              <a:off x="-1481675" y="1122250"/>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53"/>
            <p:cNvSpPr/>
            <p:nvPr/>
          </p:nvSpPr>
          <p:spPr>
            <a:xfrm>
              <a:off x="-1431825" y="1122250"/>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53"/>
            <p:cNvSpPr/>
            <p:nvPr/>
          </p:nvSpPr>
          <p:spPr>
            <a:xfrm>
              <a:off x="-1383000" y="1122250"/>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53"/>
            <p:cNvSpPr/>
            <p:nvPr/>
          </p:nvSpPr>
          <p:spPr>
            <a:xfrm>
              <a:off x="-1582400" y="1169050"/>
              <a:ext cx="17325" cy="18350"/>
            </a:xfrm>
            <a:custGeom>
              <a:avLst/>
              <a:gdLst/>
              <a:ahLst/>
              <a:cxnLst/>
              <a:rect l="l" t="t" r="r" b="b"/>
              <a:pathLst>
                <a:path w="693" h="734" extrusionOk="0">
                  <a:moveTo>
                    <a:pt x="367" y="1"/>
                  </a:moveTo>
                  <a:cubicBezTo>
                    <a:pt x="163" y="1"/>
                    <a:pt x="0" y="164"/>
                    <a:pt x="0" y="367"/>
                  </a:cubicBezTo>
                  <a:cubicBezTo>
                    <a:pt x="0" y="571"/>
                    <a:pt x="163" y="734"/>
                    <a:pt x="367" y="734"/>
                  </a:cubicBezTo>
                  <a:cubicBezTo>
                    <a:pt x="570" y="734"/>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53"/>
            <p:cNvSpPr/>
            <p:nvPr/>
          </p:nvSpPr>
          <p:spPr>
            <a:xfrm>
              <a:off x="-1532550"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29" y="734"/>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53"/>
            <p:cNvSpPr/>
            <p:nvPr/>
          </p:nvSpPr>
          <p:spPr>
            <a:xfrm>
              <a:off x="-1481675" y="1169050"/>
              <a:ext cx="17325" cy="18350"/>
            </a:xfrm>
            <a:custGeom>
              <a:avLst/>
              <a:gdLst/>
              <a:ahLst/>
              <a:cxnLst/>
              <a:rect l="l" t="t" r="r" b="b"/>
              <a:pathLst>
                <a:path w="693" h="734" extrusionOk="0">
                  <a:moveTo>
                    <a:pt x="326" y="1"/>
                  </a:moveTo>
                  <a:cubicBezTo>
                    <a:pt x="122" y="1"/>
                    <a:pt x="0" y="164"/>
                    <a:pt x="0" y="367"/>
                  </a:cubicBezTo>
                  <a:cubicBezTo>
                    <a:pt x="0" y="571"/>
                    <a:pt x="122" y="734"/>
                    <a:pt x="326" y="734"/>
                  </a:cubicBezTo>
                  <a:cubicBezTo>
                    <a:pt x="529" y="734"/>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53"/>
            <p:cNvSpPr/>
            <p:nvPr/>
          </p:nvSpPr>
          <p:spPr>
            <a:xfrm>
              <a:off x="-1431825" y="1169050"/>
              <a:ext cx="17325" cy="18350"/>
            </a:xfrm>
            <a:custGeom>
              <a:avLst/>
              <a:gdLst/>
              <a:ahLst/>
              <a:cxnLst/>
              <a:rect l="l" t="t" r="r" b="b"/>
              <a:pathLst>
                <a:path w="693" h="734" extrusionOk="0">
                  <a:moveTo>
                    <a:pt x="326" y="1"/>
                  </a:moveTo>
                  <a:cubicBezTo>
                    <a:pt x="123" y="1"/>
                    <a:pt x="0" y="164"/>
                    <a:pt x="0" y="367"/>
                  </a:cubicBezTo>
                  <a:cubicBezTo>
                    <a:pt x="0" y="571"/>
                    <a:pt x="123" y="734"/>
                    <a:pt x="326" y="734"/>
                  </a:cubicBezTo>
                  <a:cubicBezTo>
                    <a:pt x="530" y="734"/>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53"/>
            <p:cNvSpPr/>
            <p:nvPr/>
          </p:nvSpPr>
          <p:spPr>
            <a:xfrm>
              <a:off x="-1383000" y="1169050"/>
              <a:ext cx="18350" cy="18350"/>
            </a:xfrm>
            <a:custGeom>
              <a:avLst/>
              <a:gdLst/>
              <a:ahLst/>
              <a:cxnLst/>
              <a:rect l="l" t="t" r="r" b="b"/>
              <a:pathLst>
                <a:path w="734" h="734" extrusionOk="0">
                  <a:moveTo>
                    <a:pt x="367" y="1"/>
                  </a:moveTo>
                  <a:cubicBezTo>
                    <a:pt x="164" y="1"/>
                    <a:pt x="1" y="164"/>
                    <a:pt x="1" y="367"/>
                  </a:cubicBezTo>
                  <a:cubicBezTo>
                    <a:pt x="1" y="571"/>
                    <a:pt x="164" y="734"/>
                    <a:pt x="367" y="734"/>
                  </a:cubicBezTo>
                  <a:cubicBezTo>
                    <a:pt x="571" y="734"/>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53"/>
            <p:cNvSpPr/>
            <p:nvPr/>
          </p:nvSpPr>
          <p:spPr>
            <a:xfrm>
              <a:off x="-1582400" y="1214850"/>
              <a:ext cx="17325" cy="18325"/>
            </a:xfrm>
            <a:custGeom>
              <a:avLst/>
              <a:gdLst/>
              <a:ahLst/>
              <a:cxnLst/>
              <a:rect l="l" t="t" r="r" b="b"/>
              <a:pathLst>
                <a:path w="693" h="733" extrusionOk="0">
                  <a:moveTo>
                    <a:pt x="367" y="0"/>
                  </a:moveTo>
                  <a:cubicBezTo>
                    <a:pt x="163" y="0"/>
                    <a:pt x="0" y="163"/>
                    <a:pt x="0" y="367"/>
                  </a:cubicBezTo>
                  <a:cubicBezTo>
                    <a:pt x="0" y="570"/>
                    <a:pt x="163" y="733"/>
                    <a:pt x="367" y="733"/>
                  </a:cubicBezTo>
                  <a:cubicBezTo>
                    <a:pt x="570" y="733"/>
                    <a:pt x="692" y="570"/>
                    <a:pt x="692" y="367"/>
                  </a:cubicBezTo>
                  <a:cubicBezTo>
                    <a:pt x="692" y="163"/>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53"/>
            <p:cNvSpPr/>
            <p:nvPr/>
          </p:nvSpPr>
          <p:spPr>
            <a:xfrm>
              <a:off x="-1532550"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29" y="733"/>
                    <a:pt x="692" y="570"/>
                    <a:pt x="692" y="367"/>
                  </a:cubicBezTo>
                  <a:cubicBezTo>
                    <a:pt x="692" y="163"/>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53"/>
            <p:cNvSpPr/>
            <p:nvPr/>
          </p:nvSpPr>
          <p:spPr>
            <a:xfrm>
              <a:off x="-1481675" y="1214850"/>
              <a:ext cx="17325" cy="18325"/>
            </a:xfrm>
            <a:custGeom>
              <a:avLst/>
              <a:gdLst/>
              <a:ahLst/>
              <a:cxnLst/>
              <a:rect l="l" t="t" r="r" b="b"/>
              <a:pathLst>
                <a:path w="693" h="733" extrusionOk="0">
                  <a:moveTo>
                    <a:pt x="326" y="0"/>
                  </a:moveTo>
                  <a:cubicBezTo>
                    <a:pt x="122" y="0"/>
                    <a:pt x="0" y="163"/>
                    <a:pt x="0" y="367"/>
                  </a:cubicBezTo>
                  <a:cubicBezTo>
                    <a:pt x="0" y="570"/>
                    <a:pt x="122" y="733"/>
                    <a:pt x="326" y="733"/>
                  </a:cubicBezTo>
                  <a:cubicBezTo>
                    <a:pt x="529" y="733"/>
                    <a:pt x="692" y="570"/>
                    <a:pt x="692" y="367"/>
                  </a:cubicBezTo>
                  <a:cubicBezTo>
                    <a:pt x="692" y="163"/>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53"/>
            <p:cNvSpPr/>
            <p:nvPr/>
          </p:nvSpPr>
          <p:spPr>
            <a:xfrm>
              <a:off x="-1431825" y="1214850"/>
              <a:ext cx="17325" cy="18325"/>
            </a:xfrm>
            <a:custGeom>
              <a:avLst/>
              <a:gdLst/>
              <a:ahLst/>
              <a:cxnLst/>
              <a:rect l="l" t="t" r="r" b="b"/>
              <a:pathLst>
                <a:path w="693" h="733" extrusionOk="0">
                  <a:moveTo>
                    <a:pt x="326" y="0"/>
                  </a:moveTo>
                  <a:cubicBezTo>
                    <a:pt x="123" y="0"/>
                    <a:pt x="0" y="163"/>
                    <a:pt x="0" y="367"/>
                  </a:cubicBezTo>
                  <a:cubicBezTo>
                    <a:pt x="0" y="570"/>
                    <a:pt x="123" y="733"/>
                    <a:pt x="326" y="733"/>
                  </a:cubicBezTo>
                  <a:cubicBezTo>
                    <a:pt x="530" y="733"/>
                    <a:pt x="692" y="570"/>
                    <a:pt x="692" y="367"/>
                  </a:cubicBezTo>
                  <a:cubicBezTo>
                    <a:pt x="692" y="163"/>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53"/>
            <p:cNvSpPr/>
            <p:nvPr/>
          </p:nvSpPr>
          <p:spPr>
            <a:xfrm>
              <a:off x="-1383000" y="1214850"/>
              <a:ext cx="18350" cy="18325"/>
            </a:xfrm>
            <a:custGeom>
              <a:avLst/>
              <a:gdLst/>
              <a:ahLst/>
              <a:cxnLst/>
              <a:rect l="l" t="t" r="r" b="b"/>
              <a:pathLst>
                <a:path w="734" h="733" extrusionOk="0">
                  <a:moveTo>
                    <a:pt x="367" y="0"/>
                  </a:moveTo>
                  <a:cubicBezTo>
                    <a:pt x="164" y="0"/>
                    <a:pt x="1" y="163"/>
                    <a:pt x="1" y="367"/>
                  </a:cubicBezTo>
                  <a:cubicBezTo>
                    <a:pt x="1" y="570"/>
                    <a:pt x="164" y="733"/>
                    <a:pt x="367" y="733"/>
                  </a:cubicBezTo>
                  <a:cubicBezTo>
                    <a:pt x="571" y="733"/>
                    <a:pt x="733" y="570"/>
                    <a:pt x="733" y="367"/>
                  </a:cubicBezTo>
                  <a:cubicBezTo>
                    <a:pt x="733" y="163"/>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53"/>
            <p:cNvSpPr/>
            <p:nvPr/>
          </p:nvSpPr>
          <p:spPr>
            <a:xfrm>
              <a:off x="-1582400" y="1260625"/>
              <a:ext cx="17325" cy="18350"/>
            </a:xfrm>
            <a:custGeom>
              <a:avLst/>
              <a:gdLst/>
              <a:ahLst/>
              <a:cxnLst/>
              <a:rect l="l" t="t" r="r" b="b"/>
              <a:pathLst>
                <a:path w="693" h="734" extrusionOk="0">
                  <a:moveTo>
                    <a:pt x="367" y="1"/>
                  </a:moveTo>
                  <a:cubicBezTo>
                    <a:pt x="163" y="1"/>
                    <a:pt x="0" y="163"/>
                    <a:pt x="0" y="367"/>
                  </a:cubicBezTo>
                  <a:cubicBezTo>
                    <a:pt x="0" y="570"/>
                    <a:pt x="163" y="733"/>
                    <a:pt x="367" y="733"/>
                  </a:cubicBezTo>
                  <a:cubicBezTo>
                    <a:pt x="570" y="733"/>
                    <a:pt x="692" y="570"/>
                    <a:pt x="692" y="367"/>
                  </a:cubicBezTo>
                  <a:cubicBezTo>
                    <a:pt x="692" y="163"/>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53"/>
            <p:cNvSpPr/>
            <p:nvPr/>
          </p:nvSpPr>
          <p:spPr>
            <a:xfrm>
              <a:off x="-1532550"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29" y="733"/>
                    <a:pt x="692" y="570"/>
                    <a:pt x="692" y="367"/>
                  </a:cubicBezTo>
                  <a:cubicBezTo>
                    <a:pt x="692" y="163"/>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53"/>
            <p:cNvSpPr/>
            <p:nvPr/>
          </p:nvSpPr>
          <p:spPr>
            <a:xfrm>
              <a:off x="-1481675" y="1260625"/>
              <a:ext cx="17325" cy="18350"/>
            </a:xfrm>
            <a:custGeom>
              <a:avLst/>
              <a:gdLst/>
              <a:ahLst/>
              <a:cxnLst/>
              <a:rect l="l" t="t" r="r" b="b"/>
              <a:pathLst>
                <a:path w="693" h="734" extrusionOk="0">
                  <a:moveTo>
                    <a:pt x="326" y="1"/>
                  </a:moveTo>
                  <a:cubicBezTo>
                    <a:pt x="122" y="1"/>
                    <a:pt x="0" y="163"/>
                    <a:pt x="0" y="367"/>
                  </a:cubicBezTo>
                  <a:cubicBezTo>
                    <a:pt x="0" y="570"/>
                    <a:pt x="122" y="733"/>
                    <a:pt x="326" y="733"/>
                  </a:cubicBezTo>
                  <a:cubicBezTo>
                    <a:pt x="529" y="733"/>
                    <a:pt x="692" y="570"/>
                    <a:pt x="692" y="367"/>
                  </a:cubicBezTo>
                  <a:cubicBezTo>
                    <a:pt x="692" y="163"/>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53"/>
            <p:cNvSpPr/>
            <p:nvPr/>
          </p:nvSpPr>
          <p:spPr>
            <a:xfrm>
              <a:off x="-1431825" y="1260625"/>
              <a:ext cx="17325" cy="18350"/>
            </a:xfrm>
            <a:custGeom>
              <a:avLst/>
              <a:gdLst/>
              <a:ahLst/>
              <a:cxnLst/>
              <a:rect l="l" t="t" r="r" b="b"/>
              <a:pathLst>
                <a:path w="693" h="734" extrusionOk="0">
                  <a:moveTo>
                    <a:pt x="326" y="1"/>
                  </a:moveTo>
                  <a:cubicBezTo>
                    <a:pt x="123" y="1"/>
                    <a:pt x="0" y="163"/>
                    <a:pt x="0" y="367"/>
                  </a:cubicBezTo>
                  <a:cubicBezTo>
                    <a:pt x="0" y="570"/>
                    <a:pt x="123" y="733"/>
                    <a:pt x="326" y="733"/>
                  </a:cubicBezTo>
                  <a:cubicBezTo>
                    <a:pt x="530" y="733"/>
                    <a:pt x="692" y="570"/>
                    <a:pt x="692" y="367"/>
                  </a:cubicBezTo>
                  <a:cubicBezTo>
                    <a:pt x="692" y="163"/>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53"/>
            <p:cNvSpPr/>
            <p:nvPr/>
          </p:nvSpPr>
          <p:spPr>
            <a:xfrm>
              <a:off x="-1383000" y="1260625"/>
              <a:ext cx="18350" cy="18350"/>
            </a:xfrm>
            <a:custGeom>
              <a:avLst/>
              <a:gdLst/>
              <a:ahLst/>
              <a:cxnLst/>
              <a:rect l="l" t="t" r="r" b="b"/>
              <a:pathLst>
                <a:path w="734" h="734" extrusionOk="0">
                  <a:moveTo>
                    <a:pt x="367" y="1"/>
                  </a:moveTo>
                  <a:cubicBezTo>
                    <a:pt x="164" y="1"/>
                    <a:pt x="1" y="163"/>
                    <a:pt x="1" y="367"/>
                  </a:cubicBezTo>
                  <a:cubicBezTo>
                    <a:pt x="1" y="570"/>
                    <a:pt x="164" y="733"/>
                    <a:pt x="367" y="733"/>
                  </a:cubicBezTo>
                  <a:cubicBezTo>
                    <a:pt x="571" y="733"/>
                    <a:pt x="733" y="570"/>
                    <a:pt x="733" y="367"/>
                  </a:cubicBezTo>
                  <a:cubicBezTo>
                    <a:pt x="733" y="163"/>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53"/>
            <p:cNvSpPr/>
            <p:nvPr/>
          </p:nvSpPr>
          <p:spPr>
            <a:xfrm>
              <a:off x="-1582400" y="1305400"/>
              <a:ext cx="17325" cy="17325"/>
            </a:xfrm>
            <a:custGeom>
              <a:avLst/>
              <a:gdLst/>
              <a:ahLst/>
              <a:cxnLst/>
              <a:rect l="l" t="t" r="r" b="b"/>
              <a:pathLst>
                <a:path w="693" h="693" extrusionOk="0">
                  <a:moveTo>
                    <a:pt x="367" y="0"/>
                  </a:moveTo>
                  <a:cubicBezTo>
                    <a:pt x="163" y="0"/>
                    <a:pt x="0" y="122"/>
                    <a:pt x="0" y="367"/>
                  </a:cubicBezTo>
                  <a:cubicBezTo>
                    <a:pt x="0" y="570"/>
                    <a:pt x="163" y="692"/>
                    <a:pt x="367" y="692"/>
                  </a:cubicBezTo>
                  <a:cubicBezTo>
                    <a:pt x="570" y="692"/>
                    <a:pt x="692" y="570"/>
                    <a:pt x="692" y="367"/>
                  </a:cubicBezTo>
                  <a:cubicBezTo>
                    <a:pt x="692" y="204"/>
                    <a:pt x="570"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53"/>
            <p:cNvSpPr/>
            <p:nvPr/>
          </p:nvSpPr>
          <p:spPr>
            <a:xfrm>
              <a:off x="-1532550"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29" y="692"/>
                    <a:pt x="692" y="570"/>
                    <a:pt x="692" y="367"/>
                  </a:cubicBezTo>
                  <a:cubicBezTo>
                    <a:pt x="692" y="204"/>
                    <a:pt x="57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53"/>
            <p:cNvSpPr/>
            <p:nvPr/>
          </p:nvSpPr>
          <p:spPr>
            <a:xfrm>
              <a:off x="-1481675" y="1305400"/>
              <a:ext cx="17325" cy="17325"/>
            </a:xfrm>
            <a:custGeom>
              <a:avLst/>
              <a:gdLst/>
              <a:ahLst/>
              <a:cxnLst/>
              <a:rect l="l" t="t" r="r" b="b"/>
              <a:pathLst>
                <a:path w="693" h="693" extrusionOk="0">
                  <a:moveTo>
                    <a:pt x="326" y="0"/>
                  </a:moveTo>
                  <a:cubicBezTo>
                    <a:pt x="122" y="0"/>
                    <a:pt x="0" y="122"/>
                    <a:pt x="0" y="367"/>
                  </a:cubicBezTo>
                  <a:cubicBezTo>
                    <a:pt x="0" y="570"/>
                    <a:pt x="122" y="692"/>
                    <a:pt x="326" y="692"/>
                  </a:cubicBezTo>
                  <a:cubicBezTo>
                    <a:pt x="529" y="692"/>
                    <a:pt x="692" y="570"/>
                    <a:pt x="692" y="367"/>
                  </a:cubicBezTo>
                  <a:cubicBezTo>
                    <a:pt x="692" y="204"/>
                    <a:pt x="529"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53"/>
            <p:cNvSpPr/>
            <p:nvPr/>
          </p:nvSpPr>
          <p:spPr>
            <a:xfrm>
              <a:off x="-1431825" y="1305400"/>
              <a:ext cx="17325" cy="17325"/>
            </a:xfrm>
            <a:custGeom>
              <a:avLst/>
              <a:gdLst/>
              <a:ahLst/>
              <a:cxnLst/>
              <a:rect l="l" t="t" r="r" b="b"/>
              <a:pathLst>
                <a:path w="693" h="693" extrusionOk="0">
                  <a:moveTo>
                    <a:pt x="326" y="0"/>
                  </a:moveTo>
                  <a:cubicBezTo>
                    <a:pt x="123" y="0"/>
                    <a:pt x="0" y="122"/>
                    <a:pt x="0" y="367"/>
                  </a:cubicBezTo>
                  <a:cubicBezTo>
                    <a:pt x="0" y="570"/>
                    <a:pt x="123" y="692"/>
                    <a:pt x="326" y="692"/>
                  </a:cubicBezTo>
                  <a:cubicBezTo>
                    <a:pt x="530" y="692"/>
                    <a:pt x="692" y="570"/>
                    <a:pt x="692" y="367"/>
                  </a:cubicBezTo>
                  <a:cubicBezTo>
                    <a:pt x="692" y="204"/>
                    <a:pt x="530" y="0"/>
                    <a:pt x="3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53"/>
            <p:cNvSpPr/>
            <p:nvPr/>
          </p:nvSpPr>
          <p:spPr>
            <a:xfrm>
              <a:off x="-1383000" y="1305400"/>
              <a:ext cx="18350" cy="17325"/>
            </a:xfrm>
            <a:custGeom>
              <a:avLst/>
              <a:gdLst/>
              <a:ahLst/>
              <a:cxnLst/>
              <a:rect l="l" t="t" r="r" b="b"/>
              <a:pathLst>
                <a:path w="734" h="693" extrusionOk="0">
                  <a:moveTo>
                    <a:pt x="367" y="0"/>
                  </a:moveTo>
                  <a:cubicBezTo>
                    <a:pt x="164" y="0"/>
                    <a:pt x="1" y="122"/>
                    <a:pt x="1" y="367"/>
                  </a:cubicBezTo>
                  <a:cubicBezTo>
                    <a:pt x="1" y="570"/>
                    <a:pt x="164" y="692"/>
                    <a:pt x="367" y="692"/>
                  </a:cubicBezTo>
                  <a:cubicBezTo>
                    <a:pt x="571" y="692"/>
                    <a:pt x="733" y="570"/>
                    <a:pt x="733" y="367"/>
                  </a:cubicBezTo>
                  <a:cubicBezTo>
                    <a:pt x="733" y="204"/>
                    <a:pt x="571" y="0"/>
                    <a:pt x="3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53"/>
            <p:cNvSpPr/>
            <p:nvPr/>
          </p:nvSpPr>
          <p:spPr>
            <a:xfrm>
              <a:off x="-1582400" y="1351175"/>
              <a:ext cx="17325" cy="17325"/>
            </a:xfrm>
            <a:custGeom>
              <a:avLst/>
              <a:gdLst/>
              <a:ahLst/>
              <a:cxnLst/>
              <a:rect l="l" t="t" r="r" b="b"/>
              <a:pathLst>
                <a:path w="693" h="693" extrusionOk="0">
                  <a:moveTo>
                    <a:pt x="367" y="1"/>
                  </a:moveTo>
                  <a:cubicBezTo>
                    <a:pt x="163" y="1"/>
                    <a:pt x="0" y="164"/>
                    <a:pt x="0" y="367"/>
                  </a:cubicBezTo>
                  <a:cubicBezTo>
                    <a:pt x="0" y="571"/>
                    <a:pt x="163" y="693"/>
                    <a:pt x="367" y="693"/>
                  </a:cubicBezTo>
                  <a:cubicBezTo>
                    <a:pt x="570" y="693"/>
                    <a:pt x="692" y="571"/>
                    <a:pt x="692" y="367"/>
                  </a:cubicBezTo>
                  <a:cubicBezTo>
                    <a:pt x="692" y="164"/>
                    <a:pt x="570"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53"/>
            <p:cNvSpPr/>
            <p:nvPr/>
          </p:nvSpPr>
          <p:spPr>
            <a:xfrm>
              <a:off x="-1532550"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29" y="693"/>
                    <a:pt x="692" y="571"/>
                    <a:pt x="692" y="367"/>
                  </a:cubicBezTo>
                  <a:cubicBezTo>
                    <a:pt x="692" y="164"/>
                    <a:pt x="57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53"/>
            <p:cNvSpPr/>
            <p:nvPr/>
          </p:nvSpPr>
          <p:spPr>
            <a:xfrm>
              <a:off x="-1481675" y="1351175"/>
              <a:ext cx="17325" cy="17325"/>
            </a:xfrm>
            <a:custGeom>
              <a:avLst/>
              <a:gdLst/>
              <a:ahLst/>
              <a:cxnLst/>
              <a:rect l="l" t="t" r="r" b="b"/>
              <a:pathLst>
                <a:path w="693" h="693" extrusionOk="0">
                  <a:moveTo>
                    <a:pt x="326" y="1"/>
                  </a:moveTo>
                  <a:cubicBezTo>
                    <a:pt x="122" y="1"/>
                    <a:pt x="0" y="164"/>
                    <a:pt x="0" y="367"/>
                  </a:cubicBezTo>
                  <a:cubicBezTo>
                    <a:pt x="0" y="571"/>
                    <a:pt x="122" y="693"/>
                    <a:pt x="326" y="693"/>
                  </a:cubicBezTo>
                  <a:cubicBezTo>
                    <a:pt x="529" y="693"/>
                    <a:pt x="692" y="571"/>
                    <a:pt x="692" y="367"/>
                  </a:cubicBezTo>
                  <a:cubicBezTo>
                    <a:pt x="692" y="164"/>
                    <a:pt x="529"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53"/>
            <p:cNvSpPr/>
            <p:nvPr/>
          </p:nvSpPr>
          <p:spPr>
            <a:xfrm>
              <a:off x="-1431825" y="1351175"/>
              <a:ext cx="17325" cy="17325"/>
            </a:xfrm>
            <a:custGeom>
              <a:avLst/>
              <a:gdLst/>
              <a:ahLst/>
              <a:cxnLst/>
              <a:rect l="l" t="t" r="r" b="b"/>
              <a:pathLst>
                <a:path w="693" h="693" extrusionOk="0">
                  <a:moveTo>
                    <a:pt x="326" y="1"/>
                  </a:moveTo>
                  <a:cubicBezTo>
                    <a:pt x="123" y="1"/>
                    <a:pt x="0" y="164"/>
                    <a:pt x="0" y="367"/>
                  </a:cubicBezTo>
                  <a:cubicBezTo>
                    <a:pt x="0" y="571"/>
                    <a:pt x="123" y="693"/>
                    <a:pt x="326" y="693"/>
                  </a:cubicBezTo>
                  <a:cubicBezTo>
                    <a:pt x="530" y="693"/>
                    <a:pt x="692" y="571"/>
                    <a:pt x="692" y="367"/>
                  </a:cubicBezTo>
                  <a:cubicBezTo>
                    <a:pt x="692" y="164"/>
                    <a:pt x="530" y="1"/>
                    <a:pt x="32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53"/>
            <p:cNvSpPr/>
            <p:nvPr/>
          </p:nvSpPr>
          <p:spPr>
            <a:xfrm>
              <a:off x="-1383000" y="1351175"/>
              <a:ext cx="18350" cy="17325"/>
            </a:xfrm>
            <a:custGeom>
              <a:avLst/>
              <a:gdLst/>
              <a:ahLst/>
              <a:cxnLst/>
              <a:rect l="l" t="t" r="r" b="b"/>
              <a:pathLst>
                <a:path w="734" h="693" extrusionOk="0">
                  <a:moveTo>
                    <a:pt x="367" y="1"/>
                  </a:moveTo>
                  <a:cubicBezTo>
                    <a:pt x="164" y="1"/>
                    <a:pt x="1" y="164"/>
                    <a:pt x="1" y="367"/>
                  </a:cubicBezTo>
                  <a:cubicBezTo>
                    <a:pt x="1" y="571"/>
                    <a:pt x="164" y="693"/>
                    <a:pt x="367" y="693"/>
                  </a:cubicBezTo>
                  <a:cubicBezTo>
                    <a:pt x="571" y="693"/>
                    <a:pt x="733" y="571"/>
                    <a:pt x="733" y="367"/>
                  </a:cubicBezTo>
                  <a:cubicBezTo>
                    <a:pt x="733" y="164"/>
                    <a:pt x="571" y="1"/>
                    <a:pt x="367"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53" name="Google Shape;1853;p53"/>
          <p:cNvSpPr txBox="1"/>
          <p:nvPr>
            <p:ph type="subTitle" idx="4294967295"/>
          </p:nvPr>
        </p:nvSpPr>
        <p:spPr>
          <a:xfrm>
            <a:off x="2801600" y="2947400"/>
            <a:ext cx="4364100" cy="16566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77" name="Shape 1377"/>
        <p:cNvGrpSpPr/>
        <p:nvPr/>
      </p:nvGrpSpPr>
      <p:grpSpPr>
        <a:xfrm>
          <a:off x="0" y="0"/>
          <a:ext cx="0" cy="0"/>
          <a:chOff x="0" y="0"/>
          <a:chExt cx="0" cy="0"/>
        </a:xfrm>
      </p:grpSpPr>
      <p:sp>
        <p:nvSpPr>
          <p:cNvPr id="1378" name="Google Shape;1378;p37"/>
          <p:cNvSpPr txBox="1"/>
          <p:nvPr>
            <p:ph type="subTitle" idx="1"/>
          </p:nvPr>
        </p:nvSpPr>
        <p:spPr>
          <a:xfrm>
            <a:off x="623570" y="915670"/>
            <a:ext cx="3822700" cy="30022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ym typeface="+mn-ea"/>
              </a:rPr>
              <a:t>So to gain the solution, </a:t>
            </a:r>
            <a:r>
              <a:rPr lang="en-IN" altLang="en-GB">
                <a:sym typeface="+mn-ea"/>
              </a:rPr>
              <a:t>We</a:t>
            </a:r>
            <a:r>
              <a:rPr lang="en-GB">
                <a:sym typeface="+mn-ea"/>
              </a:rPr>
              <a:t> aim to develop a complete interface where users can upload the WhatsApp chat in text format by exporting the chat from WhatsApp. </a:t>
            </a:r>
            <a:endParaRPr lang="en-GB">
              <a:sym typeface="+mn-ea"/>
            </a:endParaRPr>
          </a:p>
          <a:p>
            <a:pPr marL="0" lvl="0" indent="0" algn="l" rtl="0">
              <a:spcBef>
                <a:spcPts val="0"/>
              </a:spcBef>
              <a:spcAft>
                <a:spcPts val="0"/>
              </a:spcAft>
              <a:buNone/>
            </a:pPr>
            <a:r>
              <a:rPr lang="en-GB" b="1">
                <a:sym typeface="+mn-ea"/>
              </a:rPr>
              <a:t>WhatsApp Chat Analyzer</a:t>
            </a:r>
            <a:r>
              <a:rPr lang="en-US">
                <a:sym typeface="+mn-ea"/>
              </a:rPr>
              <a:t> </a:t>
            </a:r>
            <a:r>
              <a:rPr>
                <a:sym typeface="+mn-ea"/>
              </a:rPr>
              <a:t>is designed to parse and analyze the content of WhatsApp conversations. It allow users to gain valuable insights into their chat histories, understand communication patterns, and extract relevant information. Whether you're an individual seeking a better understanding of your messaging habits or a business looking to analyze customer feedback and interactions, this tool can provide valuable data.</a:t>
            </a:r>
            <a:endParaRPr>
              <a:sym typeface="+mn-ea"/>
            </a:endParaRPr>
          </a:p>
          <a:p>
            <a:pPr marL="0" lvl="0" indent="0" algn="l" rtl="0">
              <a:spcBef>
                <a:spcPts val="0"/>
              </a:spcBef>
              <a:spcAft>
                <a:spcPts val="0"/>
              </a:spcAft>
              <a:buNone/>
            </a:pPr>
          </a:p>
        </p:txBody>
      </p:sp>
      <p:pic>
        <p:nvPicPr>
          <p:cNvPr id="2" name="Picture Placeholder 1" descr="california-usa-whatsapp-web-open-browser-logo-seen-magnifying-lens-out-focus-laptop-screen-california-184128148"/>
          <p:cNvPicPr>
            <a:picLocks noChangeAspect="1"/>
          </p:cNvPicPr>
          <p:nvPr>
            <p:ph type="pic" idx="2"/>
          </p:nvPr>
        </p:nvPicPr>
        <p:blipFill>
          <a:blip r:embed="rId1"/>
          <a:stretch>
            <a:fillRect/>
          </a:stretch>
        </p:blipFill>
        <p:spPr>
          <a:xfrm>
            <a:off x="4715510" y="1083310"/>
            <a:ext cx="4062730" cy="2834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3" name="Shape 1383"/>
        <p:cNvGrpSpPr/>
        <p:nvPr/>
      </p:nvGrpSpPr>
      <p:grpSpPr>
        <a:xfrm>
          <a:off x="0" y="0"/>
          <a:ext cx="0" cy="0"/>
          <a:chOff x="0" y="0"/>
          <a:chExt cx="0" cy="0"/>
        </a:xfrm>
      </p:grpSpPr>
      <p:sp>
        <p:nvSpPr>
          <p:cNvPr id="1384" name="Google Shape;1384;p38"/>
          <p:cNvSpPr txBox="1"/>
          <p:nvPr>
            <p:ph type="subTitle" idx="2"/>
          </p:nvPr>
        </p:nvSpPr>
        <p:spPr>
          <a:xfrm>
            <a:off x="920115" y="464185"/>
            <a:ext cx="7477125" cy="291973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Arial" panose="020B0604020202020204" pitchFamily="34" charset="0"/>
            </a:pPr>
            <a:endParaRPr lang="en-US" altLang="en-GB" sz="12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a:p>
            <a:pPr marL="171450" lvl="0" indent="-171450" algn="l" rtl="0">
              <a:lnSpc>
                <a:spcPct val="200000"/>
              </a:lnSpc>
              <a:spcBef>
                <a:spcPts val="0"/>
              </a:spcBef>
              <a:spcAft>
                <a:spcPts val="0"/>
              </a:spcAft>
              <a:buFont typeface="Arial" panose="020B0604020202020204" pitchFamily="34" charset="0"/>
              <a:buChar char="•"/>
            </a:pPr>
            <a:r>
              <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rPr>
              <a:t>Provides insights into messaging habits and patterns.</a:t>
            </a:r>
            <a:endPar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a:p>
            <a:pPr marL="171450" lvl="0" indent="-171450" algn="l" rtl="0">
              <a:lnSpc>
                <a:spcPct val="200000"/>
              </a:lnSpc>
              <a:spcBef>
                <a:spcPts val="0"/>
              </a:spcBef>
              <a:spcAft>
                <a:spcPts val="0"/>
              </a:spcAft>
              <a:buFont typeface="Arial" panose="020B0604020202020204" pitchFamily="34" charset="0"/>
              <a:buChar char="•"/>
            </a:pPr>
            <a:r>
              <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rPr>
              <a:t>Facilitates personal development through analysis of one's own communication.</a:t>
            </a:r>
            <a:endPar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a:p>
            <a:pPr marL="171450" lvl="0" indent="-171450" algn="l" rtl="0">
              <a:lnSpc>
                <a:spcPct val="200000"/>
              </a:lnSpc>
              <a:spcBef>
                <a:spcPts val="0"/>
              </a:spcBef>
              <a:spcAft>
                <a:spcPts val="0"/>
              </a:spcAft>
              <a:buFont typeface="Arial" panose="020B0604020202020204" pitchFamily="34" charset="0"/>
              <a:buChar char="•"/>
            </a:pPr>
            <a:r>
              <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rPr>
              <a:t>Offers valuable insights for businesses to enhance customer engagement and improve services.</a:t>
            </a:r>
            <a:endPar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a:p>
            <a:pPr marL="171450" lvl="0" indent="-171450" algn="l" rtl="0">
              <a:lnSpc>
                <a:spcPct val="200000"/>
              </a:lnSpc>
              <a:spcBef>
                <a:spcPts val="0"/>
              </a:spcBef>
              <a:spcAft>
                <a:spcPts val="0"/>
              </a:spcAft>
              <a:buFont typeface="Arial" panose="020B0604020202020204" pitchFamily="34" charset="0"/>
              <a:buChar char="•"/>
            </a:pPr>
            <a:r>
              <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rPr>
              <a:t>Supports researchers in studying linguistic trends and social interactions.</a:t>
            </a:r>
            <a:endPar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a:p>
            <a:pPr marL="171450" lvl="0" indent="-171450" algn="l" rtl="0">
              <a:lnSpc>
                <a:spcPct val="200000"/>
              </a:lnSpc>
              <a:spcBef>
                <a:spcPts val="0"/>
              </a:spcBef>
              <a:spcAft>
                <a:spcPts val="0"/>
              </a:spcAft>
              <a:buFont typeface="Arial" panose="020B0604020202020204" pitchFamily="34" charset="0"/>
              <a:buChar char="•"/>
            </a:pPr>
            <a:r>
              <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rPr>
              <a:t>Categorizes and analyzes multimedia sharing trends within conversations.</a:t>
            </a:r>
            <a:endPar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a:p>
            <a:pPr marL="171450" lvl="0" indent="-171450" algn="l" rtl="0">
              <a:lnSpc>
                <a:spcPct val="200000"/>
              </a:lnSpc>
              <a:spcBef>
                <a:spcPts val="0"/>
              </a:spcBef>
              <a:spcAft>
                <a:spcPts val="0"/>
              </a:spcAft>
              <a:buFont typeface="Arial" panose="020B0604020202020204" pitchFamily="34" charset="0"/>
              <a:buChar char="•"/>
            </a:pPr>
            <a:r>
              <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rPr>
              <a:t>Empowers users with actionable insights for informed decision-making.</a:t>
            </a:r>
            <a:endPar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a:p>
            <a:pPr marL="171450" lvl="0" indent="-171450" algn="l" rtl="0">
              <a:lnSpc>
                <a:spcPct val="200000"/>
              </a:lnSpc>
              <a:spcBef>
                <a:spcPts val="0"/>
              </a:spcBef>
              <a:spcAft>
                <a:spcPts val="0"/>
              </a:spcAft>
              <a:buFont typeface="Arial" panose="020B0604020202020204" pitchFamily="34" charset="0"/>
              <a:buChar char="•"/>
            </a:pPr>
            <a:r>
              <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rPr>
              <a:t>Ensures accessibility for users with varying technical expertise.</a:t>
            </a:r>
            <a:endPar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a:p>
            <a:pPr marL="171450" lvl="0" indent="-171450" algn="l" rtl="0">
              <a:lnSpc>
                <a:spcPct val="200000"/>
              </a:lnSpc>
              <a:spcBef>
                <a:spcPts val="0"/>
              </a:spcBef>
              <a:spcAft>
                <a:spcPts val="0"/>
              </a:spcAft>
              <a:buFont typeface="Arial" panose="020B0604020202020204" pitchFamily="34" charset="0"/>
              <a:buChar char="•"/>
            </a:pPr>
            <a:r>
              <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rPr>
              <a:t>Positions itself as a tool ready to adapt to emerging trends in digital communication.</a:t>
            </a:r>
            <a:endPar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1385" name="Google Shape;1385;p38"/>
          <p:cNvSpPr txBox="1"/>
          <p:nvPr>
            <p:ph type="title"/>
          </p:nvPr>
        </p:nvSpPr>
        <p:spPr>
          <a:xfrm>
            <a:off x="970865" y="26731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sz="3600"/>
              <a:t>FEATURES</a:t>
            </a:r>
            <a:endParaRPr lang="en-US" altLang="en-GB" sz="3600"/>
          </a:p>
        </p:txBody>
      </p:sp>
      <p:sp>
        <p:nvSpPr>
          <p:cNvPr id="2" name="Text Box 1"/>
          <p:cNvSpPr txBox="1"/>
          <p:nvPr/>
        </p:nvSpPr>
        <p:spPr>
          <a:xfrm>
            <a:off x="4395470" y="4389120"/>
            <a:ext cx="3048000" cy="306705"/>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3" name="Shape 1383"/>
        <p:cNvGrpSpPr/>
        <p:nvPr/>
      </p:nvGrpSpPr>
      <p:grpSpPr>
        <a:xfrm>
          <a:off x="0" y="0"/>
          <a:ext cx="0" cy="0"/>
          <a:chOff x="0" y="0"/>
          <a:chExt cx="0" cy="0"/>
        </a:xfrm>
      </p:grpSpPr>
      <p:sp>
        <p:nvSpPr>
          <p:cNvPr id="1384" name="Google Shape;1384;p38"/>
          <p:cNvSpPr txBox="1"/>
          <p:nvPr>
            <p:ph type="subTitle" idx="2"/>
          </p:nvPr>
        </p:nvSpPr>
        <p:spPr>
          <a:xfrm>
            <a:off x="920115" y="464185"/>
            <a:ext cx="7477125" cy="442595"/>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Font typeface="Arial" panose="020B0604020202020204" pitchFamily="34" charset="0"/>
            </a:pPr>
            <a:endParaRPr lang="en-US" altLang="en-GB" sz="12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200000"/>
              </a:lnSpc>
              <a:spcBef>
                <a:spcPts val="0"/>
              </a:spcBef>
              <a:spcAft>
                <a:spcPts val="0"/>
              </a:spcAft>
              <a:buFont typeface="Arial" panose="020B0604020202020204" pitchFamily="34" charset="0"/>
            </a:pPr>
            <a:endParaRPr lang="en-US" altLang="en-GB" sz="1300">
              <a:solidFill>
                <a:srgbClr val="212121"/>
              </a:solidFill>
              <a:highlight>
                <a:schemeClr val="lt1"/>
              </a:highlight>
              <a:latin typeface="Roboto" panose="02000000000000000000"/>
              <a:ea typeface="Roboto" panose="02000000000000000000"/>
              <a:cs typeface="Roboto" panose="02000000000000000000"/>
              <a:sym typeface="Roboto" panose="02000000000000000000"/>
            </a:endParaRPr>
          </a:p>
        </p:txBody>
      </p:sp>
      <p:sp>
        <p:nvSpPr>
          <p:cNvPr id="1385" name="Google Shape;1385;p38"/>
          <p:cNvSpPr txBox="1"/>
          <p:nvPr>
            <p:ph type="title"/>
          </p:nvPr>
        </p:nvSpPr>
        <p:spPr>
          <a:xfrm>
            <a:off x="970865" y="26731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How to export chat from Whatsapp?</a:t>
            </a:r>
            <a:endParaRPr lang="en-US" altLang="en-GB"/>
          </a:p>
        </p:txBody>
      </p:sp>
      <p:sp>
        <p:nvSpPr>
          <p:cNvPr id="2" name="Text Box 1"/>
          <p:cNvSpPr txBox="1"/>
          <p:nvPr/>
        </p:nvSpPr>
        <p:spPr>
          <a:xfrm>
            <a:off x="4395470" y="4389120"/>
            <a:ext cx="3048000" cy="306705"/>
          </a:xfrm>
          <a:prstGeom prst="rect">
            <a:avLst/>
          </a:prstGeom>
          <a:noFill/>
        </p:spPr>
        <p:txBody>
          <a:bodyPr wrap="square" rtlCol="0">
            <a:spAutoFit/>
          </a:bodyPr>
          <a:p>
            <a:endParaRPr lang="en-US"/>
          </a:p>
        </p:txBody>
      </p:sp>
      <p:sp>
        <p:nvSpPr>
          <p:cNvPr id="1378" name="Google Shape;1378;p37"/>
          <p:cNvSpPr txBox="1"/>
          <p:nvPr/>
        </p:nvSpPr>
        <p:spPr>
          <a:xfrm>
            <a:off x="551815" y="915670"/>
            <a:ext cx="3843020" cy="325437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panose="020B0503020203020204"/>
              <a:buNone/>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1pPr>
            <a:lvl2pPr marL="914400" marR="0" lvl="1" indent="-317500" algn="ctr" rtl="0">
              <a:lnSpc>
                <a:spcPct val="100000"/>
              </a:lnSpc>
              <a:spcBef>
                <a:spcPts val="1600"/>
              </a:spcBef>
              <a:spcAft>
                <a:spcPts val="0"/>
              </a:spcAft>
              <a:buClr>
                <a:schemeClr val="dk1"/>
              </a:buClr>
              <a:buSzPts val="1400"/>
              <a:buFont typeface="PT Sans" panose="020B0503020203020204"/>
              <a:buNone/>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2pPr>
            <a:lvl3pPr marL="1371600" marR="0" lvl="2" indent="-317500" algn="ctr" rtl="0">
              <a:lnSpc>
                <a:spcPct val="100000"/>
              </a:lnSpc>
              <a:spcBef>
                <a:spcPts val="1600"/>
              </a:spcBef>
              <a:spcAft>
                <a:spcPts val="0"/>
              </a:spcAft>
              <a:buClr>
                <a:schemeClr val="dk1"/>
              </a:buClr>
              <a:buSzPts val="1400"/>
              <a:buFont typeface="PT Sans" panose="020B0503020203020204"/>
              <a:buNone/>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3pPr>
            <a:lvl4pPr marL="1828800" marR="0" lvl="3" indent="-317500" algn="ctr" rtl="0">
              <a:lnSpc>
                <a:spcPct val="100000"/>
              </a:lnSpc>
              <a:spcBef>
                <a:spcPts val="1600"/>
              </a:spcBef>
              <a:spcAft>
                <a:spcPts val="0"/>
              </a:spcAft>
              <a:buClr>
                <a:schemeClr val="dk1"/>
              </a:buClr>
              <a:buSzPts val="1400"/>
              <a:buFont typeface="PT Sans" panose="020B0503020203020204"/>
              <a:buNone/>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4pPr>
            <a:lvl5pPr marL="2286000" marR="0" lvl="4" indent="-317500" algn="ctr" rtl="0">
              <a:lnSpc>
                <a:spcPct val="100000"/>
              </a:lnSpc>
              <a:spcBef>
                <a:spcPts val="1600"/>
              </a:spcBef>
              <a:spcAft>
                <a:spcPts val="0"/>
              </a:spcAft>
              <a:buClr>
                <a:schemeClr val="dk1"/>
              </a:buClr>
              <a:buSzPts val="1400"/>
              <a:buFont typeface="PT Sans" panose="020B0503020203020204"/>
              <a:buNone/>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5pPr>
            <a:lvl6pPr marL="2743200" marR="0" lvl="5" indent="-317500" algn="ctr" rtl="0">
              <a:lnSpc>
                <a:spcPct val="100000"/>
              </a:lnSpc>
              <a:spcBef>
                <a:spcPts val="1600"/>
              </a:spcBef>
              <a:spcAft>
                <a:spcPts val="0"/>
              </a:spcAft>
              <a:buClr>
                <a:schemeClr val="dk1"/>
              </a:buClr>
              <a:buSzPts val="1400"/>
              <a:buFont typeface="PT Sans" panose="020B0503020203020204"/>
              <a:buNone/>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6pPr>
            <a:lvl7pPr marL="3200400" marR="0" lvl="6" indent="-317500" algn="ctr" rtl="0">
              <a:lnSpc>
                <a:spcPct val="100000"/>
              </a:lnSpc>
              <a:spcBef>
                <a:spcPts val="1600"/>
              </a:spcBef>
              <a:spcAft>
                <a:spcPts val="0"/>
              </a:spcAft>
              <a:buClr>
                <a:schemeClr val="dk1"/>
              </a:buClr>
              <a:buSzPts val="1400"/>
              <a:buFont typeface="PT Sans" panose="020B0503020203020204"/>
              <a:buNone/>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7pPr>
            <a:lvl8pPr marL="3657600" marR="0" lvl="7" indent="-317500" algn="ctr" rtl="0">
              <a:lnSpc>
                <a:spcPct val="100000"/>
              </a:lnSpc>
              <a:spcBef>
                <a:spcPts val="1600"/>
              </a:spcBef>
              <a:spcAft>
                <a:spcPts val="0"/>
              </a:spcAft>
              <a:buClr>
                <a:schemeClr val="dk1"/>
              </a:buClr>
              <a:buSzPts val="1400"/>
              <a:buFont typeface="PT Sans" panose="020B0503020203020204"/>
              <a:buNone/>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8pPr>
            <a:lvl9pPr marL="4114800" marR="0" lvl="8" indent="-317500" algn="ctr" rtl="0">
              <a:lnSpc>
                <a:spcPct val="100000"/>
              </a:lnSpc>
              <a:spcBef>
                <a:spcPts val="1600"/>
              </a:spcBef>
              <a:spcAft>
                <a:spcPts val="1600"/>
              </a:spcAft>
              <a:buClr>
                <a:schemeClr val="dk1"/>
              </a:buClr>
              <a:buSzPts val="1400"/>
              <a:buFont typeface="PT Sans" panose="020B0503020203020204"/>
              <a:buNone/>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9pPr>
          </a:lstStyle>
          <a:p>
            <a:pPr marL="0" lvl="0" indent="0" algn="l" rtl="0">
              <a:spcBef>
                <a:spcPts val="0"/>
              </a:spcBef>
              <a:spcAft>
                <a:spcPts val="0"/>
              </a:spcAft>
              <a:buNone/>
            </a:pPr>
            <a:r>
              <a:rPr lang="en-GB" sz="1300">
                <a:sym typeface="+mn-ea"/>
              </a:rPr>
              <a:t>The WhatsApp chat is our important data for analysis. So to get the text file of the chat follow the simple 3-step process. We are working in a 24-hour date-time format, so before uploading the chat file, convert the data and time setting to a 24-hour format.</a:t>
            </a:r>
            <a:endParaRPr lang="en-GB" sz="1300">
              <a:sym typeface="+mn-ea"/>
            </a:endParaRPr>
          </a:p>
          <a:p>
            <a:pPr marL="285750" lvl="0" indent="-285750" algn="l" rtl="0">
              <a:spcBef>
                <a:spcPts val="0"/>
              </a:spcBef>
              <a:spcAft>
                <a:spcPts val="0"/>
              </a:spcAft>
              <a:buFont typeface="Arial" panose="020B0604020202020204" pitchFamily="34" charset="0"/>
              <a:buChar char="•"/>
            </a:pPr>
            <a:r>
              <a:rPr lang="en-GB" sz="1300">
                <a:sym typeface="+mn-ea"/>
              </a:rPr>
              <a:t>Open any WhatsApp group or individual chat you want to analyze</a:t>
            </a:r>
            <a:endParaRPr lang="en-GB" sz="1300">
              <a:sym typeface="+mn-ea"/>
            </a:endParaRPr>
          </a:p>
          <a:p>
            <a:pPr marL="285750" lvl="0" indent="-285750" algn="l" rtl="0">
              <a:spcBef>
                <a:spcPts val="0"/>
              </a:spcBef>
              <a:spcAft>
                <a:spcPts val="0"/>
              </a:spcAft>
              <a:buFont typeface="Arial" panose="020B0604020202020204" pitchFamily="34" charset="0"/>
              <a:buChar char="•"/>
            </a:pPr>
            <a:r>
              <a:rPr lang="en-GB" sz="1300">
                <a:sym typeface="+mn-ea"/>
              </a:rPr>
              <a:t>Click the three dots on the top right corner and click more.</a:t>
            </a:r>
            <a:endParaRPr lang="en-GB" sz="1300">
              <a:sym typeface="+mn-ea"/>
            </a:endParaRPr>
          </a:p>
          <a:p>
            <a:pPr marL="285750" lvl="0" indent="-285750" algn="l" rtl="0">
              <a:spcBef>
                <a:spcPts val="0"/>
              </a:spcBef>
              <a:spcAft>
                <a:spcPts val="0"/>
              </a:spcAft>
              <a:buFont typeface="Arial" panose="020B0604020202020204" pitchFamily="34" charset="0"/>
              <a:buChar char="•"/>
            </a:pPr>
            <a:r>
              <a:rPr lang="en-GB" sz="1300">
                <a:sym typeface="+mn-ea"/>
              </a:rPr>
              <a:t>You will find an option for export chat, click it and select without media.</a:t>
            </a:r>
            <a:endParaRPr lang="en-GB" sz="1300">
              <a:sym typeface="+mn-ea"/>
            </a:endParaRPr>
          </a:p>
          <a:p>
            <a:pPr marL="285750" lvl="0" indent="-285750" algn="l" rtl="0">
              <a:spcBef>
                <a:spcPts val="0"/>
              </a:spcBef>
              <a:spcAft>
                <a:spcPts val="0"/>
              </a:spcAft>
              <a:buFont typeface="Arial" panose="020B0604020202020204" pitchFamily="34" charset="0"/>
              <a:buChar char="•"/>
            </a:pPr>
            <a:r>
              <a:rPr lang="en-GB" sz="1300">
                <a:sym typeface="+mn-ea"/>
              </a:rPr>
              <a:t>Now you can share or download the text file of chats</a:t>
            </a:r>
            <a:endParaRPr lang="en-GB" sz="1300">
              <a:sym typeface="+mn-ea"/>
            </a:endParaRPr>
          </a:p>
        </p:txBody>
      </p:sp>
      <p:pic>
        <p:nvPicPr>
          <p:cNvPr id="7" name="Picture 6" descr="WhatsApp Image 2023-12-09 at 4.15.50 PM"/>
          <p:cNvPicPr>
            <a:picLocks noChangeAspect="1"/>
          </p:cNvPicPr>
          <p:nvPr/>
        </p:nvPicPr>
        <p:blipFill>
          <a:blip r:embed="rId1"/>
          <a:srcRect b="45407"/>
          <a:stretch>
            <a:fillRect/>
          </a:stretch>
        </p:blipFill>
        <p:spPr>
          <a:xfrm>
            <a:off x="7445375" y="1343660"/>
            <a:ext cx="1503045" cy="1796415"/>
          </a:xfrm>
          <a:prstGeom prst="rect">
            <a:avLst/>
          </a:prstGeom>
        </p:spPr>
      </p:pic>
      <p:pic>
        <p:nvPicPr>
          <p:cNvPr id="3" name="Picture 2" descr="WhatsApp Image 2023-12-09 at 4.15.49 PM (1)"/>
          <p:cNvPicPr>
            <a:picLocks noChangeAspect="1"/>
          </p:cNvPicPr>
          <p:nvPr/>
        </p:nvPicPr>
        <p:blipFill>
          <a:blip r:embed="rId2"/>
          <a:srcRect b="45407"/>
          <a:stretch>
            <a:fillRect/>
          </a:stretch>
        </p:blipFill>
        <p:spPr>
          <a:xfrm>
            <a:off x="5926455" y="1348740"/>
            <a:ext cx="1476375" cy="1791970"/>
          </a:xfrm>
          <a:prstGeom prst="rect">
            <a:avLst/>
          </a:prstGeom>
        </p:spPr>
      </p:pic>
      <p:pic>
        <p:nvPicPr>
          <p:cNvPr id="4" name="Picture 3" descr="WhatsApp Image 2023-12-09 at 4.15.49 PM"/>
          <p:cNvPicPr>
            <a:picLocks noChangeAspect="1"/>
          </p:cNvPicPr>
          <p:nvPr/>
        </p:nvPicPr>
        <p:blipFill>
          <a:blip r:embed="rId3"/>
          <a:srcRect b="45407"/>
          <a:stretch>
            <a:fillRect/>
          </a:stretch>
        </p:blipFill>
        <p:spPr>
          <a:xfrm>
            <a:off x="4405630" y="1346200"/>
            <a:ext cx="1478280" cy="1794510"/>
          </a:xfrm>
          <a:prstGeom prst="rect">
            <a:avLst/>
          </a:prstGeom>
        </p:spPr>
      </p:pic>
      <p:sp>
        <p:nvSpPr>
          <p:cNvPr id="5" name="Rectangles 4"/>
          <p:cNvSpPr/>
          <p:nvPr/>
        </p:nvSpPr>
        <p:spPr>
          <a:xfrm>
            <a:off x="8239125" y="2282825"/>
            <a:ext cx="674370" cy="213995"/>
          </a:xfrm>
          <a:prstGeom prst="rect">
            <a:avLst/>
          </a:prstGeom>
          <a:ln>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sp>
        <p:nvSpPr>
          <p:cNvPr id="6" name="Rectangles 5"/>
          <p:cNvSpPr/>
          <p:nvPr/>
        </p:nvSpPr>
        <p:spPr>
          <a:xfrm>
            <a:off x="6610985" y="2787015"/>
            <a:ext cx="791845" cy="215900"/>
          </a:xfrm>
          <a:prstGeom prst="rect">
            <a:avLst/>
          </a:prstGeom>
          <a:ln>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585420" y="42606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100"/>
              <a:t>Data Preprocessing</a:t>
            </a:r>
            <a:endParaRPr lang="en-US" sz="3100" i="1"/>
          </a:p>
        </p:txBody>
      </p:sp>
      <p:grpSp>
        <p:nvGrpSpPr>
          <p:cNvPr id="1416" name="Google Shape;1416;p41"/>
          <p:cNvGrpSpPr/>
          <p:nvPr/>
        </p:nvGrpSpPr>
        <p:grpSpPr>
          <a:xfrm>
            <a:off x="5649707" y="3396864"/>
            <a:ext cx="2266663" cy="1528441"/>
            <a:chOff x="538275" y="2697150"/>
            <a:chExt cx="1257650" cy="848050"/>
          </a:xfrm>
        </p:grpSpPr>
        <p:sp>
          <p:nvSpPr>
            <p:cNvPr id="1417" name="Google Shape;1417;p41"/>
            <p:cNvSpPr/>
            <p:nvPr/>
          </p:nvSpPr>
          <p:spPr>
            <a:xfrm>
              <a:off x="1766250" y="3515625"/>
              <a:ext cx="28900" cy="29575"/>
            </a:xfrm>
            <a:custGeom>
              <a:avLst/>
              <a:gdLst/>
              <a:ahLst/>
              <a:cxnLst/>
              <a:rect l="l" t="t" r="r" b="b"/>
              <a:pathLst>
                <a:path w="1156" h="1183" extrusionOk="0">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41"/>
            <p:cNvSpPr/>
            <p:nvPr/>
          </p:nvSpPr>
          <p:spPr>
            <a:xfrm>
              <a:off x="1765500" y="3435000"/>
              <a:ext cx="30425" cy="28900"/>
            </a:xfrm>
            <a:custGeom>
              <a:avLst/>
              <a:gdLst/>
              <a:ahLst/>
              <a:cxnLst/>
              <a:rect l="l" t="t" r="r" b="b"/>
              <a:pathLst>
                <a:path w="1217" h="1156" extrusionOk="0">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41"/>
            <p:cNvSpPr/>
            <p:nvPr/>
          </p:nvSpPr>
          <p:spPr>
            <a:xfrm>
              <a:off x="1590725" y="3351400"/>
              <a:ext cx="29650" cy="29675"/>
            </a:xfrm>
            <a:custGeom>
              <a:avLst/>
              <a:gdLst/>
              <a:ahLst/>
              <a:cxnLst/>
              <a:rect l="l" t="t" r="r" b="b"/>
              <a:pathLst>
                <a:path w="1186" h="1187" extrusionOk="0">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41"/>
            <p:cNvSpPr/>
            <p:nvPr/>
          </p:nvSpPr>
          <p:spPr>
            <a:xfrm>
              <a:off x="1678100" y="3351400"/>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41"/>
            <p:cNvSpPr/>
            <p:nvPr/>
          </p:nvSpPr>
          <p:spPr>
            <a:xfrm>
              <a:off x="1764725" y="3351400"/>
              <a:ext cx="31200" cy="30425"/>
            </a:xfrm>
            <a:custGeom>
              <a:avLst/>
              <a:gdLst/>
              <a:ahLst/>
              <a:cxnLst/>
              <a:rect l="l" t="t" r="r" b="b"/>
              <a:pathLst>
                <a:path w="1248" h="1217" extrusionOk="0">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41"/>
            <p:cNvSpPr/>
            <p:nvPr/>
          </p:nvSpPr>
          <p:spPr>
            <a:xfrm>
              <a:off x="1589950" y="3270100"/>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41"/>
            <p:cNvSpPr/>
            <p:nvPr/>
          </p:nvSpPr>
          <p:spPr>
            <a:xfrm>
              <a:off x="1678100"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41"/>
            <p:cNvSpPr/>
            <p:nvPr/>
          </p:nvSpPr>
          <p:spPr>
            <a:xfrm>
              <a:off x="1764725" y="3270850"/>
              <a:ext cx="31200" cy="29675"/>
            </a:xfrm>
            <a:custGeom>
              <a:avLst/>
              <a:gdLst/>
              <a:ahLst/>
              <a:cxnLst/>
              <a:rect l="l" t="t" r="r" b="b"/>
              <a:pathLst>
                <a:path w="1248" h="1187" extrusionOk="0">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41"/>
            <p:cNvSpPr/>
            <p:nvPr/>
          </p:nvSpPr>
          <p:spPr>
            <a:xfrm>
              <a:off x="16781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41"/>
            <p:cNvSpPr/>
            <p:nvPr/>
          </p:nvSpPr>
          <p:spPr>
            <a:xfrm>
              <a:off x="150257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41"/>
            <p:cNvSpPr/>
            <p:nvPr/>
          </p:nvSpPr>
          <p:spPr>
            <a:xfrm>
              <a:off x="1589950" y="3188025"/>
              <a:ext cx="30425" cy="30425"/>
            </a:xfrm>
            <a:custGeom>
              <a:avLst/>
              <a:gdLst/>
              <a:ahLst/>
              <a:cxnLst/>
              <a:rect l="l" t="t" r="r" b="b"/>
              <a:pathLst>
                <a:path w="1217" h="1217" extrusionOk="0">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41"/>
            <p:cNvSpPr/>
            <p:nvPr/>
          </p:nvSpPr>
          <p:spPr>
            <a:xfrm>
              <a:off x="1764725" y="3188025"/>
              <a:ext cx="31200" cy="30425"/>
            </a:xfrm>
            <a:custGeom>
              <a:avLst/>
              <a:gdLst/>
              <a:ahLst/>
              <a:cxnLst/>
              <a:rect l="l" t="t" r="r" b="b"/>
              <a:pathLst>
                <a:path w="1248" h="1217" extrusionOk="0">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41"/>
            <p:cNvSpPr/>
            <p:nvPr/>
          </p:nvSpPr>
          <p:spPr>
            <a:xfrm>
              <a:off x="1589950"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41"/>
            <p:cNvSpPr/>
            <p:nvPr/>
          </p:nvSpPr>
          <p:spPr>
            <a:xfrm>
              <a:off x="15025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41"/>
            <p:cNvSpPr/>
            <p:nvPr/>
          </p:nvSpPr>
          <p:spPr>
            <a:xfrm>
              <a:off x="1415175"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41"/>
            <p:cNvSpPr/>
            <p:nvPr/>
          </p:nvSpPr>
          <p:spPr>
            <a:xfrm>
              <a:off x="167810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41"/>
            <p:cNvSpPr/>
            <p:nvPr/>
          </p:nvSpPr>
          <p:spPr>
            <a:xfrm>
              <a:off x="1764725" y="3106725"/>
              <a:ext cx="31200" cy="30425"/>
            </a:xfrm>
            <a:custGeom>
              <a:avLst/>
              <a:gdLst/>
              <a:ahLst/>
              <a:cxnLst/>
              <a:rect l="l" t="t" r="r" b="b"/>
              <a:pathLst>
                <a:path w="1248" h="1217" extrusionOk="0">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41"/>
            <p:cNvSpPr/>
            <p:nvPr/>
          </p:nvSpPr>
          <p:spPr>
            <a:xfrm>
              <a:off x="1678100"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41"/>
            <p:cNvSpPr/>
            <p:nvPr/>
          </p:nvSpPr>
          <p:spPr>
            <a:xfrm>
              <a:off x="1327800"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41"/>
            <p:cNvSpPr/>
            <p:nvPr/>
          </p:nvSpPr>
          <p:spPr>
            <a:xfrm>
              <a:off x="1589950" y="302390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41"/>
            <p:cNvSpPr/>
            <p:nvPr/>
          </p:nvSpPr>
          <p:spPr>
            <a:xfrm>
              <a:off x="1415175" y="3023900"/>
              <a:ext cx="30425" cy="30400"/>
            </a:xfrm>
            <a:custGeom>
              <a:avLst/>
              <a:gdLst/>
              <a:ahLst/>
              <a:cxnLst/>
              <a:rect l="l" t="t" r="r" b="b"/>
              <a:pathLst>
                <a:path w="1217" h="1216" extrusionOk="0">
                  <a:moveTo>
                    <a:pt x="609" y="0"/>
                  </a:moveTo>
                  <a:cubicBezTo>
                    <a:pt x="275" y="31"/>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41"/>
            <p:cNvSpPr/>
            <p:nvPr/>
          </p:nvSpPr>
          <p:spPr>
            <a:xfrm>
              <a:off x="1502575"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41"/>
            <p:cNvSpPr/>
            <p:nvPr/>
          </p:nvSpPr>
          <p:spPr>
            <a:xfrm>
              <a:off x="1765500" y="3024650"/>
              <a:ext cx="30425" cy="29650"/>
            </a:xfrm>
            <a:custGeom>
              <a:avLst/>
              <a:gdLst/>
              <a:ahLst/>
              <a:cxnLst/>
              <a:rect l="l" t="t" r="r" b="b"/>
              <a:pathLst>
                <a:path w="1217" h="1186" extrusionOk="0">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41"/>
            <p:cNvSpPr/>
            <p:nvPr/>
          </p:nvSpPr>
          <p:spPr>
            <a:xfrm>
              <a:off x="1589950" y="2941825"/>
              <a:ext cx="30425" cy="30425"/>
            </a:xfrm>
            <a:custGeom>
              <a:avLst/>
              <a:gdLst/>
              <a:ahLst/>
              <a:cxnLst/>
              <a:rect l="l" t="t" r="r" b="b"/>
              <a:pathLst>
                <a:path w="1217" h="1217" extrusionOk="0">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41"/>
            <p:cNvSpPr/>
            <p:nvPr/>
          </p:nvSpPr>
          <p:spPr>
            <a:xfrm>
              <a:off x="1415175" y="2942575"/>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41"/>
            <p:cNvSpPr/>
            <p:nvPr/>
          </p:nvSpPr>
          <p:spPr>
            <a:xfrm>
              <a:off x="1502575"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41"/>
            <p:cNvSpPr/>
            <p:nvPr/>
          </p:nvSpPr>
          <p:spPr>
            <a:xfrm>
              <a:off x="1327800" y="2942575"/>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41"/>
            <p:cNvSpPr/>
            <p:nvPr/>
          </p:nvSpPr>
          <p:spPr>
            <a:xfrm>
              <a:off x="1678100"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41"/>
            <p:cNvSpPr/>
            <p:nvPr/>
          </p:nvSpPr>
          <p:spPr>
            <a:xfrm>
              <a:off x="1240400" y="2942575"/>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41"/>
            <p:cNvSpPr/>
            <p:nvPr/>
          </p:nvSpPr>
          <p:spPr>
            <a:xfrm>
              <a:off x="1765500" y="2943350"/>
              <a:ext cx="30425" cy="29650"/>
            </a:xfrm>
            <a:custGeom>
              <a:avLst/>
              <a:gdLst/>
              <a:ahLst/>
              <a:cxnLst/>
              <a:rect l="l" t="t" r="r" b="b"/>
              <a:pathLst>
                <a:path w="1217" h="1186" extrusionOk="0">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41"/>
            <p:cNvSpPr/>
            <p:nvPr/>
          </p:nvSpPr>
          <p:spPr>
            <a:xfrm>
              <a:off x="1327800"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41"/>
            <p:cNvSpPr/>
            <p:nvPr/>
          </p:nvSpPr>
          <p:spPr>
            <a:xfrm>
              <a:off x="1415175" y="2860525"/>
              <a:ext cx="30425" cy="30400"/>
            </a:xfrm>
            <a:custGeom>
              <a:avLst/>
              <a:gdLst/>
              <a:ahLst/>
              <a:cxnLst/>
              <a:rect l="l" t="t" r="r" b="b"/>
              <a:pathLst>
                <a:path w="1217" h="1216" extrusionOk="0">
                  <a:moveTo>
                    <a:pt x="609" y="0"/>
                  </a:moveTo>
                  <a:cubicBezTo>
                    <a:pt x="275" y="30"/>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41"/>
            <p:cNvSpPr/>
            <p:nvPr/>
          </p:nvSpPr>
          <p:spPr>
            <a:xfrm>
              <a:off x="1152275" y="2860525"/>
              <a:ext cx="30400" cy="30400"/>
            </a:xfrm>
            <a:custGeom>
              <a:avLst/>
              <a:gdLst/>
              <a:ahLst/>
              <a:cxnLst/>
              <a:rect l="l" t="t" r="r" b="b"/>
              <a:pathLst>
                <a:path w="1216" h="1216" extrusionOk="0">
                  <a:moveTo>
                    <a:pt x="608" y="0"/>
                  </a:moveTo>
                  <a:cubicBezTo>
                    <a:pt x="243" y="30"/>
                    <a:pt x="0" y="30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41"/>
            <p:cNvSpPr/>
            <p:nvPr/>
          </p:nvSpPr>
          <p:spPr>
            <a:xfrm>
              <a:off x="1678100"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41"/>
            <p:cNvSpPr/>
            <p:nvPr/>
          </p:nvSpPr>
          <p:spPr>
            <a:xfrm>
              <a:off x="1589950" y="2860525"/>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41"/>
            <p:cNvSpPr/>
            <p:nvPr/>
          </p:nvSpPr>
          <p:spPr>
            <a:xfrm>
              <a:off x="1502575"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41"/>
            <p:cNvSpPr/>
            <p:nvPr/>
          </p:nvSpPr>
          <p:spPr>
            <a:xfrm>
              <a:off x="12404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41"/>
            <p:cNvSpPr/>
            <p:nvPr/>
          </p:nvSpPr>
          <p:spPr>
            <a:xfrm>
              <a:off x="1764725" y="2860525"/>
              <a:ext cx="31200" cy="30400"/>
            </a:xfrm>
            <a:custGeom>
              <a:avLst/>
              <a:gdLst/>
              <a:ahLst/>
              <a:cxnLst/>
              <a:rect l="l" t="t" r="r" b="b"/>
              <a:pathLst>
                <a:path w="1248" h="1216" extrusionOk="0">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41"/>
            <p:cNvSpPr/>
            <p:nvPr/>
          </p:nvSpPr>
          <p:spPr>
            <a:xfrm>
              <a:off x="167810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41"/>
            <p:cNvSpPr/>
            <p:nvPr/>
          </p:nvSpPr>
          <p:spPr>
            <a:xfrm>
              <a:off x="1589950" y="2779200"/>
              <a:ext cx="30425" cy="30425"/>
            </a:xfrm>
            <a:custGeom>
              <a:avLst/>
              <a:gdLst/>
              <a:ahLst/>
              <a:cxnLst/>
              <a:rect l="l" t="t" r="r" b="b"/>
              <a:pathLst>
                <a:path w="1217" h="1217" extrusionOk="0">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41"/>
            <p:cNvSpPr/>
            <p:nvPr/>
          </p:nvSpPr>
          <p:spPr>
            <a:xfrm>
              <a:off x="1415175" y="2779200"/>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41"/>
            <p:cNvSpPr/>
            <p:nvPr/>
          </p:nvSpPr>
          <p:spPr>
            <a:xfrm>
              <a:off x="1152275" y="2779200"/>
              <a:ext cx="30400" cy="30425"/>
            </a:xfrm>
            <a:custGeom>
              <a:avLst/>
              <a:gdLst/>
              <a:ahLst/>
              <a:cxnLst/>
              <a:rect l="l" t="t" r="r" b="b"/>
              <a:pathLst>
                <a:path w="1216" h="1217" extrusionOk="0">
                  <a:moveTo>
                    <a:pt x="608" y="1"/>
                  </a:moveTo>
                  <a:cubicBezTo>
                    <a:pt x="243" y="31"/>
                    <a:pt x="0" y="305"/>
                    <a:pt x="0" y="609"/>
                  </a:cubicBezTo>
                  <a:cubicBezTo>
                    <a:pt x="0" y="943"/>
                    <a:pt x="243" y="1217"/>
                    <a:pt x="608" y="1217"/>
                  </a:cubicBezTo>
                  <a:cubicBezTo>
                    <a:pt x="942" y="1217"/>
                    <a:pt x="1216" y="943"/>
                    <a:pt x="1216" y="609"/>
                  </a:cubicBezTo>
                  <a:cubicBezTo>
                    <a:pt x="1216" y="24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41"/>
            <p:cNvSpPr/>
            <p:nvPr/>
          </p:nvSpPr>
          <p:spPr>
            <a:xfrm>
              <a:off x="1502575"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41"/>
            <p:cNvSpPr/>
            <p:nvPr/>
          </p:nvSpPr>
          <p:spPr>
            <a:xfrm>
              <a:off x="1327800" y="2779200"/>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41"/>
            <p:cNvSpPr/>
            <p:nvPr/>
          </p:nvSpPr>
          <p:spPr>
            <a:xfrm>
              <a:off x="1064125" y="27792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41"/>
            <p:cNvSpPr/>
            <p:nvPr/>
          </p:nvSpPr>
          <p:spPr>
            <a:xfrm>
              <a:off x="1240400" y="2779200"/>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41"/>
            <p:cNvSpPr/>
            <p:nvPr/>
          </p:nvSpPr>
          <p:spPr>
            <a:xfrm>
              <a:off x="1764725" y="2777675"/>
              <a:ext cx="31200" cy="30425"/>
            </a:xfrm>
            <a:custGeom>
              <a:avLst/>
              <a:gdLst/>
              <a:ahLst/>
              <a:cxnLst/>
              <a:rect l="l" t="t" r="r" b="b"/>
              <a:pathLst>
                <a:path w="1248" h="1217" extrusionOk="0">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41"/>
            <p:cNvSpPr/>
            <p:nvPr/>
          </p:nvSpPr>
          <p:spPr>
            <a:xfrm>
              <a:off x="9759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41"/>
            <p:cNvSpPr/>
            <p:nvPr/>
          </p:nvSpPr>
          <p:spPr>
            <a:xfrm>
              <a:off x="13278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41"/>
            <p:cNvSpPr/>
            <p:nvPr/>
          </p:nvSpPr>
          <p:spPr>
            <a:xfrm>
              <a:off x="1152275" y="269715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41"/>
            <p:cNvSpPr/>
            <p:nvPr/>
          </p:nvSpPr>
          <p:spPr>
            <a:xfrm>
              <a:off x="1064125" y="269715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41"/>
            <p:cNvSpPr/>
            <p:nvPr/>
          </p:nvSpPr>
          <p:spPr>
            <a:xfrm>
              <a:off x="12404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41"/>
            <p:cNvSpPr/>
            <p:nvPr/>
          </p:nvSpPr>
          <p:spPr>
            <a:xfrm>
              <a:off x="16781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41"/>
            <p:cNvSpPr/>
            <p:nvPr/>
          </p:nvSpPr>
          <p:spPr>
            <a:xfrm>
              <a:off x="1589950"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41"/>
            <p:cNvSpPr/>
            <p:nvPr/>
          </p:nvSpPr>
          <p:spPr>
            <a:xfrm>
              <a:off x="15025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41"/>
            <p:cNvSpPr/>
            <p:nvPr/>
          </p:nvSpPr>
          <p:spPr>
            <a:xfrm>
              <a:off x="1415175"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41"/>
            <p:cNvSpPr/>
            <p:nvPr/>
          </p:nvSpPr>
          <p:spPr>
            <a:xfrm>
              <a:off x="1765500" y="2697150"/>
              <a:ext cx="30425" cy="30400"/>
            </a:xfrm>
            <a:custGeom>
              <a:avLst/>
              <a:gdLst/>
              <a:ahLst/>
              <a:cxnLst/>
              <a:rect l="l" t="t" r="r" b="b"/>
              <a:pathLst>
                <a:path w="1217" h="1216" extrusionOk="0">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41"/>
            <p:cNvSpPr/>
            <p:nvPr/>
          </p:nvSpPr>
          <p:spPr>
            <a:xfrm>
              <a:off x="8012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41"/>
            <p:cNvSpPr/>
            <p:nvPr/>
          </p:nvSpPr>
          <p:spPr>
            <a:xfrm>
              <a:off x="888575" y="2697150"/>
              <a:ext cx="30425" cy="30400"/>
            </a:xfrm>
            <a:custGeom>
              <a:avLst/>
              <a:gdLst/>
              <a:ahLst/>
              <a:cxnLst/>
              <a:rect l="l" t="t" r="r" b="b"/>
              <a:pathLst>
                <a:path w="1217" h="1216" extrusionOk="0">
                  <a:moveTo>
                    <a:pt x="609" y="0"/>
                  </a:moveTo>
                  <a:cubicBezTo>
                    <a:pt x="365" y="0"/>
                    <a:pt x="122" y="182"/>
                    <a:pt x="31" y="456"/>
                  </a:cubicBezTo>
                  <a:cubicBezTo>
                    <a:pt x="31" y="486"/>
                    <a:pt x="1" y="547"/>
                    <a:pt x="1" y="608"/>
                  </a:cubicBezTo>
                  <a:cubicBezTo>
                    <a:pt x="1" y="942"/>
                    <a:pt x="274" y="1216"/>
                    <a:pt x="609" y="1216"/>
                  </a:cubicBezTo>
                  <a:cubicBezTo>
                    <a:pt x="882" y="1216"/>
                    <a:pt x="1095" y="1033"/>
                    <a:pt x="1186" y="760"/>
                  </a:cubicBezTo>
                  <a:cubicBezTo>
                    <a:pt x="1186" y="730"/>
                    <a:pt x="1217" y="638"/>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41"/>
            <p:cNvSpPr/>
            <p:nvPr/>
          </p:nvSpPr>
          <p:spPr>
            <a:xfrm>
              <a:off x="62642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41"/>
            <p:cNvSpPr/>
            <p:nvPr/>
          </p:nvSpPr>
          <p:spPr>
            <a:xfrm>
              <a:off x="7138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41"/>
            <p:cNvSpPr/>
            <p:nvPr/>
          </p:nvSpPr>
          <p:spPr>
            <a:xfrm>
              <a:off x="539025" y="2697150"/>
              <a:ext cx="31950" cy="30400"/>
            </a:xfrm>
            <a:custGeom>
              <a:avLst/>
              <a:gdLst/>
              <a:ahLst/>
              <a:cxnLst/>
              <a:rect l="l" t="t" r="r" b="b"/>
              <a:pathLst>
                <a:path w="1278" h="1216" extrusionOk="0">
                  <a:moveTo>
                    <a:pt x="609" y="0"/>
                  </a:moveTo>
                  <a:cubicBezTo>
                    <a:pt x="457" y="0"/>
                    <a:pt x="305" y="91"/>
                    <a:pt x="213" y="182"/>
                  </a:cubicBezTo>
                  <a:cubicBezTo>
                    <a:pt x="61" y="304"/>
                    <a:pt x="1" y="456"/>
                    <a:pt x="1" y="608"/>
                  </a:cubicBezTo>
                  <a:cubicBezTo>
                    <a:pt x="1" y="760"/>
                    <a:pt x="92" y="912"/>
                    <a:pt x="213" y="1033"/>
                  </a:cubicBezTo>
                  <a:cubicBezTo>
                    <a:pt x="305" y="1155"/>
                    <a:pt x="457" y="1216"/>
                    <a:pt x="609" y="1216"/>
                  </a:cubicBezTo>
                  <a:cubicBezTo>
                    <a:pt x="761" y="1216"/>
                    <a:pt x="913" y="1155"/>
                    <a:pt x="1034" y="1033"/>
                  </a:cubicBezTo>
                  <a:cubicBezTo>
                    <a:pt x="1277" y="790"/>
                    <a:pt x="1277" y="426"/>
                    <a:pt x="1034" y="182"/>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41"/>
            <p:cNvSpPr/>
            <p:nvPr/>
          </p:nvSpPr>
          <p:spPr>
            <a:xfrm>
              <a:off x="71305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41"/>
            <p:cNvSpPr/>
            <p:nvPr/>
          </p:nvSpPr>
          <p:spPr>
            <a:xfrm>
              <a:off x="977500" y="2779975"/>
              <a:ext cx="28900" cy="29650"/>
            </a:xfrm>
            <a:custGeom>
              <a:avLst/>
              <a:gdLst/>
              <a:ahLst/>
              <a:cxnLst/>
              <a:rect l="l" t="t" r="r" b="b"/>
              <a:pathLst>
                <a:path w="1156" h="1186" extrusionOk="0">
                  <a:moveTo>
                    <a:pt x="486" y="0"/>
                  </a:moveTo>
                  <a:cubicBezTo>
                    <a:pt x="243" y="31"/>
                    <a:pt x="91" y="183"/>
                    <a:pt x="30" y="365"/>
                  </a:cubicBezTo>
                  <a:cubicBezTo>
                    <a:pt x="0" y="456"/>
                    <a:pt x="0" y="486"/>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65"/>
                    <a:pt x="1003" y="152"/>
                    <a:pt x="821" y="61"/>
                  </a:cubicBezTo>
                  <a:cubicBezTo>
                    <a:pt x="790" y="61"/>
                    <a:pt x="790" y="61"/>
                    <a:pt x="760" y="31"/>
                  </a:cubicBezTo>
                  <a:cubicBezTo>
                    <a:pt x="699" y="31"/>
                    <a:pt x="638"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41"/>
            <p:cNvSpPr/>
            <p:nvPr/>
          </p:nvSpPr>
          <p:spPr>
            <a:xfrm>
              <a:off x="62565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41"/>
            <p:cNvSpPr/>
            <p:nvPr/>
          </p:nvSpPr>
          <p:spPr>
            <a:xfrm>
              <a:off x="888575"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73" y="1217"/>
                    <a:pt x="1217" y="943"/>
                    <a:pt x="1217" y="609"/>
                  </a:cubicBezTo>
                  <a:cubicBezTo>
                    <a:pt x="1217" y="24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41"/>
            <p:cNvSpPr/>
            <p:nvPr/>
          </p:nvSpPr>
          <p:spPr>
            <a:xfrm>
              <a:off x="80120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41"/>
            <p:cNvSpPr/>
            <p:nvPr/>
          </p:nvSpPr>
          <p:spPr>
            <a:xfrm>
              <a:off x="538275" y="2779200"/>
              <a:ext cx="31175" cy="30425"/>
            </a:xfrm>
            <a:custGeom>
              <a:avLst/>
              <a:gdLst/>
              <a:ahLst/>
              <a:cxnLst/>
              <a:rect l="l" t="t" r="r" b="b"/>
              <a:pathLst>
                <a:path w="1247" h="1217" extrusionOk="0">
                  <a:moveTo>
                    <a:pt x="608" y="1"/>
                  </a:moveTo>
                  <a:cubicBezTo>
                    <a:pt x="456" y="1"/>
                    <a:pt x="304" y="62"/>
                    <a:pt x="183" y="183"/>
                  </a:cubicBezTo>
                  <a:cubicBezTo>
                    <a:pt x="61" y="305"/>
                    <a:pt x="0" y="457"/>
                    <a:pt x="0" y="609"/>
                  </a:cubicBezTo>
                  <a:cubicBezTo>
                    <a:pt x="0" y="669"/>
                    <a:pt x="0" y="761"/>
                    <a:pt x="31" y="821"/>
                  </a:cubicBezTo>
                  <a:cubicBezTo>
                    <a:pt x="61" y="882"/>
                    <a:pt x="122" y="973"/>
                    <a:pt x="152" y="1004"/>
                  </a:cubicBezTo>
                  <a:cubicBezTo>
                    <a:pt x="274" y="1125"/>
                    <a:pt x="426" y="1217"/>
                    <a:pt x="578" y="1217"/>
                  </a:cubicBezTo>
                  <a:cubicBezTo>
                    <a:pt x="730" y="1217"/>
                    <a:pt x="882" y="1125"/>
                    <a:pt x="973" y="1004"/>
                  </a:cubicBezTo>
                  <a:cubicBezTo>
                    <a:pt x="1247" y="791"/>
                    <a:pt x="1247" y="396"/>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41"/>
            <p:cNvSpPr/>
            <p:nvPr/>
          </p:nvSpPr>
          <p:spPr>
            <a:xfrm>
              <a:off x="801200"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41"/>
            <p:cNvSpPr/>
            <p:nvPr/>
          </p:nvSpPr>
          <p:spPr>
            <a:xfrm>
              <a:off x="7138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41"/>
            <p:cNvSpPr/>
            <p:nvPr/>
          </p:nvSpPr>
          <p:spPr>
            <a:xfrm>
              <a:off x="626425"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41"/>
            <p:cNvSpPr/>
            <p:nvPr/>
          </p:nvSpPr>
          <p:spPr>
            <a:xfrm>
              <a:off x="1064875" y="2860525"/>
              <a:ext cx="29650" cy="30400"/>
            </a:xfrm>
            <a:custGeom>
              <a:avLst/>
              <a:gdLst/>
              <a:ahLst/>
              <a:cxnLst/>
              <a:rect l="l" t="t" r="r" b="b"/>
              <a:pathLst>
                <a:path w="1186" h="1216" extrusionOk="0">
                  <a:moveTo>
                    <a:pt x="608" y="0"/>
                  </a:moveTo>
                  <a:cubicBezTo>
                    <a:pt x="335" y="30"/>
                    <a:pt x="92" y="182"/>
                    <a:pt x="31" y="426"/>
                  </a:cubicBezTo>
                  <a:cubicBezTo>
                    <a:pt x="1" y="486"/>
                    <a:pt x="1" y="547"/>
                    <a:pt x="1" y="608"/>
                  </a:cubicBezTo>
                  <a:cubicBezTo>
                    <a:pt x="1" y="942"/>
                    <a:pt x="244" y="1216"/>
                    <a:pt x="608" y="1216"/>
                  </a:cubicBezTo>
                  <a:cubicBezTo>
                    <a:pt x="852" y="1216"/>
                    <a:pt x="1095" y="1034"/>
                    <a:pt x="1156" y="790"/>
                  </a:cubicBezTo>
                  <a:cubicBezTo>
                    <a:pt x="1186" y="730"/>
                    <a:pt x="1186" y="669"/>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41"/>
            <p:cNvSpPr/>
            <p:nvPr/>
          </p:nvSpPr>
          <p:spPr>
            <a:xfrm>
              <a:off x="977500" y="2860525"/>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41"/>
            <p:cNvSpPr/>
            <p:nvPr/>
          </p:nvSpPr>
          <p:spPr>
            <a:xfrm>
              <a:off x="888575"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41"/>
            <p:cNvSpPr/>
            <p:nvPr/>
          </p:nvSpPr>
          <p:spPr>
            <a:xfrm>
              <a:off x="539025" y="2859750"/>
              <a:ext cx="30425" cy="30425"/>
            </a:xfrm>
            <a:custGeom>
              <a:avLst/>
              <a:gdLst/>
              <a:ahLst/>
              <a:cxnLst/>
              <a:rect l="l" t="t" r="r" b="b"/>
              <a:pathLst>
                <a:path w="1217" h="1217" extrusionOk="0">
                  <a:moveTo>
                    <a:pt x="609" y="1"/>
                  </a:moveTo>
                  <a:cubicBezTo>
                    <a:pt x="457" y="1"/>
                    <a:pt x="305" y="61"/>
                    <a:pt x="183" y="183"/>
                  </a:cubicBezTo>
                  <a:cubicBezTo>
                    <a:pt x="61" y="335"/>
                    <a:pt x="1" y="487"/>
                    <a:pt x="1" y="639"/>
                  </a:cubicBezTo>
                  <a:cubicBezTo>
                    <a:pt x="1" y="791"/>
                    <a:pt x="92" y="943"/>
                    <a:pt x="213" y="1065"/>
                  </a:cubicBezTo>
                  <a:lnTo>
                    <a:pt x="274" y="1125"/>
                  </a:lnTo>
                  <a:cubicBezTo>
                    <a:pt x="305" y="1156"/>
                    <a:pt x="365" y="1156"/>
                    <a:pt x="396" y="1156"/>
                  </a:cubicBezTo>
                  <a:cubicBezTo>
                    <a:pt x="426" y="1156"/>
                    <a:pt x="457" y="1217"/>
                    <a:pt x="517" y="1217"/>
                  </a:cubicBezTo>
                  <a:lnTo>
                    <a:pt x="609" y="1217"/>
                  </a:lnTo>
                  <a:cubicBezTo>
                    <a:pt x="761" y="1217"/>
                    <a:pt x="913" y="1125"/>
                    <a:pt x="1034" y="1004"/>
                  </a:cubicBezTo>
                  <a:cubicBezTo>
                    <a:pt x="1186" y="852"/>
                    <a:pt x="1217" y="669"/>
                    <a:pt x="1186" y="487"/>
                  </a:cubicBezTo>
                  <a:cubicBezTo>
                    <a:pt x="1186" y="457"/>
                    <a:pt x="1186" y="396"/>
                    <a:pt x="1156" y="365"/>
                  </a:cubicBezTo>
                  <a:cubicBezTo>
                    <a:pt x="1156" y="335"/>
                    <a:pt x="1095" y="305"/>
                    <a:pt x="1095" y="244"/>
                  </a:cubicBezTo>
                  <a:cubicBezTo>
                    <a:pt x="1065" y="213"/>
                    <a:pt x="1065" y="183"/>
                    <a:pt x="1034" y="183"/>
                  </a:cubicBezTo>
                  <a:cubicBezTo>
                    <a:pt x="913" y="61"/>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41"/>
            <p:cNvSpPr/>
            <p:nvPr/>
          </p:nvSpPr>
          <p:spPr>
            <a:xfrm>
              <a:off x="713050" y="2942575"/>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186"/>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41"/>
            <p:cNvSpPr/>
            <p:nvPr/>
          </p:nvSpPr>
          <p:spPr>
            <a:xfrm>
              <a:off x="801200"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1"/>
            <p:cNvSpPr/>
            <p:nvPr/>
          </p:nvSpPr>
          <p:spPr>
            <a:xfrm>
              <a:off x="625650" y="294257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186"/>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41"/>
            <p:cNvSpPr/>
            <p:nvPr/>
          </p:nvSpPr>
          <p:spPr>
            <a:xfrm>
              <a:off x="977500" y="2941825"/>
              <a:ext cx="30400" cy="30425"/>
            </a:xfrm>
            <a:custGeom>
              <a:avLst/>
              <a:gdLst/>
              <a:ahLst/>
              <a:cxnLst/>
              <a:rect l="l" t="t" r="r" b="b"/>
              <a:pathLst>
                <a:path w="1216" h="1217" extrusionOk="0">
                  <a:moveTo>
                    <a:pt x="608" y="0"/>
                  </a:moveTo>
                  <a:cubicBezTo>
                    <a:pt x="243" y="0"/>
                    <a:pt x="0" y="274"/>
                    <a:pt x="0" y="608"/>
                  </a:cubicBezTo>
                  <a:cubicBezTo>
                    <a:pt x="0" y="973"/>
                    <a:pt x="243"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41"/>
            <p:cNvSpPr/>
            <p:nvPr/>
          </p:nvSpPr>
          <p:spPr>
            <a:xfrm>
              <a:off x="1064125" y="2941825"/>
              <a:ext cx="30400" cy="30425"/>
            </a:xfrm>
            <a:custGeom>
              <a:avLst/>
              <a:gdLst/>
              <a:ahLst/>
              <a:cxnLst/>
              <a:rect l="l" t="t" r="r" b="b"/>
              <a:pathLst>
                <a:path w="1216" h="1217" extrusionOk="0">
                  <a:moveTo>
                    <a:pt x="608" y="0"/>
                  </a:moveTo>
                  <a:cubicBezTo>
                    <a:pt x="274" y="0"/>
                    <a:pt x="0" y="274"/>
                    <a:pt x="0" y="608"/>
                  </a:cubicBezTo>
                  <a:cubicBezTo>
                    <a:pt x="0" y="973"/>
                    <a:pt x="274" y="1216"/>
                    <a:pt x="608" y="1216"/>
                  </a:cubicBezTo>
                  <a:cubicBezTo>
                    <a:pt x="973" y="1216"/>
                    <a:pt x="1216" y="97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41"/>
            <p:cNvSpPr/>
            <p:nvPr/>
          </p:nvSpPr>
          <p:spPr>
            <a:xfrm>
              <a:off x="888575"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41"/>
            <p:cNvSpPr/>
            <p:nvPr/>
          </p:nvSpPr>
          <p:spPr>
            <a:xfrm>
              <a:off x="1152275" y="2943350"/>
              <a:ext cx="28900" cy="29650"/>
            </a:xfrm>
            <a:custGeom>
              <a:avLst/>
              <a:gdLst/>
              <a:ahLst/>
              <a:cxnLst/>
              <a:rect l="l" t="t" r="r" b="b"/>
              <a:pathLst>
                <a:path w="1156" h="1186" extrusionOk="0">
                  <a:moveTo>
                    <a:pt x="456" y="0"/>
                  </a:moveTo>
                  <a:cubicBezTo>
                    <a:pt x="304" y="31"/>
                    <a:pt x="91" y="183"/>
                    <a:pt x="30" y="365"/>
                  </a:cubicBezTo>
                  <a:cubicBezTo>
                    <a:pt x="0" y="456"/>
                    <a:pt x="0" y="487"/>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35"/>
                    <a:pt x="973" y="122"/>
                    <a:pt x="699" y="31"/>
                  </a:cubicBezTo>
                  <a:cubicBezTo>
                    <a:pt x="669" y="31"/>
                    <a:pt x="608" y="0"/>
                    <a:pt x="547"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41"/>
            <p:cNvSpPr/>
            <p:nvPr/>
          </p:nvSpPr>
          <p:spPr>
            <a:xfrm>
              <a:off x="538275" y="2942575"/>
              <a:ext cx="30425" cy="28900"/>
            </a:xfrm>
            <a:custGeom>
              <a:avLst/>
              <a:gdLst/>
              <a:ahLst/>
              <a:cxnLst/>
              <a:rect l="l" t="t" r="r" b="b"/>
              <a:pathLst>
                <a:path w="1217" h="1156" extrusionOk="0">
                  <a:moveTo>
                    <a:pt x="608" y="1"/>
                  </a:moveTo>
                  <a:cubicBezTo>
                    <a:pt x="456" y="1"/>
                    <a:pt x="304" y="62"/>
                    <a:pt x="183" y="183"/>
                  </a:cubicBezTo>
                  <a:cubicBezTo>
                    <a:pt x="61" y="305"/>
                    <a:pt x="0" y="426"/>
                    <a:pt x="0" y="609"/>
                  </a:cubicBezTo>
                  <a:cubicBezTo>
                    <a:pt x="0" y="761"/>
                    <a:pt x="61" y="913"/>
                    <a:pt x="183" y="1004"/>
                  </a:cubicBezTo>
                  <a:lnTo>
                    <a:pt x="274" y="1095"/>
                  </a:lnTo>
                  <a:cubicBezTo>
                    <a:pt x="304" y="1125"/>
                    <a:pt x="335" y="1125"/>
                    <a:pt x="365" y="1125"/>
                  </a:cubicBezTo>
                  <a:cubicBezTo>
                    <a:pt x="426" y="1125"/>
                    <a:pt x="456" y="1156"/>
                    <a:pt x="487" y="1156"/>
                  </a:cubicBezTo>
                  <a:lnTo>
                    <a:pt x="608" y="1156"/>
                  </a:lnTo>
                  <a:cubicBezTo>
                    <a:pt x="760" y="1156"/>
                    <a:pt x="912" y="1095"/>
                    <a:pt x="1034" y="973"/>
                  </a:cubicBezTo>
                  <a:cubicBezTo>
                    <a:pt x="1186" y="913"/>
                    <a:pt x="1216" y="670"/>
                    <a:pt x="1186" y="487"/>
                  </a:cubicBezTo>
                  <a:cubicBezTo>
                    <a:pt x="1186" y="426"/>
                    <a:pt x="1186" y="396"/>
                    <a:pt x="1155" y="366"/>
                  </a:cubicBezTo>
                  <a:cubicBezTo>
                    <a:pt x="1155" y="335"/>
                    <a:pt x="1095" y="305"/>
                    <a:pt x="1095" y="244"/>
                  </a:cubicBezTo>
                  <a:cubicBezTo>
                    <a:pt x="1064" y="214"/>
                    <a:pt x="1064" y="183"/>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41"/>
            <p:cNvSpPr/>
            <p:nvPr/>
          </p:nvSpPr>
          <p:spPr>
            <a:xfrm>
              <a:off x="713800" y="3023900"/>
              <a:ext cx="30425" cy="30400"/>
            </a:xfrm>
            <a:custGeom>
              <a:avLst/>
              <a:gdLst/>
              <a:ahLst/>
              <a:cxnLst/>
              <a:rect l="l" t="t" r="r" b="b"/>
              <a:pathLst>
                <a:path w="1217" h="1216" extrusionOk="0">
                  <a:moveTo>
                    <a:pt x="609" y="0"/>
                  </a:moveTo>
                  <a:cubicBezTo>
                    <a:pt x="274" y="31"/>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1"/>
            <p:cNvSpPr/>
            <p:nvPr/>
          </p:nvSpPr>
          <p:spPr>
            <a:xfrm>
              <a:off x="1240400" y="3024650"/>
              <a:ext cx="30425" cy="30425"/>
            </a:xfrm>
            <a:custGeom>
              <a:avLst/>
              <a:gdLst/>
              <a:ahLst/>
              <a:cxnLst/>
              <a:rect l="l" t="t" r="r" b="b"/>
              <a:pathLst>
                <a:path w="1217" h="1217" extrusionOk="0">
                  <a:moveTo>
                    <a:pt x="609" y="1"/>
                  </a:moveTo>
                  <a:cubicBezTo>
                    <a:pt x="305" y="1"/>
                    <a:pt x="123" y="153"/>
                    <a:pt x="31" y="426"/>
                  </a:cubicBezTo>
                  <a:cubicBezTo>
                    <a:pt x="31" y="517"/>
                    <a:pt x="1" y="548"/>
                    <a:pt x="1" y="608"/>
                  </a:cubicBezTo>
                  <a:cubicBezTo>
                    <a:pt x="1" y="943"/>
                    <a:pt x="274" y="1216"/>
                    <a:pt x="609" y="1216"/>
                  </a:cubicBezTo>
                  <a:cubicBezTo>
                    <a:pt x="882" y="1216"/>
                    <a:pt x="1095" y="1064"/>
                    <a:pt x="1186" y="821"/>
                  </a:cubicBezTo>
                  <a:cubicBezTo>
                    <a:pt x="1217" y="730"/>
                    <a:pt x="1217" y="700"/>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1"/>
            <p:cNvSpPr/>
            <p:nvPr/>
          </p:nvSpPr>
          <p:spPr>
            <a:xfrm>
              <a:off x="1152275"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41"/>
            <p:cNvSpPr/>
            <p:nvPr/>
          </p:nvSpPr>
          <p:spPr>
            <a:xfrm>
              <a:off x="626425"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41"/>
            <p:cNvSpPr/>
            <p:nvPr/>
          </p:nvSpPr>
          <p:spPr>
            <a:xfrm>
              <a:off x="1064125" y="302390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41"/>
            <p:cNvSpPr/>
            <p:nvPr/>
          </p:nvSpPr>
          <p:spPr>
            <a:xfrm>
              <a:off x="888575"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1"/>
            <p:cNvSpPr/>
            <p:nvPr/>
          </p:nvSpPr>
          <p:spPr>
            <a:xfrm>
              <a:off x="977500"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41"/>
            <p:cNvSpPr/>
            <p:nvPr/>
          </p:nvSpPr>
          <p:spPr>
            <a:xfrm>
              <a:off x="801200"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41"/>
            <p:cNvSpPr/>
            <p:nvPr/>
          </p:nvSpPr>
          <p:spPr>
            <a:xfrm>
              <a:off x="539025" y="3023900"/>
              <a:ext cx="31950" cy="30400"/>
            </a:xfrm>
            <a:custGeom>
              <a:avLst/>
              <a:gdLst/>
              <a:ahLst/>
              <a:cxnLst/>
              <a:rect l="l" t="t" r="r" b="b"/>
              <a:pathLst>
                <a:path w="1278" h="1216" extrusionOk="0">
                  <a:moveTo>
                    <a:pt x="609" y="0"/>
                  </a:moveTo>
                  <a:cubicBezTo>
                    <a:pt x="457" y="0"/>
                    <a:pt x="305" y="91"/>
                    <a:pt x="213" y="183"/>
                  </a:cubicBezTo>
                  <a:cubicBezTo>
                    <a:pt x="61" y="304"/>
                    <a:pt x="1" y="456"/>
                    <a:pt x="1" y="608"/>
                  </a:cubicBezTo>
                  <a:cubicBezTo>
                    <a:pt x="1" y="760"/>
                    <a:pt x="92" y="912"/>
                    <a:pt x="213" y="1034"/>
                  </a:cubicBezTo>
                  <a:cubicBezTo>
                    <a:pt x="305" y="1155"/>
                    <a:pt x="457" y="1216"/>
                    <a:pt x="609" y="1216"/>
                  </a:cubicBezTo>
                  <a:cubicBezTo>
                    <a:pt x="761" y="1216"/>
                    <a:pt x="913" y="1155"/>
                    <a:pt x="1034" y="1034"/>
                  </a:cubicBezTo>
                  <a:cubicBezTo>
                    <a:pt x="1277" y="790"/>
                    <a:pt x="1277" y="426"/>
                    <a:pt x="1034" y="183"/>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41"/>
            <p:cNvSpPr/>
            <p:nvPr/>
          </p:nvSpPr>
          <p:spPr>
            <a:xfrm>
              <a:off x="1239650" y="3106725"/>
              <a:ext cx="30425" cy="30425"/>
            </a:xfrm>
            <a:custGeom>
              <a:avLst/>
              <a:gdLst/>
              <a:ahLst/>
              <a:cxnLst/>
              <a:rect l="l" t="t" r="r" b="b"/>
              <a:pathLst>
                <a:path w="1217" h="1217" extrusionOk="0">
                  <a:moveTo>
                    <a:pt x="608" y="0"/>
                  </a:moveTo>
                  <a:cubicBezTo>
                    <a:pt x="244" y="0"/>
                    <a:pt x="1" y="274"/>
                    <a:pt x="1" y="608"/>
                  </a:cubicBezTo>
                  <a:cubicBezTo>
                    <a:pt x="1" y="943"/>
                    <a:pt x="24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41"/>
            <p:cNvSpPr/>
            <p:nvPr/>
          </p:nvSpPr>
          <p:spPr>
            <a:xfrm>
              <a:off x="1152275" y="310672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186"/>
                    <a:pt x="1216" y="91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41"/>
            <p:cNvSpPr/>
            <p:nvPr/>
          </p:nvSpPr>
          <p:spPr>
            <a:xfrm>
              <a:off x="10633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41"/>
            <p:cNvSpPr/>
            <p:nvPr/>
          </p:nvSpPr>
          <p:spPr>
            <a:xfrm>
              <a:off x="888575"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41"/>
            <p:cNvSpPr/>
            <p:nvPr/>
          </p:nvSpPr>
          <p:spPr>
            <a:xfrm>
              <a:off x="6256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186"/>
                    <a:pt x="1217" y="91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1"/>
            <p:cNvSpPr/>
            <p:nvPr/>
          </p:nvSpPr>
          <p:spPr>
            <a:xfrm>
              <a:off x="1327800" y="3106725"/>
              <a:ext cx="29650" cy="29650"/>
            </a:xfrm>
            <a:custGeom>
              <a:avLst/>
              <a:gdLst/>
              <a:ahLst/>
              <a:cxnLst/>
              <a:rect l="l" t="t" r="r" b="b"/>
              <a:pathLst>
                <a:path w="1186" h="1186" extrusionOk="0">
                  <a:moveTo>
                    <a:pt x="487" y="0"/>
                  </a:moveTo>
                  <a:cubicBezTo>
                    <a:pt x="274" y="31"/>
                    <a:pt x="122" y="183"/>
                    <a:pt x="31" y="365"/>
                  </a:cubicBezTo>
                  <a:cubicBezTo>
                    <a:pt x="0" y="456"/>
                    <a:pt x="0" y="487"/>
                    <a:pt x="0" y="578"/>
                  </a:cubicBezTo>
                  <a:cubicBezTo>
                    <a:pt x="0" y="791"/>
                    <a:pt x="152" y="1034"/>
                    <a:pt x="335" y="1094"/>
                  </a:cubicBezTo>
                  <a:cubicBezTo>
                    <a:pt x="365" y="1094"/>
                    <a:pt x="365" y="1094"/>
                    <a:pt x="426" y="1125"/>
                  </a:cubicBezTo>
                  <a:cubicBezTo>
                    <a:pt x="456" y="1125"/>
                    <a:pt x="517" y="1186"/>
                    <a:pt x="578" y="1186"/>
                  </a:cubicBezTo>
                  <a:lnTo>
                    <a:pt x="669" y="1186"/>
                  </a:lnTo>
                  <a:cubicBezTo>
                    <a:pt x="912" y="1125"/>
                    <a:pt x="1064" y="973"/>
                    <a:pt x="1125" y="791"/>
                  </a:cubicBezTo>
                  <a:cubicBezTo>
                    <a:pt x="1186" y="730"/>
                    <a:pt x="1186" y="669"/>
                    <a:pt x="1186" y="608"/>
                  </a:cubicBezTo>
                  <a:cubicBezTo>
                    <a:pt x="1186" y="365"/>
                    <a:pt x="1034" y="152"/>
                    <a:pt x="821" y="61"/>
                  </a:cubicBezTo>
                  <a:cubicBezTo>
                    <a:pt x="791" y="61"/>
                    <a:pt x="791" y="61"/>
                    <a:pt x="760" y="31"/>
                  </a:cubicBezTo>
                  <a:cubicBezTo>
                    <a:pt x="730" y="31"/>
                    <a:pt x="639"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41"/>
            <p:cNvSpPr/>
            <p:nvPr/>
          </p:nvSpPr>
          <p:spPr>
            <a:xfrm>
              <a:off x="80120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41"/>
            <p:cNvSpPr/>
            <p:nvPr/>
          </p:nvSpPr>
          <p:spPr>
            <a:xfrm>
              <a:off x="9759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41"/>
            <p:cNvSpPr/>
            <p:nvPr/>
          </p:nvSpPr>
          <p:spPr>
            <a:xfrm>
              <a:off x="71305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41"/>
            <p:cNvSpPr/>
            <p:nvPr/>
          </p:nvSpPr>
          <p:spPr>
            <a:xfrm>
              <a:off x="538275" y="3107475"/>
              <a:ext cx="31175" cy="30425"/>
            </a:xfrm>
            <a:custGeom>
              <a:avLst/>
              <a:gdLst/>
              <a:ahLst/>
              <a:cxnLst/>
              <a:rect l="l" t="t" r="r" b="b"/>
              <a:pathLst>
                <a:path w="1247" h="1217" extrusionOk="0">
                  <a:moveTo>
                    <a:pt x="608" y="1"/>
                  </a:moveTo>
                  <a:cubicBezTo>
                    <a:pt x="456" y="1"/>
                    <a:pt x="304" y="61"/>
                    <a:pt x="183" y="183"/>
                  </a:cubicBezTo>
                  <a:cubicBezTo>
                    <a:pt x="91" y="305"/>
                    <a:pt x="0" y="457"/>
                    <a:pt x="0" y="609"/>
                  </a:cubicBezTo>
                  <a:lnTo>
                    <a:pt x="0" y="730"/>
                  </a:lnTo>
                  <a:cubicBezTo>
                    <a:pt x="0" y="761"/>
                    <a:pt x="0" y="791"/>
                    <a:pt x="31" y="852"/>
                  </a:cubicBezTo>
                  <a:cubicBezTo>
                    <a:pt x="31" y="882"/>
                    <a:pt x="91" y="913"/>
                    <a:pt x="91" y="943"/>
                  </a:cubicBezTo>
                  <a:cubicBezTo>
                    <a:pt x="122" y="1004"/>
                    <a:pt x="122" y="1034"/>
                    <a:pt x="152" y="1034"/>
                  </a:cubicBezTo>
                  <a:cubicBezTo>
                    <a:pt x="274" y="1156"/>
                    <a:pt x="426" y="1216"/>
                    <a:pt x="578" y="1216"/>
                  </a:cubicBezTo>
                  <a:lnTo>
                    <a:pt x="699" y="1216"/>
                  </a:lnTo>
                  <a:cubicBezTo>
                    <a:pt x="760" y="1156"/>
                    <a:pt x="791" y="1095"/>
                    <a:pt x="821" y="1095"/>
                  </a:cubicBezTo>
                  <a:cubicBezTo>
                    <a:pt x="882" y="1095"/>
                    <a:pt x="912" y="1064"/>
                    <a:pt x="943" y="1064"/>
                  </a:cubicBezTo>
                  <a:cubicBezTo>
                    <a:pt x="973" y="1034"/>
                    <a:pt x="1034" y="1034"/>
                    <a:pt x="1034" y="1004"/>
                  </a:cubicBezTo>
                  <a:cubicBezTo>
                    <a:pt x="1247" y="761"/>
                    <a:pt x="1247" y="365"/>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41"/>
            <p:cNvSpPr/>
            <p:nvPr/>
          </p:nvSpPr>
          <p:spPr>
            <a:xfrm>
              <a:off x="1415175" y="3188025"/>
              <a:ext cx="29675" cy="30425"/>
            </a:xfrm>
            <a:custGeom>
              <a:avLst/>
              <a:gdLst/>
              <a:ahLst/>
              <a:cxnLst/>
              <a:rect l="l" t="t" r="r" b="b"/>
              <a:pathLst>
                <a:path w="1187" h="1217" extrusionOk="0">
                  <a:moveTo>
                    <a:pt x="578" y="1"/>
                  </a:moveTo>
                  <a:cubicBezTo>
                    <a:pt x="305" y="1"/>
                    <a:pt x="62" y="213"/>
                    <a:pt x="31" y="457"/>
                  </a:cubicBezTo>
                  <a:cubicBezTo>
                    <a:pt x="31" y="517"/>
                    <a:pt x="1" y="548"/>
                    <a:pt x="1" y="608"/>
                  </a:cubicBezTo>
                  <a:cubicBezTo>
                    <a:pt x="1" y="943"/>
                    <a:pt x="275" y="1216"/>
                    <a:pt x="609" y="1216"/>
                  </a:cubicBezTo>
                  <a:cubicBezTo>
                    <a:pt x="882" y="1216"/>
                    <a:pt x="1095" y="1034"/>
                    <a:pt x="1186" y="760"/>
                  </a:cubicBezTo>
                  <a:lnTo>
                    <a:pt x="1186" y="608"/>
                  </a:lnTo>
                  <a:cubicBezTo>
                    <a:pt x="1186" y="274"/>
                    <a:pt x="913"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41"/>
            <p:cNvSpPr/>
            <p:nvPr/>
          </p:nvSpPr>
          <p:spPr>
            <a:xfrm>
              <a:off x="7138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73" y="1216"/>
                    <a:pt x="1217" y="973"/>
                    <a:pt x="1217" y="608"/>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41"/>
            <p:cNvSpPr/>
            <p:nvPr/>
          </p:nvSpPr>
          <p:spPr>
            <a:xfrm>
              <a:off x="62642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73" y="1216"/>
                    <a:pt x="1216" y="97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41"/>
            <p:cNvSpPr/>
            <p:nvPr/>
          </p:nvSpPr>
          <p:spPr>
            <a:xfrm>
              <a:off x="977500"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41"/>
            <p:cNvSpPr/>
            <p:nvPr/>
          </p:nvSpPr>
          <p:spPr>
            <a:xfrm>
              <a:off x="13278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7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41"/>
            <p:cNvSpPr/>
            <p:nvPr/>
          </p:nvSpPr>
          <p:spPr>
            <a:xfrm>
              <a:off x="888575"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41"/>
            <p:cNvSpPr/>
            <p:nvPr/>
          </p:nvSpPr>
          <p:spPr>
            <a:xfrm>
              <a:off x="8012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41"/>
            <p:cNvSpPr/>
            <p:nvPr/>
          </p:nvSpPr>
          <p:spPr>
            <a:xfrm>
              <a:off x="12404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7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41"/>
            <p:cNvSpPr/>
            <p:nvPr/>
          </p:nvSpPr>
          <p:spPr>
            <a:xfrm>
              <a:off x="1064125" y="3188025"/>
              <a:ext cx="30400" cy="30425"/>
            </a:xfrm>
            <a:custGeom>
              <a:avLst/>
              <a:gdLst/>
              <a:ahLst/>
              <a:cxnLst/>
              <a:rect l="l" t="t" r="r" b="b"/>
              <a:pathLst>
                <a:path w="1216" h="1217" extrusionOk="0">
                  <a:moveTo>
                    <a:pt x="608" y="1"/>
                  </a:moveTo>
                  <a:cubicBezTo>
                    <a:pt x="274" y="1"/>
                    <a:pt x="0" y="274"/>
                    <a:pt x="0" y="608"/>
                  </a:cubicBezTo>
                  <a:cubicBezTo>
                    <a:pt x="0" y="943"/>
                    <a:pt x="274" y="1216"/>
                    <a:pt x="608" y="1216"/>
                  </a:cubicBezTo>
                  <a:cubicBezTo>
                    <a:pt x="973" y="1216"/>
                    <a:pt x="1216" y="94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1"/>
            <p:cNvSpPr/>
            <p:nvPr/>
          </p:nvSpPr>
          <p:spPr>
            <a:xfrm>
              <a:off x="1152275"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1"/>
            <p:cNvSpPr/>
            <p:nvPr/>
          </p:nvSpPr>
          <p:spPr>
            <a:xfrm>
              <a:off x="539025" y="3189550"/>
              <a:ext cx="29675" cy="28900"/>
            </a:xfrm>
            <a:custGeom>
              <a:avLst/>
              <a:gdLst/>
              <a:ahLst/>
              <a:cxnLst/>
              <a:rect l="l" t="t" r="r" b="b"/>
              <a:pathLst>
                <a:path w="1187" h="1156" extrusionOk="0">
                  <a:moveTo>
                    <a:pt x="578" y="0"/>
                  </a:moveTo>
                  <a:cubicBezTo>
                    <a:pt x="426" y="0"/>
                    <a:pt x="274" y="61"/>
                    <a:pt x="153" y="183"/>
                  </a:cubicBezTo>
                  <a:cubicBezTo>
                    <a:pt x="61" y="244"/>
                    <a:pt x="1" y="365"/>
                    <a:pt x="1" y="547"/>
                  </a:cubicBezTo>
                  <a:cubicBezTo>
                    <a:pt x="1" y="639"/>
                    <a:pt x="1" y="699"/>
                    <a:pt x="61" y="791"/>
                  </a:cubicBezTo>
                  <a:cubicBezTo>
                    <a:pt x="92" y="851"/>
                    <a:pt x="122" y="943"/>
                    <a:pt x="153" y="973"/>
                  </a:cubicBezTo>
                  <a:cubicBezTo>
                    <a:pt x="274" y="1095"/>
                    <a:pt x="426" y="1155"/>
                    <a:pt x="578" y="1155"/>
                  </a:cubicBezTo>
                  <a:lnTo>
                    <a:pt x="700" y="1155"/>
                  </a:lnTo>
                  <a:cubicBezTo>
                    <a:pt x="730" y="1155"/>
                    <a:pt x="761" y="1125"/>
                    <a:pt x="791" y="1125"/>
                  </a:cubicBezTo>
                  <a:cubicBezTo>
                    <a:pt x="852" y="1125"/>
                    <a:pt x="882" y="1095"/>
                    <a:pt x="913" y="1095"/>
                  </a:cubicBezTo>
                  <a:cubicBezTo>
                    <a:pt x="943" y="1034"/>
                    <a:pt x="1004" y="1034"/>
                    <a:pt x="1004" y="1003"/>
                  </a:cubicBezTo>
                  <a:lnTo>
                    <a:pt x="1065" y="943"/>
                  </a:lnTo>
                  <a:cubicBezTo>
                    <a:pt x="1125" y="882"/>
                    <a:pt x="1125" y="851"/>
                    <a:pt x="1125" y="821"/>
                  </a:cubicBezTo>
                  <a:cubicBezTo>
                    <a:pt x="1125" y="791"/>
                    <a:pt x="1156" y="760"/>
                    <a:pt x="1156" y="699"/>
                  </a:cubicBezTo>
                  <a:cubicBezTo>
                    <a:pt x="1186" y="517"/>
                    <a:pt x="1125" y="335"/>
                    <a:pt x="1004" y="183"/>
                  </a:cubicBezTo>
                  <a:cubicBezTo>
                    <a:pt x="882" y="61"/>
                    <a:pt x="730"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1"/>
            <p:cNvSpPr/>
            <p:nvPr/>
          </p:nvSpPr>
          <p:spPr>
            <a:xfrm>
              <a:off x="888575"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41"/>
            <p:cNvSpPr/>
            <p:nvPr/>
          </p:nvSpPr>
          <p:spPr>
            <a:xfrm>
              <a:off x="977500"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41"/>
            <p:cNvSpPr/>
            <p:nvPr/>
          </p:nvSpPr>
          <p:spPr>
            <a:xfrm>
              <a:off x="626425"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1"/>
            <p:cNvSpPr/>
            <p:nvPr/>
          </p:nvSpPr>
          <p:spPr>
            <a:xfrm>
              <a:off x="801200" y="3270100"/>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1"/>
            <p:cNvSpPr/>
            <p:nvPr/>
          </p:nvSpPr>
          <p:spPr>
            <a:xfrm>
              <a:off x="7138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41"/>
            <p:cNvSpPr/>
            <p:nvPr/>
          </p:nvSpPr>
          <p:spPr>
            <a:xfrm>
              <a:off x="12404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1"/>
            <p:cNvSpPr/>
            <p:nvPr/>
          </p:nvSpPr>
          <p:spPr>
            <a:xfrm>
              <a:off x="1502575" y="3270100"/>
              <a:ext cx="30425" cy="30425"/>
            </a:xfrm>
            <a:custGeom>
              <a:avLst/>
              <a:gdLst/>
              <a:ahLst/>
              <a:cxnLst/>
              <a:rect l="l" t="t" r="r" b="b"/>
              <a:pathLst>
                <a:path w="1217" h="1217" extrusionOk="0">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1"/>
            <p:cNvSpPr/>
            <p:nvPr/>
          </p:nvSpPr>
          <p:spPr>
            <a:xfrm>
              <a:off x="1415175" y="3270100"/>
              <a:ext cx="30425" cy="30425"/>
            </a:xfrm>
            <a:custGeom>
              <a:avLst/>
              <a:gdLst/>
              <a:ahLst/>
              <a:cxnLst/>
              <a:rect l="l" t="t" r="r" b="b"/>
              <a:pathLst>
                <a:path w="1217" h="1217" extrusionOk="0">
                  <a:moveTo>
                    <a:pt x="609" y="0"/>
                  </a:moveTo>
                  <a:cubicBezTo>
                    <a:pt x="275" y="0"/>
                    <a:pt x="1" y="243"/>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41"/>
            <p:cNvSpPr/>
            <p:nvPr/>
          </p:nvSpPr>
          <p:spPr>
            <a:xfrm>
              <a:off x="1152275"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1"/>
            <p:cNvSpPr/>
            <p:nvPr/>
          </p:nvSpPr>
          <p:spPr>
            <a:xfrm>
              <a:off x="1327800"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41"/>
            <p:cNvSpPr/>
            <p:nvPr/>
          </p:nvSpPr>
          <p:spPr>
            <a:xfrm>
              <a:off x="1064125" y="3270100"/>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41"/>
            <p:cNvSpPr/>
            <p:nvPr/>
          </p:nvSpPr>
          <p:spPr>
            <a:xfrm>
              <a:off x="538275" y="3270100"/>
              <a:ext cx="28125" cy="28125"/>
            </a:xfrm>
            <a:custGeom>
              <a:avLst/>
              <a:gdLst/>
              <a:ahLst/>
              <a:cxnLst/>
              <a:rect l="l" t="t" r="r" b="b"/>
              <a:pathLst>
                <a:path w="1125" h="1125" extrusionOk="0">
                  <a:moveTo>
                    <a:pt x="456" y="0"/>
                  </a:moveTo>
                  <a:cubicBezTo>
                    <a:pt x="456" y="31"/>
                    <a:pt x="426" y="31"/>
                    <a:pt x="395" y="31"/>
                  </a:cubicBezTo>
                  <a:cubicBezTo>
                    <a:pt x="335" y="31"/>
                    <a:pt x="304" y="61"/>
                    <a:pt x="274" y="61"/>
                  </a:cubicBezTo>
                  <a:cubicBezTo>
                    <a:pt x="243" y="122"/>
                    <a:pt x="183" y="122"/>
                    <a:pt x="183" y="152"/>
                  </a:cubicBezTo>
                  <a:cubicBezTo>
                    <a:pt x="91" y="274"/>
                    <a:pt x="0" y="426"/>
                    <a:pt x="0" y="578"/>
                  </a:cubicBezTo>
                  <a:cubicBezTo>
                    <a:pt x="0" y="639"/>
                    <a:pt x="0" y="730"/>
                    <a:pt x="31" y="791"/>
                  </a:cubicBezTo>
                  <a:cubicBezTo>
                    <a:pt x="91" y="882"/>
                    <a:pt x="122" y="943"/>
                    <a:pt x="152" y="973"/>
                  </a:cubicBezTo>
                  <a:lnTo>
                    <a:pt x="243" y="1064"/>
                  </a:lnTo>
                  <a:cubicBezTo>
                    <a:pt x="274" y="1095"/>
                    <a:pt x="304" y="1095"/>
                    <a:pt x="335" y="1095"/>
                  </a:cubicBezTo>
                  <a:cubicBezTo>
                    <a:pt x="395" y="1095"/>
                    <a:pt x="426" y="1125"/>
                    <a:pt x="456" y="1125"/>
                  </a:cubicBezTo>
                  <a:lnTo>
                    <a:pt x="669" y="1125"/>
                  </a:lnTo>
                  <a:cubicBezTo>
                    <a:pt x="730" y="1125"/>
                    <a:pt x="760" y="1095"/>
                    <a:pt x="791" y="1095"/>
                  </a:cubicBezTo>
                  <a:cubicBezTo>
                    <a:pt x="821" y="1095"/>
                    <a:pt x="882" y="1064"/>
                    <a:pt x="912" y="1064"/>
                  </a:cubicBezTo>
                  <a:cubicBezTo>
                    <a:pt x="943" y="1034"/>
                    <a:pt x="973" y="1034"/>
                    <a:pt x="973" y="973"/>
                  </a:cubicBezTo>
                  <a:lnTo>
                    <a:pt x="1064" y="912"/>
                  </a:lnTo>
                  <a:cubicBezTo>
                    <a:pt x="1095" y="882"/>
                    <a:pt x="1095" y="821"/>
                    <a:pt x="1095" y="791"/>
                  </a:cubicBezTo>
                  <a:cubicBezTo>
                    <a:pt x="1095" y="760"/>
                    <a:pt x="1125" y="730"/>
                    <a:pt x="1125" y="669"/>
                  </a:cubicBezTo>
                  <a:lnTo>
                    <a:pt x="1125" y="456"/>
                  </a:lnTo>
                  <a:cubicBezTo>
                    <a:pt x="1125" y="426"/>
                    <a:pt x="1095" y="365"/>
                    <a:pt x="1095" y="335"/>
                  </a:cubicBezTo>
                  <a:cubicBezTo>
                    <a:pt x="1095" y="304"/>
                    <a:pt x="1064" y="274"/>
                    <a:pt x="1064" y="213"/>
                  </a:cubicBezTo>
                  <a:cubicBezTo>
                    <a:pt x="1034" y="183"/>
                    <a:pt x="1034" y="152"/>
                    <a:pt x="973" y="152"/>
                  </a:cubicBezTo>
                  <a:lnTo>
                    <a:pt x="912" y="61"/>
                  </a:lnTo>
                  <a:cubicBezTo>
                    <a:pt x="882" y="31"/>
                    <a:pt x="821" y="31"/>
                    <a:pt x="791" y="31"/>
                  </a:cubicBezTo>
                  <a:cubicBezTo>
                    <a:pt x="760" y="31"/>
                    <a:pt x="730" y="0"/>
                    <a:pt x="66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41"/>
            <p:cNvSpPr/>
            <p:nvPr/>
          </p:nvSpPr>
          <p:spPr>
            <a:xfrm>
              <a:off x="1502575" y="3352100"/>
              <a:ext cx="30425" cy="29725"/>
            </a:xfrm>
            <a:custGeom>
              <a:avLst/>
              <a:gdLst/>
              <a:ahLst/>
              <a:cxnLst/>
              <a:rect l="l" t="t" r="r" b="b"/>
              <a:pathLst>
                <a:path w="1217" h="1189" extrusionOk="0">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41"/>
            <p:cNvSpPr/>
            <p:nvPr/>
          </p:nvSpPr>
          <p:spPr>
            <a:xfrm>
              <a:off x="801200"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41"/>
            <p:cNvSpPr/>
            <p:nvPr/>
          </p:nvSpPr>
          <p:spPr>
            <a:xfrm>
              <a:off x="889350" y="3352100"/>
              <a:ext cx="30400" cy="29725"/>
            </a:xfrm>
            <a:custGeom>
              <a:avLst/>
              <a:gdLst/>
              <a:ahLst/>
              <a:cxnLst/>
              <a:rect l="l" t="t" r="r" b="b"/>
              <a:pathLst>
                <a:path w="1216" h="1189" extrusionOk="0">
                  <a:moveTo>
                    <a:pt x="557" y="1"/>
                  </a:moveTo>
                  <a:cubicBezTo>
                    <a:pt x="246"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41"/>
            <p:cNvSpPr/>
            <p:nvPr/>
          </p:nvSpPr>
          <p:spPr>
            <a:xfrm>
              <a:off x="7138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73" y="1188"/>
                    <a:pt x="1217" y="945"/>
                    <a:pt x="1217" y="581"/>
                  </a:cubicBezTo>
                  <a:cubicBezTo>
                    <a:pt x="1217" y="246"/>
                    <a:pt x="97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41"/>
            <p:cNvSpPr/>
            <p:nvPr/>
          </p:nvSpPr>
          <p:spPr>
            <a:xfrm>
              <a:off x="626425"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41"/>
            <p:cNvSpPr/>
            <p:nvPr/>
          </p:nvSpPr>
          <p:spPr>
            <a:xfrm>
              <a:off x="977500" y="3352100"/>
              <a:ext cx="29650" cy="29725"/>
            </a:xfrm>
            <a:custGeom>
              <a:avLst/>
              <a:gdLst/>
              <a:ahLst/>
              <a:cxnLst/>
              <a:rect l="l" t="t" r="r" b="b"/>
              <a:pathLst>
                <a:path w="1186" h="1189" extrusionOk="0">
                  <a:moveTo>
                    <a:pt x="527" y="1"/>
                  </a:moveTo>
                  <a:cubicBezTo>
                    <a:pt x="219" y="1"/>
                    <a:pt x="0" y="263"/>
                    <a:pt x="0" y="581"/>
                  </a:cubicBezTo>
                  <a:cubicBezTo>
                    <a:pt x="0" y="915"/>
                    <a:pt x="243" y="1188"/>
                    <a:pt x="578" y="1188"/>
                  </a:cubicBezTo>
                  <a:cubicBezTo>
                    <a:pt x="942" y="1188"/>
                    <a:pt x="1185" y="945"/>
                    <a:pt x="1185" y="581"/>
                  </a:cubicBezTo>
                  <a:cubicBezTo>
                    <a:pt x="1185" y="246"/>
                    <a:pt x="942" y="3"/>
                    <a:pt x="578" y="3"/>
                  </a:cubicBezTo>
                  <a:cubicBezTo>
                    <a:pt x="560" y="1"/>
                    <a:pt x="544" y="1"/>
                    <a:pt x="52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41"/>
            <p:cNvSpPr/>
            <p:nvPr/>
          </p:nvSpPr>
          <p:spPr>
            <a:xfrm>
              <a:off x="1327800" y="3352100"/>
              <a:ext cx="30425" cy="29725"/>
            </a:xfrm>
            <a:custGeom>
              <a:avLst/>
              <a:gdLst/>
              <a:ahLst/>
              <a:cxnLst/>
              <a:rect l="l" t="t" r="r" b="b"/>
              <a:pathLst>
                <a:path w="1217" h="1189" extrusionOk="0">
                  <a:moveTo>
                    <a:pt x="558" y="1"/>
                  </a:moveTo>
                  <a:cubicBezTo>
                    <a:pt x="247" y="1"/>
                    <a:pt x="0" y="263"/>
                    <a:pt x="0" y="581"/>
                  </a:cubicBezTo>
                  <a:cubicBezTo>
                    <a:pt x="0" y="915"/>
                    <a:pt x="27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41"/>
            <p:cNvSpPr/>
            <p:nvPr/>
          </p:nvSpPr>
          <p:spPr>
            <a:xfrm>
              <a:off x="12404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41"/>
            <p:cNvSpPr/>
            <p:nvPr/>
          </p:nvSpPr>
          <p:spPr>
            <a:xfrm>
              <a:off x="1415175" y="3352100"/>
              <a:ext cx="30425" cy="29725"/>
            </a:xfrm>
            <a:custGeom>
              <a:avLst/>
              <a:gdLst/>
              <a:ahLst/>
              <a:cxnLst/>
              <a:rect l="l" t="t" r="r" b="b"/>
              <a:pathLst>
                <a:path w="1217" h="1189" extrusionOk="0">
                  <a:moveTo>
                    <a:pt x="558" y="1"/>
                  </a:moveTo>
                  <a:cubicBezTo>
                    <a:pt x="247" y="1"/>
                    <a:pt x="1" y="263"/>
                    <a:pt x="1" y="581"/>
                  </a:cubicBezTo>
                  <a:cubicBezTo>
                    <a:pt x="1" y="915"/>
                    <a:pt x="275"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41"/>
            <p:cNvSpPr/>
            <p:nvPr/>
          </p:nvSpPr>
          <p:spPr>
            <a:xfrm>
              <a:off x="1064875" y="3352100"/>
              <a:ext cx="29650" cy="29725"/>
            </a:xfrm>
            <a:custGeom>
              <a:avLst/>
              <a:gdLst/>
              <a:ahLst/>
              <a:cxnLst/>
              <a:rect l="l" t="t" r="r" b="b"/>
              <a:pathLst>
                <a:path w="1186" h="1189" extrusionOk="0">
                  <a:moveTo>
                    <a:pt x="554" y="1"/>
                  </a:moveTo>
                  <a:cubicBezTo>
                    <a:pt x="220" y="1"/>
                    <a:pt x="1" y="263"/>
                    <a:pt x="1" y="581"/>
                  </a:cubicBezTo>
                  <a:cubicBezTo>
                    <a:pt x="1" y="915"/>
                    <a:pt x="244" y="1188"/>
                    <a:pt x="608" y="1188"/>
                  </a:cubicBezTo>
                  <a:cubicBezTo>
                    <a:pt x="943" y="1188"/>
                    <a:pt x="1186" y="945"/>
                    <a:pt x="1186" y="581"/>
                  </a:cubicBezTo>
                  <a:cubicBezTo>
                    <a:pt x="1186" y="246"/>
                    <a:pt x="943" y="3"/>
                    <a:pt x="608" y="3"/>
                  </a:cubicBezTo>
                  <a:cubicBezTo>
                    <a:pt x="590" y="1"/>
                    <a:pt x="572" y="1"/>
                    <a:pt x="55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41"/>
            <p:cNvSpPr/>
            <p:nvPr/>
          </p:nvSpPr>
          <p:spPr>
            <a:xfrm>
              <a:off x="1152275" y="3352100"/>
              <a:ext cx="30400" cy="29725"/>
            </a:xfrm>
            <a:custGeom>
              <a:avLst/>
              <a:gdLst/>
              <a:ahLst/>
              <a:cxnLst/>
              <a:rect l="l" t="t" r="r" b="b"/>
              <a:pathLst>
                <a:path w="1216" h="1189" extrusionOk="0">
                  <a:moveTo>
                    <a:pt x="553" y="1"/>
                  </a:moveTo>
                  <a:cubicBezTo>
                    <a:pt x="219" y="1"/>
                    <a:pt x="0" y="263"/>
                    <a:pt x="0" y="581"/>
                  </a:cubicBezTo>
                  <a:cubicBezTo>
                    <a:pt x="0" y="915"/>
                    <a:pt x="243" y="1188"/>
                    <a:pt x="608" y="1188"/>
                  </a:cubicBezTo>
                  <a:cubicBezTo>
                    <a:pt x="942" y="1188"/>
                    <a:pt x="1216" y="945"/>
                    <a:pt x="1216" y="581"/>
                  </a:cubicBezTo>
                  <a:cubicBezTo>
                    <a:pt x="1216" y="246"/>
                    <a:pt x="942" y="3"/>
                    <a:pt x="608" y="3"/>
                  </a:cubicBezTo>
                  <a:cubicBezTo>
                    <a:pt x="589" y="1"/>
                    <a:pt x="571" y="1"/>
                    <a:pt x="55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41"/>
            <p:cNvSpPr/>
            <p:nvPr/>
          </p:nvSpPr>
          <p:spPr>
            <a:xfrm>
              <a:off x="539025" y="3351400"/>
              <a:ext cx="30425" cy="30425"/>
            </a:xfrm>
            <a:custGeom>
              <a:avLst/>
              <a:gdLst/>
              <a:ahLst/>
              <a:cxnLst/>
              <a:rect l="l" t="t" r="r" b="b"/>
              <a:pathLst>
                <a:path w="1217" h="1217" extrusionOk="0">
                  <a:moveTo>
                    <a:pt x="609" y="1"/>
                  </a:moveTo>
                  <a:cubicBezTo>
                    <a:pt x="457" y="1"/>
                    <a:pt x="305" y="92"/>
                    <a:pt x="213" y="213"/>
                  </a:cubicBezTo>
                  <a:cubicBezTo>
                    <a:pt x="61" y="305"/>
                    <a:pt x="1" y="457"/>
                    <a:pt x="1" y="609"/>
                  </a:cubicBezTo>
                  <a:cubicBezTo>
                    <a:pt x="1" y="761"/>
                    <a:pt x="92" y="912"/>
                    <a:pt x="213" y="1034"/>
                  </a:cubicBezTo>
                  <a:cubicBezTo>
                    <a:pt x="305" y="1156"/>
                    <a:pt x="457" y="1216"/>
                    <a:pt x="609" y="1216"/>
                  </a:cubicBezTo>
                  <a:cubicBezTo>
                    <a:pt x="761" y="1216"/>
                    <a:pt x="913" y="1156"/>
                    <a:pt x="1034" y="1034"/>
                  </a:cubicBezTo>
                  <a:lnTo>
                    <a:pt x="1125" y="973"/>
                  </a:lnTo>
                  <a:cubicBezTo>
                    <a:pt x="1156" y="912"/>
                    <a:pt x="1156" y="882"/>
                    <a:pt x="1156" y="852"/>
                  </a:cubicBezTo>
                  <a:cubicBezTo>
                    <a:pt x="1156" y="791"/>
                    <a:pt x="1186" y="761"/>
                    <a:pt x="1186" y="730"/>
                  </a:cubicBezTo>
                  <a:cubicBezTo>
                    <a:pt x="1217" y="548"/>
                    <a:pt x="1156" y="365"/>
                    <a:pt x="1034" y="213"/>
                  </a:cubicBezTo>
                  <a:cubicBezTo>
                    <a:pt x="913" y="92"/>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41"/>
            <p:cNvSpPr/>
            <p:nvPr/>
          </p:nvSpPr>
          <p:spPr>
            <a:xfrm>
              <a:off x="1502575" y="3433475"/>
              <a:ext cx="28900" cy="30425"/>
            </a:xfrm>
            <a:custGeom>
              <a:avLst/>
              <a:gdLst/>
              <a:ahLst/>
              <a:cxnLst/>
              <a:rect l="l" t="t" r="r" b="b"/>
              <a:pathLst>
                <a:path w="1156" h="1217" extrusionOk="0">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41"/>
            <p:cNvSpPr/>
            <p:nvPr/>
          </p:nvSpPr>
          <p:spPr>
            <a:xfrm>
              <a:off x="12404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41"/>
            <p:cNvSpPr/>
            <p:nvPr/>
          </p:nvSpPr>
          <p:spPr>
            <a:xfrm>
              <a:off x="1678100" y="3433475"/>
              <a:ext cx="30425" cy="30425"/>
            </a:xfrm>
            <a:custGeom>
              <a:avLst/>
              <a:gdLst/>
              <a:ahLst/>
              <a:cxnLst/>
              <a:rect l="l" t="t" r="r" b="b"/>
              <a:pathLst>
                <a:path w="1217" h="1217" extrusionOk="0">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41"/>
            <p:cNvSpPr/>
            <p:nvPr/>
          </p:nvSpPr>
          <p:spPr>
            <a:xfrm>
              <a:off x="1152275" y="343347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41"/>
            <p:cNvSpPr/>
            <p:nvPr/>
          </p:nvSpPr>
          <p:spPr>
            <a:xfrm>
              <a:off x="13278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41"/>
            <p:cNvSpPr/>
            <p:nvPr/>
          </p:nvSpPr>
          <p:spPr>
            <a:xfrm>
              <a:off x="15907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41"/>
            <p:cNvSpPr/>
            <p:nvPr/>
          </p:nvSpPr>
          <p:spPr>
            <a:xfrm>
              <a:off x="1415175" y="343347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41"/>
            <p:cNvSpPr/>
            <p:nvPr/>
          </p:nvSpPr>
          <p:spPr>
            <a:xfrm>
              <a:off x="1064875" y="3433475"/>
              <a:ext cx="29650" cy="30425"/>
            </a:xfrm>
            <a:custGeom>
              <a:avLst/>
              <a:gdLst/>
              <a:ahLst/>
              <a:cxnLst/>
              <a:rect l="l" t="t" r="r" b="b"/>
              <a:pathLst>
                <a:path w="1186" h="1217" extrusionOk="0">
                  <a:moveTo>
                    <a:pt x="608" y="0"/>
                  </a:moveTo>
                  <a:cubicBezTo>
                    <a:pt x="244" y="0"/>
                    <a:pt x="1" y="274"/>
                    <a:pt x="1" y="608"/>
                  </a:cubicBezTo>
                  <a:cubicBezTo>
                    <a:pt x="1" y="943"/>
                    <a:pt x="244" y="1216"/>
                    <a:pt x="608" y="1216"/>
                  </a:cubicBezTo>
                  <a:cubicBezTo>
                    <a:pt x="943" y="1216"/>
                    <a:pt x="1186" y="943"/>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1"/>
            <p:cNvSpPr/>
            <p:nvPr/>
          </p:nvSpPr>
          <p:spPr>
            <a:xfrm>
              <a:off x="977500" y="3433475"/>
              <a:ext cx="29650" cy="30425"/>
            </a:xfrm>
            <a:custGeom>
              <a:avLst/>
              <a:gdLst/>
              <a:ahLst/>
              <a:cxnLst/>
              <a:rect l="l" t="t" r="r" b="b"/>
              <a:pathLst>
                <a:path w="1186" h="1217" extrusionOk="0">
                  <a:moveTo>
                    <a:pt x="578" y="0"/>
                  </a:moveTo>
                  <a:cubicBezTo>
                    <a:pt x="243" y="0"/>
                    <a:pt x="0" y="274"/>
                    <a:pt x="0" y="608"/>
                  </a:cubicBezTo>
                  <a:cubicBezTo>
                    <a:pt x="0" y="943"/>
                    <a:pt x="243" y="1216"/>
                    <a:pt x="578" y="1216"/>
                  </a:cubicBezTo>
                  <a:cubicBezTo>
                    <a:pt x="942" y="1216"/>
                    <a:pt x="1185" y="943"/>
                    <a:pt x="1185" y="608"/>
                  </a:cubicBezTo>
                  <a:cubicBezTo>
                    <a:pt x="1185" y="274"/>
                    <a:pt x="94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41"/>
            <p:cNvSpPr/>
            <p:nvPr/>
          </p:nvSpPr>
          <p:spPr>
            <a:xfrm>
              <a:off x="6264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41"/>
            <p:cNvSpPr/>
            <p:nvPr/>
          </p:nvSpPr>
          <p:spPr>
            <a:xfrm>
              <a:off x="7138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41"/>
            <p:cNvSpPr/>
            <p:nvPr/>
          </p:nvSpPr>
          <p:spPr>
            <a:xfrm>
              <a:off x="8012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41"/>
            <p:cNvSpPr/>
            <p:nvPr/>
          </p:nvSpPr>
          <p:spPr>
            <a:xfrm>
              <a:off x="889350" y="3433475"/>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41"/>
            <p:cNvSpPr/>
            <p:nvPr/>
          </p:nvSpPr>
          <p:spPr>
            <a:xfrm>
              <a:off x="538275" y="3434225"/>
              <a:ext cx="28125" cy="28900"/>
            </a:xfrm>
            <a:custGeom>
              <a:avLst/>
              <a:gdLst/>
              <a:ahLst/>
              <a:cxnLst/>
              <a:rect l="l" t="t" r="r" b="b"/>
              <a:pathLst>
                <a:path w="1125" h="1156" extrusionOk="0">
                  <a:moveTo>
                    <a:pt x="456" y="1"/>
                  </a:moveTo>
                  <a:cubicBezTo>
                    <a:pt x="456" y="1"/>
                    <a:pt x="426" y="1"/>
                    <a:pt x="395" y="31"/>
                  </a:cubicBezTo>
                  <a:cubicBezTo>
                    <a:pt x="335" y="31"/>
                    <a:pt x="304" y="92"/>
                    <a:pt x="274" y="92"/>
                  </a:cubicBezTo>
                  <a:cubicBezTo>
                    <a:pt x="243" y="122"/>
                    <a:pt x="183" y="122"/>
                    <a:pt x="183" y="153"/>
                  </a:cubicBezTo>
                  <a:cubicBezTo>
                    <a:pt x="91" y="274"/>
                    <a:pt x="0" y="426"/>
                    <a:pt x="0" y="578"/>
                  </a:cubicBezTo>
                  <a:cubicBezTo>
                    <a:pt x="0" y="639"/>
                    <a:pt x="0" y="730"/>
                    <a:pt x="31" y="791"/>
                  </a:cubicBezTo>
                  <a:cubicBezTo>
                    <a:pt x="91" y="882"/>
                    <a:pt x="122" y="943"/>
                    <a:pt x="152" y="1004"/>
                  </a:cubicBezTo>
                  <a:lnTo>
                    <a:pt x="243" y="1065"/>
                  </a:lnTo>
                  <a:cubicBezTo>
                    <a:pt x="274" y="1095"/>
                    <a:pt x="304" y="1095"/>
                    <a:pt x="335" y="1095"/>
                  </a:cubicBezTo>
                  <a:cubicBezTo>
                    <a:pt x="395" y="1095"/>
                    <a:pt x="426" y="1156"/>
                    <a:pt x="456" y="1156"/>
                  </a:cubicBezTo>
                  <a:lnTo>
                    <a:pt x="669" y="1156"/>
                  </a:lnTo>
                  <a:cubicBezTo>
                    <a:pt x="730" y="1156"/>
                    <a:pt x="760" y="1095"/>
                    <a:pt x="791" y="1095"/>
                  </a:cubicBezTo>
                  <a:cubicBezTo>
                    <a:pt x="821" y="1095"/>
                    <a:pt x="882" y="1065"/>
                    <a:pt x="912" y="1065"/>
                  </a:cubicBezTo>
                  <a:cubicBezTo>
                    <a:pt x="943" y="1034"/>
                    <a:pt x="973" y="1034"/>
                    <a:pt x="973" y="1004"/>
                  </a:cubicBezTo>
                  <a:lnTo>
                    <a:pt x="1064" y="913"/>
                  </a:lnTo>
                  <a:cubicBezTo>
                    <a:pt x="1095" y="882"/>
                    <a:pt x="1095" y="852"/>
                    <a:pt x="1095" y="791"/>
                  </a:cubicBezTo>
                  <a:cubicBezTo>
                    <a:pt x="1095" y="761"/>
                    <a:pt x="1125" y="730"/>
                    <a:pt x="1125" y="700"/>
                  </a:cubicBezTo>
                  <a:lnTo>
                    <a:pt x="1125" y="457"/>
                  </a:lnTo>
                  <a:cubicBezTo>
                    <a:pt x="1125" y="426"/>
                    <a:pt x="1095" y="396"/>
                    <a:pt x="1095" y="335"/>
                  </a:cubicBezTo>
                  <a:cubicBezTo>
                    <a:pt x="1095" y="305"/>
                    <a:pt x="1064" y="274"/>
                    <a:pt x="1064" y="244"/>
                  </a:cubicBezTo>
                  <a:cubicBezTo>
                    <a:pt x="1034" y="183"/>
                    <a:pt x="1034" y="153"/>
                    <a:pt x="973" y="153"/>
                  </a:cubicBezTo>
                  <a:lnTo>
                    <a:pt x="912" y="92"/>
                  </a:lnTo>
                  <a:cubicBezTo>
                    <a:pt x="882" y="31"/>
                    <a:pt x="821" y="31"/>
                    <a:pt x="791" y="31"/>
                  </a:cubicBezTo>
                  <a:cubicBezTo>
                    <a:pt x="760" y="31"/>
                    <a:pt x="730" y="1"/>
                    <a:pt x="66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41"/>
            <p:cNvSpPr/>
            <p:nvPr/>
          </p:nvSpPr>
          <p:spPr>
            <a:xfrm>
              <a:off x="1152275"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41"/>
            <p:cNvSpPr/>
            <p:nvPr/>
          </p:nvSpPr>
          <p:spPr>
            <a:xfrm>
              <a:off x="16781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41"/>
            <p:cNvSpPr/>
            <p:nvPr/>
          </p:nvSpPr>
          <p:spPr>
            <a:xfrm>
              <a:off x="1064125" y="3514775"/>
              <a:ext cx="30400" cy="30425"/>
            </a:xfrm>
            <a:custGeom>
              <a:avLst/>
              <a:gdLst/>
              <a:ahLst/>
              <a:cxnLst/>
              <a:rect l="l" t="t" r="r" b="b"/>
              <a:pathLst>
                <a:path w="1216" h="1217" extrusionOk="0">
                  <a:moveTo>
                    <a:pt x="608" y="1"/>
                  </a:moveTo>
                  <a:cubicBezTo>
                    <a:pt x="274" y="1"/>
                    <a:pt x="0" y="274"/>
                    <a:pt x="0" y="609"/>
                  </a:cubicBezTo>
                  <a:cubicBezTo>
                    <a:pt x="0" y="943"/>
                    <a:pt x="274" y="1217"/>
                    <a:pt x="608" y="1217"/>
                  </a:cubicBezTo>
                  <a:cubicBezTo>
                    <a:pt x="973" y="1217"/>
                    <a:pt x="1216" y="94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41"/>
            <p:cNvSpPr/>
            <p:nvPr/>
          </p:nvSpPr>
          <p:spPr>
            <a:xfrm>
              <a:off x="1589950" y="3514775"/>
              <a:ext cx="30425" cy="30425"/>
            </a:xfrm>
            <a:custGeom>
              <a:avLst/>
              <a:gdLst/>
              <a:ahLst/>
              <a:cxnLst/>
              <a:rect l="l" t="t" r="r" b="b"/>
              <a:pathLst>
                <a:path w="1217" h="1217" extrusionOk="0">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41"/>
            <p:cNvSpPr/>
            <p:nvPr/>
          </p:nvSpPr>
          <p:spPr>
            <a:xfrm>
              <a:off x="1327800"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43" y="1217"/>
                    <a:pt x="1216" y="973"/>
                    <a:pt x="1216" y="609"/>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41"/>
            <p:cNvSpPr/>
            <p:nvPr/>
          </p:nvSpPr>
          <p:spPr>
            <a:xfrm>
              <a:off x="1415175" y="3514775"/>
              <a:ext cx="30425" cy="30425"/>
            </a:xfrm>
            <a:custGeom>
              <a:avLst/>
              <a:gdLst/>
              <a:ahLst/>
              <a:cxnLst/>
              <a:rect l="l" t="t" r="r" b="b"/>
              <a:pathLst>
                <a:path w="1217" h="1217" extrusionOk="0">
                  <a:moveTo>
                    <a:pt x="609" y="1"/>
                  </a:moveTo>
                  <a:cubicBezTo>
                    <a:pt x="275" y="1"/>
                    <a:pt x="1" y="274"/>
                    <a:pt x="1" y="609"/>
                  </a:cubicBezTo>
                  <a:cubicBezTo>
                    <a:pt x="1" y="973"/>
                    <a:pt x="275"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41"/>
            <p:cNvSpPr/>
            <p:nvPr/>
          </p:nvSpPr>
          <p:spPr>
            <a:xfrm>
              <a:off x="1502575" y="3514775"/>
              <a:ext cx="28900" cy="30425"/>
            </a:xfrm>
            <a:custGeom>
              <a:avLst/>
              <a:gdLst/>
              <a:ahLst/>
              <a:cxnLst/>
              <a:rect l="l" t="t" r="r" b="b"/>
              <a:pathLst>
                <a:path w="1156" h="1217" extrusionOk="0">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1"/>
            <p:cNvSpPr/>
            <p:nvPr/>
          </p:nvSpPr>
          <p:spPr>
            <a:xfrm>
              <a:off x="12404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1"/>
            <p:cNvSpPr/>
            <p:nvPr/>
          </p:nvSpPr>
          <p:spPr>
            <a:xfrm>
              <a:off x="7138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73" y="1217"/>
                    <a:pt x="1217" y="973"/>
                    <a:pt x="1217" y="609"/>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41"/>
            <p:cNvSpPr/>
            <p:nvPr/>
          </p:nvSpPr>
          <p:spPr>
            <a:xfrm>
              <a:off x="801200" y="3514775"/>
              <a:ext cx="30425" cy="30425"/>
            </a:xfrm>
            <a:custGeom>
              <a:avLst/>
              <a:gdLst/>
              <a:ahLst/>
              <a:cxnLst/>
              <a:rect l="l" t="t" r="r" b="b"/>
              <a:pathLst>
                <a:path w="1217" h="1217"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41"/>
            <p:cNvSpPr/>
            <p:nvPr/>
          </p:nvSpPr>
          <p:spPr>
            <a:xfrm>
              <a:off x="626425"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73" y="1217"/>
                    <a:pt x="1216" y="97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41"/>
            <p:cNvSpPr/>
            <p:nvPr/>
          </p:nvSpPr>
          <p:spPr>
            <a:xfrm>
              <a:off x="888575" y="35147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41"/>
            <p:cNvSpPr/>
            <p:nvPr/>
          </p:nvSpPr>
          <p:spPr>
            <a:xfrm>
              <a:off x="977500"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41"/>
            <p:cNvSpPr/>
            <p:nvPr/>
          </p:nvSpPr>
          <p:spPr>
            <a:xfrm>
              <a:off x="539025" y="3515550"/>
              <a:ext cx="28900" cy="28900"/>
            </a:xfrm>
            <a:custGeom>
              <a:avLst/>
              <a:gdLst/>
              <a:ahLst/>
              <a:cxnLst/>
              <a:rect l="l" t="t" r="r" b="b"/>
              <a:pathLst>
                <a:path w="1156" h="1156" extrusionOk="0">
                  <a:moveTo>
                    <a:pt x="578" y="0"/>
                  </a:moveTo>
                  <a:cubicBezTo>
                    <a:pt x="426" y="0"/>
                    <a:pt x="274" y="91"/>
                    <a:pt x="153" y="213"/>
                  </a:cubicBezTo>
                  <a:cubicBezTo>
                    <a:pt x="61" y="274"/>
                    <a:pt x="1" y="426"/>
                    <a:pt x="1" y="578"/>
                  </a:cubicBezTo>
                  <a:cubicBezTo>
                    <a:pt x="1" y="669"/>
                    <a:pt x="1" y="730"/>
                    <a:pt x="61" y="821"/>
                  </a:cubicBezTo>
                  <a:cubicBezTo>
                    <a:pt x="92" y="882"/>
                    <a:pt x="122" y="973"/>
                    <a:pt x="153" y="1003"/>
                  </a:cubicBezTo>
                  <a:lnTo>
                    <a:pt x="244" y="1094"/>
                  </a:lnTo>
                  <a:cubicBezTo>
                    <a:pt x="274" y="1125"/>
                    <a:pt x="305" y="1125"/>
                    <a:pt x="365" y="1125"/>
                  </a:cubicBezTo>
                  <a:cubicBezTo>
                    <a:pt x="396" y="1125"/>
                    <a:pt x="426" y="1155"/>
                    <a:pt x="457" y="1155"/>
                  </a:cubicBezTo>
                  <a:lnTo>
                    <a:pt x="700" y="1155"/>
                  </a:lnTo>
                  <a:cubicBezTo>
                    <a:pt x="730" y="1155"/>
                    <a:pt x="761" y="1125"/>
                    <a:pt x="791" y="1125"/>
                  </a:cubicBezTo>
                  <a:cubicBezTo>
                    <a:pt x="852" y="1125"/>
                    <a:pt x="882" y="1094"/>
                    <a:pt x="913" y="1094"/>
                  </a:cubicBezTo>
                  <a:cubicBezTo>
                    <a:pt x="943" y="1034"/>
                    <a:pt x="1004" y="1034"/>
                    <a:pt x="1004" y="1003"/>
                  </a:cubicBezTo>
                  <a:lnTo>
                    <a:pt x="1065" y="942"/>
                  </a:lnTo>
                  <a:cubicBezTo>
                    <a:pt x="1095" y="882"/>
                    <a:pt x="1095" y="851"/>
                    <a:pt x="1095" y="821"/>
                  </a:cubicBezTo>
                  <a:cubicBezTo>
                    <a:pt x="1095" y="790"/>
                    <a:pt x="1156" y="730"/>
                    <a:pt x="1156" y="699"/>
                  </a:cubicBezTo>
                  <a:lnTo>
                    <a:pt x="1156" y="486"/>
                  </a:lnTo>
                  <a:cubicBezTo>
                    <a:pt x="1156" y="426"/>
                    <a:pt x="1095" y="395"/>
                    <a:pt x="1095" y="365"/>
                  </a:cubicBezTo>
                  <a:cubicBezTo>
                    <a:pt x="1095" y="304"/>
                    <a:pt x="1065" y="274"/>
                    <a:pt x="1065" y="243"/>
                  </a:cubicBezTo>
                  <a:cubicBezTo>
                    <a:pt x="1034" y="213"/>
                    <a:pt x="1034" y="182"/>
                    <a:pt x="1004" y="182"/>
                  </a:cubicBezTo>
                  <a:lnTo>
                    <a:pt x="913" y="91"/>
                  </a:lnTo>
                  <a:cubicBezTo>
                    <a:pt x="882" y="61"/>
                    <a:pt x="852" y="61"/>
                    <a:pt x="791" y="61"/>
                  </a:cubicBezTo>
                  <a:cubicBezTo>
                    <a:pt x="761" y="61"/>
                    <a:pt x="730" y="0"/>
                    <a:pt x="70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7"/>
          <p:cNvSpPr txBox="1"/>
          <p:nvPr>
            <p:ph type="subTitle" idx="2"/>
          </p:nvPr>
        </p:nvSpPr>
        <p:spPr>
          <a:xfrm>
            <a:off x="610870" y="1130935"/>
            <a:ext cx="4687570" cy="3728085"/>
          </a:xfrm>
          <a:prstGeom prst="rect">
            <a:avLst/>
          </a:prstGeom>
        </p:spPr>
        <p:txBody>
          <a:bodyPr spcFirstLastPara="1" wrap="square" lIns="91425" tIns="91425" rIns="91425" bIns="91425" anchor="t" anchorCtr="0">
            <a:noAutofit/>
          </a:bodyPr>
          <a:p>
            <a:pPr marL="0" lvl="0" indent="0" algn="l" rtl="0">
              <a:lnSpc>
                <a:spcPct val="100000"/>
              </a:lnSpc>
              <a:spcBef>
                <a:spcPts val="0"/>
              </a:spcBef>
              <a:spcAft>
                <a:spcPts val="0"/>
              </a:spcAft>
              <a:buNone/>
            </a:pPr>
            <a:r>
              <a:rPr sz="1600">
                <a:sym typeface="+mn-ea"/>
              </a:rPr>
              <a:t>Data preprocessing is a critical phase where we harness the power of machine learning to extract meaningful insights from the raw chat data. </a:t>
            </a:r>
            <a:endParaRPr sz="1600">
              <a:sym typeface="+mn-ea"/>
            </a:endParaRPr>
          </a:p>
          <a:p>
            <a:pPr marL="0" lvl="0" indent="0" algn="l" rtl="0">
              <a:lnSpc>
                <a:spcPct val="100000"/>
              </a:lnSpc>
              <a:spcBef>
                <a:spcPts val="0"/>
              </a:spcBef>
              <a:spcAft>
                <a:spcPts val="0"/>
              </a:spcAft>
              <a:buNone/>
            </a:pPr>
            <a:r>
              <a:rPr sz="1600">
                <a:sym typeface="+mn-ea"/>
              </a:rPr>
              <a:t>The initial step in data preprocessing focuses on cleaning and formatting the raw chat data. This involves handling missing or duplicate messages, removing irrelevant metadata, and standardizing the format to create a consistent and structured dataset.</a:t>
            </a:r>
            <a:endParaRPr sz="1600">
              <a:sym typeface="+mn-ea"/>
            </a:endParaRPr>
          </a:p>
          <a:p>
            <a:pPr marL="0" lvl="0" indent="0" algn="l" rtl="0">
              <a:lnSpc>
                <a:spcPct val="100000"/>
              </a:lnSpc>
              <a:spcBef>
                <a:spcPts val="0"/>
              </a:spcBef>
              <a:spcAft>
                <a:spcPts val="0"/>
              </a:spcAft>
              <a:buNone/>
            </a:pPr>
            <a:r>
              <a:rPr sz="1600">
                <a:sym typeface="+mn-ea"/>
              </a:rPr>
              <a:t>WhatsApp chats often include emojis and multimedia content. Our preprocessing pipeline incorporates methods to handle and analyze these non-textual elements. </a:t>
            </a:r>
            <a:endParaRPr sz="16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585420" y="42606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100"/>
              <a:t>Data Analysis</a:t>
            </a:r>
            <a:endParaRPr lang="en-US" sz="3100" i="1"/>
          </a:p>
        </p:txBody>
      </p:sp>
      <p:grpSp>
        <p:nvGrpSpPr>
          <p:cNvPr id="1416" name="Google Shape;1416;p41"/>
          <p:cNvGrpSpPr/>
          <p:nvPr/>
        </p:nvGrpSpPr>
        <p:grpSpPr>
          <a:xfrm>
            <a:off x="5649707" y="3396864"/>
            <a:ext cx="2266663" cy="1528441"/>
            <a:chOff x="538275" y="2697150"/>
            <a:chExt cx="1257650" cy="848050"/>
          </a:xfrm>
        </p:grpSpPr>
        <p:sp>
          <p:nvSpPr>
            <p:cNvPr id="1417" name="Google Shape;1417;p41"/>
            <p:cNvSpPr/>
            <p:nvPr/>
          </p:nvSpPr>
          <p:spPr>
            <a:xfrm>
              <a:off x="1766250" y="3515625"/>
              <a:ext cx="28900" cy="29575"/>
            </a:xfrm>
            <a:custGeom>
              <a:avLst/>
              <a:gdLst/>
              <a:ahLst/>
              <a:cxnLst/>
              <a:rect l="l" t="t" r="r" b="b"/>
              <a:pathLst>
                <a:path w="1156" h="1183" extrusionOk="0">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41"/>
            <p:cNvSpPr/>
            <p:nvPr/>
          </p:nvSpPr>
          <p:spPr>
            <a:xfrm>
              <a:off x="1765500" y="3435000"/>
              <a:ext cx="30425" cy="28900"/>
            </a:xfrm>
            <a:custGeom>
              <a:avLst/>
              <a:gdLst/>
              <a:ahLst/>
              <a:cxnLst/>
              <a:rect l="l" t="t" r="r" b="b"/>
              <a:pathLst>
                <a:path w="1217" h="1156" extrusionOk="0">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41"/>
            <p:cNvSpPr/>
            <p:nvPr/>
          </p:nvSpPr>
          <p:spPr>
            <a:xfrm>
              <a:off x="1590725" y="3351400"/>
              <a:ext cx="29650" cy="29675"/>
            </a:xfrm>
            <a:custGeom>
              <a:avLst/>
              <a:gdLst/>
              <a:ahLst/>
              <a:cxnLst/>
              <a:rect l="l" t="t" r="r" b="b"/>
              <a:pathLst>
                <a:path w="1186" h="1187" extrusionOk="0">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41"/>
            <p:cNvSpPr/>
            <p:nvPr/>
          </p:nvSpPr>
          <p:spPr>
            <a:xfrm>
              <a:off x="1678100" y="3351400"/>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41"/>
            <p:cNvSpPr/>
            <p:nvPr/>
          </p:nvSpPr>
          <p:spPr>
            <a:xfrm>
              <a:off x="1764725" y="3351400"/>
              <a:ext cx="31200" cy="30425"/>
            </a:xfrm>
            <a:custGeom>
              <a:avLst/>
              <a:gdLst/>
              <a:ahLst/>
              <a:cxnLst/>
              <a:rect l="l" t="t" r="r" b="b"/>
              <a:pathLst>
                <a:path w="1248" h="1217" extrusionOk="0">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41"/>
            <p:cNvSpPr/>
            <p:nvPr/>
          </p:nvSpPr>
          <p:spPr>
            <a:xfrm>
              <a:off x="1589950" y="3270100"/>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41"/>
            <p:cNvSpPr/>
            <p:nvPr/>
          </p:nvSpPr>
          <p:spPr>
            <a:xfrm>
              <a:off x="1678100"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41"/>
            <p:cNvSpPr/>
            <p:nvPr/>
          </p:nvSpPr>
          <p:spPr>
            <a:xfrm>
              <a:off x="1764725" y="3270850"/>
              <a:ext cx="31200" cy="29675"/>
            </a:xfrm>
            <a:custGeom>
              <a:avLst/>
              <a:gdLst/>
              <a:ahLst/>
              <a:cxnLst/>
              <a:rect l="l" t="t" r="r" b="b"/>
              <a:pathLst>
                <a:path w="1248" h="1187" extrusionOk="0">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41"/>
            <p:cNvSpPr/>
            <p:nvPr/>
          </p:nvSpPr>
          <p:spPr>
            <a:xfrm>
              <a:off x="16781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41"/>
            <p:cNvSpPr/>
            <p:nvPr/>
          </p:nvSpPr>
          <p:spPr>
            <a:xfrm>
              <a:off x="150257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41"/>
            <p:cNvSpPr/>
            <p:nvPr/>
          </p:nvSpPr>
          <p:spPr>
            <a:xfrm>
              <a:off x="1589950" y="3188025"/>
              <a:ext cx="30425" cy="30425"/>
            </a:xfrm>
            <a:custGeom>
              <a:avLst/>
              <a:gdLst/>
              <a:ahLst/>
              <a:cxnLst/>
              <a:rect l="l" t="t" r="r" b="b"/>
              <a:pathLst>
                <a:path w="1217" h="1217" extrusionOk="0">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41"/>
            <p:cNvSpPr/>
            <p:nvPr/>
          </p:nvSpPr>
          <p:spPr>
            <a:xfrm>
              <a:off x="1764725" y="3188025"/>
              <a:ext cx="31200" cy="30425"/>
            </a:xfrm>
            <a:custGeom>
              <a:avLst/>
              <a:gdLst/>
              <a:ahLst/>
              <a:cxnLst/>
              <a:rect l="l" t="t" r="r" b="b"/>
              <a:pathLst>
                <a:path w="1248" h="1217" extrusionOk="0">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41"/>
            <p:cNvSpPr/>
            <p:nvPr/>
          </p:nvSpPr>
          <p:spPr>
            <a:xfrm>
              <a:off x="1589950"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41"/>
            <p:cNvSpPr/>
            <p:nvPr/>
          </p:nvSpPr>
          <p:spPr>
            <a:xfrm>
              <a:off x="15025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41"/>
            <p:cNvSpPr/>
            <p:nvPr/>
          </p:nvSpPr>
          <p:spPr>
            <a:xfrm>
              <a:off x="1415175"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41"/>
            <p:cNvSpPr/>
            <p:nvPr/>
          </p:nvSpPr>
          <p:spPr>
            <a:xfrm>
              <a:off x="167810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41"/>
            <p:cNvSpPr/>
            <p:nvPr/>
          </p:nvSpPr>
          <p:spPr>
            <a:xfrm>
              <a:off x="1764725" y="3106725"/>
              <a:ext cx="31200" cy="30425"/>
            </a:xfrm>
            <a:custGeom>
              <a:avLst/>
              <a:gdLst/>
              <a:ahLst/>
              <a:cxnLst/>
              <a:rect l="l" t="t" r="r" b="b"/>
              <a:pathLst>
                <a:path w="1248" h="1217" extrusionOk="0">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41"/>
            <p:cNvSpPr/>
            <p:nvPr/>
          </p:nvSpPr>
          <p:spPr>
            <a:xfrm>
              <a:off x="1678100"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41"/>
            <p:cNvSpPr/>
            <p:nvPr/>
          </p:nvSpPr>
          <p:spPr>
            <a:xfrm>
              <a:off x="1327800"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41"/>
            <p:cNvSpPr/>
            <p:nvPr/>
          </p:nvSpPr>
          <p:spPr>
            <a:xfrm>
              <a:off x="1589950" y="302390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41"/>
            <p:cNvSpPr/>
            <p:nvPr/>
          </p:nvSpPr>
          <p:spPr>
            <a:xfrm>
              <a:off x="1415175" y="3023900"/>
              <a:ext cx="30425" cy="30400"/>
            </a:xfrm>
            <a:custGeom>
              <a:avLst/>
              <a:gdLst/>
              <a:ahLst/>
              <a:cxnLst/>
              <a:rect l="l" t="t" r="r" b="b"/>
              <a:pathLst>
                <a:path w="1217" h="1216" extrusionOk="0">
                  <a:moveTo>
                    <a:pt x="609" y="0"/>
                  </a:moveTo>
                  <a:cubicBezTo>
                    <a:pt x="275" y="31"/>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41"/>
            <p:cNvSpPr/>
            <p:nvPr/>
          </p:nvSpPr>
          <p:spPr>
            <a:xfrm>
              <a:off x="1502575"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41"/>
            <p:cNvSpPr/>
            <p:nvPr/>
          </p:nvSpPr>
          <p:spPr>
            <a:xfrm>
              <a:off x="1765500" y="3024650"/>
              <a:ext cx="30425" cy="29650"/>
            </a:xfrm>
            <a:custGeom>
              <a:avLst/>
              <a:gdLst/>
              <a:ahLst/>
              <a:cxnLst/>
              <a:rect l="l" t="t" r="r" b="b"/>
              <a:pathLst>
                <a:path w="1217" h="1186" extrusionOk="0">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41"/>
            <p:cNvSpPr/>
            <p:nvPr/>
          </p:nvSpPr>
          <p:spPr>
            <a:xfrm>
              <a:off x="1589950" y="2941825"/>
              <a:ext cx="30425" cy="30425"/>
            </a:xfrm>
            <a:custGeom>
              <a:avLst/>
              <a:gdLst/>
              <a:ahLst/>
              <a:cxnLst/>
              <a:rect l="l" t="t" r="r" b="b"/>
              <a:pathLst>
                <a:path w="1217" h="1217" extrusionOk="0">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41"/>
            <p:cNvSpPr/>
            <p:nvPr/>
          </p:nvSpPr>
          <p:spPr>
            <a:xfrm>
              <a:off x="1415175" y="2942575"/>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41"/>
            <p:cNvSpPr/>
            <p:nvPr/>
          </p:nvSpPr>
          <p:spPr>
            <a:xfrm>
              <a:off x="1502575"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41"/>
            <p:cNvSpPr/>
            <p:nvPr/>
          </p:nvSpPr>
          <p:spPr>
            <a:xfrm>
              <a:off x="1327800" y="2942575"/>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41"/>
            <p:cNvSpPr/>
            <p:nvPr/>
          </p:nvSpPr>
          <p:spPr>
            <a:xfrm>
              <a:off x="1678100"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41"/>
            <p:cNvSpPr/>
            <p:nvPr/>
          </p:nvSpPr>
          <p:spPr>
            <a:xfrm>
              <a:off x="1240400" y="2942575"/>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41"/>
            <p:cNvSpPr/>
            <p:nvPr/>
          </p:nvSpPr>
          <p:spPr>
            <a:xfrm>
              <a:off x="1765500" y="2943350"/>
              <a:ext cx="30425" cy="29650"/>
            </a:xfrm>
            <a:custGeom>
              <a:avLst/>
              <a:gdLst/>
              <a:ahLst/>
              <a:cxnLst/>
              <a:rect l="l" t="t" r="r" b="b"/>
              <a:pathLst>
                <a:path w="1217" h="1186" extrusionOk="0">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41"/>
            <p:cNvSpPr/>
            <p:nvPr/>
          </p:nvSpPr>
          <p:spPr>
            <a:xfrm>
              <a:off x="1327800"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41"/>
            <p:cNvSpPr/>
            <p:nvPr/>
          </p:nvSpPr>
          <p:spPr>
            <a:xfrm>
              <a:off x="1415175" y="2860525"/>
              <a:ext cx="30425" cy="30400"/>
            </a:xfrm>
            <a:custGeom>
              <a:avLst/>
              <a:gdLst/>
              <a:ahLst/>
              <a:cxnLst/>
              <a:rect l="l" t="t" r="r" b="b"/>
              <a:pathLst>
                <a:path w="1217" h="1216" extrusionOk="0">
                  <a:moveTo>
                    <a:pt x="609" y="0"/>
                  </a:moveTo>
                  <a:cubicBezTo>
                    <a:pt x="275" y="30"/>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41"/>
            <p:cNvSpPr/>
            <p:nvPr/>
          </p:nvSpPr>
          <p:spPr>
            <a:xfrm>
              <a:off x="1152275" y="2860525"/>
              <a:ext cx="30400" cy="30400"/>
            </a:xfrm>
            <a:custGeom>
              <a:avLst/>
              <a:gdLst/>
              <a:ahLst/>
              <a:cxnLst/>
              <a:rect l="l" t="t" r="r" b="b"/>
              <a:pathLst>
                <a:path w="1216" h="1216" extrusionOk="0">
                  <a:moveTo>
                    <a:pt x="608" y="0"/>
                  </a:moveTo>
                  <a:cubicBezTo>
                    <a:pt x="243" y="30"/>
                    <a:pt x="0" y="30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41"/>
            <p:cNvSpPr/>
            <p:nvPr/>
          </p:nvSpPr>
          <p:spPr>
            <a:xfrm>
              <a:off x="1678100"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41"/>
            <p:cNvSpPr/>
            <p:nvPr/>
          </p:nvSpPr>
          <p:spPr>
            <a:xfrm>
              <a:off x="1589950" y="2860525"/>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41"/>
            <p:cNvSpPr/>
            <p:nvPr/>
          </p:nvSpPr>
          <p:spPr>
            <a:xfrm>
              <a:off x="1502575"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41"/>
            <p:cNvSpPr/>
            <p:nvPr/>
          </p:nvSpPr>
          <p:spPr>
            <a:xfrm>
              <a:off x="12404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41"/>
            <p:cNvSpPr/>
            <p:nvPr/>
          </p:nvSpPr>
          <p:spPr>
            <a:xfrm>
              <a:off x="1764725" y="2860525"/>
              <a:ext cx="31200" cy="30400"/>
            </a:xfrm>
            <a:custGeom>
              <a:avLst/>
              <a:gdLst/>
              <a:ahLst/>
              <a:cxnLst/>
              <a:rect l="l" t="t" r="r" b="b"/>
              <a:pathLst>
                <a:path w="1248" h="1216" extrusionOk="0">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41"/>
            <p:cNvSpPr/>
            <p:nvPr/>
          </p:nvSpPr>
          <p:spPr>
            <a:xfrm>
              <a:off x="167810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41"/>
            <p:cNvSpPr/>
            <p:nvPr/>
          </p:nvSpPr>
          <p:spPr>
            <a:xfrm>
              <a:off x="1589950" y="2779200"/>
              <a:ext cx="30425" cy="30425"/>
            </a:xfrm>
            <a:custGeom>
              <a:avLst/>
              <a:gdLst/>
              <a:ahLst/>
              <a:cxnLst/>
              <a:rect l="l" t="t" r="r" b="b"/>
              <a:pathLst>
                <a:path w="1217" h="1217" extrusionOk="0">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41"/>
            <p:cNvSpPr/>
            <p:nvPr/>
          </p:nvSpPr>
          <p:spPr>
            <a:xfrm>
              <a:off x="1415175" y="2779200"/>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41"/>
            <p:cNvSpPr/>
            <p:nvPr/>
          </p:nvSpPr>
          <p:spPr>
            <a:xfrm>
              <a:off x="1152275" y="2779200"/>
              <a:ext cx="30400" cy="30425"/>
            </a:xfrm>
            <a:custGeom>
              <a:avLst/>
              <a:gdLst/>
              <a:ahLst/>
              <a:cxnLst/>
              <a:rect l="l" t="t" r="r" b="b"/>
              <a:pathLst>
                <a:path w="1216" h="1217" extrusionOk="0">
                  <a:moveTo>
                    <a:pt x="608" y="1"/>
                  </a:moveTo>
                  <a:cubicBezTo>
                    <a:pt x="243" y="31"/>
                    <a:pt x="0" y="305"/>
                    <a:pt x="0" y="609"/>
                  </a:cubicBezTo>
                  <a:cubicBezTo>
                    <a:pt x="0" y="943"/>
                    <a:pt x="243" y="1217"/>
                    <a:pt x="608" y="1217"/>
                  </a:cubicBezTo>
                  <a:cubicBezTo>
                    <a:pt x="942" y="1217"/>
                    <a:pt x="1216" y="943"/>
                    <a:pt x="1216" y="609"/>
                  </a:cubicBezTo>
                  <a:cubicBezTo>
                    <a:pt x="1216" y="24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41"/>
            <p:cNvSpPr/>
            <p:nvPr/>
          </p:nvSpPr>
          <p:spPr>
            <a:xfrm>
              <a:off x="1502575"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41"/>
            <p:cNvSpPr/>
            <p:nvPr/>
          </p:nvSpPr>
          <p:spPr>
            <a:xfrm>
              <a:off x="1327800" y="2779200"/>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41"/>
            <p:cNvSpPr/>
            <p:nvPr/>
          </p:nvSpPr>
          <p:spPr>
            <a:xfrm>
              <a:off x="1064125" y="27792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41"/>
            <p:cNvSpPr/>
            <p:nvPr/>
          </p:nvSpPr>
          <p:spPr>
            <a:xfrm>
              <a:off x="1240400" y="2779200"/>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41"/>
            <p:cNvSpPr/>
            <p:nvPr/>
          </p:nvSpPr>
          <p:spPr>
            <a:xfrm>
              <a:off x="1764725" y="2777675"/>
              <a:ext cx="31200" cy="30425"/>
            </a:xfrm>
            <a:custGeom>
              <a:avLst/>
              <a:gdLst/>
              <a:ahLst/>
              <a:cxnLst/>
              <a:rect l="l" t="t" r="r" b="b"/>
              <a:pathLst>
                <a:path w="1248" h="1217" extrusionOk="0">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41"/>
            <p:cNvSpPr/>
            <p:nvPr/>
          </p:nvSpPr>
          <p:spPr>
            <a:xfrm>
              <a:off x="9759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41"/>
            <p:cNvSpPr/>
            <p:nvPr/>
          </p:nvSpPr>
          <p:spPr>
            <a:xfrm>
              <a:off x="13278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41"/>
            <p:cNvSpPr/>
            <p:nvPr/>
          </p:nvSpPr>
          <p:spPr>
            <a:xfrm>
              <a:off x="1152275" y="269715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41"/>
            <p:cNvSpPr/>
            <p:nvPr/>
          </p:nvSpPr>
          <p:spPr>
            <a:xfrm>
              <a:off x="1064125" y="269715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41"/>
            <p:cNvSpPr/>
            <p:nvPr/>
          </p:nvSpPr>
          <p:spPr>
            <a:xfrm>
              <a:off x="12404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41"/>
            <p:cNvSpPr/>
            <p:nvPr/>
          </p:nvSpPr>
          <p:spPr>
            <a:xfrm>
              <a:off x="16781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41"/>
            <p:cNvSpPr/>
            <p:nvPr/>
          </p:nvSpPr>
          <p:spPr>
            <a:xfrm>
              <a:off x="1589950"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41"/>
            <p:cNvSpPr/>
            <p:nvPr/>
          </p:nvSpPr>
          <p:spPr>
            <a:xfrm>
              <a:off x="15025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41"/>
            <p:cNvSpPr/>
            <p:nvPr/>
          </p:nvSpPr>
          <p:spPr>
            <a:xfrm>
              <a:off x="1415175"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41"/>
            <p:cNvSpPr/>
            <p:nvPr/>
          </p:nvSpPr>
          <p:spPr>
            <a:xfrm>
              <a:off x="1765500" y="2697150"/>
              <a:ext cx="30425" cy="30400"/>
            </a:xfrm>
            <a:custGeom>
              <a:avLst/>
              <a:gdLst/>
              <a:ahLst/>
              <a:cxnLst/>
              <a:rect l="l" t="t" r="r" b="b"/>
              <a:pathLst>
                <a:path w="1217" h="1216" extrusionOk="0">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41"/>
            <p:cNvSpPr/>
            <p:nvPr/>
          </p:nvSpPr>
          <p:spPr>
            <a:xfrm>
              <a:off x="8012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41"/>
            <p:cNvSpPr/>
            <p:nvPr/>
          </p:nvSpPr>
          <p:spPr>
            <a:xfrm>
              <a:off x="888575" y="2697150"/>
              <a:ext cx="30425" cy="30400"/>
            </a:xfrm>
            <a:custGeom>
              <a:avLst/>
              <a:gdLst/>
              <a:ahLst/>
              <a:cxnLst/>
              <a:rect l="l" t="t" r="r" b="b"/>
              <a:pathLst>
                <a:path w="1217" h="1216" extrusionOk="0">
                  <a:moveTo>
                    <a:pt x="609" y="0"/>
                  </a:moveTo>
                  <a:cubicBezTo>
                    <a:pt x="365" y="0"/>
                    <a:pt x="122" y="182"/>
                    <a:pt x="31" y="456"/>
                  </a:cubicBezTo>
                  <a:cubicBezTo>
                    <a:pt x="31" y="486"/>
                    <a:pt x="1" y="547"/>
                    <a:pt x="1" y="608"/>
                  </a:cubicBezTo>
                  <a:cubicBezTo>
                    <a:pt x="1" y="942"/>
                    <a:pt x="274" y="1216"/>
                    <a:pt x="609" y="1216"/>
                  </a:cubicBezTo>
                  <a:cubicBezTo>
                    <a:pt x="882" y="1216"/>
                    <a:pt x="1095" y="1033"/>
                    <a:pt x="1186" y="760"/>
                  </a:cubicBezTo>
                  <a:cubicBezTo>
                    <a:pt x="1186" y="730"/>
                    <a:pt x="1217" y="638"/>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41"/>
            <p:cNvSpPr/>
            <p:nvPr/>
          </p:nvSpPr>
          <p:spPr>
            <a:xfrm>
              <a:off x="62642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41"/>
            <p:cNvSpPr/>
            <p:nvPr/>
          </p:nvSpPr>
          <p:spPr>
            <a:xfrm>
              <a:off x="7138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41"/>
            <p:cNvSpPr/>
            <p:nvPr/>
          </p:nvSpPr>
          <p:spPr>
            <a:xfrm>
              <a:off x="539025" y="2697150"/>
              <a:ext cx="31950" cy="30400"/>
            </a:xfrm>
            <a:custGeom>
              <a:avLst/>
              <a:gdLst/>
              <a:ahLst/>
              <a:cxnLst/>
              <a:rect l="l" t="t" r="r" b="b"/>
              <a:pathLst>
                <a:path w="1278" h="1216" extrusionOk="0">
                  <a:moveTo>
                    <a:pt x="609" y="0"/>
                  </a:moveTo>
                  <a:cubicBezTo>
                    <a:pt x="457" y="0"/>
                    <a:pt x="305" y="91"/>
                    <a:pt x="213" y="182"/>
                  </a:cubicBezTo>
                  <a:cubicBezTo>
                    <a:pt x="61" y="304"/>
                    <a:pt x="1" y="456"/>
                    <a:pt x="1" y="608"/>
                  </a:cubicBezTo>
                  <a:cubicBezTo>
                    <a:pt x="1" y="760"/>
                    <a:pt x="92" y="912"/>
                    <a:pt x="213" y="1033"/>
                  </a:cubicBezTo>
                  <a:cubicBezTo>
                    <a:pt x="305" y="1155"/>
                    <a:pt x="457" y="1216"/>
                    <a:pt x="609" y="1216"/>
                  </a:cubicBezTo>
                  <a:cubicBezTo>
                    <a:pt x="761" y="1216"/>
                    <a:pt x="913" y="1155"/>
                    <a:pt x="1034" y="1033"/>
                  </a:cubicBezTo>
                  <a:cubicBezTo>
                    <a:pt x="1277" y="790"/>
                    <a:pt x="1277" y="426"/>
                    <a:pt x="1034" y="182"/>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41"/>
            <p:cNvSpPr/>
            <p:nvPr/>
          </p:nvSpPr>
          <p:spPr>
            <a:xfrm>
              <a:off x="71305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41"/>
            <p:cNvSpPr/>
            <p:nvPr/>
          </p:nvSpPr>
          <p:spPr>
            <a:xfrm>
              <a:off x="977500" y="2779975"/>
              <a:ext cx="28900" cy="29650"/>
            </a:xfrm>
            <a:custGeom>
              <a:avLst/>
              <a:gdLst/>
              <a:ahLst/>
              <a:cxnLst/>
              <a:rect l="l" t="t" r="r" b="b"/>
              <a:pathLst>
                <a:path w="1156" h="1186" extrusionOk="0">
                  <a:moveTo>
                    <a:pt x="486" y="0"/>
                  </a:moveTo>
                  <a:cubicBezTo>
                    <a:pt x="243" y="31"/>
                    <a:pt x="91" y="183"/>
                    <a:pt x="30" y="365"/>
                  </a:cubicBezTo>
                  <a:cubicBezTo>
                    <a:pt x="0" y="456"/>
                    <a:pt x="0" y="486"/>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65"/>
                    <a:pt x="1003" y="152"/>
                    <a:pt x="821" y="61"/>
                  </a:cubicBezTo>
                  <a:cubicBezTo>
                    <a:pt x="790" y="61"/>
                    <a:pt x="790" y="61"/>
                    <a:pt x="760" y="31"/>
                  </a:cubicBezTo>
                  <a:cubicBezTo>
                    <a:pt x="699" y="31"/>
                    <a:pt x="638"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41"/>
            <p:cNvSpPr/>
            <p:nvPr/>
          </p:nvSpPr>
          <p:spPr>
            <a:xfrm>
              <a:off x="62565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41"/>
            <p:cNvSpPr/>
            <p:nvPr/>
          </p:nvSpPr>
          <p:spPr>
            <a:xfrm>
              <a:off x="888575"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73" y="1217"/>
                    <a:pt x="1217" y="943"/>
                    <a:pt x="1217" y="609"/>
                  </a:cubicBezTo>
                  <a:cubicBezTo>
                    <a:pt x="1217" y="24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41"/>
            <p:cNvSpPr/>
            <p:nvPr/>
          </p:nvSpPr>
          <p:spPr>
            <a:xfrm>
              <a:off x="80120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41"/>
            <p:cNvSpPr/>
            <p:nvPr/>
          </p:nvSpPr>
          <p:spPr>
            <a:xfrm>
              <a:off x="538275" y="2779200"/>
              <a:ext cx="31175" cy="30425"/>
            </a:xfrm>
            <a:custGeom>
              <a:avLst/>
              <a:gdLst/>
              <a:ahLst/>
              <a:cxnLst/>
              <a:rect l="l" t="t" r="r" b="b"/>
              <a:pathLst>
                <a:path w="1247" h="1217" extrusionOk="0">
                  <a:moveTo>
                    <a:pt x="608" y="1"/>
                  </a:moveTo>
                  <a:cubicBezTo>
                    <a:pt x="456" y="1"/>
                    <a:pt x="304" y="62"/>
                    <a:pt x="183" y="183"/>
                  </a:cubicBezTo>
                  <a:cubicBezTo>
                    <a:pt x="61" y="305"/>
                    <a:pt x="0" y="457"/>
                    <a:pt x="0" y="609"/>
                  </a:cubicBezTo>
                  <a:cubicBezTo>
                    <a:pt x="0" y="669"/>
                    <a:pt x="0" y="761"/>
                    <a:pt x="31" y="821"/>
                  </a:cubicBezTo>
                  <a:cubicBezTo>
                    <a:pt x="61" y="882"/>
                    <a:pt x="122" y="973"/>
                    <a:pt x="152" y="1004"/>
                  </a:cubicBezTo>
                  <a:cubicBezTo>
                    <a:pt x="274" y="1125"/>
                    <a:pt x="426" y="1217"/>
                    <a:pt x="578" y="1217"/>
                  </a:cubicBezTo>
                  <a:cubicBezTo>
                    <a:pt x="730" y="1217"/>
                    <a:pt x="882" y="1125"/>
                    <a:pt x="973" y="1004"/>
                  </a:cubicBezTo>
                  <a:cubicBezTo>
                    <a:pt x="1247" y="791"/>
                    <a:pt x="1247" y="396"/>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41"/>
            <p:cNvSpPr/>
            <p:nvPr/>
          </p:nvSpPr>
          <p:spPr>
            <a:xfrm>
              <a:off x="801200"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41"/>
            <p:cNvSpPr/>
            <p:nvPr/>
          </p:nvSpPr>
          <p:spPr>
            <a:xfrm>
              <a:off x="7138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41"/>
            <p:cNvSpPr/>
            <p:nvPr/>
          </p:nvSpPr>
          <p:spPr>
            <a:xfrm>
              <a:off x="626425"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41"/>
            <p:cNvSpPr/>
            <p:nvPr/>
          </p:nvSpPr>
          <p:spPr>
            <a:xfrm>
              <a:off x="1064875" y="2860525"/>
              <a:ext cx="29650" cy="30400"/>
            </a:xfrm>
            <a:custGeom>
              <a:avLst/>
              <a:gdLst/>
              <a:ahLst/>
              <a:cxnLst/>
              <a:rect l="l" t="t" r="r" b="b"/>
              <a:pathLst>
                <a:path w="1186" h="1216" extrusionOk="0">
                  <a:moveTo>
                    <a:pt x="608" y="0"/>
                  </a:moveTo>
                  <a:cubicBezTo>
                    <a:pt x="335" y="30"/>
                    <a:pt x="92" y="182"/>
                    <a:pt x="31" y="426"/>
                  </a:cubicBezTo>
                  <a:cubicBezTo>
                    <a:pt x="1" y="486"/>
                    <a:pt x="1" y="547"/>
                    <a:pt x="1" y="608"/>
                  </a:cubicBezTo>
                  <a:cubicBezTo>
                    <a:pt x="1" y="942"/>
                    <a:pt x="244" y="1216"/>
                    <a:pt x="608" y="1216"/>
                  </a:cubicBezTo>
                  <a:cubicBezTo>
                    <a:pt x="852" y="1216"/>
                    <a:pt x="1095" y="1034"/>
                    <a:pt x="1156" y="790"/>
                  </a:cubicBezTo>
                  <a:cubicBezTo>
                    <a:pt x="1186" y="730"/>
                    <a:pt x="1186" y="669"/>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41"/>
            <p:cNvSpPr/>
            <p:nvPr/>
          </p:nvSpPr>
          <p:spPr>
            <a:xfrm>
              <a:off x="977500" y="2860525"/>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41"/>
            <p:cNvSpPr/>
            <p:nvPr/>
          </p:nvSpPr>
          <p:spPr>
            <a:xfrm>
              <a:off x="888575"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41"/>
            <p:cNvSpPr/>
            <p:nvPr/>
          </p:nvSpPr>
          <p:spPr>
            <a:xfrm>
              <a:off x="539025" y="2859750"/>
              <a:ext cx="30425" cy="30425"/>
            </a:xfrm>
            <a:custGeom>
              <a:avLst/>
              <a:gdLst/>
              <a:ahLst/>
              <a:cxnLst/>
              <a:rect l="l" t="t" r="r" b="b"/>
              <a:pathLst>
                <a:path w="1217" h="1217" extrusionOk="0">
                  <a:moveTo>
                    <a:pt x="609" y="1"/>
                  </a:moveTo>
                  <a:cubicBezTo>
                    <a:pt x="457" y="1"/>
                    <a:pt x="305" y="61"/>
                    <a:pt x="183" y="183"/>
                  </a:cubicBezTo>
                  <a:cubicBezTo>
                    <a:pt x="61" y="335"/>
                    <a:pt x="1" y="487"/>
                    <a:pt x="1" y="639"/>
                  </a:cubicBezTo>
                  <a:cubicBezTo>
                    <a:pt x="1" y="791"/>
                    <a:pt x="92" y="943"/>
                    <a:pt x="213" y="1065"/>
                  </a:cubicBezTo>
                  <a:lnTo>
                    <a:pt x="274" y="1125"/>
                  </a:lnTo>
                  <a:cubicBezTo>
                    <a:pt x="305" y="1156"/>
                    <a:pt x="365" y="1156"/>
                    <a:pt x="396" y="1156"/>
                  </a:cubicBezTo>
                  <a:cubicBezTo>
                    <a:pt x="426" y="1156"/>
                    <a:pt x="457" y="1217"/>
                    <a:pt x="517" y="1217"/>
                  </a:cubicBezTo>
                  <a:lnTo>
                    <a:pt x="609" y="1217"/>
                  </a:lnTo>
                  <a:cubicBezTo>
                    <a:pt x="761" y="1217"/>
                    <a:pt x="913" y="1125"/>
                    <a:pt x="1034" y="1004"/>
                  </a:cubicBezTo>
                  <a:cubicBezTo>
                    <a:pt x="1186" y="852"/>
                    <a:pt x="1217" y="669"/>
                    <a:pt x="1186" y="487"/>
                  </a:cubicBezTo>
                  <a:cubicBezTo>
                    <a:pt x="1186" y="457"/>
                    <a:pt x="1186" y="396"/>
                    <a:pt x="1156" y="365"/>
                  </a:cubicBezTo>
                  <a:cubicBezTo>
                    <a:pt x="1156" y="335"/>
                    <a:pt x="1095" y="305"/>
                    <a:pt x="1095" y="244"/>
                  </a:cubicBezTo>
                  <a:cubicBezTo>
                    <a:pt x="1065" y="213"/>
                    <a:pt x="1065" y="183"/>
                    <a:pt x="1034" y="183"/>
                  </a:cubicBezTo>
                  <a:cubicBezTo>
                    <a:pt x="913" y="61"/>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41"/>
            <p:cNvSpPr/>
            <p:nvPr/>
          </p:nvSpPr>
          <p:spPr>
            <a:xfrm>
              <a:off x="713050" y="2942575"/>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186"/>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41"/>
            <p:cNvSpPr/>
            <p:nvPr/>
          </p:nvSpPr>
          <p:spPr>
            <a:xfrm>
              <a:off x="801200"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1"/>
            <p:cNvSpPr/>
            <p:nvPr/>
          </p:nvSpPr>
          <p:spPr>
            <a:xfrm>
              <a:off x="625650" y="294257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186"/>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41"/>
            <p:cNvSpPr/>
            <p:nvPr/>
          </p:nvSpPr>
          <p:spPr>
            <a:xfrm>
              <a:off x="977500" y="2941825"/>
              <a:ext cx="30400" cy="30425"/>
            </a:xfrm>
            <a:custGeom>
              <a:avLst/>
              <a:gdLst/>
              <a:ahLst/>
              <a:cxnLst/>
              <a:rect l="l" t="t" r="r" b="b"/>
              <a:pathLst>
                <a:path w="1216" h="1217" extrusionOk="0">
                  <a:moveTo>
                    <a:pt x="608" y="0"/>
                  </a:moveTo>
                  <a:cubicBezTo>
                    <a:pt x="243" y="0"/>
                    <a:pt x="0" y="274"/>
                    <a:pt x="0" y="608"/>
                  </a:cubicBezTo>
                  <a:cubicBezTo>
                    <a:pt x="0" y="973"/>
                    <a:pt x="243"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41"/>
            <p:cNvSpPr/>
            <p:nvPr/>
          </p:nvSpPr>
          <p:spPr>
            <a:xfrm>
              <a:off x="1064125" y="2941825"/>
              <a:ext cx="30400" cy="30425"/>
            </a:xfrm>
            <a:custGeom>
              <a:avLst/>
              <a:gdLst/>
              <a:ahLst/>
              <a:cxnLst/>
              <a:rect l="l" t="t" r="r" b="b"/>
              <a:pathLst>
                <a:path w="1216" h="1217" extrusionOk="0">
                  <a:moveTo>
                    <a:pt x="608" y="0"/>
                  </a:moveTo>
                  <a:cubicBezTo>
                    <a:pt x="274" y="0"/>
                    <a:pt x="0" y="274"/>
                    <a:pt x="0" y="608"/>
                  </a:cubicBezTo>
                  <a:cubicBezTo>
                    <a:pt x="0" y="973"/>
                    <a:pt x="274" y="1216"/>
                    <a:pt x="608" y="1216"/>
                  </a:cubicBezTo>
                  <a:cubicBezTo>
                    <a:pt x="973" y="1216"/>
                    <a:pt x="1216" y="97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41"/>
            <p:cNvSpPr/>
            <p:nvPr/>
          </p:nvSpPr>
          <p:spPr>
            <a:xfrm>
              <a:off x="888575"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41"/>
            <p:cNvSpPr/>
            <p:nvPr/>
          </p:nvSpPr>
          <p:spPr>
            <a:xfrm>
              <a:off x="1152275" y="2943350"/>
              <a:ext cx="28900" cy="29650"/>
            </a:xfrm>
            <a:custGeom>
              <a:avLst/>
              <a:gdLst/>
              <a:ahLst/>
              <a:cxnLst/>
              <a:rect l="l" t="t" r="r" b="b"/>
              <a:pathLst>
                <a:path w="1156" h="1186" extrusionOk="0">
                  <a:moveTo>
                    <a:pt x="456" y="0"/>
                  </a:moveTo>
                  <a:cubicBezTo>
                    <a:pt x="304" y="31"/>
                    <a:pt x="91" y="183"/>
                    <a:pt x="30" y="365"/>
                  </a:cubicBezTo>
                  <a:cubicBezTo>
                    <a:pt x="0" y="456"/>
                    <a:pt x="0" y="487"/>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35"/>
                    <a:pt x="973" y="122"/>
                    <a:pt x="699" y="31"/>
                  </a:cubicBezTo>
                  <a:cubicBezTo>
                    <a:pt x="669" y="31"/>
                    <a:pt x="608" y="0"/>
                    <a:pt x="547"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41"/>
            <p:cNvSpPr/>
            <p:nvPr/>
          </p:nvSpPr>
          <p:spPr>
            <a:xfrm>
              <a:off x="538275" y="2942575"/>
              <a:ext cx="30425" cy="28900"/>
            </a:xfrm>
            <a:custGeom>
              <a:avLst/>
              <a:gdLst/>
              <a:ahLst/>
              <a:cxnLst/>
              <a:rect l="l" t="t" r="r" b="b"/>
              <a:pathLst>
                <a:path w="1217" h="1156" extrusionOk="0">
                  <a:moveTo>
                    <a:pt x="608" y="1"/>
                  </a:moveTo>
                  <a:cubicBezTo>
                    <a:pt x="456" y="1"/>
                    <a:pt x="304" y="62"/>
                    <a:pt x="183" y="183"/>
                  </a:cubicBezTo>
                  <a:cubicBezTo>
                    <a:pt x="61" y="305"/>
                    <a:pt x="0" y="426"/>
                    <a:pt x="0" y="609"/>
                  </a:cubicBezTo>
                  <a:cubicBezTo>
                    <a:pt x="0" y="761"/>
                    <a:pt x="61" y="913"/>
                    <a:pt x="183" y="1004"/>
                  </a:cubicBezTo>
                  <a:lnTo>
                    <a:pt x="274" y="1095"/>
                  </a:lnTo>
                  <a:cubicBezTo>
                    <a:pt x="304" y="1125"/>
                    <a:pt x="335" y="1125"/>
                    <a:pt x="365" y="1125"/>
                  </a:cubicBezTo>
                  <a:cubicBezTo>
                    <a:pt x="426" y="1125"/>
                    <a:pt x="456" y="1156"/>
                    <a:pt x="487" y="1156"/>
                  </a:cubicBezTo>
                  <a:lnTo>
                    <a:pt x="608" y="1156"/>
                  </a:lnTo>
                  <a:cubicBezTo>
                    <a:pt x="760" y="1156"/>
                    <a:pt x="912" y="1095"/>
                    <a:pt x="1034" y="973"/>
                  </a:cubicBezTo>
                  <a:cubicBezTo>
                    <a:pt x="1186" y="913"/>
                    <a:pt x="1216" y="670"/>
                    <a:pt x="1186" y="487"/>
                  </a:cubicBezTo>
                  <a:cubicBezTo>
                    <a:pt x="1186" y="426"/>
                    <a:pt x="1186" y="396"/>
                    <a:pt x="1155" y="366"/>
                  </a:cubicBezTo>
                  <a:cubicBezTo>
                    <a:pt x="1155" y="335"/>
                    <a:pt x="1095" y="305"/>
                    <a:pt x="1095" y="244"/>
                  </a:cubicBezTo>
                  <a:cubicBezTo>
                    <a:pt x="1064" y="214"/>
                    <a:pt x="1064" y="183"/>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41"/>
            <p:cNvSpPr/>
            <p:nvPr/>
          </p:nvSpPr>
          <p:spPr>
            <a:xfrm>
              <a:off x="713800" y="3023900"/>
              <a:ext cx="30425" cy="30400"/>
            </a:xfrm>
            <a:custGeom>
              <a:avLst/>
              <a:gdLst/>
              <a:ahLst/>
              <a:cxnLst/>
              <a:rect l="l" t="t" r="r" b="b"/>
              <a:pathLst>
                <a:path w="1217" h="1216" extrusionOk="0">
                  <a:moveTo>
                    <a:pt x="609" y="0"/>
                  </a:moveTo>
                  <a:cubicBezTo>
                    <a:pt x="274" y="31"/>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1"/>
            <p:cNvSpPr/>
            <p:nvPr/>
          </p:nvSpPr>
          <p:spPr>
            <a:xfrm>
              <a:off x="1240400" y="3024650"/>
              <a:ext cx="30425" cy="30425"/>
            </a:xfrm>
            <a:custGeom>
              <a:avLst/>
              <a:gdLst/>
              <a:ahLst/>
              <a:cxnLst/>
              <a:rect l="l" t="t" r="r" b="b"/>
              <a:pathLst>
                <a:path w="1217" h="1217" extrusionOk="0">
                  <a:moveTo>
                    <a:pt x="609" y="1"/>
                  </a:moveTo>
                  <a:cubicBezTo>
                    <a:pt x="305" y="1"/>
                    <a:pt x="123" y="153"/>
                    <a:pt x="31" y="426"/>
                  </a:cubicBezTo>
                  <a:cubicBezTo>
                    <a:pt x="31" y="517"/>
                    <a:pt x="1" y="548"/>
                    <a:pt x="1" y="608"/>
                  </a:cubicBezTo>
                  <a:cubicBezTo>
                    <a:pt x="1" y="943"/>
                    <a:pt x="274" y="1216"/>
                    <a:pt x="609" y="1216"/>
                  </a:cubicBezTo>
                  <a:cubicBezTo>
                    <a:pt x="882" y="1216"/>
                    <a:pt x="1095" y="1064"/>
                    <a:pt x="1186" y="821"/>
                  </a:cubicBezTo>
                  <a:cubicBezTo>
                    <a:pt x="1217" y="730"/>
                    <a:pt x="1217" y="700"/>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1"/>
            <p:cNvSpPr/>
            <p:nvPr/>
          </p:nvSpPr>
          <p:spPr>
            <a:xfrm>
              <a:off x="1152275"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41"/>
            <p:cNvSpPr/>
            <p:nvPr/>
          </p:nvSpPr>
          <p:spPr>
            <a:xfrm>
              <a:off x="626425"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41"/>
            <p:cNvSpPr/>
            <p:nvPr/>
          </p:nvSpPr>
          <p:spPr>
            <a:xfrm>
              <a:off x="1064125" y="302390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41"/>
            <p:cNvSpPr/>
            <p:nvPr/>
          </p:nvSpPr>
          <p:spPr>
            <a:xfrm>
              <a:off x="888575"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1"/>
            <p:cNvSpPr/>
            <p:nvPr/>
          </p:nvSpPr>
          <p:spPr>
            <a:xfrm>
              <a:off x="977500"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41"/>
            <p:cNvSpPr/>
            <p:nvPr/>
          </p:nvSpPr>
          <p:spPr>
            <a:xfrm>
              <a:off x="801200"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41"/>
            <p:cNvSpPr/>
            <p:nvPr/>
          </p:nvSpPr>
          <p:spPr>
            <a:xfrm>
              <a:off x="539025" y="3023900"/>
              <a:ext cx="31950" cy="30400"/>
            </a:xfrm>
            <a:custGeom>
              <a:avLst/>
              <a:gdLst/>
              <a:ahLst/>
              <a:cxnLst/>
              <a:rect l="l" t="t" r="r" b="b"/>
              <a:pathLst>
                <a:path w="1278" h="1216" extrusionOk="0">
                  <a:moveTo>
                    <a:pt x="609" y="0"/>
                  </a:moveTo>
                  <a:cubicBezTo>
                    <a:pt x="457" y="0"/>
                    <a:pt x="305" y="91"/>
                    <a:pt x="213" y="183"/>
                  </a:cubicBezTo>
                  <a:cubicBezTo>
                    <a:pt x="61" y="304"/>
                    <a:pt x="1" y="456"/>
                    <a:pt x="1" y="608"/>
                  </a:cubicBezTo>
                  <a:cubicBezTo>
                    <a:pt x="1" y="760"/>
                    <a:pt x="92" y="912"/>
                    <a:pt x="213" y="1034"/>
                  </a:cubicBezTo>
                  <a:cubicBezTo>
                    <a:pt x="305" y="1155"/>
                    <a:pt x="457" y="1216"/>
                    <a:pt x="609" y="1216"/>
                  </a:cubicBezTo>
                  <a:cubicBezTo>
                    <a:pt x="761" y="1216"/>
                    <a:pt x="913" y="1155"/>
                    <a:pt x="1034" y="1034"/>
                  </a:cubicBezTo>
                  <a:cubicBezTo>
                    <a:pt x="1277" y="790"/>
                    <a:pt x="1277" y="426"/>
                    <a:pt x="1034" y="183"/>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41"/>
            <p:cNvSpPr/>
            <p:nvPr/>
          </p:nvSpPr>
          <p:spPr>
            <a:xfrm>
              <a:off x="1239650" y="3106725"/>
              <a:ext cx="30425" cy="30425"/>
            </a:xfrm>
            <a:custGeom>
              <a:avLst/>
              <a:gdLst/>
              <a:ahLst/>
              <a:cxnLst/>
              <a:rect l="l" t="t" r="r" b="b"/>
              <a:pathLst>
                <a:path w="1217" h="1217" extrusionOk="0">
                  <a:moveTo>
                    <a:pt x="608" y="0"/>
                  </a:moveTo>
                  <a:cubicBezTo>
                    <a:pt x="244" y="0"/>
                    <a:pt x="1" y="274"/>
                    <a:pt x="1" y="608"/>
                  </a:cubicBezTo>
                  <a:cubicBezTo>
                    <a:pt x="1" y="943"/>
                    <a:pt x="24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41"/>
            <p:cNvSpPr/>
            <p:nvPr/>
          </p:nvSpPr>
          <p:spPr>
            <a:xfrm>
              <a:off x="1152275" y="310672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186"/>
                    <a:pt x="1216" y="91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41"/>
            <p:cNvSpPr/>
            <p:nvPr/>
          </p:nvSpPr>
          <p:spPr>
            <a:xfrm>
              <a:off x="10633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41"/>
            <p:cNvSpPr/>
            <p:nvPr/>
          </p:nvSpPr>
          <p:spPr>
            <a:xfrm>
              <a:off x="888575"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41"/>
            <p:cNvSpPr/>
            <p:nvPr/>
          </p:nvSpPr>
          <p:spPr>
            <a:xfrm>
              <a:off x="6256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186"/>
                    <a:pt x="1217" y="91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1"/>
            <p:cNvSpPr/>
            <p:nvPr/>
          </p:nvSpPr>
          <p:spPr>
            <a:xfrm>
              <a:off x="1327800" y="3106725"/>
              <a:ext cx="29650" cy="29650"/>
            </a:xfrm>
            <a:custGeom>
              <a:avLst/>
              <a:gdLst/>
              <a:ahLst/>
              <a:cxnLst/>
              <a:rect l="l" t="t" r="r" b="b"/>
              <a:pathLst>
                <a:path w="1186" h="1186" extrusionOk="0">
                  <a:moveTo>
                    <a:pt x="487" y="0"/>
                  </a:moveTo>
                  <a:cubicBezTo>
                    <a:pt x="274" y="31"/>
                    <a:pt x="122" y="183"/>
                    <a:pt x="31" y="365"/>
                  </a:cubicBezTo>
                  <a:cubicBezTo>
                    <a:pt x="0" y="456"/>
                    <a:pt x="0" y="487"/>
                    <a:pt x="0" y="578"/>
                  </a:cubicBezTo>
                  <a:cubicBezTo>
                    <a:pt x="0" y="791"/>
                    <a:pt x="152" y="1034"/>
                    <a:pt x="335" y="1094"/>
                  </a:cubicBezTo>
                  <a:cubicBezTo>
                    <a:pt x="365" y="1094"/>
                    <a:pt x="365" y="1094"/>
                    <a:pt x="426" y="1125"/>
                  </a:cubicBezTo>
                  <a:cubicBezTo>
                    <a:pt x="456" y="1125"/>
                    <a:pt x="517" y="1186"/>
                    <a:pt x="578" y="1186"/>
                  </a:cubicBezTo>
                  <a:lnTo>
                    <a:pt x="669" y="1186"/>
                  </a:lnTo>
                  <a:cubicBezTo>
                    <a:pt x="912" y="1125"/>
                    <a:pt x="1064" y="973"/>
                    <a:pt x="1125" y="791"/>
                  </a:cubicBezTo>
                  <a:cubicBezTo>
                    <a:pt x="1186" y="730"/>
                    <a:pt x="1186" y="669"/>
                    <a:pt x="1186" y="608"/>
                  </a:cubicBezTo>
                  <a:cubicBezTo>
                    <a:pt x="1186" y="365"/>
                    <a:pt x="1034" y="152"/>
                    <a:pt x="821" y="61"/>
                  </a:cubicBezTo>
                  <a:cubicBezTo>
                    <a:pt x="791" y="61"/>
                    <a:pt x="791" y="61"/>
                    <a:pt x="760" y="31"/>
                  </a:cubicBezTo>
                  <a:cubicBezTo>
                    <a:pt x="730" y="31"/>
                    <a:pt x="639"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41"/>
            <p:cNvSpPr/>
            <p:nvPr/>
          </p:nvSpPr>
          <p:spPr>
            <a:xfrm>
              <a:off x="80120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41"/>
            <p:cNvSpPr/>
            <p:nvPr/>
          </p:nvSpPr>
          <p:spPr>
            <a:xfrm>
              <a:off x="9759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41"/>
            <p:cNvSpPr/>
            <p:nvPr/>
          </p:nvSpPr>
          <p:spPr>
            <a:xfrm>
              <a:off x="71305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41"/>
            <p:cNvSpPr/>
            <p:nvPr/>
          </p:nvSpPr>
          <p:spPr>
            <a:xfrm>
              <a:off x="538275" y="3107475"/>
              <a:ext cx="31175" cy="30425"/>
            </a:xfrm>
            <a:custGeom>
              <a:avLst/>
              <a:gdLst/>
              <a:ahLst/>
              <a:cxnLst/>
              <a:rect l="l" t="t" r="r" b="b"/>
              <a:pathLst>
                <a:path w="1247" h="1217" extrusionOk="0">
                  <a:moveTo>
                    <a:pt x="608" y="1"/>
                  </a:moveTo>
                  <a:cubicBezTo>
                    <a:pt x="456" y="1"/>
                    <a:pt x="304" y="61"/>
                    <a:pt x="183" y="183"/>
                  </a:cubicBezTo>
                  <a:cubicBezTo>
                    <a:pt x="91" y="305"/>
                    <a:pt x="0" y="457"/>
                    <a:pt x="0" y="609"/>
                  </a:cubicBezTo>
                  <a:lnTo>
                    <a:pt x="0" y="730"/>
                  </a:lnTo>
                  <a:cubicBezTo>
                    <a:pt x="0" y="761"/>
                    <a:pt x="0" y="791"/>
                    <a:pt x="31" y="852"/>
                  </a:cubicBezTo>
                  <a:cubicBezTo>
                    <a:pt x="31" y="882"/>
                    <a:pt x="91" y="913"/>
                    <a:pt x="91" y="943"/>
                  </a:cubicBezTo>
                  <a:cubicBezTo>
                    <a:pt x="122" y="1004"/>
                    <a:pt x="122" y="1034"/>
                    <a:pt x="152" y="1034"/>
                  </a:cubicBezTo>
                  <a:cubicBezTo>
                    <a:pt x="274" y="1156"/>
                    <a:pt x="426" y="1216"/>
                    <a:pt x="578" y="1216"/>
                  </a:cubicBezTo>
                  <a:lnTo>
                    <a:pt x="699" y="1216"/>
                  </a:lnTo>
                  <a:cubicBezTo>
                    <a:pt x="760" y="1156"/>
                    <a:pt x="791" y="1095"/>
                    <a:pt x="821" y="1095"/>
                  </a:cubicBezTo>
                  <a:cubicBezTo>
                    <a:pt x="882" y="1095"/>
                    <a:pt x="912" y="1064"/>
                    <a:pt x="943" y="1064"/>
                  </a:cubicBezTo>
                  <a:cubicBezTo>
                    <a:pt x="973" y="1034"/>
                    <a:pt x="1034" y="1034"/>
                    <a:pt x="1034" y="1004"/>
                  </a:cubicBezTo>
                  <a:cubicBezTo>
                    <a:pt x="1247" y="761"/>
                    <a:pt x="1247" y="365"/>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41"/>
            <p:cNvSpPr/>
            <p:nvPr/>
          </p:nvSpPr>
          <p:spPr>
            <a:xfrm>
              <a:off x="1415175" y="3188025"/>
              <a:ext cx="29675" cy="30425"/>
            </a:xfrm>
            <a:custGeom>
              <a:avLst/>
              <a:gdLst/>
              <a:ahLst/>
              <a:cxnLst/>
              <a:rect l="l" t="t" r="r" b="b"/>
              <a:pathLst>
                <a:path w="1187" h="1217" extrusionOk="0">
                  <a:moveTo>
                    <a:pt x="578" y="1"/>
                  </a:moveTo>
                  <a:cubicBezTo>
                    <a:pt x="305" y="1"/>
                    <a:pt x="62" y="213"/>
                    <a:pt x="31" y="457"/>
                  </a:cubicBezTo>
                  <a:cubicBezTo>
                    <a:pt x="31" y="517"/>
                    <a:pt x="1" y="548"/>
                    <a:pt x="1" y="608"/>
                  </a:cubicBezTo>
                  <a:cubicBezTo>
                    <a:pt x="1" y="943"/>
                    <a:pt x="275" y="1216"/>
                    <a:pt x="609" y="1216"/>
                  </a:cubicBezTo>
                  <a:cubicBezTo>
                    <a:pt x="882" y="1216"/>
                    <a:pt x="1095" y="1034"/>
                    <a:pt x="1186" y="760"/>
                  </a:cubicBezTo>
                  <a:lnTo>
                    <a:pt x="1186" y="608"/>
                  </a:lnTo>
                  <a:cubicBezTo>
                    <a:pt x="1186" y="274"/>
                    <a:pt x="913"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41"/>
            <p:cNvSpPr/>
            <p:nvPr/>
          </p:nvSpPr>
          <p:spPr>
            <a:xfrm>
              <a:off x="7138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73" y="1216"/>
                    <a:pt x="1217" y="973"/>
                    <a:pt x="1217" y="608"/>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41"/>
            <p:cNvSpPr/>
            <p:nvPr/>
          </p:nvSpPr>
          <p:spPr>
            <a:xfrm>
              <a:off x="62642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73" y="1216"/>
                    <a:pt x="1216" y="97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41"/>
            <p:cNvSpPr/>
            <p:nvPr/>
          </p:nvSpPr>
          <p:spPr>
            <a:xfrm>
              <a:off x="977500"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41"/>
            <p:cNvSpPr/>
            <p:nvPr/>
          </p:nvSpPr>
          <p:spPr>
            <a:xfrm>
              <a:off x="13278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7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41"/>
            <p:cNvSpPr/>
            <p:nvPr/>
          </p:nvSpPr>
          <p:spPr>
            <a:xfrm>
              <a:off x="888575"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41"/>
            <p:cNvSpPr/>
            <p:nvPr/>
          </p:nvSpPr>
          <p:spPr>
            <a:xfrm>
              <a:off x="8012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41"/>
            <p:cNvSpPr/>
            <p:nvPr/>
          </p:nvSpPr>
          <p:spPr>
            <a:xfrm>
              <a:off x="12404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7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41"/>
            <p:cNvSpPr/>
            <p:nvPr/>
          </p:nvSpPr>
          <p:spPr>
            <a:xfrm>
              <a:off x="1064125" y="3188025"/>
              <a:ext cx="30400" cy="30425"/>
            </a:xfrm>
            <a:custGeom>
              <a:avLst/>
              <a:gdLst/>
              <a:ahLst/>
              <a:cxnLst/>
              <a:rect l="l" t="t" r="r" b="b"/>
              <a:pathLst>
                <a:path w="1216" h="1217" extrusionOk="0">
                  <a:moveTo>
                    <a:pt x="608" y="1"/>
                  </a:moveTo>
                  <a:cubicBezTo>
                    <a:pt x="274" y="1"/>
                    <a:pt x="0" y="274"/>
                    <a:pt x="0" y="608"/>
                  </a:cubicBezTo>
                  <a:cubicBezTo>
                    <a:pt x="0" y="943"/>
                    <a:pt x="274" y="1216"/>
                    <a:pt x="608" y="1216"/>
                  </a:cubicBezTo>
                  <a:cubicBezTo>
                    <a:pt x="973" y="1216"/>
                    <a:pt x="1216" y="94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1"/>
            <p:cNvSpPr/>
            <p:nvPr/>
          </p:nvSpPr>
          <p:spPr>
            <a:xfrm>
              <a:off x="1152275"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1"/>
            <p:cNvSpPr/>
            <p:nvPr/>
          </p:nvSpPr>
          <p:spPr>
            <a:xfrm>
              <a:off x="539025" y="3189550"/>
              <a:ext cx="29675" cy="28900"/>
            </a:xfrm>
            <a:custGeom>
              <a:avLst/>
              <a:gdLst/>
              <a:ahLst/>
              <a:cxnLst/>
              <a:rect l="l" t="t" r="r" b="b"/>
              <a:pathLst>
                <a:path w="1187" h="1156" extrusionOk="0">
                  <a:moveTo>
                    <a:pt x="578" y="0"/>
                  </a:moveTo>
                  <a:cubicBezTo>
                    <a:pt x="426" y="0"/>
                    <a:pt x="274" y="61"/>
                    <a:pt x="153" y="183"/>
                  </a:cubicBezTo>
                  <a:cubicBezTo>
                    <a:pt x="61" y="244"/>
                    <a:pt x="1" y="365"/>
                    <a:pt x="1" y="547"/>
                  </a:cubicBezTo>
                  <a:cubicBezTo>
                    <a:pt x="1" y="639"/>
                    <a:pt x="1" y="699"/>
                    <a:pt x="61" y="791"/>
                  </a:cubicBezTo>
                  <a:cubicBezTo>
                    <a:pt x="92" y="851"/>
                    <a:pt x="122" y="943"/>
                    <a:pt x="153" y="973"/>
                  </a:cubicBezTo>
                  <a:cubicBezTo>
                    <a:pt x="274" y="1095"/>
                    <a:pt x="426" y="1155"/>
                    <a:pt x="578" y="1155"/>
                  </a:cubicBezTo>
                  <a:lnTo>
                    <a:pt x="700" y="1155"/>
                  </a:lnTo>
                  <a:cubicBezTo>
                    <a:pt x="730" y="1155"/>
                    <a:pt x="761" y="1125"/>
                    <a:pt x="791" y="1125"/>
                  </a:cubicBezTo>
                  <a:cubicBezTo>
                    <a:pt x="852" y="1125"/>
                    <a:pt x="882" y="1095"/>
                    <a:pt x="913" y="1095"/>
                  </a:cubicBezTo>
                  <a:cubicBezTo>
                    <a:pt x="943" y="1034"/>
                    <a:pt x="1004" y="1034"/>
                    <a:pt x="1004" y="1003"/>
                  </a:cubicBezTo>
                  <a:lnTo>
                    <a:pt x="1065" y="943"/>
                  </a:lnTo>
                  <a:cubicBezTo>
                    <a:pt x="1125" y="882"/>
                    <a:pt x="1125" y="851"/>
                    <a:pt x="1125" y="821"/>
                  </a:cubicBezTo>
                  <a:cubicBezTo>
                    <a:pt x="1125" y="791"/>
                    <a:pt x="1156" y="760"/>
                    <a:pt x="1156" y="699"/>
                  </a:cubicBezTo>
                  <a:cubicBezTo>
                    <a:pt x="1186" y="517"/>
                    <a:pt x="1125" y="335"/>
                    <a:pt x="1004" y="183"/>
                  </a:cubicBezTo>
                  <a:cubicBezTo>
                    <a:pt x="882" y="61"/>
                    <a:pt x="730"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1"/>
            <p:cNvSpPr/>
            <p:nvPr/>
          </p:nvSpPr>
          <p:spPr>
            <a:xfrm>
              <a:off x="888575"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41"/>
            <p:cNvSpPr/>
            <p:nvPr/>
          </p:nvSpPr>
          <p:spPr>
            <a:xfrm>
              <a:off x="977500"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41"/>
            <p:cNvSpPr/>
            <p:nvPr/>
          </p:nvSpPr>
          <p:spPr>
            <a:xfrm>
              <a:off x="626425"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1"/>
            <p:cNvSpPr/>
            <p:nvPr/>
          </p:nvSpPr>
          <p:spPr>
            <a:xfrm>
              <a:off x="801200" y="3270100"/>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1"/>
            <p:cNvSpPr/>
            <p:nvPr/>
          </p:nvSpPr>
          <p:spPr>
            <a:xfrm>
              <a:off x="7138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41"/>
            <p:cNvSpPr/>
            <p:nvPr/>
          </p:nvSpPr>
          <p:spPr>
            <a:xfrm>
              <a:off x="12404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1"/>
            <p:cNvSpPr/>
            <p:nvPr/>
          </p:nvSpPr>
          <p:spPr>
            <a:xfrm>
              <a:off x="1502575" y="3270100"/>
              <a:ext cx="30425" cy="30425"/>
            </a:xfrm>
            <a:custGeom>
              <a:avLst/>
              <a:gdLst/>
              <a:ahLst/>
              <a:cxnLst/>
              <a:rect l="l" t="t" r="r" b="b"/>
              <a:pathLst>
                <a:path w="1217" h="1217" extrusionOk="0">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1"/>
            <p:cNvSpPr/>
            <p:nvPr/>
          </p:nvSpPr>
          <p:spPr>
            <a:xfrm>
              <a:off x="1415175" y="3270100"/>
              <a:ext cx="30425" cy="30425"/>
            </a:xfrm>
            <a:custGeom>
              <a:avLst/>
              <a:gdLst/>
              <a:ahLst/>
              <a:cxnLst/>
              <a:rect l="l" t="t" r="r" b="b"/>
              <a:pathLst>
                <a:path w="1217" h="1217" extrusionOk="0">
                  <a:moveTo>
                    <a:pt x="609" y="0"/>
                  </a:moveTo>
                  <a:cubicBezTo>
                    <a:pt x="275" y="0"/>
                    <a:pt x="1" y="243"/>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41"/>
            <p:cNvSpPr/>
            <p:nvPr/>
          </p:nvSpPr>
          <p:spPr>
            <a:xfrm>
              <a:off x="1152275"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1"/>
            <p:cNvSpPr/>
            <p:nvPr/>
          </p:nvSpPr>
          <p:spPr>
            <a:xfrm>
              <a:off x="1327800"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41"/>
            <p:cNvSpPr/>
            <p:nvPr/>
          </p:nvSpPr>
          <p:spPr>
            <a:xfrm>
              <a:off x="1064125" y="3270100"/>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41"/>
            <p:cNvSpPr/>
            <p:nvPr/>
          </p:nvSpPr>
          <p:spPr>
            <a:xfrm>
              <a:off x="538275" y="3270100"/>
              <a:ext cx="28125" cy="28125"/>
            </a:xfrm>
            <a:custGeom>
              <a:avLst/>
              <a:gdLst/>
              <a:ahLst/>
              <a:cxnLst/>
              <a:rect l="l" t="t" r="r" b="b"/>
              <a:pathLst>
                <a:path w="1125" h="1125" extrusionOk="0">
                  <a:moveTo>
                    <a:pt x="456" y="0"/>
                  </a:moveTo>
                  <a:cubicBezTo>
                    <a:pt x="456" y="31"/>
                    <a:pt x="426" y="31"/>
                    <a:pt x="395" y="31"/>
                  </a:cubicBezTo>
                  <a:cubicBezTo>
                    <a:pt x="335" y="31"/>
                    <a:pt x="304" y="61"/>
                    <a:pt x="274" y="61"/>
                  </a:cubicBezTo>
                  <a:cubicBezTo>
                    <a:pt x="243" y="122"/>
                    <a:pt x="183" y="122"/>
                    <a:pt x="183" y="152"/>
                  </a:cubicBezTo>
                  <a:cubicBezTo>
                    <a:pt x="91" y="274"/>
                    <a:pt x="0" y="426"/>
                    <a:pt x="0" y="578"/>
                  </a:cubicBezTo>
                  <a:cubicBezTo>
                    <a:pt x="0" y="639"/>
                    <a:pt x="0" y="730"/>
                    <a:pt x="31" y="791"/>
                  </a:cubicBezTo>
                  <a:cubicBezTo>
                    <a:pt x="91" y="882"/>
                    <a:pt x="122" y="943"/>
                    <a:pt x="152" y="973"/>
                  </a:cubicBezTo>
                  <a:lnTo>
                    <a:pt x="243" y="1064"/>
                  </a:lnTo>
                  <a:cubicBezTo>
                    <a:pt x="274" y="1095"/>
                    <a:pt x="304" y="1095"/>
                    <a:pt x="335" y="1095"/>
                  </a:cubicBezTo>
                  <a:cubicBezTo>
                    <a:pt x="395" y="1095"/>
                    <a:pt x="426" y="1125"/>
                    <a:pt x="456" y="1125"/>
                  </a:cubicBezTo>
                  <a:lnTo>
                    <a:pt x="669" y="1125"/>
                  </a:lnTo>
                  <a:cubicBezTo>
                    <a:pt x="730" y="1125"/>
                    <a:pt x="760" y="1095"/>
                    <a:pt x="791" y="1095"/>
                  </a:cubicBezTo>
                  <a:cubicBezTo>
                    <a:pt x="821" y="1095"/>
                    <a:pt x="882" y="1064"/>
                    <a:pt x="912" y="1064"/>
                  </a:cubicBezTo>
                  <a:cubicBezTo>
                    <a:pt x="943" y="1034"/>
                    <a:pt x="973" y="1034"/>
                    <a:pt x="973" y="973"/>
                  </a:cubicBezTo>
                  <a:lnTo>
                    <a:pt x="1064" y="912"/>
                  </a:lnTo>
                  <a:cubicBezTo>
                    <a:pt x="1095" y="882"/>
                    <a:pt x="1095" y="821"/>
                    <a:pt x="1095" y="791"/>
                  </a:cubicBezTo>
                  <a:cubicBezTo>
                    <a:pt x="1095" y="760"/>
                    <a:pt x="1125" y="730"/>
                    <a:pt x="1125" y="669"/>
                  </a:cubicBezTo>
                  <a:lnTo>
                    <a:pt x="1125" y="456"/>
                  </a:lnTo>
                  <a:cubicBezTo>
                    <a:pt x="1125" y="426"/>
                    <a:pt x="1095" y="365"/>
                    <a:pt x="1095" y="335"/>
                  </a:cubicBezTo>
                  <a:cubicBezTo>
                    <a:pt x="1095" y="304"/>
                    <a:pt x="1064" y="274"/>
                    <a:pt x="1064" y="213"/>
                  </a:cubicBezTo>
                  <a:cubicBezTo>
                    <a:pt x="1034" y="183"/>
                    <a:pt x="1034" y="152"/>
                    <a:pt x="973" y="152"/>
                  </a:cubicBezTo>
                  <a:lnTo>
                    <a:pt x="912" y="61"/>
                  </a:lnTo>
                  <a:cubicBezTo>
                    <a:pt x="882" y="31"/>
                    <a:pt x="821" y="31"/>
                    <a:pt x="791" y="31"/>
                  </a:cubicBezTo>
                  <a:cubicBezTo>
                    <a:pt x="760" y="31"/>
                    <a:pt x="730" y="0"/>
                    <a:pt x="66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41"/>
            <p:cNvSpPr/>
            <p:nvPr/>
          </p:nvSpPr>
          <p:spPr>
            <a:xfrm>
              <a:off x="1502575" y="3352100"/>
              <a:ext cx="30425" cy="29725"/>
            </a:xfrm>
            <a:custGeom>
              <a:avLst/>
              <a:gdLst/>
              <a:ahLst/>
              <a:cxnLst/>
              <a:rect l="l" t="t" r="r" b="b"/>
              <a:pathLst>
                <a:path w="1217" h="1189" extrusionOk="0">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41"/>
            <p:cNvSpPr/>
            <p:nvPr/>
          </p:nvSpPr>
          <p:spPr>
            <a:xfrm>
              <a:off x="801200"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41"/>
            <p:cNvSpPr/>
            <p:nvPr/>
          </p:nvSpPr>
          <p:spPr>
            <a:xfrm>
              <a:off x="889350" y="3352100"/>
              <a:ext cx="30400" cy="29725"/>
            </a:xfrm>
            <a:custGeom>
              <a:avLst/>
              <a:gdLst/>
              <a:ahLst/>
              <a:cxnLst/>
              <a:rect l="l" t="t" r="r" b="b"/>
              <a:pathLst>
                <a:path w="1216" h="1189" extrusionOk="0">
                  <a:moveTo>
                    <a:pt x="557" y="1"/>
                  </a:moveTo>
                  <a:cubicBezTo>
                    <a:pt x="246"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41"/>
            <p:cNvSpPr/>
            <p:nvPr/>
          </p:nvSpPr>
          <p:spPr>
            <a:xfrm>
              <a:off x="7138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73" y="1188"/>
                    <a:pt x="1217" y="945"/>
                    <a:pt x="1217" y="581"/>
                  </a:cubicBezTo>
                  <a:cubicBezTo>
                    <a:pt x="1217" y="246"/>
                    <a:pt x="97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41"/>
            <p:cNvSpPr/>
            <p:nvPr/>
          </p:nvSpPr>
          <p:spPr>
            <a:xfrm>
              <a:off x="626425"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41"/>
            <p:cNvSpPr/>
            <p:nvPr/>
          </p:nvSpPr>
          <p:spPr>
            <a:xfrm>
              <a:off x="977500" y="3352100"/>
              <a:ext cx="29650" cy="29725"/>
            </a:xfrm>
            <a:custGeom>
              <a:avLst/>
              <a:gdLst/>
              <a:ahLst/>
              <a:cxnLst/>
              <a:rect l="l" t="t" r="r" b="b"/>
              <a:pathLst>
                <a:path w="1186" h="1189" extrusionOk="0">
                  <a:moveTo>
                    <a:pt x="527" y="1"/>
                  </a:moveTo>
                  <a:cubicBezTo>
                    <a:pt x="219" y="1"/>
                    <a:pt x="0" y="263"/>
                    <a:pt x="0" y="581"/>
                  </a:cubicBezTo>
                  <a:cubicBezTo>
                    <a:pt x="0" y="915"/>
                    <a:pt x="243" y="1188"/>
                    <a:pt x="578" y="1188"/>
                  </a:cubicBezTo>
                  <a:cubicBezTo>
                    <a:pt x="942" y="1188"/>
                    <a:pt x="1185" y="945"/>
                    <a:pt x="1185" y="581"/>
                  </a:cubicBezTo>
                  <a:cubicBezTo>
                    <a:pt x="1185" y="246"/>
                    <a:pt x="942" y="3"/>
                    <a:pt x="578" y="3"/>
                  </a:cubicBezTo>
                  <a:cubicBezTo>
                    <a:pt x="560" y="1"/>
                    <a:pt x="544" y="1"/>
                    <a:pt x="52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41"/>
            <p:cNvSpPr/>
            <p:nvPr/>
          </p:nvSpPr>
          <p:spPr>
            <a:xfrm>
              <a:off x="1327800" y="3352100"/>
              <a:ext cx="30425" cy="29725"/>
            </a:xfrm>
            <a:custGeom>
              <a:avLst/>
              <a:gdLst/>
              <a:ahLst/>
              <a:cxnLst/>
              <a:rect l="l" t="t" r="r" b="b"/>
              <a:pathLst>
                <a:path w="1217" h="1189" extrusionOk="0">
                  <a:moveTo>
                    <a:pt x="558" y="1"/>
                  </a:moveTo>
                  <a:cubicBezTo>
                    <a:pt x="247" y="1"/>
                    <a:pt x="0" y="263"/>
                    <a:pt x="0" y="581"/>
                  </a:cubicBezTo>
                  <a:cubicBezTo>
                    <a:pt x="0" y="915"/>
                    <a:pt x="27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41"/>
            <p:cNvSpPr/>
            <p:nvPr/>
          </p:nvSpPr>
          <p:spPr>
            <a:xfrm>
              <a:off x="12404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41"/>
            <p:cNvSpPr/>
            <p:nvPr/>
          </p:nvSpPr>
          <p:spPr>
            <a:xfrm>
              <a:off x="1415175" y="3352100"/>
              <a:ext cx="30425" cy="29725"/>
            </a:xfrm>
            <a:custGeom>
              <a:avLst/>
              <a:gdLst/>
              <a:ahLst/>
              <a:cxnLst/>
              <a:rect l="l" t="t" r="r" b="b"/>
              <a:pathLst>
                <a:path w="1217" h="1189" extrusionOk="0">
                  <a:moveTo>
                    <a:pt x="558" y="1"/>
                  </a:moveTo>
                  <a:cubicBezTo>
                    <a:pt x="247" y="1"/>
                    <a:pt x="1" y="263"/>
                    <a:pt x="1" y="581"/>
                  </a:cubicBezTo>
                  <a:cubicBezTo>
                    <a:pt x="1" y="915"/>
                    <a:pt x="275"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41"/>
            <p:cNvSpPr/>
            <p:nvPr/>
          </p:nvSpPr>
          <p:spPr>
            <a:xfrm>
              <a:off x="1064875" y="3352100"/>
              <a:ext cx="29650" cy="29725"/>
            </a:xfrm>
            <a:custGeom>
              <a:avLst/>
              <a:gdLst/>
              <a:ahLst/>
              <a:cxnLst/>
              <a:rect l="l" t="t" r="r" b="b"/>
              <a:pathLst>
                <a:path w="1186" h="1189" extrusionOk="0">
                  <a:moveTo>
                    <a:pt x="554" y="1"/>
                  </a:moveTo>
                  <a:cubicBezTo>
                    <a:pt x="220" y="1"/>
                    <a:pt x="1" y="263"/>
                    <a:pt x="1" y="581"/>
                  </a:cubicBezTo>
                  <a:cubicBezTo>
                    <a:pt x="1" y="915"/>
                    <a:pt x="244" y="1188"/>
                    <a:pt x="608" y="1188"/>
                  </a:cubicBezTo>
                  <a:cubicBezTo>
                    <a:pt x="943" y="1188"/>
                    <a:pt x="1186" y="945"/>
                    <a:pt x="1186" y="581"/>
                  </a:cubicBezTo>
                  <a:cubicBezTo>
                    <a:pt x="1186" y="246"/>
                    <a:pt x="943" y="3"/>
                    <a:pt x="608" y="3"/>
                  </a:cubicBezTo>
                  <a:cubicBezTo>
                    <a:pt x="590" y="1"/>
                    <a:pt x="572" y="1"/>
                    <a:pt x="55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41"/>
            <p:cNvSpPr/>
            <p:nvPr/>
          </p:nvSpPr>
          <p:spPr>
            <a:xfrm>
              <a:off x="1152275" y="3352100"/>
              <a:ext cx="30400" cy="29725"/>
            </a:xfrm>
            <a:custGeom>
              <a:avLst/>
              <a:gdLst/>
              <a:ahLst/>
              <a:cxnLst/>
              <a:rect l="l" t="t" r="r" b="b"/>
              <a:pathLst>
                <a:path w="1216" h="1189" extrusionOk="0">
                  <a:moveTo>
                    <a:pt x="553" y="1"/>
                  </a:moveTo>
                  <a:cubicBezTo>
                    <a:pt x="219" y="1"/>
                    <a:pt x="0" y="263"/>
                    <a:pt x="0" y="581"/>
                  </a:cubicBezTo>
                  <a:cubicBezTo>
                    <a:pt x="0" y="915"/>
                    <a:pt x="243" y="1188"/>
                    <a:pt x="608" y="1188"/>
                  </a:cubicBezTo>
                  <a:cubicBezTo>
                    <a:pt x="942" y="1188"/>
                    <a:pt x="1216" y="945"/>
                    <a:pt x="1216" y="581"/>
                  </a:cubicBezTo>
                  <a:cubicBezTo>
                    <a:pt x="1216" y="246"/>
                    <a:pt x="942" y="3"/>
                    <a:pt x="608" y="3"/>
                  </a:cubicBezTo>
                  <a:cubicBezTo>
                    <a:pt x="589" y="1"/>
                    <a:pt x="571" y="1"/>
                    <a:pt x="55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41"/>
            <p:cNvSpPr/>
            <p:nvPr/>
          </p:nvSpPr>
          <p:spPr>
            <a:xfrm>
              <a:off x="539025" y="3351400"/>
              <a:ext cx="30425" cy="30425"/>
            </a:xfrm>
            <a:custGeom>
              <a:avLst/>
              <a:gdLst/>
              <a:ahLst/>
              <a:cxnLst/>
              <a:rect l="l" t="t" r="r" b="b"/>
              <a:pathLst>
                <a:path w="1217" h="1217" extrusionOk="0">
                  <a:moveTo>
                    <a:pt x="609" y="1"/>
                  </a:moveTo>
                  <a:cubicBezTo>
                    <a:pt x="457" y="1"/>
                    <a:pt x="305" y="92"/>
                    <a:pt x="213" y="213"/>
                  </a:cubicBezTo>
                  <a:cubicBezTo>
                    <a:pt x="61" y="305"/>
                    <a:pt x="1" y="457"/>
                    <a:pt x="1" y="609"/>
                  </a:cubicBezTo>
                  <a:cubicBezTo>
                    <a:pt x="1" y="761"/>
                    <a:pt x="92" y="912"/>
                    <a:pt x="213" y="1034"/>
                  </a:cubicBezTo>
                  <a:cubicBezTo>
                    <a:pt x="305" y="1156"/>
                    <a:pt x="457" y="1216"/>
                    <a:pt x="609" y="1216"/>
                  </a:cubicBezTo>
                  <a:cubicBezTo>
                    <a:pt x="761" y="1216"/>
                    <a:pt x="913" y="1156"/>
                    <a:pt x="1034" y="1034"/>
                  </a:cubicBezTo>
                  <a:lnTo>
                    <a:pt x="1125" y="973"/>
                  </a:lnTo>
                  <a:cubicBezTo>
                    <a:pt x="1156" y="912"/>
                    <a:pt x="1156" y="882"/>
                    <a:pt x="1156" y="852"/>
                  </a:cubicBezTo>
                  <a:cubicBezTo>
                    <a:pt x="1156" y="791"/>
                    <a:pt x="1186" y="761"/>
                    <a:pt x="1186" y="730"/>
                  </a:cubicBezTo>
                  <a:cubicBezTo>
                    <a:pt x="1217" y="548"/>
                    <a:pt x="1156" y="365"/>
                    <a:pt x="1034" y="213"/>
                  </a:cubicBezTo>
                  <a:cubicBezTo>
                    <a:pt x="913" y="92"/>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41"/>
            <p:cNvSpPr/>
            <p:nvPr/>
          </p:nvSpPr>
          <p:spPr>
            <a:xfrm>
              <a:off x="1502575" y="3433475"/>
              <a:ext cx="28900" cy="30425"/>
            </a:xfrm>
            <a:custGeom>
              <a:avLst/>
              <a:gdLst/>
              <a:ahLst/>
              <a:cxnLst/>
              <a:rect l="l" t="t" r="r" b="b"/>
              <a:pathLst>
                <a:path w="1156" h="1217" extrusionOk="0">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41"/>
            <p:cNvSpPr/>
            <p:nvPr/>
          </p:nvSpPr>
          <p:spPr>
            <a:xfrm>
              <a:off x="12404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41"/>
            <p:cNvSpPr/>
            <p:nvPr/>
          </p:nvSpPr>
          <p:spPr>
            <a:xfrm>
              <a:off x="1678100" y="3433475"/>
              <a:ext cx="30425" cy="30425"/>
            </a:xfrm>
            <a:custGeom>
              <a:avLst/>
              <a:gdLst/>
              <a:ahLst/>
              <a:cxnLst/>
              <a:rect l="l" t="t" r="r" b="b"/>
              <a:pathLst>
                <a:path w="1217" h="1217" extrusionOk="0">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41"/>
            <p:cNvSpPr/>
            <p:nvPr/>
          </p:nvSpPr>
          <p:spPr>
            <a:xfrm>
              <a:off x="1152275" y="343347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41"/>
            <p:cNvSpPr/>
            <p:nvPr/>
          </p:nvSpPr>
          <p:spPr>
            <a:xfrm>
              <a:off x="13278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41"/>
            <p:cNvSpPr/>
            <p:nvPr/>
          </p:nvSpPr>
          <p:spPr>
            <a:xfrm>
              <a:off x="15907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41"/>
            <p:cNvSpPr/>
            <p:nvPr/>
          </p:nvSpPr>
          <p:spPr>
            <a:xfrm>
              <a:off x="1415175" y="343347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41"/>
            <p:cNvSpPr/>
            <p:nvPr/>
          </p:nvSpPr>
          <p:spPr>
            <a:xfrm>
              <a:off x="1064875" y="3433475"/>
              <a:ext cx="29650" cy="30425"/>
            </a:xfrm>
            <a:custGeom>
              <a:avLst/>
              <a:gdLst/>
              <a:ahLst/>
              <a:cxnLst/>
              <a:rect l="l" t="t" r="r" b="b"/>
              <a:pathLst>
                <a:path w="1186" h="1217" extrusionOk="0">
                  <a:moveTo>
                    <a:pt x="608" y="0"/>
                  </a:moveTo>
                  <a:cubicBezTo>
                    <a:pt x="244" y="0"/>
                    <a:pt x="1" y="274"/>
                    <a:pt x="1" y="608"/>
                  </a:cubicBezTo>
                  <a:cubicBezTo>
                    <a:pt x="1" y="943"/>
                    <a:pt x="244" y="1216"/>
                    <a:pt x="608" y="1216"/>
                  </a:cubicBezTo>
                  <a:cubicBezTo>
                    <a:pt x="943" y="1216"/>
                    <a:pt x="1186" y="943"/>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1"/>
            <p:cNvSpPr/>
            <p:nvPr/>
          </p:nvSpPr>
          <p:spPr>
            <a:xfrm>
              <a:off x="977500" y="3433475"/>
              <a:ext cx="29650" cy="30425"/>
            </a:xfrm>
            <a:custGeom>
              <a:avLst/>
              <a:gdLst/>
              <a:ahLst/>
              <a:cxnLst/>
              <a:rect l="l" t="t" r="r" b="b"/>
              <a:pathLst>
                <a:path w="1186" h="1217" extrusionOk="0">
                  <a:moveTo>
                    <a:pt x="578" y="0"/>
                  </a:moveTo>
                  <a:cubicBezTo>
                    <a:pt x="243" y="0"/>
                    <a:pt x="0" y="274"/>
                    <a:pt x="0" y="608"/>
                  </a:cubicBezTo>
                  <a:cubicBezTo>
                    <a:pt x="0" y="943"/>
                    <a:pt x="243" y="1216"/>
                    <a:pt x="578" y="1216"/>
                  </a:cubicBezTo>
                  <a:cubicBezTo>
                    <a:pt x="942" y="1216"/>
                    <a:pt x="1185" y="943"/>
                    <a:pt x="1185" y="608"/>
                  </a:cubicBezTo>
                  <a:cubicBezTo>
                    <a:pt x="1185" y="274"/>
                    <a:pt x="94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41"/>
            <p:cNvSpPr/>
            <p:nvPr/>
          </p:nvSpPr>
          <p:spPr>
            <a:xfrm>
              <a:off x="6264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41"/>
            <p:cNvSpPr/>
            <p:nvPr/>
          </p:nvSpPr>
          <p:spPr>
            <a:xfrm>
              <a:off x="7138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41"/>
            <p:cNvSpPr/>
            <p:nvPr/>
          </p:nvSpPr>
          <p:spPr>
            <a:xfrm>
              <a:off x="8012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41"/>
            <p:cNvSpPr/>
            <p:nvPr/>
          </p:nvSpPr>
          <p:spPr>
            <a:xfrm>
              <a:off x="889350" y="3433475"/>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41"/>
            <p:cNvSpPr/>
            <p:nvPr/>
          </p:nvSpPr>
          <p:spPr>
            <a:xfrm>
              <a:off x="538275" y="3434225"/>
              <a:ext cx="28125" cy="28900"/>
            </a:xfrm>
            <a:custGeom>
              <a:avLst/>
              <a:gdLst/>
              <a:ahLst/>
              <a:cxnLst/>
              <a:rect l="l" t="t" r="r" b="b"/>
              <a:pathLst>
                <a:path w="1125" h="1156" extrusionOk="0">
                  <a:moveTo>
                    <a:pt x="456" y="1"/>
                  </a:moveTo>
                  <a:cubicBezTo>
                    <a:pt x="456" y="1"/>
                    <a:pt x="426" y="1"/>
                    <a:pt x="395" y="31"/>
                  </a:cubicBezTo>
                  <a:cubicBezTo>
                    <a:pt x="335" y="31"/>
                    <a:pt x="304" y="92"/>
                    <a:pt x="274" y="92"/>
                  </a:cubicBezTo>
                  <a:cubicBezTo>
                    <a:pt x="243" y="122"/>
                    <a:pt x="183" y="122"/>
                    <a:pt x="183" y="153"/>
                  </a:cubicBezTo>
                  <a:cubicBezTo>
                    <a:pt x="91" y="274"/>
                    <a:pt x="0" y="426"/>
                    <a:pt x="0" y="578"/>
                  </a:cubicBezTo>
                  <a:cubicBezTo>
                    <a:pt x="0" y="639"/>
                    <a:pt x="0" y="730"/>
                    <a:pt x="31" y="791"/>
                  </a:cubicBezTo>
                  <a:cubicBezTo>
                    <a:pt x="91" y="882"/>
                    <a:pt x="122" y="943"/>
                    <a:pt x="152" y="1004"/>
                  </a:cubicBezTo>
                  <a:lnTo>
                    <a:pt x="243" y="1065"/>
                  </a:lnTo>
                  <a:cubicBezTo>
                    <a:pt x="274" y="1095"/>
                    <a:pt x="304" y="1095"/>
                    <a:pt x="335" y="1095"/>
                  </a:cubicBezTo>
                  <a:cubicBezTo>
                    <a:pt x="395" y="1095"/>
                    <a:pt x="426" y="1156"/>
                    <a:pt x="456" y="1156"/>
                  </a:cubicBezTo>
                  <a:lnTo>
                    <a:pt x="669" y="1156"/>
                  </a:lnTo>
                  <a:cubicBezTo>
                    <a:pt x="730" y="1156"/>
                    <a:pt x="760" y="1095"/>
                    <a:pt x="791" y="1095"/>
                  </a:cubicBezTo>
                  <a:cubicBezTo>
                    <a:pt x="821" y="1095"/>
                    <a:pt x="882" y="1065"/>
                    <a:pt x="912" y="1065"/>
                  </a:cubicBezTo>
                  <a:cubicBezTo>
                    <a:pt x="943" y="1034"/>
                    <a:pt x="973" y="1034"/>
                    <a:pt x="973" y="1004"/>
                  </a:cubicBezTo>
                  <a:lnTo>
                    <a:pt x="1064" y="913"/>
                  </a:lnTo>
                  <a:cubicBezTo>
                    <a:pt x="1095" y="882"/>
                    <a:pt x="1095" y="852"/>
                    <a:pt x="1095" y="791"/>
                  </a:cubicBezTo>
                  <a:cubicBezTo>
                    <a:pt x="1095" y="761"/>
                    <a:pt x="1125" y="730"/>
                    <a:pt x="1125" y="700"/>
                  </a:cubicBezTo>
                  <a:lnTo>
                    <a:pt x="1125" y="457"/>
                  </a:lnTo>
                  <a:cubicBezTo>
                    <a:pt x="1125" y="426"/>
                    <a:pt x="1095" y="396"/>
                    <a:pt x="1095" y="335"/>
                  </a:cubicBezTo>
                  <a:cubicBezTo>
                    <a:pt x="1095" y="305"/>
                    <a:pt x="1064" y="274"/>
                    <a:pt x="1064" y="244"/>
                  </a:cubicBezTo>
                  <a:cubicBezTo>
                    <a:pt x="1034" y="183"/>
                    <a:pt x="1034" y="153"/>
                    <a:pt x="973" y="153"/>
                  </a:cubicBezTo>
                  <a:lnTo>
                    <a:pt x="912" y="92"/>
                  </a:lnTo>
                  <a:cubicBezTo>
                    <a:pt x="882" y="31"/>
                    <a:pt x="821" y="31"/>
                    <a:pt x="791" y="31"/>
                  </a:cubicBezTo>
                  <a:cubicBezTo>
                    <a:pt x="760" y="31"/>
                    <a:pt x="730" y="1"/>
                    <a:pt x="66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41"/>
            <p:cNvSpPr/>
            <p:nvPr/>
          </p:nvSpPr>
          <p:spPr>
            <a:xfrm>
              <a:off x="1152275"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41"/>
            <p:cNvSpPr/>
            <p:nvPr/>
          </p:nvSpPr>
          <p:spPr>
            <a:xfrm>
              <a:off x="16781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41"/>
            <p:cNvSpPr/>
            <p:nvPr/>
          </p:nvSpPr>
          <p:spPr>
            <a:xfrm>
              <a:off x="1064125" y="3514775"/>
              <a:ext cx="30400" cy="30425"/>
            </a:xfrm>
            <a:custGeom>
              <a:avLst/>
              <a:gdLst/>
              <a:ahLst/>
              <a:cxnLst/>
              <a:rect l="l" t="t" r="r" b="b"/>
              <a:pathLst>
                <a:path w="1216" h="1217" extrusionOk="0">
                  <a:moveTo>
                    <a:pt x="608" y="1"/>
                  </a:moveTo>
                  <a:cubicBezTo>
                    <a:pt x="274" y="1"/>
                    <a:pt x="0" y="274"/>
                    <a:pt x="0" y="609"/>
                  </a:cubicBezTo>
                  <a:cubicBezTo>
                    <a:pt x="0" y="943"/>
                    <a:pt x="274" y="1217"/>
                    <a:pt x="608" y="1217"/>
                  </a:cubicBezTo>
                  <a:cubicBezTo>
                    <a:pt x="973" y="1217"/>
                    <a:pt x="1216" y="94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41"/>
            <p:cNvSpPr/>
            <p:nvPr/>
          </p:nvSpPr>
          <p:spPr>
            <a:xfrm>
              <a:off x="1589950" y="3514775"/>
              <a:ext cx="30425" cy="30425"/>
            </a:xfrm>
            <a:custGeom>
              <a:avLst/>
              <a:gdLst/>
              <a:ahLst/>
              <a:cxnLst/>
              <a:rect l="l" t="t" r="r" b="b"/>
              <a:pathLst>
                <a:path w="1217" h="1217" extrusionOk="0">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41"/>
            <p:cNvSpPr/>
            <p:nvPr/>
          </p:nvSpPr>
          <p:spPr>
            <a:xfrm>
              <a:off x="1327800"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43" y="1217"/>
                    <a:pt x="1216" y="973"/>
                    <a:pt x="1216" y="609"/>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41"/>
            <p:cNvSpPr/>
            <p:nvPr/>
          </p:nvSpPr>
          <p:spPr>
            <a:xfrm>
              <a:off x="1415175" y="3514775"/>
              <a:ext cx="30425" cy="30425"/>
            </a:xfrm>
            <a:custGeom>
              <a:avLst/>
              <a:gdLst/>
              <a:ahLst/>
              <a:cxnLst/>
              <a:rect l="l" t="t" r="r" b="b"/>
              <a:pathLst>
                <a:path w="1217" h="1217" extrusionOk="0">
                  <a:moveTo>
                    <a:pt x="609" y="1"/>
                  </a:moveTo>
                  <a:cubicBezTo>
                    <a:pt x="275" y="1"/>
                    <a:pt x="1" y="274"/>
                    <a:pt x="1" y="609"/>
                  </a:cubicBezTo>
                  <a:cubicBezTo>
                    <a:pt x="1" y="973"/>
                    <a:pt x="275"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41"/>
            <p:cNvSpPr/>
            <p:nvPr/>
          </p:nvSpPr>
          <p:spPr>
            <a:xfrm>
              <a:off x="1502575" y="3514775"/>
              <a:ext cx="28900" cy="30425"/>
            </a:xfrm>
            <a:custGeom>
              <a:avLst/>
              <a:gdLst/>
              <a:ahLst/>
              <a:cxnLst/>
              <a:rect l="l" t="t" r="r" b="b"/>
              <a:pathLst>
                <a:path w="1156" h="1217" extrusionOk="0">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1"/>
            <p:cNvSpPr/>
            <p:nvPr/>
          </p:nvSpPr>
          <p:spPr>
            <a:xfrm>
              <a:off x="12404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1"/>
            <p:cNvSpPr/>
            <p:nvPr/>
          </p:nvSpPr>
          <p:spPr>
            <a:xfrm>
              <a:off x="7138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73" y="1217"/>
                    <a:pt x="1217" y="973"/>
                    <a:pt x="1217" y="609"/>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41"/>
            <p:cNvSpPr/>
            <p:nvPr/>
          </p:nvSpPr>
          <p:spPr>
            <a:xfrm>
              <a:off x="801200" y="3514775"/>
              <a:ext cx="30425" cy="30425"/>
            </a:xfrm>
            <a:custGeom>
              <a:avLst/>
              <a:gdLst/>
              <a:ahLst/>
              <a:cxnLst/>
              <a:rect l="l" t="t" r="r" b="b"/>
              <a:pathLst>
                <a:path w="1217" h="1217"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41"/>
            <p:cNvSpPr/>
            <p:nvPr/>
          </p:nvSpPr>
          <p:spPr>
            <a:xfrm>
              <a:off x="626425"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73" y="1217"/>
                    <a:pt x="1216" y="97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41"/>
            <p:cNvSpPr/>
            <p:nvPr/>
          </p:nvSpPr>
          <p:spPr>
            <a:xfrm>
              <a:off x="888575" y="35147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41"/>
            <p:cNvSpPr/>
            <p:nvPr/>
          </p:nvSpPr>
          <p:spPr>
            <a:xfrm>
              <a:off x="977500"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41"/>
            <p:cNvSpPr/>
            <p:nvPr/>
          </p:nvSpPr>
          <p:spPr>
            <a:xfrm>
              <a:off x="539025" y="3515550"/>
              <a:ext cx="28900" cy="28900"/>
            </a:xfrm>
            <a:custGeom>
              <a:avLst/>
              <a:gdLst/>
              <a:ahLst/>
              <a:cxnLst/>
              <a:rect l="l" t="t" r="r" b="b"/>
              <a:pathLst>
                <a:path w="1156" h="1156" extrusionOk="0">
                  <a:moveTo>
                    <a:pt x="578" y="0"/>
                  </a:moveTo>
                  <a:cubicBezTo>
                    <a:pt x="426" y="0"/>
                    <a:pt x="274" y="91"/>
                    <a:pt x="153" y="213"/>
                  </a:cubicBezTo>
                  <a:cubicBezTo>
                    <a:pt x="61" y="274"/>
                    <a:pt x="1" y="426"/>
                    <a:pt x="1" y="578"/>
                  </a:cubicBezTo>
                  <a:cubicBezTo>
                    <a:pt x="1" y="669"/>
                    <a:pt x="1" y="730"/>
                    <a:pt x="61" y="821"/>
                  </a:cubicBezTo>
                  <a:cubicBezTo>
                    <a:pt x="92" y="882"/>
                    <a:pt x="122" y="973"/>
                    <a:pt x="153" y="1003"/>
                  </a:cubicBezTo>
                  <a:lnTo>
                    <a:pt x="244" y="1094"/>
                  </a:lnTo>
                  <a:cubicBezTo>
                    <a:pt x="274" y="1125"/>
                    <a:pt x="305" y="1125"/>
                    <a:pt x="365" y="1125"/>
                  </a:cubicBezTo>
                  <a:cubicBezTo>
                    <a:pt x="396" y="1125"/>
                    <a:pt x="426" y="1155"/>
                    <a:pt x="457" y="1155"/>
                  </a:cubicBezTo>
                  <a:lnTo>
                    <a:pt x="700" y="1155"/>
                  </a:lnTo>
                  <a:cubicBezTo>
                    <a:pt x="730" y="1155"/>
                    <a:pt x="761" y="1125"/>
                    <a:pt x="791" y="1125"/>
                  </a:cubicBezTo>
                  <a:cubicBezTo>
                    <a:pt x="852" y="1125"/>
                    <a:pt x="882" y="1094"/>
                    <a:pt x="913" y="1094"/>
                  </a:cubicBezTo>
                  <a:cubicBezTo>
                    <a:pt x="943" y="1034"/>
                    <a:pt x="1004" y="1034"/>
                    <a:pt x="1004" y="1003"/>
                  </a:cubicBezTo>
                  <a:lnTo>
                    <a:pt x="1065" y="942"/>
                  </a:lnTo>
                  <a:cubicBezTo>
                    <a:pt x="1095" y="882"/>
                    <a:pt x="1095" y="851"/>
                    <a:pt x="1095" y="821"/>
                  </a:cubicBezTo>
                  <a:cubicBezTo>
                    <a:pt x="1095" y="790"/>
                    <a:pt x="1156" y="730"/>
                    <a:pt x="1156" y="699"/>
                  </a:cubicBezTo>
                  <a:lnTo>
                    <a:pt x="1156" y="486"/>
                  </a:lnTo>
                  <a:cubicBezTo>
                    <a:pt x="1156" y="426"/>
                    <a:pt x="1095" y="395"/>
                    <a:pt x="1095" y="365"/>
                  </a:cubicBezTo>
                  <a:cubicBezTo>
                    <a:pt x="1095" y="304"/>
                    <a:pt x="1065" y="274"/>
                    <a:pt x="1065" y="243"/>
                  </a:cubicBezTo>
                  <a:cubicBezTo>
                    <a:pt x="1034" y="213"/>
                    <a:pt x="1034" y="182"/>
                    <a:pt x="1004" y="182"/>
                  </a:cubicBezTo>
                  <a:lnTo>
                    <a:pt x="913" y="91"/>
                  </a:lnTo>
                  <a:cubicBezTo>
                    <a:pt x="882" y="61"/>
                    <a:pt x="852" y="61"/>
                    <a:pt x="791" y="61"/>
                  </a:cubicBezTo>
                  <a:cubicBezTo>
                    <a:pt x="761" y="61"/>
                    <a:pt x="730" y="0"/>
                    <a:pt x="70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7"/>
          <p:cNvSpPr txBox="1"/>
          <p:nvPr>
            <p:ph type="subTitle" idx="2"/>
          </p:nvPr>
        </p:nvSpPr>
        <p:spPr>
          <a:xfrm>
            <a:off x="610870" y="1130935"/>
            <a:ext cx="4687570" cy="3728085"/>
          </a:xfrm>
          <a:prstGeom prst="rect">
            <a:avLst/>
          </a:prstGeom>
        </p:spPr>
        <p:txBody>
          <a:bodyPr spcFirstLastPara="1" wrap="square" lIns="91425" tIns="91425" rIns="91425" bIns="91425" anchor="t" anchorCtr="0">
            <a:noAutofit/>
          </a:bodyPr>
          <a:p>
            <a:pPr marL="0" lvl="0" indent="0" algn="l" rtl="0">
              <a:lnSpc>
                <a:spcPct val="100000"/>
              </a:lnSpc>
              <a:spcBef>
                <a:spcPts val="0"/>
              </a:spcBef>
              <a:spcAft>
                <a:spcPts val="0"/>
              </a:spcAft>
              <a:buNone/>
            </a:pPr>
            <a:r>
              <a:rPr lang="en-US" sz="1200">
                <a:sym typeface="+mn-ea"/>
              </a:rPr>
              <a:t>We</a:t>
            </a:r>
            <a:r>
              <a:rPr sz="1200">
                <a:sym typeface="+mn-ea"/>
              </a:rPr>
              <a:t> export</a:t>
            </a:r>
            <a:r>
              <a:rPr lang="en-US" sz="1200">
                <a:sym typeface="+mn-ea"/>
              </a:rPr>
              <a:t>ed our college official group</a:t>
            </a:r>
            <a:r>
              <a:rPr sz="1200">
                <a:sym typeface="+mn-ea"/>
              </a:rPr>
              <a:t> WhatsApp chat </a:t>
            </a:r>
            <a:endParaRPr sz="1200">
              <a:sym typeface="+mn-ea"/>
            </a:endParaRPr>
          </a:p>
          <a:p>
            <a:pPr marL="285750" lvl="0" indent="-285750" algn="l" rtl="0">
              <a:lnSpc>
                <a:spcPct val="100000"/>
              </a:lnSpc>
              <a:spcBef>
                <a:spcPts val="0"/>
              </a:spcBef>
              <a:spcAft>
                <a:spcPts val="0"/>
              </a:spcAft>
              <a:buSzPct val="25000"/>
            </a:pPr>
            <a:r>
              <a:rPr lang="en-US" sz="1200">
                <a:sym typeface="+mn-ea"/>
              </a:rPr>
              <a:t>We need to create a dataframe from the loaded text file containing WhatsApp chats. The first column will contain the user message and the name, and the second column will contain the message’s date. we have to separate the message and dates, so we will use ReGEX (Regular Expression) to find the data and separate the message.</a:t>
            </a:r>
            <a:endParaRPr lang="en-US" sz="1200">
              <a:sym typeface="+mn-ea"/>
            </a:endParaRPr>
          </a:p>
          <a:p>
            <a:pPr marL="285750" lvl="0" indent="-285750" algn="l" rtl="0">
              <a:lnSpc>
                <a:spcPct val="100000"/>
              </a:lnSpc>
              <a:spcBef>
                <a:spcPts val="0"/>
              </a:spcBef>
              <a:spcAft>
                <a:spcPts val="0"/>
              </a:spcAft>
              <a:buSzPct val="25000"/>
            </a:pPr>
            <a:r>
              <a:rPr lang="en-US" sz="1200">
                <a:sym typeface="+mn-ea"/>
              </a:rPr>
              <a:t>C</a:t>
            </a:r>
            <a:r>
              <a:rPr sz="1200">
                <a:sym typeface="+mn-ea"/>
              </a:rPr>
              <a:t>reate</a:t>
            </a:r>
            <a:r>
              <a:rPr lang="en-US" sz="1200">
                <a:sym typeface="+mn-ea"/>
              </a:rPr>
              <a:t>d</a:t>
            </a:r>
            <a:r>
              <a:rPr sz="1200">
                <a:sym typeface="+mn-ea"/>
              </a:rPr>
              <a:t> an analytics function to meet each objective.</a:t>
            </a:r>
            <a:r>
              <a:rPr lang="en-US" sz="1200">
                <a:sym typeface="+mn-ea"/>
              </a:rPr>
              <a:t> Written all analytics functions that will accept the dataframe and selected user as the parameter and return the required results.</a:t>
            </a:r>
            <a:endParaRPr lang="en-US" sz="1200">
              <a:sym typeface="+mn-ea"/>
            </a:endParaRPr>
          </a:p>
          <a:p>
            <a:pPr marL="285750" lvl="0" indent="-285750" algn="l" rtl="0">
              <a:lnSpc>
                <a:spcPct val="100000"/>
              </a:lnSpc>
              <a:spcBef>
                <a:spcPts val="0"/>
              </a:spcBef>
              <a:spcAft>
                <a:spcPts val="0"/>
              </a:spcAft>
              <a:buSzPct val="25000"/>
            </a:pPr>
            <a:r>
              <a:rPr sz="1200">
                <a:sym typeface="+mn-ea"/>
              </a:rPr>
              <a:t>Create a Streamlit app to integrate each function to display our analysis.</a:t>
            </a:r>
            <a:r>
              <a:rPr lang="en-US" sz="1200">
                <a:sym typeface="+mn-ea"/>
              </a:rPr>
              <a:t> We initializes the streamlit object and create a sidebar where we need to accept the chat file in text format, Analysis level (overall or specific user), and a submit button. After this, we will capture an event that, as the button clicks, we will accept the information, run all our analytics functions, and display the results in a report format on the UI.</a:t>
            </a:r>
            <a:endParaRPr lang="en-US" sz="1200">
              <a:sym typeface="+mn-ea"/>
            </a:endParaRPr>
          </a:p>
          <a:p>
            <a:pPr marL="285750" lvl="0" indent="-285750" algn="l" rtl="0">
              <a:lnSpc>
                <a:spcPct val="100000"/>
              </a:lnSpc>
              <a:spcBef>
                <a:spcPts val="0"/>
              </a:spcBef>
              <a:spcAft>
                <a:spcPts val="0"/>
              </a:spcAft>
              <a:buSzPct val="25000"/>
            </a:pPr>
            <a:endParaRPr sz="12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95" name="Shape 1595"/>
        <p:cNvGrpSpPr/>
        <p:nvPr/>
      </p:nvGrpSpPr>
      <p:grpSpPr>
        <a:xfrm>
          <a:off x="0" y="0"/>
          <a:ext cx="0" cy="0"/>
          <a:chOff x="0" y="0"/>
          <a:chExt cx="0" cy="0"/>
        </a:xfrm>
      </p:grpSpPr>
      <p:sp>
        <p:nvSpPr>
          <p:cNvPr id="1596" name="Google Shape;1596;p43"/>
          <p:cNvSpPr txBox="1"/>
          <p:nvPr>
            <p:ph type="title"/>
          </p:nvPr>
        </p:nvSpPr>
        <p:spPr>
          <a:xfrm>
            <a:off x="827405" y="411480"/>
            <a:ext cx="3409315" cy="663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CODE</a:t>
            </a:r>
            <a:endParaRPr lang="en-US" altLang="en-GB"/>
          </a:p>
        </p:txBody>
      </p:sp>
      <p:sp>
        <p:nvSpPr>
          <p:cNvPr id="1597" name="Google Shape;1597;p43"/>
          <p:cNvSpPr/>
          <p:nvPr/>
        </p:nvSpPr>
        <p:spPr>
          <a:xfrm>
            <a:off x="8089966" y="38469"/>
            <a:ext cx="1255084" cy="2533280"/>
          </a:xfrm>
          <a:custGeom>
            <a:avLst/>
            <a:gdLst/>
            <a:ahLst/>
            <a:cxnLst/>
            <a:rect l="l" t="t" r="r" b="b"/>
            <a:pathLst>
              <a:path w="37524" h="75739" extrusionOk="0">
                <a:moveTo>
                  <a:pt x="37483" y="1"/>
                </a:moveTo>
                <a:cubicBezTo>
                  <a:pt x="16809" y="204"/>
                  <a:pt x="1" y="17216"/>
                  <a:pt x="1" y="37890"/>
                </a:cubicBezTo>
                <a:cubicBezTo>
                  <a:pt x="1" y="58523"/>
                  <a:pt x="16809" y="75535"/>
                  <a:pt x="37483" y="75738"/>
                </a:cubicBezTo>
                <a:lnTo>
                  <a:pt x="37523" y="72604"/>
                </a:lnTo>
                <a:cubicBezTo>
                  <a:pt x="18559" y="72442"/>
                  <a:pt x="3094" y="56855"/>
                  <a:pt x="3094" y="37849"/>
                </a:cubicBezTo>
                <a:cubicBezTo>
                  <a:pt x="3094" y="18884"/>
                  <a:pt x="18559" y="3338"/>
                  <a:pt x="37523" y="3134"/>
                </a:cubicBezTo>
                <a:lnTo>
                  <a:pt x="37483" y="1"/>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43"/>
          <p:cNvSpPr/>
          <p:nvPr/>
        </p:nvSpPr>
        <p:spPr>
          <a:xfrm>
            <a:off x="8543475" y="619313"/>
            <a:ext cx="1371600" cy="13716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7"/>
          <p:cNvSpPr txBox="1"/>
          <p:nvPr/>
        </p:nvSpPr>
        <p:spPr>
          <a:xfrm>
            <a:off x="899795" y="1015365"/>
            <a:ext cx="6514465" cy="3046095"/>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1pPr>
            <a:lvl2pPr marL="914400" marR="0" lvl="1"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2pPr>
            <a:lvl3pPr marL="1371600" marR="0" lvl="2"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3pPr>
            <a:lvl4pPr marL="1828800" marR="0" lvl="3"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4pPr>
            <a:lvl5pPr marL="2286000" marR="0" lvl="4"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5pPr>
            <a:lvl6pPr marL="2743200" marR="0" lvl="5"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6pPr>
            <a:lvl7pPr marL="3200400" marR="0" lvl="6"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7pPr>
            <a:lvl8pPr marL="3657600" marR="0" lvl="7" indent="-317500" algn="l" rtl="0">
              <a:lnSpc>
                <a:spcPct val="100000"/>
              </a:lnSpc>
              <a:spcBef>
                <a:spcPts val="1600"/>
              </a:spcBef>
              <a:spcAft>
                <a:spcPts val="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8pPr>
            <a:lvl9pPr marL="4114800" marR="0" lvl="8" indent="-317500" algn="l" rtl="0">
              <a:lnSpc>
                <a:spcPct val="100000"/>
              </a:lnSpc>
              <a:spcBef>
                <a:spcPts val="1600"/>
              </a:spcBef>
              <a:spcAft>
                <a:spcPts val="1600"/>
              </a:spcAft>
              <a:buClr>
                <a:schemeClr val="dk1"/>
              </a:buClr>
              <a:buSzPts val="1400"/>
              <a:buFont typeface="PT Sans" panose="020B0503020203020204"/>
              <a:buChar char="■"/>
              <a:defRPr sz="1400" b="0" i="0" u="none" strike="noStrike" cap="none">
                <a:solidFill>
                  <a:schemeClr val="dk1"/>
                </a:solidFill>
                <a:latin typeface="PT Sans" panose="020B0503020203020204"/>
                <a:ea typeface="PT Sans" panose="020B0503020203020204"/>
                <a:cs typeface="PT Sans" panose="020B0503020203020204"/>
                <a:sym typeface="PT Sans" panose="020B0503020203020204"/>
              </a:defRPr>
            </a:lvl9pPr>
          </a:lstStyle>
          <a:p>
            <a:pPr marL="0" lvl="0" indent="0" algn="l" rtl="0">
              <a:lnSpc>
                <a:spcPct val="150000"/>
              </a:lnSpc>
              <a:spcBef>
                <a:spcPts val="0"/>
              </a:spcBef>
              <a:spcAft>
                <a:spcPts val="0"/>
              </a:spcAft>
              <a:buNone/>
            </a:pPr>
            <a:r>
              <a:rPr lang="en-US" sz="1600" b="1">
                <a:sym typeface="+mn-ea"/>
              </a:rPr>
              <a:t>preprocessor.py </a:t>
            </a:r>
            <a:r>
              <a:rPr lang="en-US" sz="1600">
                <a:sym typeface="+mn-ea"/>
              </a:rPr>
              <a:t>– At the start, we did some data preprocessing, so we will store all preprocessing in separate functions in a separate file.</a:t>
            </a:r>
            <a:endParaRPr lang="en-US" sz="1600">
              <a:sym typeface="+mn-ea"/>
            </a:endParaRPr>
          </a:p>
          <a:p>
            <a:pPr marL="0" lvl="0" indent="0" algn="l" rtl="0">
              <a:lnSpc>
                <a:spcPct val="150000"/>
              </a:lnSpc>
              <a:spcBef>
                <a:spcPts val="0"/>
              </a:spcBef>
              <a:spcAft>
                <a:spcPts val="0"/>
              </a:spcAft>
              <a:buNone/>
            </a:pPr>
            <a:r>
              <a:rPr lang="en-US" sz="1600" b="1">
                <a:sym typeface="+mn-ea"/>
              </a:rPr>
              <a:t>helper.py </a:t>
            </a:r>
            <a:r>
              <a:rPr lang="en-US" sz="1600">
                <a:sym typeface="+mn-ea"/>
              </a:rPr>
              <a:t>– We have created different analyses like the monthly, weekly, busy user, etc., so we will store each function in a helper file for each analysis.</a:t>
            </a:r>
            <a:endParaRPr lang="en-US" sz="1600">
              <a:sym typeface="+mn-ea"/>
            </a:endParaRPr>
          </a:p>
          <a:p>
            <a:pPr marL="0" lvl="0" indent="0" algn="l" rtl="0">
              <a:lnSpc>
                <a:spcPct val="150000"/>
              </a:lnSpc>
              <a:spcBef>
                <a:spcPts val="0"/>
              </a:spcBef>
              <a:spcAft>
                <a:spcPts val="0"/>
              </a:spcAft>
              <a:buNone/>
            </a:pPr>
            <a:r>
              <a:rPr lang="en-US" sz="1600" b="1">
                <a:sym typeface="+mn-ea"/>
              </a:rPr>
              <a:t>app.py - </a:t>
            </a:r>
            <a:r>
              <a:rPr lang="en-US" sz="1600">
                <a:sym typeface="+mn-ea"/>
              </a:rPr>
              <a:t>is a main web app file where streamlit will be written, and we will get the data. After that, using each helper function, we will display our analysis with streamlit on the UI. </a:t>
            </a:r>
            <a:endParaRPr lang="en-US" sz="16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14" name="Shape 1414"/>
        <p:cNvGrpSpPr/>
        <p:nvPr/>
      </p:nvGrpSpPr>
      <p:grpSpPr>
        <a:xfrm>
          <a:off x="0" y="0"/>
          <a:ext cx="0" cy="0"/>
          <a:chOff x="0" y="0"/>
          <a:chExt cx="0" cy="0"/>
        </a:xfrm>
      </p:grpSpPr>
      <p:sp>
        <p:nvSpPr>
          <p:cNvPr id="1415" name="Google Shape;1415;p41"/>
          <p:cNvSpPr txBox="1"/>
          <p:nvPr>
            <p:ph type="title"/>
          </p:nvPr>
        </p:nvSpPr>
        <p:spPr>
          <a:xfrm>
            <a:off x="585420" y="426065"/>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LIBRARIES</a:t>
            </a:r>
            <a:r>
              <a:rPr lang="en-US" altLang="en-GB"/>
              <a:t> USED</a:t>
            </a:r>
            <a:endParaRPr lang="en-US" altLang="en-GB" i="1"/>
          </a:p>
        </p:txBody>
      </p:sp>
      <p:grpSp>
        <p:nvGrpSpPr>
          <p:cNvPr id="1416" name="Google Shape;1416;p41"/>
          <p:cNvGrpSpPr/>
          <p:nvPr/>
        </p:nvGrpSpPr>
        <p:grpSpPr>
          <a:xfrm>
            <a:off x="5649707" y="3396864"/>
            <a:ext cx="2266663" cy="1528441"/>
            <a:chOff x="538275" y="2697150"/>
            <a:chExt cx="1257650" cy="848050"/>
          </a:xfrm>
        </p:grpSpPr>
        <p:sp>
          <p:nvSpPr>
            <p:cNvPr id="1417" name="Google Shape;1417;p41"/>
            <p:cNvSpPr/>
            <p:nvPr/>
          </p:nvSpPr>
          <p:spPr>
            <a:xfrm>
              <a:off x="1766250" y="3515625"/>
              <a:ext cx="28900" cy="29575"/>
            </a:xfrm>
            <a:custGeom>
              <a:avLst/>
              <a:gdLst/>
              <a:ahLst/>
              <a:cxnLst/>
              <a:rect l="l" t="t" r="r" b="b"/>
              <a:pathLst>
                <a:path w="1156" h="1183" extrusionOk="0">
                  <a:moveTo>
                    <a:pt x="579" y="0"/>
                  </a:moveTo>
                  <a:cubicBezTo>
                    <a:pt x="578" y="0"/>
                    <a:pt x="578" y="7"/>
                    <a:pt x="578" y="27"/>
                  </a:cubicBezTo>
                  <a:cubicBezTo>
                    <a:pt x="426" y="27"/>
                    <a:pt x="274" y="88"/>
                    <a:pt x="153" y="179"/>
                  </a:cubicBezTo>
                  <a:lnTo>
                    <a:pt x="92" y="240"/>
                  </a:lnTo>
                  <a:cubicBezTo>
                    <a:pt x="62" y="271"/>
                    <a:pt x="62" y="301"/>
                    <a:pt x="62" y="362"/>
                  </a:cubicBezTo>
                  <a:cubicBezTo>
                    <a:pt x="62" y="392"/>
                    <a:pt x="1" y="423"/>
                    <a:pt x="1" y="483"/>
                  </a:cubicBezTo>
                  <a:lnTo>
                    <a:pt x="1" y="575"/>
                  </a:lnTo>
                  <a:lnTo>
                    <a:pt x="1" y="696"/>
                  </a:lnTo>
                  <a:cubicBezTo>
                    <a:pt x="1" y="727"/>
                    <a:pt x="62" y="787"/>
                    <a:pt x="62" y="818"/>
                  </a:cubicBezTo>
                  <a:cubicBezTo>
                    <a:pt x="62" y="848"/>
                    <a:pt x="92" y="879"/>
                    <a:pt x="92" y="939"/>
                  </a:cubicBezTo>
                  <a:cubicBezTo>
                    <a:pt x="122" y="970"/>
                    <a:pt x="122" y="1000"/>
                    <a:pt x="153" y="1000"/>
                  </a:cubicBezTo>
                  <a:cubicBezTo>
                    <a:pt x="274" y="1122"/>
                    <a:pt x="426" y="1183"/>
                    <a:pt x="578" y="1183"/>
                  </a:cubicBezTo>
                  <a:cubicBezTo>
                    <a:pt x="730" y="1183"/>
                    <a:pt x="882" y="1122"/>
                    <a:pt x="1004" y="1031"/>
                  </a:cubicBezTo>
                  <a:cubicBezTo>
                    <a:pt x="1065" y="970"/>
                    <a:pt x="1156" y="848"/>
                    <a:pt x="1156" y="727"/>
                  </a:cubicBezTo>
                  <a:lnTo>
                    <a:pt x="1156" y="666"/>
                  </a:lnTo>
                  <a:lnTo>
                    <a:pt x="1156" y="635"/>
                  </a:lnTo>
                  <a:lnTo>
                    <a:pt x="1156" y="514"/>
                  </a:lnTo>
                  <a:cubicBezTo>
                    <a:pt x="1156" y="483"/>
                    <a:pt x="1156" y="483"/>
                    <a:pt x="1125" y="423"/>
                  </a:cubicBezTo>
                  <a:lnTo>
                    <a:pt x="1125" y="392"/>
                  </a:lnTo>
                  <a:cubicBezTo>
                    <a:pt x="1125" y="362"/>
                    <a:pt x="1065" y="331"/>
                    <a:pt x="1065" y="271"/>
                  </a:cubicBezTo>
                  <a:cubicBezTo>
                    <a:pt x="1034" y="240"/>
                    <a:pt x="1034" y="210"/>
                    <a:pt x="1004" y="210"/>
                  </a:cubicBezTo>
                  <a:cubicBezTo>
                    <a:pt x="973" y="179"/>
                    <a:pt x="882" y="119"/>
                    <a:pt x="852" y="88"/>
                  </a:cubicBezTo>
                  <a:cubicBezTo>
                    <a:pt x="761" y="58"/>
                    <a:pt x="700" y="58"/>
                    <a:pt x="609" y="27"/>
                  </a:cubicBezTo>
                  <a:cubicBezTo>
                    <a:pt x="588" y="27"/>
                    <a:pt x="582" y="0"/>
                    <a:pt x="57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41"/>
            <p:cNvSpPr/>
            <p:nvPr/>
          </p:nvSpPr>
          <p:spPr>
            <a:xfrm>
              <a:off x="1765500" y="3435000"/>
              <a:ext cx="30425" cy="28900"/>
            </a:xfrm>
            <a:custGeom>
              <a:avLst/>
              <a:gdLst/>
              <a:ahLst/>
              <a:cxnLst/>
              <a:rect l="l" t="t" r="r" b="b"/>
              <a:pathLst>
                <a:path w="1217" h="1156" extrusionOk="0">
                  <a:moveTo>
                    <a:pt x="608" y="0"/>
                  </a:moveTo>
                  <a:cubicBezTo>
                    <a:pt x="456" y="0"/>
                    <a:pt x="304" y="91"/>
                    <a:pt x="183" y="183"/>
                  </a:cubicBezTo>
                  <a:cubicBezTo>
                    <a:pt x="170" y="170"/>
                    <a:pt x="158" y="163"/>
                    <a:pt x="147" y="163"/>
                  </a:cubicBezTo>
                  <a:cubicBezTo>
                    <a:pt x="132" y="163"/>
                    <a:pt x="122" y="177"/>
                    <a:pt x="122" y="213"/>
                  </a:cubicBezTo>
                  <a:cubicBezTo>
                    <a:pt x="92" y="243"/>
                    <a:pt x="92" y="274"/>
                    <a:pt x="92" y="304"/>
                  </a:cubicBezTo>
                  <a:cubicBezTo>
                    <a:pt x="92" y="365"/>
                    <a:pt x="31" y="395"/>
                    <a:pt x="31" y="426"/>
                  </a:cubicBezTo>
                  <a:cubicBezTo>
                    <a:pt x="0" y="608"/>
                    <a:pt x="92" y="821"/>
                    <a:pt x="183" y="973"/>
                  </a:cubicBezTo>
                  <a:cubicBezTo>
                    <a:pt x="304" y="1064"/>
                    <a:pt x="456" y="1155"/>
                    <a:pt x="608" y="1155"/>
                  </a:cubicBezTo>
                  <a:lnTo>
                    <a:pt x="730" y="1155"/>
                  </a:lnTo>
                  <a:cubicBezTo>
                    <a:pt x="760" y="1155"/>
                    <a:pt x="791" y="1155"/>
                    <a:pt x="851" y="1125"/>
                  </a:cubicBezTo>
                  <a:cubicBezTo>
                    <a:pt x="882" y="1125"/>
                    <a:pt x="912" y="1064"/>
                    <a:pt x="943" y="1064"/>
                  </a:cubicBezTo>
                  <a:cubicBezTo>
                    <a:pt x="1003" y="1034"/>
                    <a:pt x="1034" y="1034"/>
                    <a:pt x="1034" y="1003"/>
                  </a:cubicBezTo>
                  <a:cubicBezTo>
                    <a:pt x="1155" y="882"/>
                    <a:pt x="1216" y="730"/>
                    <a:pt x="1216" y="578"/>
                  </a:cubicBezTo>
                  <a:cubicBezTo>
                    <a:pt x="1216" y="426"/>
                    <a:pt x="1155" y="274"/>
                    <a:pt x="1034" y="152"/>
                  </a:cubicBezTo>
                  <a:lnTo>
                    <a:pt x="943" y="91"/>
                  </a:lnTo>
                  <a:cubicBezTo>
                    <a:pt x="912" y="31"/>
                    <a:pt x="882" y="31"/>
                    <a:pt x="85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41"/>
            <p:cNvSpPr/>
            <p:nvPr/>
          </p:nvSpPr>
          <p:spPr>
            <a:xfrm>
              <a:off x="1590725" y="3351400"/>
              <a:ext cx="29650" cy="29675"/>
            </a:xfrm>
            <a:custGeom>
              <a:avLst/>
              <a:gdLst/>
              <a:ahLst/>
              <a:cxnLst/>
              <a:rect l="l" t="t" r="r" b="b"/>
              <a:pathLst>
                <a:path w="1186" h="1187" extrusionOk="0">
                  <a:moveTo>
                    <a:pt x="578" y="1"/>
                  </a:moveTo>
                  <a:cubicBezTo>
                    <a:pt x="304" y="1"/>
                    <a:pt x="92" y="213"/>
                    <a:pt x="0" y="457"/>
                  </a:cubicBezTo>
                  <a:lnTo>
                    <a:pt x="0" y="578"/>
                  </a:lnTo>
                  <a:cubicBezTo>
                    <a:pt x="0" y="912"/>
                    <a:pt x="274" y="1186"/>
                    <a:pt x="608" y="1186"/>
                  </a:cubicBezTo>
                  <a:lnTo>
                    <a:pt x="639" y="1186"/>
                  </a:lnTo>
                  <a:cubicBezTo>
                    <a:pt x="912" y="1186"/>
                    <a:pt x="1155" y="973"/>
                    <a:pt x="1186" y="730"/>
                  </a:cubicBezTo>
                  <a:lnTo>
                    <a:pt x="1186" y="609"/>
                  </a:lnTo>
                  <a:cubicBezTo>
                    <a:pt x="1186"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41"/>
            <p:cNvSpPr/>
            <p:nvPr/>
          </p:nvSpPr>
          <p:spPr>
            <a:xfrm>
              <a:off x="1678100" y="3351400"/>
              <a:ext cx="30425" cy="30425"/>
            </a:xfrm>
            <a:custGeom>
              <a:avLst/>
              <a:gdLst/>
              <a:ahLst/>
              <a:cxnLst/>
              <a:rect l="l" t="t" r="r" b="b"/>
              <a:pathLst>
                <a:path w="1217" h="1217" extrusionOk="0">
                  <a:moveTo>
                    <a:pt x="609" y="1"/>
                  </a:moveTo>
                  <a:cubicBezTo>
                    <a:pt x="274" y="1"/>
                    <a:pt x="1" y="274"/>
                    <a:pt x="1" y="609"/>
                  </a:cubicBezTo>
                  <a:cubicBezTo>
                    <a:pt x="1" y="943"/>
                    <a:pt x="274" y="1216"/>
                    <a:pt x="609" y="1216"/>
                  </a:cubicBezTo>
                  <a:cubicBezTo>
                    <a:pt x="943" y="1216"/>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41"/>
            <p:cNvSpPr/>
            <p:nvPr/>
          </p:nvSpPr>
          <p:spPr>
            <a:xfrm>
              <a:off x="1764725" y="3351400"/>
              <a:ext cx="31200" cy="30425"/>
            </a:xfrm>
            <a:custGeom>
              <a:avLst/>
              <a:gdLst/>
              <a:ahLst/>
              <a:cxnLst/>
              <a:rect l="l" t="t" r="r" b="b"/>
              <a:pathLst>
                <a:path w="1248" h="1217" extrusionOk="0">
                  <a:moveTo>
                    <a:pt x="639" y="1"/>
                  </a:moveTo>
                  <a:cubicBezTo>
                    <a:pt x="487" y="1"/>
                    <a:pt x="335" y="92"/>
                    <a:pt x="214" y="183"/>
                  </a:cubicBezTo>
                  <a:cubicBezTo>
                    <a:pt x="1" y="426"/>
                    <a:pt x="1" y="791"/>
                    <a:pt x="214" y="1034"/>
                  </a:cubicBezTo>
                  <a:cubicBezTo>
                    <a:pt x="335" y="1156"/>
                    <a:pt x="487" y="1216"/>
                    <a:pt x="639" y="1216"/>
                  </a:cubicBezTo>
                  <a:cubicBezTo>
                    <a:pt x="791" y="1216"/>
                    <a:pt x="943" y="1156"/>
                    <a:pt x="1065" y="1034"/>
                  </a:cubicBezTo>
                  <a:cubicBezTo>
                    <a:pt x="1186" y="912"/>
                    <a:pt x="1247" y="761"/>
                    <a:pt x="1247" y="609"/>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41"/>
            <p:cNvSpPr/>
            <p:nvPr/>
          </p:nvSpPr>
          <p:spPr>
            <a:xfrm>
              <a:off x="1589950" y="3270100"/>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41"/>
            <p:cNvSpPr/>
            <p:nvPr/>
          </p:nvSpPr>
          <p:spPr>
            <a:xfrm>
              <a:off x="1678100"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41"/>
            <p:cNvSpPr/>
            <p:nvPr/>
          </p:nvSpPr>
          <p:spPr>
            <a:xfrm>
              <a:off x="1764725" y="3270850"/>
              <a:ext cx="31200" cy="29675"/>
            </a:xfrm>
            <a:custGeom>
              <a:avLst/>
              <a:gdLst/>
              <a:ahLst/>
              <a:cxnLst/>
              <a:rect l="l" t="t" r="r" b="b"/>
              <a:pathLst>
                <a:path w="1248" h="1187" extrusionOk="0">
                  <a:moveTo>
                    <a:pt x="639" y="1"/>
                  </a:moveTo>
                  <a:cubicBezTo>
                    <a:pt x="487" y="1"/>
                    <a:pt x="335" y="61"/>
                    <a:pt x="214" y="183"/>
                  </a:cubicBezTo>
                  <a:cubicBezTo>
                    <a:pt x="1" y="396"/>
                    <a:pt x="1" y="761"/>
                    <a:pt x="214" y="973"/>
                  </a:cubicBezTo>
                  <a:cubicBezTo>
                    <a:pt x="335" y="1095"/>
                    <a:pt x="487" y="1186"/>
                    <a:pt x="639" y="1186"/>
                  </a:cubicBezTo>
                  <a:lnTo>
                    <a:pt x="761" y="1186"/>
                  </a:lnTo>
                  <a:cubicBezTo>
                    <a:pt x="791" y="1186"/>
                    <a:pt x="822" y="1125"/>
                    <a:pt x="882" y="1125"/>
                  </a:cubicBezTo>
                  <a:cubicBezTo>
                    <a:pt x="913" y="1125"/>
                    <a:pt x="943" y="1095"/>
                    <a:pt x="974" y="1095"/>
                  </a:cubicBezTo>
                  <a:cubicBezTo>
                    <a:pt x="1034" y="1065"/>
                    <a:pt x="1065" y="1065"/>
                    <a:pt x="1065" y="1034"/>
                  </a:cubicBezTo>
                  <a:cubicBezTo>
                    <a:pt x="1186" y="913"/>
                    <a:pt x="1247" y="761"/>
                    <a:pt x="1247" y="609"/>
                  </a:cubicBezTo>
                  <a:cubicBezTo>
                    <a:pt x="1247" y="457"/>
                    <a:pt x="1186" y="305"/>
                    <a:pt x="1065" y="183"/>
                  </a:cubicBezTo>
                  <a:cubicBezTo>
                    <a:pt x="943" y="61"/>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41"/>
            <p:cNvSpPr/>
            <p:nvPr/>
          </p:nvSpPr>
          <p:spPr>
            <a:xfrm>
              <a:off x="16781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41"/>
            <p:cNvSpPr/>
            <p:nvPr/>
          </p:nvSpPr>
          <p:spPr>
            <a:xfrm>
              <a:off x="150257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4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41"/>
            <p:cNvSpPr/>
            <p:nvPr/>
          </p:nvSpPr>
          <p:spPr>
            <a:xfrm>
              <a:off x="1589950" y="3188025"/>
              <a:ext cx="30425" cy="30425"/>
            </a:xfrm>
            <a:custGeom>
              <a:avLst/>
              <a:gdLst/>
              <a:ahLst/>
              <a:cxnLst/>
              <a:rect l="l" t="t" r="r" b="b"/>
              <a:pathLst>
                <a:path w="1217" h="1217" extrusionOk="0">
                  <a:moveTo>
                    <a:pt x="609" y="1"/>
                  </a:moveTo>
                  <a:cubicBezTo>
                    <a:pt x="275" y="1"/>
                    <a:pt x="1" y="274"/>
                    <a:pt x="1" y="608"/>
                  </a:cubicBezTo>
                  <a:cubicBezTo>
                    <a:pt x="1" y="943"/>
                    <a:pt x="275"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41"/>
            <p:cNvSpPr/>
            <p:nvPr/>
          </p:nvSpPr>
          <p:spPr>
            <a:xfrm>
              <a:off x="1764725" y="3188025"/>
              <a:ext cx="31200" cy="30425"/>
            </a:xfrm>
            <a:custGeom>
              <a:avLst/>
              <a:gdLst/>
              <a:ahLst/>
              <a:cxnLst/>
              <a:rect l="l" t="t" r="r" b="b"/>
              <a:pathLst>
                <a:path w="1248" h="1217" extrusionOk="0">
                  <a:moveTo>
                    <a:pt x="639" y="1"/>
                  </a:moveTo>
                  <a:cubicBezTo>
                    <a:pt x="487" y="1"/>
                    <a:pt x="335" y="92"/>
                    <a:pt x="214" y="183"/>
                  </a:cubicBezTo>
                  <a:cubicBezTo>
                    <a:pt x="1" y="396"/>
                    <a:pt x="1" y="821"/>
                    <a:pt x="214" y="1034"/>
                  </a:cubicBezTo>
                  <a:cubicBezTo>
                    <a:pt x="335" y="1156"/>
                    <a:pt x="487" y="1216"/>
                    <a:pt x="639" y="1216"/>
                  </a:cubicBezTo>
                  <a:cubicBezTo>
                    <a:pt x="791" y="1216"/>
                    <a:pt x="943" y="1156"/>
                    <a:pt x="1065" y="1034"/>
                  </a:cubicBezTo>
                  <a:cubicBezTo>
                    <a:pt x="1186" y="912"/>
                    <a:pt x="1247" y="760"/>
                    <a:pt x="1247" y="608"/>
                  </a:cubicBezTo>
                  <a:cubicBezTo>
                    <a:pt x="1247" y="457"/>
                    <a:pt x="1186" y="305"/>
                    <a:pt x="1065" y="183"/>
                  </a:cubicBezTo>
                  <a:cubicBezTo>
                    <a:pt x="943" y="92"/>
                    <a:pt x="791" y="1"/>
                    <a:pt x="63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41"/>
            <p:cNvSpPr/>
            <p:nvPr/>
          </p:nvSpPr>
          <p:spPr>
            <a:xfrm>
              <a:off x="1589950"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41"/>
            <p:cNvSpPr/>
            <p:nvPr/>
          </p:nvSpPr>
          <p:spPr>
            <a:xfrm>
              <a:off x="15025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41"/>
            <p:cNvSpPr/>
            <p:nvPr/>
          </p:nvSpPr>
          <p:spPr>
            <a:xfrm>
              <a:off x="1415175" y="310672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41"/>
            <p:cNvSpPr/>
            <p:nvPr/>
          </p:nvSpPr>
          <p:spPr>
            <a:xfrm>
              <a:off x="167810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41"/>
            <p:cNvSpPr/>
            <p:nvPr/>
          </p:nvSpPr>
          <p:spPr>
            <a:xfrm>
              <a:off x="1764725" y="3106725"/>
              <a:ext cx="31200" cy="30425"/>
            </a:xfrm>
            <a:custGeom>
              <a:avLst/>
              <a:gdLst/>
              <a:ahLst/>
              <a:cxnLst/>
              <a:rect l="l" t="t" r="r" b="b"/>
              <a:pathLst>
                <a:path w="1248" h="1217" extrusionOk="0">
                  <a:moveTo>
                    <a:pt x="670" y="0"/>
                  </a:moveTo>
                  <a:cubicBezTo>
                    <a:pt x="518" y="0"/>
                    <a:pt x="366" y="61"/>
                    <a:pt x="275" y="183"/>
                  </a:cubicBezTo>
                  <a:cubicBezTo>
                    <a:pt x="1" y="365"/>
                    <a:pt x="1" y="791"/>
                    <a:pt x="214" y="1034"/>
                  </a:cubicBezTo>
                  <a:cubicBezTo>
                    <a:pt x="335" y="1125"/>
                    <a:pt x="487" y="1216"/>
                    <a:pt x="639" y="1216"/>
                  </a:cubicBezTo>
                  <a:cubicBezTo>
                    <a:pt x="791" y="1216"/>
                    <a:pt x="943" y="1125"/>
                    <a:pt x="1065" y="1034"/>
                  </a:cubicBezTo>
                  <a:cubicBezTo>
                    <a:pt x="1186" y="912"/>
                    <a:pt x="1247" y="760"/>
                    <a:pt x="1247" y="608"/>
                  </a:cubicBezTo>
                  <a:cubicBezTo>
                    <a:pt x="1247" y="517"/>
                    <a:pt x="1247" y="456"/>
                    <a:pt x="1217" y="365"/>
                  </a:cubicBezTo>
                  <a:cubicBezTo>
                    <a:pt x="1186" y="304"/>
                    <a:pt x="1126" y="213"/>
                    <a:pt x="1095" y="183"/>
                  </a:cubicBezTo>
                  <a:cubicBezTo>
                    <a:pt x="974" y="61"/>
                    <a:pt x="822" y="0"/>
                    <a:pt x="67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41"/>
            <p:cNvSpPr/>
            <p:nvPr/>
          </p:nvSpPr>
          <p:spPr>
            <a:xfrm>
              <a:off x="1678100"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41"/>
            <p:cNvSpPr/>
            <p:nvPr/>
          </p:nvSpPr>
          <p:spPr>
            <a:xfrm>
              <a:off x="1327800"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41"/>
            <p:cNvSpPr/>
            <p:nvPr/>
          </p:nvSpPr>
          <p:spPr>
            <a:xfrm>
              <a:off x="1589950" y="302390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41"/>
            <p:cNvSpPr/>
            <p:nvPr/>
          </p:nvSpPr>
          <p:spPr>
            <a:xfrm>
              <a:off x="1415175" y="3023900"/>
              <a:ext cx="30425" cy="30400"/>
            </a:xfrm>
            <a:custGeom>
              <a:avLst/>
              <a:gdLst/>
              <a:ahLst/>
              <a:cxnLst/>
              <a:rect l="l" t="t" r="r" b="b"/>
              <a:pathLst>
                <a:path w="1217" h="1216" extrusionOk="0">
                  <a:moveTo>
                    <a:pt x="609" y="0"/>
                  </a:moveTo>
                  <a:cubicBezTo>
                    <a:pt x="275" y="31"/>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41"/>
            <p:cNvSpPr/>
            <p:nvPr/>
          </p:nvSpPr>
          <p:spPr>
            <a:xfrm>
              <a:off x="1502575"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41"/>
            <p:cNvSpPr/>
            <p:nvPr/>
          </p:nvSpPr>
          <p:spPr>
            <a:xfrm>
              <a:off x="1765500" y="3024650"/>
              <a:ext cx="30425" cy="29650"/>
            </a:xfrm>
            <a:custGeom>
              <a:avLst/>
              <a:gdLst/>
              <a:ahLst/>
              <a:cxnLst/>
              <a:rect l="l" t="t" r="r" b="b"/>
              <a:pathLst>
                <a:path w="1217" h="1186" extrusionOk="0">
                  <a:moveTo>
                    <a:pt x="608" y="1"/>
                  </a:moveTo>
                  <a:cubicBezTo>
                    <a:pt x="456" y="1"/>
                    <a:pt x="304" y="92"/>
                    <a:pt x="183" y="183"/>
                  </a:cubicBezTo>
                  <a:cubicBezTo>
                    <a:pt x="31" y="304"/>
                    <a:pt x="0" y="517"/>
                    <a:pt x="31" y="700"/>
                  </a:cubicBezTo>
                  <a:cubicBezTo>
                    <a:pt x="31" y="730"/>
                    <a:pt x="31" y="760"/>
                    <a:pt x="92" y="821"/>
                  </a:cubicBezTo>
                  <a:cubicBezTo>
                    <a:pt x="92" y="852"/>
                    <a:pt x="122" y="882"/>
                    <a:pt x="122" y="912"/>
                  </a:cubicBezTo>
                  <a:cubicBezTo>
                    <a:pt x="152" y="973"/>
                    <a:pt x="152" y="1004"/>
                    <a:pt x="183" y="1004"/>
                  </a:cubicBezTo>
                  <a:cubicBezTo>
                    <a:pt x="304" y="1125"/>
                    <a:pt x="456" y="1186"/>
                    <a:pt x="608" y="1186"/>
                  </a:cubicBezTo>
                  <a:cubicBezTo>
                    <a:pt x="760" y="1186"/>
                    <a:pt x="912" y="1125"/>
                    <a:pt x="1034" y="1004"/>
                  </a:cubicBezTo>
                  <a:cubicBezTo>
                    <a:pt x="1125" y="882"/>
                    <a:pt x="1216" y="730"/>
                    <a:pt x="1216" y="578"/>
                  </a:cubicBezTo>
                  <a:cubicBezTo>
                    <a:pt x="1216" y="426"/>
                    <a:pt x="1125" y="274"/>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41"/>
            <p:cNvSpPr/>
            <p:nvPr/>
          </p:nvSpPr>
          <p:spPr>
            <a:xfrm>
              <a:off x="1589950" y="2941825"/>
              <a:ext cx="30425" cy="30425"/>
            </a:xfrm>
            <a:custGeom>
              <a:avLst/>
              <a:gdLst/>
              <a:ahLst/>
              <a:cxnLst/>
              <a:rect l="l" t="t" r="r" b="b"/>
              <a:pathLst>
                <a:path w="1217" h="1217" extrusionOk="0">
                  <a:moveTo>
                    <a:pt x="609" y="0"/>
                  </a:moveTo>
                  <a:cubicBezTo>
                    <a:pt x="275" y="0"/>
                    <a:pt x="1" y="274"/>
                    <a:pt x="1" y="608"/>
                  </a:cubicBezTo>
                  <a:cubicBezTo>
                    <a:pt x="1" y="973"/>
                    <a:pt x="275"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41"/>
            <p:cNvSpPr/>
            <p:nvPr/>
          </p:nvSpPr>
          <p:spPr>
            <a:xfrm>
              <a:off x="1415175" y="2942575"/>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41"/>
            <p:cNvSpPr/>
            <p:nvPr/>
          </p:nvSpPr>
          <p:spPr>
            <a:xfrm>
              <a:off x="1502575"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3" y="1216"/>
                    <a:pt x="1216" y="97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41"/>
            <p:cNvSpPr/>
            <p:nvPr/>
          </p:nvSpPr>
          <p:spPr>
            <a:xfrm>
              <a:off x="1327800" y="2942575"/>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41"/>
            <p:cNvSpPr/>
            <p:nvPr/>
          </p:nvSpPr>
          <p:spPr>
            <a:xfrm>
              <a:off x="1678100"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41"/>
            <p:cNvSpPr/>
            <p:nvPr/>
          </p:nvSpPr>
          <p:spPr>
            <a:xfrm>
              <a:off x="1240400" y="2942575"/>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41"/>
            <p:cNvSpPr/>
            <p:nvPr/>
          </p:nvSpPr>
          <p:spPr>
            <a:xfrm>
              <a:off x="1765500" y="2943350"/>
              <a:ext cx="30425" cy="29650"/>
            </a:xfrm>
            <a:custGeom>
              <a:avLst/>
              <a:gdLst/>
              <a:ahLst/>
              <a:cxnLst/>
              <a:rect l="l" t="t" r="r" b="b"/>
              <a:pathLst>
                <a:path w="1217" h="1186" extrusionOk="0">
                  <a:moveTo>
                    <a:pt x="608" y="0"/>
                  </a:moveTo>
                  <a:cubicBezTo>
                    <a:pt x="456" y="0"/>
                    <a:pt x="304" y="61"/>
                    <a:pt x="183" y="183"/>
                  </a:cubicBezTo>
                  <a:cubicBezTo>
                    <a:pt x="31" y="304"/>
                    <a:pt x="0" y="487"/>
                    <a:pt x="31" y="669"/>
                  </a:cubicBezTo>
                  <a:cubicBezTo>
                    <a:pt x="31" y="730"/>
                    <a:pt x="31" y="760"/>
                    <a:pt x="92" y="790"/>
                  </a:cubicBezTo>
                  <a:cubicBezTo>
                    <a:pt x="92" y="821"/>
                    <a:pt x="122" y="882"/>
                    <a:pt x="122" y="912"/>
                  </a:cubicBezTo>
                  <a:cubicBezTo>
                    <a:pt x="152" y="942"/>
                    <a:pt x="152" y="973"/>
                    <a:pt x="183" y="973"/>
                  </a:cubicBezTo>
                  <a:cubicBezTo>
                    <a:pt x="304" y="1094"/>
                    <a:pt x="456" y="1186"/>
                    <a:pt x="608" y="1186"/>
                  </a:cubicBezTo>
                  <a:cubicBezTo>
                    <a:pt x="760" y="1186"/>
                    <a:pt x="912" y="1094"/>
                    <a:pt x="1034" y="973"/>
                  </a:cubicBezTo>
                  <a:cubicBezTo>
                    <a:pt x="1125" y="882"/>
                    <a:pt x="1216" y="730"/>
                    <a:pt x="1216" y="578"/>
                  </a:cubicBezTo>
                  <a:cubicBezTo>
                    <a:pt x="1216" y="426"/>
                    <a:pt x="1125" y="274"/>
                    <a:pt x="1034" y="152"/>
                  </a:cubicBezTo>
                  <a:lnTo>
                    <a:pt x="943" y="61"/>
                  </a:lnTo>
                  <a:cubicBezTo>
                    <a:pt x="912" y="31"/>
                    <a:pt x="882" y="31"/>
                    <a:pt x="821" y="31"/>
                  </a:cubicBezTo>
                  <a:cubicBezTo>
                    <a:pt x="791" y="31"/>
                    <a:pt x="760" y="0"/>
                    <a:pt x="73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41"/>
            <p:cNvSpPr/>
            <p:nvPr/>
          </p:nvSpPr>
          <p:spPr>
            <a:xfrm>
              <a:off x="1327800"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41"/>
            <p:cNvSpPr/>
            <p:nvPr/>
          </p:nvSpPr>
          <p:spPr>
            <a:xfrm>
              <a:off x="1415175" y="2860525"/>
              <a:ext cx="30425" cy="30400"/>
            </a:xfrm>
            <a:custGeom>
              <a:avLst/>
              <a:gdLst/>
              <a:ahLst/>
              <a:cxnLst/>
              <a:rect l="l" t="t" r="r" b="b"/>
              <a:pathLst>
                <a:path w="1217" h="1216" extrusionOk="0">
                  <a:moveTo>
                    <a:pt x="609" y="0"/>
                  </a:moveTo>
                  <a:cubicBezTo>
                    <a:pt x="275" y="30"/>
                    <a:pt x="1" y="30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41"/>
            <p:cNvSpPr/>
            <p:nvPr/>
          </p:nvSpPr>
          <p:spPr>
            <a:xfrm>
              <a:off x="1152275" y="2860525"/>
              <a:ext cx="30400" cy="30400"/>
            </a:xfrm>
            <a:custGeom>
              <a:avLst/>
              <a:gdLst/>
              <a:ahLst/>
              <a:cxnLst/>
              <a:rect l="l" t="t" r="r" b="b"/>
              <a:pathLst>
                <a:path w="1216" h="1216" extrusionOk="0">
                  <a:moveTo>
                    <a:pt x="608" y="0"/>
                  </a:moveTo>
                  <a:cubicBezTo>
                    <a:pt x="243" y="30"/>
                    <a:pt x="0" y="30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41"/>
            <p:cNvSpPr/>
            <p:nvPr/>
          </p:nvSpPr>
          <p:spPr>
            <a:xfrm>
              <a:off x="1678100"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41"/>
            <p:cNvSpPr/>
            <p:nvPr/>
          </p:nvSpPr>
          <p:spPr>
            <a:xfrm>
              <a:off x="1589950" y="2860525"/>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41"/>
            <p:cNvSpPr/>
            <p:nvPr/>
          </p:nvSpPr>
          <p:spPr>
            <a:xfrm>
              <a:off x="1502575"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41"/>
            <p:cNvSpPr/>
            <p:nvPr/>
          </p:nvSpPr>
          <p:spPr>
            <a:xfrm>
              <a:off x="12404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41"/>
            <p:cNvSpPr/>
            <p:nvPr/>
          </p:nvSpPr>
          <p:spPr>
            <a:xfrm>
              <a:off x="1764725" y="2860525"/>
              <a:ext cx="31200" cy="30400"/>
            </a:xfrm>
            <a:custGeom>
              <a:avLst/>
              <a:gdLst/>
              <a:ahLst/>
              <a:cxnLst/>
              <a:rect l="l" t="t" r="r" b="b"/>
              <a:pathLst>
                <a:path w="1248" h="1216" extrusionOk="0">
                  <a:moveTo>
                    <a:pt x="639" y="0"/>
                  </a:moveTo>
                  <a:cubicBezTo>
                    <a:pt x="487" y="0"/>
                    <a:pt x="335" y="91"/>
                    <a:pt x="214" y="182"/>
                  </a:cubicBezTo>
                  <a:cubicBezTo>
                    <a:pt x="1" y="426"/>
                    <a:pt x="1" y="790"/>
                    <a:pt x="214" y="1034"/>
                  </a:cubicBezTo>
                  <a:cubicBezTo>
                    <a:pt x="335" y="1155"/>
                    <a:pt x="487" y="1216"/>
                    <a:pt x="639" y="1216"/>
                  </a:cubicBezTo>
                  <a:cubicBezTo>
                    <a:pt x="791" y="1216"/>
                    <a:pt x="943" y="1155"/>
                    <a:pt x="1065" y="1034"/>
                  </a:cubicBezTo>
                  <a:cubicBezTo>
                    <a:pt x="1186" y="912"/>
                    <a:pt x="1247" y="760"/>
                    <a:pt x="1247" y="608"/>
                  </a:cubicBezTo>
                  <a:cubicBezTo>
                    <a:pt x="1247" y="456"/>
                    <a:pt x="1186" y="304"/>
                    <a:pt x="1065"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41"/>
            <p:cNvSpPr/>
            <p:nvPr/>
          </p:nvSpPr>
          <p:spPr>
            <a:xfrm>
              <a:off x="167810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41"/>
            <p:cNvSpPr/>
            <p:nvPr/>
          </p:nvSpPr>
          <p:spPr>
            <a:xfrm>
              <a:off x="1589950" y="2779200"/>
              <a:ext cx="30425" cy="30425"/>
            </a:xfrm>
            <a:custGeom>
              <a:avLst/>
              <a:gdLst/>
              <a:ahLst/>
              <a:cxnLst/>
              <a:rect l="l" t="t" r="r" b="b"/>
              <a:pathLst>
                <a:path w="1217" h="1217" extrusionOk="0">
                  <a:moveTo>
                    <a:pt x="609" y="1"/>
                  </a:moveTo>
                  <a:cubicBezTo>
                    <a:pt x="275" y="1"/>
                    <a:pt x="1" y="244"/>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41"/>
            <p:cNvSpPr/>
            <p:nvPr/>
          </p:nvSpPr>
          <p:spPr>
            <a:xfrm>
              <a:off x="1415175" y="2779200"/>
              <a:ext cx="30425" cy="30425"/>
            </a:xfrm>
            <a:custGeom>
              <a:avLst/>
              <a:gdLst/>
              <a:ahLst/>
              <a:cxnLst/>
              <a:rect l="l" t="t" r="r" b="b"/>
              <a:pathLst>
                <a:path w="1217" h="1217" extrusionOk="0">
                  <a:moveTo>
                    <a:pt x="609" y="1"/>
                  </a:moveTo>
                  <a:cubicBezTo>
                    <a:pt x="275" y="31"/>
                    <a:pt x="1" y="305"/>
                    <a:pt x="1" y="609"/>
                  </a:cubicBezTo>
                  <a:cubicBezTo>
                    <a:pt x="1" y="943"/>
                    <a:pt x="275"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41"/>
            <p:cNvSpPr/>
            <p:nvPr/>
          </p:nvSpPr>
          <p:spPr>
            <a:xfrm>
              <a:off x="1152275" y="2779200"/>
              <a:ext cx="30400" cy="30425"/>
            </a:xfrm>
            <a:custGeom>
              <a:avLst/>
              <a:gdLst/>
              <a:ahLst/>
              <a:cxnLst/>
              <a:rect l="l" t="t" r="r" b="b"/>
              <a:pathLst>
                <a:path w="1216" h="1217" extrusionOk="0">
                  <a:moveTo>
                    <a:pt x="608" y="1"/>
                  </a:moveTo>
                  <a:cubicBezTo>
                    <a:pt x="243" y="31"/>
                    <a:pt x="0" y="305"/>
                    <a:pt x="0" y="609"/>
                  </a:cubicBezTo>
                  <a:cubicBezTo>
                    <a:pt x="0" y="943"/>
                    <a:pt x="243" y="1217"/>
                    <a:pt x="608" y="1217"/>
                  </a:cubicBezTo>
                  <a:cubicBezTo>
                    <a:pt x="942" y="1217"/>
                    <a:pt x="1216" y="943"/>
                    <a:pt x="1216" y="609"/>
                  </a:cubicBezTo>
                  <a:cubicBezTo>
                    <a:pt x="1216" y="24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41"/>
            <p:cNvSpPr/>
            <p:nvPr/>
          </p:nvSpPr>
          <p:spPr>
            <a:xfrm>
              <a:off x="1502575"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41"/>
            <p:cNvSpPr/>
            <p:nvPr/>
          </p:nvSpPr>
          <p:spPr>
            <a:xfrm>
              <a:off x="1327800" y="2779200"/>
              <a:ext cx="30425" cy="30425"/>
            </a:xfrm>
            <a:custGeom>
              <a:avLst/>
              <a:gdLst/>
              <a:ahLst/>
              <a:cxnLst/>
              <a:rect l="l" t="t" r="r" b="b"/>
              <a:pathLst>
                <a:path w="1217" h="1217" extrusionOk="0">
                  <a:moveTo>
                    <a:pt x="608" y="1"/>
                  </a:moveTo>
                  <a:cubicBezTo>
                    <a:pt x="274" y="31"/>
                    <a:pt x="0" y="305"/>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41"/>
            <p:cNvSpPr/>
            <p:nvPr/>
          </p:nvSpPr>
          <p:spPr>
            <a:xfrm>
              <a:off x="1064125" y="2779200"/>
              <a:ext cx="30400" cy="30425"/>
            </a:xfrm>
            <a:custGeom>
              <a:avLst/>
              <a:gdLst/>
              <a:ahLst/>
              <a:cxnLst/>
              <a:rect l="l" t="t" r="r" b="b"/>
              <a:pathLst>
                <a:path w="1216"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41"/>
            <p:cNvSpPr/>
            <p:nvPr/>
          </p:nvSpPr>
          <p:spPr>
            <a:xfrm>
              <a:off x="1240400" y="2779200"/>
              <a:ext cx="30425" cy="30425"/>
            </a:xfrm>
            <a:custGeom>
              <a:avLst/>
              <a:gdLst/>
              <a:ahLst/>
              <a:cxnLst/>
              <a:rect l="l" t="t" r="r" b="b"/>
              <a:pathLst>
                <a:path w="1217" h="1217" extrusionOk="0">
                  <a:moveTo>
                    <a:pt x="609" y="1"/>
                  </a:moveTo>
                  <a:cubicBezTo>
                    <a:pt x="274" y="31"/>
                    <a:pt x="1" y="305"/>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41"/>
            <p:cNvSpPr/>
            <p:nvPr/>
          </p:nvSpPr>
          <p:spPr>
            <a:xfrm>
              <a:off x="1764725" y="2777675"/>
              <a:ext cx="31200" cy="30425"/>
            </a:xfrm>
            <a:custGeom>
              <a:avLst/>
              <a:gdLst/>
              <a:ahLst/>
              <a:cxnLst/>
              <a:rect l="l" t="t" r="r" b="b"/>
              <a:pathLst>
                <a:path w="1248" h="1217" extrusionOk="0">
                  <a:moveTo>
                    <a:pt x="578" y="1"/>
                  </a:moveTo>
                  <a:cubicBezTo>
                    <a:pt x="487" y="92"/>
                    <a:pt x="457" y="92"/>
                    <a:pt x="427" y="123"/>
                  </a:cubicBezTo>
                  <a:cubicBezTo>
                    <a:pt x="366" y="123"/>
                    <a:pt x="335" y="153"/>
                    <a:pt x="305" y="153"/>
                  </a:cubicBezTo>
                  <a:cubicBezTo>
                    <a:pt x="275" y="183"/>
                    <a:pt x="214" y="183"/>
                    <a:pt x="214" y="244"/>
                  </a:cubicBezTo>
                  <a:cubicBezTo>
                    <a:pt x="1" y="457"/>
                    <a:pt x="1" y="852"/>
                    <a:pt x="214" y="1065"/>
                  </a:cubicBezTo>
                  <a:lnTo>
                    <a:pt x="305" y="1156"/>
                  </a:lnTo>
                  <a:cubicBezTo>
                    <a:pt x="335" y="1186"/>
                    <a:pt x="366" y="1186"/>
                    <a:pt x="427" y="1186"/>
                  </a:cubicBezTo>
                  <a:cubicBezTo>
                    <a:pt x="457" y="1186"/>
                    <a:pt x="487" y="1217"/>
                    <a:pt x="518" y="1217"/>
                  </a:cubicBezTo>
                  <a:lnTo>
                    <a:pt x="639" y="1217"/>
                  </a:lnTo>
                  <a:cubicBezTo>
                    <a:pt x="791" y="1217"/>
                    <a:pt x="943" y="1156"/>
                    <a:pt x="1065" y="1034"/>
                  </a:cubicBezTo>
                  <a:cubicBezTo>
                    <a:pt x="1186" y="913"/>
                    <a:pt x="1247" y="761"/>
                    <a:pt x="1247" y="609"/>
                  </a:cubicBezTo>
                  <a:lnTo>
                    <a:pt x="1247" y="487"/>
                  </a:lnTo>
                  <a:cubicBezTo>
                    <a:pt x="1247" y="457"/>
                    <a:pt x="1247" y="427"/>
                    <a:pt x="1217" y="396"/>
                  </a:cubicBezTo>
                  <a:cubicBezTo>
                    <a:pt x="1217" y="335"/>
                    <a:pt x="1186" y="305"/>
                    <a:pt x="1186" y="275"/>
                  </a:cubicBezTo>
                  <a:cubicBezTo>
                    <a:pt x="1126" y="244"/>
                    <a:pt x="1126" y="183"/>
                    <a:pt x="1095" y="183"/>
                  </a:cubicBezTo>
                  <a:cubicBezTo>
                    <a:pt x="974" y="92"/>
                    <a:pt x="822" y="1"/>
                    <a:pt x="67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41"/>
            <p:cNvSpPr/>
            <p:nvPr/>
          </p:nvSpPr>
          <p:spPr>
            <a:xfrm>
              <a:off x="9759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41"/>
            <p:cNvSpPr/>
            <p:nvPr/>
          </p:nvSpPr>
          <p:spPr>
            <a:xfrm>
              <a:off x="13278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41"/>
            <p:cNvSpPr/>
            <p:nvPr/>
          </p:nvSpPr>
          <p:spPr>
            <a:xfrm>
              <a:off x="1152275" y="269715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41"/>
            <p:cNvSpPr/>
            <p:nvPr/>
          </p:nvSpPr>
          <p:spPr>
            <a:xfrm>
              <a:off x="1064125" y="269715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41"/>
            <p:cNvSpPr/>
            <p:nvPr/>
          </p:nvSpPr>
          <p:spPr>
            <a:xfrm>
              <a:off x="12404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41"/>
            <p:cNvSpPr/>
            <p:nvPr/>
          </p:nvSpPr>
          <p:spPr>
            <a:xfrm>
              <a:off x="16781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0" name="Google Shape;1470;p41"/>
            <p:cNvSpPr/>
            <p:nvPr/>
          </p:nvSpPr>
          <p:spPr>
            <a:xfrm>
              <a:off x="1589950"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1" name="Google Shape;1471;p41"/>
            <p:cNvSpPr/>
            <p:nvPr/>
          </p:nvSpPr>
          <p:spPr>
            <a:xfrm>
              <a:off x="150257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3" y="1216"/>
                    <a:pt x="1216" y="94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2" name="Google Shape;1472;p41"/>
            <p:cNvSpPr/>
            <p:nvPr/>
          </p:nvSpPr>
          <p:spPr>
            <a:xfrm>
              <a:off x="1415175" y="2697150"/>
              <a:ext cx="30425" cy="30400"/>
            </a:xfrm>
            <a:custGeom>
              <a:avLst/>
              <a:gdLst/>
              <a:ahLst/>
              <a:cxnLst/>
              <a:rect l="l" t="t" r="r" b="b"/>
              <a:pathLst>
                <a:path w="1217" h="1216" extrusionOk="0">
                  <a:moveTo>
                    <a:pt x="609" y="0"/>
                  </a:moveTo>
                  <a:cubicBezTo>
                    <a:pt x="275" y="0"/>
                    <a:pt x="1" y="274"/>
                    <a:pt x="1" y="608"/>
                  </a:cubicBezTo>
                  <a:cubicBezTo>
                    <a:pt x="1" y="942"/>
                    <a:pt x="275"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3" name="Google Shape;1473;p41"/>
            <p:cNvSpPr/>
            <p:nvPr/>
          </p:nvSpPr>
          <p:spPr>
            <a:xfrm>
              <a:off x="1765500" y="2697150"/>
              <a:ext cx="30425" cy="30400"/>
            </a:xfrm>
            <a:custGeom>
              <a:avLst/>
              <a:gdLst/>
              <a:ahLst/>
              <a:cxnLst/>
              <a:rect l="l" t="t" r="r" b="b"/>
              <a:pathLst>
                <a:path w="1217" h="1216" extrusionOk="0">
                  <a:moveTo>
                    <a:pt x="547" y="0"/>
                  </a:moveTo>
                  <a:cubicBezTo>
                    <a:pt x="456" y="30"/>
                    <a:pt x="426" y="30"/>
                    <a:pt x="396" y="91"/>
                  </a:cubicBezTo>
                  <a:cubicBezTo>
                    <a:pt x="335" y="91"/>
                    <a:pt x="304" y="122"/>
                    <a:pt x="274" y="122"/>
                  </a:cubicBezTo>
                  <a:cubicBezTo>
                    <a:pt x="244" y="152"/>
                    <a:pt x="183" y="152"/>
                    <a:pt x="183" y="182"/>
                  </a:cubicBezTo>
                  <a:lnTo>
                    <a:pt x="122" y="274"/>
                  </a:lnTo>
                  <a:cubicBezTo>
                    <a:pt x="92" y="304"/>
                    <a:pt x="92" y="334"/>
                    <a:pt x="92" y="365"/>
                  </a:cubicBezTo>
                  <a:cubicBezTo>
                    <a:pt x="92" y="426"/>
                    <a:pt x="31" y="456"/>
                    <a:pt x="31" y="486"/>
                  </a:cubicBezTo>
                  <a:cubicBezTo>
                    <a:pt x="0" y="699"/>
                    <a:pt x="92" y="882"/>
                    <a:pt x="183" y="1033"/>
                  </a:cubicBezTo>
                  <a:cubicBezTo>
                    <a:pt x="304" y="1155"/>
                    <a:pt x="456" y="1216"/>
                    <a:pt x="608" y="1216"/>
                  </a:cubicBezTo>
                  <a:cubicBezTo>
                    <a:pt x="760" y="1216"/>
                    <a:pt x="912" y="1155"/>
                    <a:pt x="1034" y="1033"/>
                  </a:cubicBezTo>
                  <a:cubicBezTo>
                    <a:pt x="1155" y="912"/>
                    <a:pt x="1216" y="760"/>
                    <a:pt x="1216" y="608"/>
                  </a:cubicBezTo>
                  <a:cubicBezTo>
                    <a:pt x="1216" y="547"/>
                    <a:pt x="1216" y="456"/>
                    <a:pt x="1186" y="395"/>
                  </a:cubicBezTo>
                  <a:cubicBezTo>
                    <a:pt x="1155" y="304"/>
                    <a:pt x="1095" y="243"/>
                    <a:pt x="1064" y="182"/>
                  </a:cubicBezTo>
                  <a:cubicBezTo>
                    <a:pt x="943" y="91"/>
                    <a:pt x="791" y="0"/>
                    <a:pt x="63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4" name="Google Shape;1474;p41"/>
            <p:cNvSpPr/>
            <p:nvPr/>
          </p:nvSpPr>
          <p:spPr>
            <a:xfrm>
              <a:off x="801200"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5" name="Google Shape;1475;p41"/>
            <p:cNvSpPr/>
            <p:nvPr/>
          </p:nvSpPr>
          <p:spPr>
            <a:xfrm>
              <a:off x="888575" y="2697150"/>
              <a:ext cx="30425" cy="30400"/>
            </a:xfrm>
            <a:custGeom>
              <a:avLst/>
              <a:gdLst/>
              <a:ahLst/>
              <a:cxnLst/>
              <a:rect l="l" t="t" r="r" b="b"/>
              <a:pathLst>
                <a:path w="1217" h="1216" extrusionOk="0">
                  <a:moveTo>
                    <a:pt x="609" y="0"/>
                  </a:moveTo>
                  <a:cubicBezTo>
                    <a:pt x="365" y="0"/>
                    <a:pt x="122" y="182"/>
                    <a:pt x="31" y="456"/>
                  </a:cubicBezTo>
                  <a:cubicBezTo>
                    <a:pt x="31" y="486"/>
                    <a:pt x="1" y="547"/>
                    <a:pt x="1" y="608"/>
                  </a:cubicBezTo>
                  <a:cubicBezTo>
                    <a:pt x="1" y="942"/>
                    <a:pt x="274" y="1216"/>
                    <a:pt x="609" y="1216"/>
                  </a:cubicBezTo>
                  <a:cubicBezTo>
                    <a:pt x="882" y="1216"/>
                    <a:pt x="1095" y="1033"/>
                    <a:pt x="1186" y="760"/>
                  </a:cubicBezTo>
                  <a:cubicBezTo>
                    <a:pt x="1186" y="730"/>
                    <a:pt x="1217" y="638"/>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6" name="Google Shape;1476;p41"/>
            <p:cNvSpPr/>
            <p:nvPr/>
          </p:nvSpPr>
          <p:spPr>
            <a:xfrm>
              <a:off x="626425" y="269715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7" name="Google Shape;1477;p41"/>
            <p:cNvSpPr/>
            <p:nvPr/>
          </p:nvSpPr>
          <p:spPr>
            <a:xfrm>
              <a:off x="713800" y="269715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8" name="Google Shape;1478;p41"/>
            <p:cNvSpPr/>
            <p:nvPr/>
          </p:nvSpPr>
          <p:spPr>
            <a:xfrm>
              <a:off x="539025" y="2697150"/>
              <a:ext cx="31950" cy="30400"/>
            </a:xfrm>
            <a:custGeom>
              <a:avLst/>
              <a:gdLst/>
              <a:ahLst/>
              <a:cxnLst/>
              <a:rect l="l" t="t" r="r" b="b"/>
              <a:pathLst>
                <a:path w="1278" h="1216" extrusionOk="0">
                  <a:moveTo>
                    <a:pt x="609" y="0"/>
                  </a:moveTo>
                  <a:cubicBezTo>
                    <a:pt x="457" y="0"/>
                    <a:pt x="305" y="91"/>
                    <a:pt x="213" y="182"/>
                  </a:cubicBezTo>
                  <a:cubicBezTo>
                    <a:pt x="61" y="304"/>
                    <a:pt x="1" y="456"/>
                    <a:pt x="1" y="608"/>
                  </a:cubicBezTo>
                  <a:cubicBezTo>
                    <a:pt x="1" y="760"/>
                    <a:pt x="92" y="912"/>
                    <a:pt x="213" y="1033"/>
                  </a:cubicBezTo>
                  <a:cubicBezTo>
                    <a:pt x="305" y="1155"/>
                    <a:pt x="457" y="1216"/>
                    <a:pt x="609" y="1216"/>
                  </a:cubicBezTo>
                  <a:cubicBezTo>
                    <a:pt x="761" y="1216"/>
                    <a:pt x="913" y="1155"/>
                    <a:pt x="1034" y="1033"/>
                  </a:cubicBezTo>
                  <a:cubicBezTo>
                    <a:pt x="1277" y="790"/>
                    <a:pt x="1277" y="426"/>
                    <a:pt x="1034" y="182"/>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9" name="Google Shape;1479;p41"/>
            <p:cNvSpPr/>
            <p:nvPr/>
          </p:nvSpPr>
          <p:spPr>
            <a:xfrm>
              <a:off x="71305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217"/>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41"/>
            <p:cNvSpPr/>
            <p:nvPr/>
          </p:nvSpPr>
          <p:spPr>
            <a:xfrm>
              <a:off x="977500" y="2779975"/>
              <a:ext cx="28900" cy="29650"/>
            </a:xfrm>
            <a:custGeom>
              <a:avLst/>
              <a:gdLst/>
              <a:ahLst/>
              <a:cxnLst/>
              <a:rect l="l" t="t" r="r" b="b"/>
              <a:pathLst>
                <a:path w="1156" h="1186" extrusionOk="0">
                  <a:moveTo>
                    <a:pt x="486" y="0"/>
                  </a:moveTo>
                  <a:cubicBezTo>
                    <a:pt x="243" y="31"/>
                    <a:pt x="91" y="183"/>
                    <a:pt x="30" y="365"/>
                  </a:cubicBezTo>
                  <a:cubicBezTo>
                    <a:pt x="0" y="456"/>
                    <a:pt x="0" y="486"/>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65"/>
                    <a:pt x="1003" y="152"/>
                    <a:pt x="821" y="61"/>
                  </a:cubicBezTo>
                  <a:cubicBezTo>
                    <a:pt x="790" y="61"/>
                    <a:pt x="790" y="61"/>
                    <a:pt x="760" y="31"/>
                  </a:cubicBezTo>
                  <a:cubicBezTo>
                    <a:pt x="699" y="31"/>
                    <a:pt x="638"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41"/>
            <p:cNvSpPr/>
            <p:nvPr/>
          </p:nvSpPr>
          <p:spPr>
            <a:xfrm>
              <a:off x="625650"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41"/>
            <p:cNvSpPr/>
            <p:nvPr/>
          </p:nvSpPr>
          <p:spPr>
            <a:xfrm>
              <a:off x="888575" y="2779200"/>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73" y="1217"/>
                    <a:pt x="1217" y="943"/>
                    <a:pt x="1217" y="609"/>
                  </a:cubicBezTo>
                  <a:cubicBezTo>
                    <a:pt x="1217" y="24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41"/>
            <p:cNvSpPr/>
            <p:nvPr/>
          </p:nvSpPr>
          <p:spPr>
            <a:xfrm>
              <a:off x="801200" y="2779200"/>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73" y="1217"/>
                    <a:pt x="1216" y="943"/>
                    <a:pt x="1216" y="609"/>
                  </a:cubicBezTo>
                  <a:cubicBezTo>
                    <a:pt x="1216" y="24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41"/>
            <p:cNvSpPr/>
            <p:nvPr/>
          </p:nvSpPr>
          <p:spPr>
            <a:xfrm>
              <a:off x="538275" y="2779200"/>
              <a:ext cx="31175" cy="30425"/>
            </a:xfrm>
            <a:custGeom>
              <a:avLst/>
              <a:gdLst/>
              <a:ahLst/>
              <a:cxnLst/>
              <a:rect l="l" t="t" r="r" b="b"/>
              <a:pathLst>
                <a:path w="1247" h="1217" extrusionOk="0">
                  <a:moveTo>
                    <a:pt x="608" y="1"/>
                  </a:moveTo>
                  <a:cubicBezTo>
                    <a:pt x="456" y="1"/>
                    <a:pt x="304" y="62"/>
                    <a:pt x="183" y="183"/>
                  </a:cubicBezTo>
                  <a:cubicBezTo>
                    <a:pt x="61" y="305"/>
                    <a:pt x="0" y="457"/>
                    <a:pt x="0" y="609"/>
                  </a:cubicBezTo>
                  <a:cubicBezTo>
                    <a:pt x="0" y="669"/>
                    <a:pt x="0" y="761"/>
                    <a:pt x="31" y="821"/>
                  </a:cubicBezTo>
                  <a:cubicBezTo>
                    <a:pt x="61" y="882"/>
                    <a:pt x="122" y="973"/>
                    <a:pt x="152" y="1004"/>
                  </a:cubicBezTo>
                  <a:cubicBezTo>
                    <a:pt x="274" y="1125"/>
                    <a:pt x="426" y="1217"/>
                    <a:pt x="578" y="1217"/>
                  </a:cubicBezTo>
                  <a:cubicBezTo>
                    <a:pt x="730" y="1217"/>
                    <a:pt x="882" y="1125"/>
                    <a:pt x="973" y="1004"/>
                  </a:cubicBezTo>
                  <a:cubicBezTo>
                    <a:pt x="1247" y="791"/>
                    <a:pt x="1247" y="396"/>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5" name="Google Shape;1485;p41"/>
            <p:cNvSpPr/>
            <p:nvPr/>
          </p:nvSpPr>
          <p:spPr>
            <a:xfrm>
              <a:off x="801200" y="2860525"/>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6" name="Google Shape;1486;p41"/>
            <p:cNvSpPr/>
            <p:nvPr/>
          </p:nvSpPr>
          <p:spPr>
            <a:xfrm>
              <a:off x="713800" y="2860525"/>
              <a:ext cx="30425" cy="30400"/>
            </a:xfrm>
            <a:custGeom>
              <a:avLst/>
              <a:gdLst/>
              <a:ahLst/>
              <a:cxnLst/>
              <a:rect l="l" t="t" r="r" b="b"/>
              <a:pathLst>
                <a:path w="1217" h="1216" extrusionOk="0">
                  <a:moveTo>
                    <a:pt x="609" y="0"/>
                  </a:moveTo>
                  <a:cubicBezTo>
                    <a:pt x="274" y="30"/>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7" name="Google Shape;1487;p41"/>
            <p:cNvSpPr/>
            <p:nvPr/>
          </p:nvSpPr>
          <p:spPr>
            <a:xfrm>
              <a:off x="626425" y="2860525"/>
              <a:ext cx="30425" cy="30400"/>
            </a:xfrm>
            <a:custGeom>
              <a:avLst/>
              <a:gdLst/>
              <a:ahLst/>
              <a:cxnLst/>
              <a:rect l="l" t="t" r="r" b="b"/>
              <a:pathLst>
                <a:path w="1217" h="1216" extrusionOk="0">
                  <a:moveTo>
                    <a:pt x="608" y="0"/>
                  </a:moveTo>
                  <a:cubicBezTo>
                    <a:pt x="274" y="30"/>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8" name="Google Shape;1488;p41"/>
            <p:cNvSpPr/>
            <p:nvPr/>
          </p:nvSpPr>
          <p:spPr>
            <a:xfrm>
              <a:off x="1064875" y="2860525"/>
              <a:ext cx="29650" cy="30400"/>
            </a:xfrm>
            <a:custGeom>
              <a:avLst/>
              <a:gdLst/>
              <a:ahLst/>
              <a:cxnLst/>
              <a:rect l="l" t="t" r="r" b="b"/>
              <a:pathLst>
                <a:path w="1186" h="1216" extrusionOk="0">
                  <a:moveTo>
                    <a:pt x="608" y="0"/>
                  </a:moveTo>
                  <a:cubicBezTo>
                    <a:pt x="335" y="30"/>
                    <a:pt x="92" y="182"/>
                    <a:pt x="31" y="426"/>
                  </a:cubicBezTo>
                  <a:cubicBezTo>
                    <a:pt x="1" y="486"/>
                    <a:pt x="1" y="547"/>
                    <a:pt x="1" y="608"/>
                  </a:cubicBezTo>
                  <a:cubicBezTo>
                    <a:pt x="1" y="942"/>
                    <a:pt x="244" y="1216"/>
                    <a:pt x="608" y="1216"/>
                  </a:cubicBezTo>
                  <a:cubicBezTo>
                    <a:pt x="852" y="1216"/>
                    <a:pt x="1095" y="1034"/>
                    <a:pt x="1156" y="790"/>
                  </a:cubicBezTo>
                  <a:cubicBezTo>
                    <a:pt x="1186" y="730"/>
                    <a:pt x="1186" y="669"/>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41"/>
            <p:cNvSpPr/>
            <p:nvPr/>
          </p:nvSpPr>
          <p:spPr>
            <a:xfrm>
              <a:off x="977500" y="2860525"/>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41"/>
            <p:cNvSpPr/>
            <p:nvPr/>
          </p:nvSpPr>
          <p:spPr>
            <a:xfrm>
              <a:off x="888575" y="2860525"/>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41"/>
            <p:cNvSpPr/>
            <p:nvPr/>
          </p:nvSpPr>
          <p:spPr>
            <a:xfrm>
              <a:off x="539025" y="2859750"/>
              <a:ext cx="30425" cy="30425"/>
            </a:xfrm>
            <a:custGeom>
              <a:avLst/>
              <a:gdLst/>
              <a:ahLst/>
              <a:cxnLst/>
              <a:rect l="l" t="t" r="r" b="b"/>
              <a:pathLst>
                <a:path w="1217" h="1217" extrusionOk="0">
                  <a:moveTo>
                    <a:pt x="609" y="1"/>
                  </a:moveTo>
                  <a:cubicBezTo>
                    <a:pt x="457" y="1"/>
                    <a:pt x="305" y="61"/>
                    <a:pt x="183" y="183"/>
                  </a:cubicBezTo>
                  <a:cubicBezTo>
                    <a:pt x="61" y="335"/>
                    <a:pt x="1" y="487"/>
                    <a:pt x="1" y="639"/>
                  </a:cubicBezTo>
                  <a:cubicBezTo>
                    <a:pt x="1" y="791"/>
                    <a:pt x="92" y="943"/>
                    <a:pt x="213" y="1065"/>
                  </a:cubicBezTo>
                  <a:lnTo>
                    <a:pt x="274" y="1125"/>
                  </a:lnTo>
                  <a:cubicBezTo>
                    <a:pt x="305" y="1156"/>
                    <a:pt x="365" y="1156"/>
                    <a:pt x="396" y="1156"/>
                  </a:cubicBezTo>
                  <a:cubicBezTo>
                    <a:pt x="426" y="1156"/>
                    <a:pt x="457" y="1217"/>
                    <a:pt x="517" y="1217"/>
                  </a:cubicBezTo>
                  <a:lnTo>
                    <a:pt x="609" y="1217"/>
                  </a:lnTo>
                  <a:cubicBezTo>
                    <a:pt x="761" y="1217"/>
                    <a:pt x="913" y="1125"/>
                    <a:pt x="1034" y="1004"/>
                  </a:cubicBezTo>
                  <a:cubicBezTo>
                    <a:pt x="1186" y="852"/>
                    <a:pt x="1217" y="669"/>
                    <a:pt x="1186" y="487"/>
                  </a:cubicBezTo>
                  <a:cubicBezTo>
                    <a:pt x="1186" y="457"/>
                    <a:pt x="1186" y="396"/>
                    <a:pt x="1156" y="365"/>
                  </a:cubicBezTo>
                  <a:cubicBezTo>
                    <a:pt x="1156" y="335"/>
                    <a:pt x="1095" y="305"/>
                    <a:pt x="1095" y="244"/>
                  </a:cubicBezTo>
                  <a:cubicBezTo>
                    <a:pt x="1065" y="213"/>
                    <a:pt x="1065" y="183"/>
                    <a:pt x="1034" y="183"/>
                  </a:cubicBezTo>
                  <a:cubicBezTo>
                    <a:pt x="913" y="61"/>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41"/>
            <p:cNvSpPr/>
            <p:nvPr/>
          </p:nvSpPr>
          <p:spPr>
            <a:xfrm>
              <a:off x="713050" y="2942575"/>
              <a:ext cx="30425" cy="30425"/>
            </a:xfrm>
            <a:custGeom>
              <a:avLst/>
              <a:gdLst/>
              <a:ahLst/>
              <a:cxnLst/>
              <a:rect l="l" t="t" r="r" b="b"/>
              <a:pathLst>
                <a:path w="1217" h="1217" extrusionOk="0">
                  <a:moveTo>
                    <a:pt x="608" y="1"/>
                  </a:moveTo>
                  <a:cubicBezTo>
                    <a:pt x="274" y="1"/>
                    <a:pt x="0" y="244"/>
                    <a:pt x="0" y="609"/>
                  </a:cubicBezTo>
                  <a:cubicBezTo>
                    <a:pt x="0" y="943"/>
                    <a:pt x="274" y="1217"/>
                    <a:pt x="608" y="1217"/>
                  </a:cubicBezTo>
                  <a:cubicBezTo>
                    <a:pt x="943" y="1186"/>
                    <a:pt x="1216" y="943"/>
                    <a:pt x="1216" y="609"/>
                  </a:cubicBezTo>
                  <a:cubicBezTo>
                    <a:pt x="1216" y="24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41"/>
            <p:cNvSpPr/>
            <p:nvPr/>
          </p:nvSpPr>
          <p:spPr>
            <a:xfrm>
              <a:off x="801200" y="2941825"/>
              <a:ext cx="30425" cy="30425"/>
            </a:xfrm>
            <a:custGeom>
              <a:avLst/>
              <a:gdLst/>
              <a:ahLst/>
              <a:cxnLst/>
              <a:rect l="l" t="t" r="r" b="b"/>
              <a:pathLst>
                <a:path w="1217" h="1217" extrusionOk="0">
                  <a:moveTo>
                    <a:pt x="608" y="0"/>
                  </a:moveTo>
                  <a:cubicBezTo>
                    <a:pt x="274" y="0"/>
                    <a:pt x="0" y="274"/>
                    <a:pt x="0" y="608"/>
                  </a:cubicBezTo>
                  <a:cubicBezTo>
                    <a:pt x="0" y="973"/>
                    <a:pt x="274"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1"/>
            <p:cNvSpPr/>
            <p:nvPr/>
          </p:nvSpPr>
          <p:spPr>
            <a:xfrm>
              <a:off x="625650" y="2942575"/>
              <a:ext cx="30425" cy="30425"/>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186"/>
                    <a:pt x="1217" y="943"/>
                    <a:pt x="1217" y="609"/>
                  </a:cubicBezTo>
                  <a:cubicBezTo>
                    <a:pt x="1217" y="24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41"/>
            <p:cNvSpPr/>
            <p:nvPr/>
          </p:nvSpPr>
          <p:spPr>
            <a:xfrm>
              <a:off x="977500" y="2941825"/>
              <a:ext cx="30400" cy="30425"/>
            </a:xfrm>
            <a:custGeom>
              <a:avLst/>
              <a:gdLst/>
              <a:ahLst/>
              <a:cxnLst/>
              <a:rect l="l" t="t" r="r" b="b"/>
              <a:pathLst>
                <a:path w="1216" h="1217" extrusionOk="0">
                  <a:moveTo>
                    <a:pt x="608" y="0"/>
                  </a:moveTo>
                  <a:cubicBezTo>
                    <a:pt x="243" y="0"/>
                    <a:pt x="0" y="274"/>
                    <a:pt x="0" y="608"/>
                  </a:cubicBezTo>
                  <a:cubicBezTo>
                    <a:pt x="0" y="973"/>
                    <a:pt x="243" y="1216"/>
                    <a:pt x="608" y="1216"/>
                  </a:cubicBezTo>
                  <a:cubicBezTo>
                    <a:pt x="942" y="1216"/>
                    <a:pt x="1216" y="97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41"/>
            <p:cNvSpPr/>
            <p:nvPr/>
          </p:nvSpPr>
          <p:spPr>
            <a:xfrm>
              <a:off x="1064125" y="2941825"/>
              <a:ext cx="30400" cy="30425"/>
            </a:xfrm>
            <a:custGeom>
              <a:avLst/>
              <a:gdLst/>
              <a:ahLst/>
              <a:cxnLst/>
              <a:rect l="l" t="t" r="r" b="b"/>
              <a:pathLst>
                <a:path w="1216" h="1217" extrusionOk="0">
                  <a:moveTo>
                    <a:pt x="608" y="0"/>
                  </a:moveTo>
                  <a:cubicBezTo>
                    <a:pt x="274" y="0"/>
                    <a:pt x="0" y="274"/>
                    <a:pt x="0" y="608"/>
                  </a:cubicBezTo>
                  <a:cubicBezTo>
                    <a:pt x="0" y="973"/>
                    <a:pt x="274" y="1216"/>
                    <a:pt x="608" y="1216"/>
                  </a:cubicBezTo>
                  <a:cubicBezTo>
                    <a:pt x="973" y="1216"/>
                    <a:pt x="1216" y="97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41"/>
            <p:cNvSpPr/>
            <p:nvPr/>
          </p:nvSpPr>
          <p:spPr>
            <a:xfrm>
              <a:off x="888575" y="2941825"/>
              <a:ext cx="30425" cy="30425"/>
            </a:xfrm>
            <a:custGeom>
              <a:avLst/>
              <a:gdLst/>
              <a:ahLst/>
              <a:cxnLst/>
              <a:rect l="l" t="t" r="r" b="b"/>
              <a:pathLst>
                <a:path w="1217" h="1217" extrusionOk="0">
                  <a:moveTo>
                    <a:pt x="609" y="0"/>
                  </a:moveTo>
                  <a:cubicBezTo>
                    <a:pt x="274" y="0"/>
                    <a:pt x="1" y="274"/>
                    <a:pt x="1" y="608"/>
                  </a:cubicBezTo>
                  <a:cubicBezTo>
                    <a:pt x="1" y="973"/>
                    <a:pt x="274" y="1216"/>
                    <a:pt x="609" y="1216"/>
                  </a:cubicBezTo>
                  <a:cubicBezTo>
                    <a:pt x="943" y="1216"/>
                    <a:pt x="1217" y="97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41"/>
            <p:cNvSpPr/>
            <p:nvPr/>
          </p:nvSpPr>
          <p:spPr>
            <a:xfrm>
              <a:off x="1152275" y="2943350"/>
              <a:ext cx="28900" cy="29650"/>
            </a:xfrm>
            <a:custGeom>
              <a:avLst/>
              <a:gdLst/>
              <a:ahLst/>
              <a:cxnLst/>
              <a:rect l="l" t="t" r="r" b="b"/>
              <a:pathLst>
                <a:path w="1156" h="1186" extrusionOk="0">
                  <a:moveTo>
                    <a:pt x="456" y="0"/>
                  </a:moveTo>
                  <a:cubicBezTo>
                    <a:pt x="304" y="31"/>
                    <a:pt x="91" y="183"/>
                    <a:pt x="30" y="365"/>
                  </a:cubicBezTo>
                  <a:cubicBezTo>
                    <a:pt x="0" y="456"/>
                    <a:pt x="0" y="487"/>
                    <a:pt x="0" y="578"/>
                  </a:cubicBezTo>
                  <a:cubicBezTo>
                    <a:pt x="0" y="790"/>
                    <a:pt x="152" y="1034"/>
                    <a:pt x="334" y="1094"/>
                  </a:cubicBezTo>
                  <a:cubicBezTo>
                    <a:pt x="365" y="1094"/>
                    <a:pt x="365" y="1094"/>
                    <a:pt x="395" y="1125"/>
                  </a:cubicBezTo>
                  <a:cubicBezTo>
                    <a:pt x="456" y="1125"/>
                    <a:pt x="517" y="1186"/>
                    <a:pt x="547" y="1186"/>
                  </a:cubicBezTo>
                  <a:lnTo>
                    <a:pt x="669" y="1186"/>
                  </a:lnTo>
                  <a:cubicBezTo>
                    <a:pt x="912" y="1125"/>
                    <a:pt x="1064" y="973"/>
                    <a:pt x="1125" y="790"/>
                  </a:cubicBezTo>
                  <a:cubicBezTo>
                    <a:pt x="1155" y="730"/>
                    <a:pt x="1155" y="669"/>
                    <a:pt x="1155" y="608"/>
                  </a:cubicBezTo>
                  <a:cubicBezTo>
                    <a:pt x="1155" y="335"/>
                    <a:pt x="973" y="122"/>
                    <a:pt x="699" y="31"/>
                  </a:cubicBezTo>
                  <a:cubicBezTo>
                    <a:pt x="669" y="31"/>
                    <a:pt x="608" y="0"/>
                    <a:pt x="547"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41"/>
            <p:cNvSpPr/>
            <p:nvPr/>
          </p:nvSpPr>
          <p:spPr>
            <a:xfrm>
              <a:off x="538275" y="2942575"/>
              <a:ext cx="30425" cy="28900"/>
            </a:xfrm>
            <a:custGeom>
              <a:avLst/>
              <a:gdLst/>
              <a:ahLst/>
              <a:cxnLst/>
              <a:rect l="l" t="t" r="r" b="b"/>
              <a:pathLst>
                <a:path w="1217" h="1156" extrusionOk="0">
                  <a:moveTo>
                    <a:pt x="608" y="1"/>
                  </a:moveTo>
                  <a:cubicBezTo>
                    <a:pt x="456" y="1"/>
                    <a:pt x="304" y="62"/>
                    <a:pt x="183" y="183"/>
                  </a:cubicBezTo>
                  <a:cubicBezTo>
                    <a:pt x="61" y="305"/>
                    <a:pt x="0" y="426"/>
                    <a:pt x="0" y="609"/>
                  </a:cubicBezTo>
                  <a:cubicBezTo>
                    <a:pt x="0" y="761"/>
                    <a:pt x="61" y="913"/>
                    <a:pt x="183" y="1004"/>
                  </a:cubicBezTo>
                  <a:lnTo>
                    <a:pt x="274" y="1095"/>
                  </a:lnTo>
                  <a:cubicBezTo>
                    <a:pt x="304" y="1125"/>
                    <a:pt x="335" y="1125"/>
                    <a:pt x="365" y="1125"/>
                  </a:cubicBezTo>
                  <a:cubicBezTo>
                    <a:pt x="426" y="1125"/>
                    <a:pt x="456" y="1156"/>
                    <a:pt x="487" y="1156"/>
                  </a:cubicBezTo>
                  <a:lnTo>
                    <a:pt x="608" y="1156"/>
                  </a:lnTo>
                  <a:cubicBezTo>
                    <a:pt x="760" y="1156"/>
                    <a:pt x="912" y="1095"/>
                    <a:pt x="1034" y="973"/>
                  </a:cubicBezTo>
                  <a:cubicBezTo>
                    <a:pt x="1186" y="913"/>
                    <a:pt x="1216" y="670"/>
                    <a:pt x="1186" y="487"/>
                  </a:cubicBezTo>
                  <a:cubicBezTo>
                    <a:pt x="1186" y="426"/>
                    <a:pt x="1186" y="396"/>
                    <a:pt x="1155" y="366"/>
                  </a:cubicBezTo>
                  <a:cubicBezTo>
                    <a:pt x="1155" y="335"/>
                    <a:pt x="1095" y="305"/>
                    <a:pt x="1095" y="244"/>
                  </a:cubicBezTo>
                  <a:cubicBezTo>
                    <a:pt x="1064" y="214"/>
                    <a:pt x="1064" y="183"/>
                    <a:pt x="1034" y="183"/>
                  </a:cubicBezTo>
                  <a:cubicBezTo>
                    <a:pt x="912" y="62"/>
                    <a:pt x="760"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41"/>
            <p:cNvSpPr/>
            <p:nvPr/>
          </p:nvSpPr>
          <p:spPr>
            <a:xfrm>
              <a:off x="713800" y="3023900"/>
              <a:ext cx="30425" cy="30400"/>
            </a:xfrm>
            <a:custGeom>
              <a:avLst/>
              <a:gdLst/>
              <a:ahLst/>
              <a:cxnLst/>
              <a:rect l="l" t="t" r="r" b="b"/>
              <a:pathLst>
                <a:path w="1217" h="1216" extrusionOk="0">
                  <a:moveTo>
                    <a:pt x="609" y="0"/>
                  </a:moveTo>
                  <a:cubicBezTo>
                    <a:pt x="274" y="31"/>
                    <a:pt x="1" y="304"/>
                    <a:pt x="1" y="608"/>
                  </a:cubicBezTo>
                  <a:cubicBezTo>
                    <a:pt x="1" y="942"/>
                    <a:pt x="274" y="1216"/>
                    <a:pt x="609" y="1216"/>
                  </a:cubicBezTo>
                  <a:cubicBezTo>
                    <a:pt x="973" y="1216"/>
                    <a:pt x="1217" y="94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1"/>
            <p:cNvSpPr/>
            <p:nvPr/>
          </p:nvSpPr>
          <p:spPr>
            <a:xfrm>
              <a:off x="1240400" y="3024650"/>
              <a:ext cx="30425" cy="30425"/>
            </a:xfrm>
            <a:custGeom>
              <a:avLst/>
              <a:gdLst/>
              <a:ahLst/>
              <a:cxnLst/>
              <a:rect l="l" t="t" r="r" b="b"/>
              <a:pathLst>
                <a:path w="1217" h="1217" extrusionOk="0">
                  <a:moveTo>
                    <a:pt x="609" y="1"/>
                  </a:moveTo>
                  <a:cubicBezTo>
                    <a:pt x="305" y="1"/>
                    <a:pt x="123" y="153"/>
                    <a:pt x="31" y="426"/>
                  </a:cubicBezTo>
                  <a:cubicBezTo>
                    <a:pt x="31" y="517"/>
                    <a:pt x="1" y="548"/>
                    <a:pt x="1" y="608"/>
                  </a:cubicBezTo>
                  <a:cubicBezTo>
                    <a:pt x="1" y="943"/>
                    <a:pt x="274" y="1216"/>
                    <a:pt x="609" y="1216"/>
                  </a:cubicBezTo>
                  <a:cubicBezTo>
                    <a:pt x="882" y="1216"/>
                    <a:pt x="1095" y="1064"/>
                    <a:pt x="1186" y="821"/>
                  </a:cubicBezTo>
                  <a:cubicBezTo>
                    <a:pt x="1217" y="730"/>
                    <a:pt x="1217" y="700"/>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1"/>
            <p:cNvSpPr/>
            <p:nvPr/>
          </p:nvSpPr>
          <p:spPr>
            <a:xfrm>
              <a:off x="1152275"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41"/>
            <p:cNvSpPr/>
            <p:nvPr/>
          </p:nvSpPr>
          <p:spPr>
            <a:xfrm>
              <a:off x="626425" y="3023900"/>
              <a:ext cx="30425" cy="30400"/>
            </a:xfrm>
            <a:custGeom>
              <a:avLst/>
              <a:gdLst/>
              <a:ahLst/>
              <a:cxnLst/>
              <a:rect l="l" t="t" r="r" b="b"/>
              <a:pathLst>
                <a:path w="1217" h="1216" extrusionOk="0">
                  <a:moveTo>
                    <a:pt x="608" y="0"/>
                  </a:moveTo>
                  <a:cubicBezTo>
                    <a:pt x="274" y="31"/>
                    <a:pt x="0" y="30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41"/>
            <p:cNvSpPr/>
            <p:nvPr/>
          </p:nvSpPr>
          <p:spPr>
            <a:xfrm>
              <a:off x="1064125" y="3023900"/>
              <a:ext cx="30400" cy="30400"/>
            </a:xfrm>
            <a:custGeom>
              <a:avLst/>
              <a:gdLst/>
              <a:ahLst/>
              <a:cxnLst/>
              <a:rect l="l" t="t" r="r" b="b"/>
              <a:pathLst>
                <a:path w="1216" h="1216" extrusionOk="0">
                  <a:moveTo>
                    <a:pt x="608" y="0"/>
                  </a:moveTo>
                  <a:cubicBezTo>
                    <a:pt x="274" y="0"/>
                    <a:pt x="0" y="274"/>
                    <a:pt x="0" y="608"/>
                  </a:cubicBezTo>
                  <a:cubicBezTo>
                    <a:pt x="0" y="942"/>
                    <a:pt x="274" y="1216"/>
                    <a:pt x="608" y="1216"/>
                  </a:cubicBezTo>
                  <a:cubicBezTo>
                    <a:pt x="973" y="1216"/>
                    <a:pt x="1216" y="94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41"/>
            <p:cNvSpPr/>
            <p:nvPr/>
          </p:nvSpPr>
          <p:spPr>
            <a:xfrm>
              <a:off x="888575" y="3023900"/>
              <a:ext cx="30425" cy="30400"/>
            </a:xfrm>
            <a:custGeom>
              <a:avLst/>
              <a:gdLst/>
              <a:ahLst/>
              <a:cxnLst/>
              <a:rect l="l" t="t" r="r" b="b"/>
              <a:pathLst>
                <a:path w="1217" h="1216" extrusionOk="0">
                  <a:moveTo>
                    <a:pt x="609" y="0"/>
                  </a:moveTo>
                  <a:cubicBezTo>
                    <a:pt x="274" y="0"/>
                    <a:pt x="1" y="274"/>
                    <a:pt x="1" y="608"/>
                  </a:cubicBezTo>
                  <a:cubicBezTo>
                    <a:pt x="1" y="942"/>
                    <a:pt x="274" y="1216"/>
                    <a:pt x="609" y="1216"/>
                  </a:cubicBezTo>
                  <a:cubicBezTo>
                    <a:pt x="943" y="1216"/>
                    <a:pt x="1217" y="94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1"/>
            <p:cNvSpPr/>
            <p:nvPr/>
          </p:nvSpPr>
          <p:spPr>
            <a:xfrm>
              <a:off x="977500" y="3023900"/>
              <a:ext cx="30400" cy="30400"/>
            </a:xfrm>
            <a:custGeom>
              <a:avLst/>
              <a:gdLst/>
              <a:ahLst/>
              <a:cxnLst/>
              <a:rect l="l" t="t" r="r" b="b"/>
              <a:pathLst>
                <a:path w="1216" h="1216" extrusionOk="0">
                  <a:moveTo>
                    <a:pt x="608" y="0"/>
                  </a:moveTo>
                  <a:cubicBezTo>
                    <a:pt x="243" y="0"/>
                    <a:pt x="0" y="274"/>
                    <a:pt x="0" y="608"/>
                  </a:cubicBezTo>
                  <a:cubicBezTo>
                    <a:pt x="0" y="942"/>
                    <a:pt x="243"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41"/>
            <p:cNvSpPr/>
            <p:nvPr/>
          </p:nvSpPr>
          <p:spPr>
            <a:xfrm>
              <a:off x="801200" y="3023900"/>
              <a:ext cx="30425" cy="30400"/>
            </a:xfrm>
            <a:custGeom>
              <a:avLst/>
              <a:gdLst/>
              <a:ahLst/>
              <a:cxnLst/>
              <a:rect l="l" t="t" r="r" b="b"/>
              <a:pathLst>
                <a:path w="1217" h="1216" extrusionOk="0">
                  <a:moveTo>
                    <a:pt x="608" y="0"/>
                  </a:moveTo>
                  <a:cubicBezTo>
                    <a:pt x="274" y="0"/>
                    <a:pt x="0" y="274"/>
                    <a:pt x="0" y="608"/>
                  </a:cubicBezTo>
                  <a:cubicBezTo>
                    <a:pt x="0" y="942"/>
                    <a:pt x="274" y="1216"/>
                    <a:pt x="608" y="1216"/>
                  </a:cubicBezTo>
                  <a:cubicBezTo>
                    <a:pt x="942" y="1216"/>
                    <a:pt x="1216" y="94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41"/>
            <p:cNvSpPr/>
            <p:nvPr/>
          </p:nvSpPr>
          <p:spPr>
            <a:xfrm>
              <a:off x="539025" y="3023900"/>
              <a:ext cx="31950" cy="30400"/>
            </a:xfrm>
            <a:custGeom>
              <a:avLst/>
              <a:gdLst/>
              <a:ahLst/>
              <a:cxnLst/>
              <a:rect l="l" t="t" r="r" b="b"/>
              <a:pathLst>
                <a:path w="1278" h="1216" extrusionOk="0">
                  <a:moveTo>
                    <a:pt x="609" y="0"/>
                  </a:moveTo>
                  <a:cubicBezTo>
                    <a:pt x="457" y="0"/>
                    <a:pt x="305" y="91"/>
                    <a:pt x="213" y="183"/>
                  </a:cubicBezTo>
                  <a:cubicBezTo>
                    <a:pt x="61" y="304"/>
                    <a:pt x="1" y="456"/>
                    <a:pt x="1" y="608"/>
                  </a:cubicBezTo>
                  <a:cubicBezTo>
                    <a:pt x="1" y="760"/>
                    <a:pt x="92" y="912"/>
                    <a:pt x="213" y="1034"/>
                  </a:cubicBezTo>
                  <a:cubicBezTo>
                    <a:pt x="305" y="1155"/>
                    <a:pt x="457" y="1216"/>
                    <a:pt x="609" y="1216"/>
                  </a:cubicBezTo>
                  <a:cubicBezTo>
                    <a:pt x="761" y="1216"/>
                    <a:pt x="913" y="1155"/>
                    <a:pt x="1034" y="1034"/>
                  </a:cubicBezTo>
                  <a:cubicBezTo>
                    <a:pt x="1277" y="790"/>
                    <a:pt x="1277" y="426"/>
                    <a:pt x="1034" y="183"/>
                  </a:cubicBezTo>
                  <a:cubicBezTo>
                    <a:pt x="913" y="91"/>
                    <a:pt x="761"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41"/>
            <p:cNvSpPr/>
            <p:nvPr/>
          </p:nvSpPr>
          <p:spPr>
            <a:xfrm>
              <a:off x="1239650" y="3106725"/>
              <a:ext cx="30425" cy="30425"/>
            </a:xfrm>
            <a:custGeom>
              <a:avLst/>
              <a:gdLst/>
              <a:ahLst/>
              <a:cxnLst/>
              <a:rect l="l" t="t" r="r" b="b"/>
              <a:pathLst>
                <a:path w="1217" h="1217" extrusionOk="0">
                  <a:moveTo>
                    <a:pt x="608" y="0"/>
                  </a:moveTo>
                  <a:cubicBezTo>
                    <a:pt x="244" y="0"/>
                    <a:pt x="1" y="274"/>
                    <a:pt x="1" y="608"/>
                  </a:cubicBezTo>
                  <a:cubicBezTo>
                    <a:pt x="1" y="943"/>
                    <a:pt x="24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41"/>
            <p:cNvSpPr/>
            <p:nvPr/>
          </p:nvSpPr>
          <p:spPr>
            <a:xfrm>
              <a:off x="1152275" y="310672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186"/>
                    <a:pt x="1216" y="912"/>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41"/>
            <p:cNvSpPr/>
            <p:nvPr/>
          </p:nvSpPr>
          <p:spPr>
            <a:xfrm>
              <a:off x="10633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41"/>
            <p:cNvSpPr/>
            <p:nvPr/>
          </p:nvSpPr>
          <p:spPr>
            <a:xfrm>
              <a:off x="888575"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186"/>
                    <a:pt x="1217" y="912"/>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41"/>
            <p:cNvSpPr/>
            <p:nvPr/>
          </p:nvSpPr>
          <p:spPr>
            <a:xfrm>
              <a:off x="625650" y="310672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186"/>
                    <a:pt x="1217" y="912"/>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1"/>
            <p:cNvSpPr/>
            <p:nvPr/>
          </p:nvSpPr>
          <p:spPr>
            <a:xfrm>
              <a:off x="1327800" y="3106725"/>
              <a:ext cx="29650" cy="29650"/>
            </a:xfrm>
            <a:custGeom>
              <a:avLst/>
              <a:gdLst/>
              <a:ahLst/>
              <a:cxnLst/>
              <a:rect l="l" t="t" r="r" b="b"/>
              <a:pathLst>
                <a:path w="1186" h="1186" extrusionOk="0">
                  <a:moveTo>
                    <a:pt x="487" y="0"/>
                  </a:moveTo>
                  <a:cubicBezTo>
                    <a:pt x="274" y="31"/>
                    <a:pt x="122" y="183"/>
                    <a:pt x="31" y="365"/>
                  </a:cubicBezTo>
                  <a:cubicBezTo>
                    <a:pt x="0" y="456"/>
                    <a:pt x="0" y="487"/>
                    <a:pt x="0" y="578"/>
                  </a:cubicBezTo>
                  <a:cubicBezTo>
                    <a:pt x="0" y="791"/>
                    <a:pt x="152" y="1034"/>
                    <a:pt x="335" y="1094"/>
                  </a:cubicBezTo>
                  <a:cubicBezTo>
                    <a:pt x="365" y="1094"/>
                    <a:pt x="365" y="1094"/>
                    <a:pt x="426" y="1125"/>
                  </a:cubicBezTo>
                  <a:cubicBezTo>
                    <a:pt x="456" y="1125"/>
                    <a:pt x="517" y="1186"/>
                    <a:pt x="578" y="1186"/>
                  </a:cubicBezTo>
                  <a:lnTo>
                    <a:pt x="669" y="1186"/>
                  </a:lnTo>
                  <a:cubicBezTo>
                    <a:pt x="912" y="1125"/>
                    <a:pt x="1064" y="973"/>
                    <a:pt x="1125" y="791"/>
                  </a:cubicBezTo>
                  <a:cubicBezTo>
                    <a:pt x="1186" y="730"/>
                    <a:pt x="1186" y="669"/>
                    <a:pt x="1186" y="608"/>
                  </a:cubicBezTo>
                  <a:cubicBezTo>
                    <a:pt x="1186" y="365"/>
                    <a:pt x="1034" y="152"/>
                    <a:pt x="821" y="61"/>
                  </a:cubicBezTo>
                  <a:cubicBezTo>
                    <a:pt x="791" y="61"/>
                    <a:pt x="791" y="61"/>
                    <a:pt x="760" y="31"/>
                  </a:cubicBezTo>
                  <a:cubicBezTo>
                    <a:pt x="730" y="31"/>
                    <a:pt x="639"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41"/>
            <p:cNvSpPr/>
            <p:nvPr/>
          </p:nvSpPr>
          <p:spPr>
            <a:xfrm>
              <a:off x="80120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41"/>
            <p:cNvSpPr/>
            <p:nvPr/>
          </p:nvSpPr>
          <p:spPr>
            <a:xfrm>
              <a:off x="975975"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186"/>
                    <a:pt x="1216" y="912"/>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41"/>
            <p:cNvSpPr/>
            <p:nvPr/>
          </p:nvSpPr>
          <p:spPr>
            <a:xfrm>
              <a:off x="713050" y="310672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186"/>
                    <a:pt x="1216" y="912"/>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41"/>
            <p:cNvSpPr/>
            <p:nvPr/>
          </p:nvSpPr>
          <p:spPr>
            <a:xfrm>
              <a:off x="538275" y="3107475"/>
              <a:ext cx="31175" cy="30425"/>
            </a:xfrm>
            <a:custGeom>
              <a:avLst/>
              <a:gdLst/>
              <a:ahLst/>
              <a:cxnLst/>
              <a:rect l="l" t="t" r="r" b="b"/>
              <a:pathLst>
                <a:path w="1247" h="1217" extrusionOk="0">
                  <a:moveTo>
                    <a:pt x="608" y="1"/>
                  </a:moveTo>
                  <a:cubicBezTo>
                    <a:pt x="456" y="1"/>
                    <a:pt x="304" y="61"/>
                    <a:pt x="183" y="183"/>
                  </a:cubicBezTo>
                  <a:cubicBezTo>
                    <a:pt x="91" y="305"/>
                    <a:pt x="0" y="457"/>
                    <a:pt x="0" y="609"/>
                  </a:cubicBezTo>
                  <a:lnTo>
                    <a:pt x="0" y="730"/>
                  </a:lnTo>
                  <a:cubicBezTo>
                    <a:pt x="0" y="761"/>
                    <a:pt x="0" y="791"/>
                    <a:pt x="31" y="852"/>
                  </a:cubicBezTo>
                  <a:cubicBezTo>
                    <a:pt x="31" y="882"/>
                    <a:pt x="91" y="913"/>
                    <a:pt x="91" y="943"/>
                  </a:cubicBezTo>
                  <a:cubicBezTo>
                    <a:pt x="122" y="1004"/>
                    <a:pt x="122" y="1034"/>
                    <a:pt x="152" y="1034"/>
                  </a:cubicBezTo>
                  <a:cubicBezTo>
                    <a:pt x="274" y="1156"/>
                    <a:pt x="426" y="1216"/>
                    <a:pt x="578" y="1216"/>
                  </a:cubicBezTo>
                  <a:lnTo>
                    <a:pt x="699" y="1216"/>
                  </a:lnTo>
                  <a:cubicBezTo>
                    <a:pt x="760" y="1156"/>
                    <a:pt x="791" y="1095"/>
                    <a:pt x="821" y="1095"/>
                  </a:cubicBezTo>
                  <a:cubicBezTo>
                    <a:pt x="882" y="1095"/>
                    <a:pt x="912" y="1064"/>
                    <a:pt x="943" y="1064"/>
                  </a:cubicBezTo>
                  <a:cubicBezTo>
                    <a:pt x="973" y="1034"/>
                    <a:pt x="1034" y="1034"/>
                    <a:pt x="1034" y="1004"/>
                  </a:cubicBezTo>
                  <a:cubicBezTo>
                    <a:pt x="1247" y="761"/>
                    <a:pt x="1247" y="365"/>
                    <a:pt x="1034" y="153"/>
                  </a:cubicBezTo>
                  <a:lnTo>
                    <a:pt x="943" y="92"/>
                  </a:lnTo>
                  <a:cubicBezTo>
                    <a:pt x="912" y="31"/>
                    <a:pt x="882" y="31"/>
                    <a:pt x="821" y="31"/>
                  </a:cubicBezTo>
                  <a:cubicBezTo>
                    <a:pt x="791" y="31"/>
                    <a:pt x="760" y="1"/>
                    <a:pt x="730"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41"/>
            <p:cNvSpPr/>
            <p:nvPr/>
          </p:nvSpPr>
          <p:spPr>
            <a:xfrm>
              <a:off x="1415175" y="3188025"/>
              <a:ext cx="29675" cy="30425"/>
            </a:xfrm>
            <a:custGeom>
              <a:avLst/>
              <a:gdLst/>
              <a:ahLst/>
              <a:cxnLst/>
              <a:rect l="l" t="t" r="r" b="b"/>
              <a:pathLst>
                <a:path w="1187" h="1217" extrusionOk="0">
                  <a:moveTo>
                    <a:pt x="578" y="1"/>
                  </a:moveTo>
                  <a:cubicBezTo>
                    <a:pt x="305" y="1"/>
                    <a:pt x="62" y="213"/>
                    <a:pt x="31" y="457"/>
                  </a:cubicBezTo>
                  <a:cubicBezTo>
                    <a:pt x="31" y="517"/>
                    <a:pt x="1" y="548"/>
                    <a:pt x="1" y="608"/>
                  </a:cubicBezTo>
                  <a:cubicBezTo>
                    <a:pt x="1" y="943"/>
                    <a:pt x="275" y="1216"/>
                    <a:pt x="609" y="1216"/>
                  </a:cubicBezTo>
                  <a:cubicBezTo>
                    <a:pt x="882" y="1216"/>
                    <a:pt x="1095" y="1034"/>
                    <a:pt x="1186" y="760"/>
                  </a:cubicBezTo>
                  <a:lnTo>
                    <a:pt x="1186" y="608"/>
                  </a:lnTo>
                  <a:cubicBezTo>
                    <a:pt x="1186" y="274"/>
                    <a:pt x="913"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41"/>
            <p:cNvSpPr/>
            <p:nvPr/>
          </p:nvSpPr>
          <p:spPr>
            <a:xfrm>
              <a:off x="7138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73" y="1216"/>
                    <a:pt x="1217" y="973"/>
                    <a:pt x="1217" y="608"/>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41"/>
            <p:cNvSpPr/>
            <p:nvPr/>
          </p:nvSpPr>
          <p:spPr>
            <a:xfrm>
              <a:off x="626425"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73" y="1216"/>
                    <a:pt x="1216" y="97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41"/>
            <p:cNvSpPr/>
            <p:nvPr/>
          </p:nvSpPr>
          <p:spPr>
            <a:xfrm>
              <a:off x="977500"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41"/>
            <p:cNvSpPr/>
            <p:nvPr/>
          </p:nvSpPr>
          <p:spPr>
            <a:xfrm>
              <a:off x="13278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3" y="1216"/>
                    <a:pt x="1216" y="973"/>
                    <a:pt x="1216" y="608"/>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41"/>
            <p:cNvSpPr/>
            <p:nvPr/>
          </p:nvSpPr>
          <p:spPr>
            <a:xfrm>
              <a:off x="888575"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4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41"/>
            <p:cNvSpPr/>
            <p:nvPr/>
          </p:nvSpPr>
          <p:spPr>
            <a:xfrm>
              <a:off x="801200" y="3188025"/>
              <a:ext cx="30425" cy="30425"/>
            </a:xfrm>
            <a:custGeom>
              <a:avLst/>
              <a:gdLst/>
              <a:ahLst/>
              <a:cxnLst/>
              <a:rect l="l" t="t" r="r" b="b"/>
              <a:pathLst>
                <a:path w="1217" h="1217" extrusionOk="0">
                  <a:moveTo>
                    <a:pt x="608" y="1"/>
                  </a:moveTo>
                  <a:cubicBezTo>
                    <a:pt x="274" y="1"/>
                    <a:pt x="0" y="274"/>
                    <a:pt x="0" y="608"/>
                  </a:cubicBezTo>
                  <a:cubicBezTo>
                    <a:pt x="0" y="943"/>
                    <a:pt x="274"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41"/>
            <p:cNvSpPr/>
            <p:nvPr/>
          </p:nvSpPr>
          <p:spPr>
            <a:xfrm>
              <a:off x="1240400" y="3188025"/>
              <a:ext cx="30425" cy="30425"/>
            </a:xfrm>
            <a:custGeom>
              <a:avLst/>
              <a:gdLst/>
              <a:ahLst/>
              <a:cxnLst/>
              <a:rect l="l" t="t" r="r" b="b"/>
              <a:pathLst>
                <a:path w="1217" h="1217" extrusionOk="0">
                  <a:moveTo>
                    <a:pt x="609" y="1"/>
                  </a:moveTo>
                  <a:cubicBezTo>
                    <a:pt x="274" y="1"/>
                    <a:pt x="1" y="274"/>
                    <a:pt x="1" y="608"/>
                  </a:cubicBezTo>
                  <a:cubicBezTo>
                    <a:pt x="1" y="943"/>
                    <a:pt x="274" y="1216"/>
                    <a:pt x="609" y="1216"/>
                  </a:cubicBezTo>
                  <a:cubicBezTo>
                    <a:pt x="943" y="1216"/>
                    <a:pt x="1217" y="973"/>
                    <a:pt x="1217" y="608"/>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41"/>
            <p:cNvSpPr/>
            <p:nvPr/>
          </p:nvSpPr>
          <p:spPr>
            <a:xfrm>
              <a:off x="1064125" y="3188025"/>
              <a:ext cx="30400" cy="30425"/>
            </a:xfrm>
            <a:custGeom>
              <a:avLst/>
              <a:gdLst/>
              <a:ahLst/>
              <a:cxnLst/>
              <a:rect l="l" t="t" r="r" b="b"/>
              <a:pathLst>
                <a:path w="1216" h="1217" extrusionOk="0">
                  <a:moveTo>
                    <a:pt x="608" y="1"/>
                  </a:moveTo>
                  <a:cubicBezTo>
                    <a:pt x="274" y="1"/>
                    <a:pt x="0" y="274"/>
                    <a:pt x="0" y="608"/>
                  </a:cubicBezTo>
                  <a:cubicBezTo>
                    <a:pt x="0" y="943"/>
                    <a:pt x="274" y="1216"/>
                    <a:pt x="608" y="1216"/>
                  </a:cubicBezTo>
                  <a:cubicBezTo>
                    <a:pt x="973" y="1216"/>
                    <a:pt x="1216" y="943"/>
                    <a:pt x="1216" y="608"/>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41"/>
            <p:cNvSpPr/>
            <p:nvPr/>
          </p:nvSpPr>
          <p:spPr>
            <a:xfrm>
              <a:off x="1152275" y="3188025"/>
              <a:ext cx="30400" cy="30425"/>
            </a:xfrm>
            <a:custGeom>
              <a:avLst/>
              <a:gdLst/>
              <a:ahLst/>
              <a:cxnLst/>
              <a:rect l="l" t="t" r="r" b="b"/>
              <a:pathLst>
                <a:path w="1216" h="1217" extrusionOk="0">
                  <a:moveTo>
                    <a:pt x="608" y="1"/>
                  </a:moveTo>
                  <a:cubicBezTo>
                    <a:pt x="243" y="1"/>
                    <a:pt x="0" y="274"/>
                    <a:pt x="0" y="608"/>
                  </a:cubicBezTo>
                  <a:cubicBezTo>
                    <a:pt x="0" y="943"/>
                    <a:pt x="243" y="1216"/>
                    <a:pt x="608" y="1216"/>
                  </a:cubicBezTo>
                  <a:cubicBezTo>
                    <a:pt x="942" y="1216"/>
                    <a:pt x="1216" y="943"/>
                    <a:pt x="1216" y="608"/>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1"/>
            <p:cNvSpPr/>
            <p:nvPr/>
          </p:nvSpPr>
          <p:spPr>
            <a:xfrm>
              <a:off x="539025" y="3189550"/>
              <a:ext cx="29675" cy="28900"/>
            </a:xfrm>
            <a:custGeom>
              <a:avLst/>
              <a:gdLst/>
              <a:ahLst/>
              <a:cxnLst/>
              <a:rect l="l" t="t" r="r" b="b"/>
              <a:pathLst>
                <a:path w="1187" h="1156" extrusionOk="0">
                  <a:moveTo>
                    <a:pt x="578" y="0"/>
                  </a:moveTo>
                  <a:cubicBezTo>
                    <a:pt x="426" y="0"/>
                    <a:pt x="274" y="61"/>
                    <a:pt x="153" y="183"/>
                  </a:cubicBezTo>
                  <a:cubicBezTo>
                    <a:pt x="61" y="244"/>
                    <a:pt x="1" y="365"/>
                    <a:pt x="1" y="547"/>
                  </a:cubicBezTo>
                  <a:cubicBezTo>
                    <a:pt x="1" y="639"/>
                    <a:pt x="1" y="699"/>
                    <a:pt x="61" y="791"/>
                  </a:cubicBezTo>
                  <a:cubicBezTo>
                    <a:pt x="92" y="851"/>
                    <a:pt x="122" y="943"/>
                    <a:pt x="153" y="973"/>
                  </a:cubicBezTo>
                  <a:cubicBezTo>
                    <a:pt x="274" y="1095"/>
                    <a:pt x="426" y="1155"/>
                    <a:pt x="578" y="1155"/>
                  </a:cubicBezTo>
                  <a:lnTo>
                    <a:pt x="700" y="1155"/>
                  </a:lnTo>
                  <a:cubicBezTo>
                    <a:pt x="730" y="1155"/>
                    <a:pt x="761" y="1125"/>
                    <a:pt x="791" y="1125"/>
                  </a:cubicBezTo>
                  <a:cubicBezTo>
                    <a:pt x="852" y="1125"/>
                    <a:pt x="882" y="1095"/>
                    <a:pt x="913" y="1095"/>
                  </a:cubicBezTo>
                  <a:cubicBezTo>
                    <a:pt x="943" y="1034"/>
                    <a:pt x="1004" y="1034"/>
                    <a:pt x="1004" y="1003"/>
                  </a:cubicBezTo>
                  <a:lnTo>
                    <a:pt x="1065" y="943"/>
                  </a:lnTo>
                  <a:cubicBezTo>
                    <a:pt x="1125" y="882"/>
                    <a:pt x="1125" y="851"/>
                    <a:pt x="1125" y="821"/>
                  </a:cubicBezTo>
                  <a:cubicBezTo>
                    <a:pt x="1125" y="791"/>
                    <a:pt x="1156" y="760"/>
                    <a:pt x="1156" y="699"/>
                  </a:cubicBezTo>
                  <a:cubicBezTo>
                    <a:pt x="1186" y="517"/>
                    <a:pt x="1125" y="335"/>
                    <a:pt x="1004" y="183"/>
                  </a:cubicBezTo>
                  <a:cubicBezTo>
                    <a:pt x="882" y="61"/>
                    <a:pt x="730"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1"/>
            <p:cNvSpPr/>
            <p:nvPr/>
          </p:nvSpPr>
          <p:spPr>
            <a:xfrm>
              <a:off x="888575" y="3270100"/>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41"/>
            <p:cNvSpPr/>
            <p:nvPr/>
          </p:nvSpPr>
          <p:spPr>
            <a:xfrm>
              <a:off x="977500"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41"/>
            <p:cNvSpPr/>
            <p:nvPr/>
          </p:nvSpPr>
          <p:spPr>
            <a:xfrm>
              <a:off x="626425"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1"/>
            <p:cNvSpPr/>
            <p:nvPr/>
          </p:nvSpPr>
          <p:spPr>
            <a:xfrm>
              <a:off x="801200" y="3270100"/>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41"/>
            <p:cNvSpPr/>
            <p:nvPr/>
          </p:nvSpPr>
          <p:spPr>
            <a:xfrm>
              <a:off x="7138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41"/>
            <p:cNvSpPr/>
            <p:nvPr/>
          </p:nvSpPr>
          <p:spPr>
            <a:xfrm>
              <a:off x="1240400" y="3270100"/>
              <a:ext cx="30425" cy="30425"/>
            </a:xfrm>
            <a:custGeom>
              <a:avLst/>
              <a:gdLst/>
              <a:ahLst/>
              <a:cxnLst/>
              <a:rect l="l" t="t" r="r" b="b"/>
              <a:pathLst>
                <a:path w="1217" h="1217" extrusionOk="0">
                  <a:moveTo>
                    <a:pt x="609" y="0"/>
                  </a:moveTo>
                  <a:cubicBezTo>
                    <a:pt x="274" y="0"/>
                    <a:pt x="1" y="243"/>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1"/>
            <p:cNvSpPr/>
            <p:nvPr/>
          </p:nvSpPr>
          <p:spPr>
            <a:xfrm>
              <a:off x="1502575" y="3270100"/>
              <a:ext cx="30425" cy="30425"/>
            </a:xfrm>
            <a:custGeom>
              <a:avLst/>
              <a:gdLst/>
              <a:ahLst/>
              <a:cxnLst/>
              <a:rect l="l" t="t" r="r" b="b"/>
              <a:pathLst>
                <a:path w="1217" h="1217" extrusionOk="0">
                  <a:moveTo>
                    <a:pt x="608" y="0"/>
                  </a:moveTo>
                  <a:cubicBezTo>
                    <a:pt x="335" y="0"/>
                    <a:pt x="122" y="183"/>
                    <a:pt x="31" y="426"/>
                  </a:cubicBezTo>
                  <a:cubicBezTo>
                    <a:pt x="31" y="456"/>
                    <a:pt x="0" y="517"/>
                    <a:pt x="0" y="608"/>
                  </a:cubicBezTo>
                  <a:cubicBezTo>
                    <a:pt x="0" y="943"/>
                    <a:pt x="244" y="1216"/>
                    <a:pt x="608" y="1216"/>
                  </a:cubicBezTo>
                  <a:cubicBezTo>
                    <a:pt x="852" y="1216"/>
                    <a:pt x="1095" y="1034"/>
                    <a:pt x="1155" y="791"/>
                  </a:cubicBezTo>
                  <a:cubicBezTo>
                    <a:pt x="1155" y="760"/>
                    <a:pt x="1216" y="669"/>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41"/>
            <p:cNvSpPr/>
            <p:nvPr/>
          </p:nvSpPr>
          <p:spPr>
            <a:xfrm>
              <a:off x="1415175" y="3270100"/>
              <a:ext cx="30425" cy="30425"/>
            </a:xfrm>
            <a:custGeom>
              <a:avLst/>
              <a:gdLst/>
              <a:ahLst/>
              <a:cxnLst/>
              <a:rect l="l" t="t" r="r" b="b"/>
              <a:pathLst>
                <a:path w="1217" h="1217" extrusionOk="0">
                  <a:moveTo>
                    <a:pt x="609" y="0"/>
                  </a:moveTo>
                  <a:cubicBezTo>
                    <a:pt x="275" y="0"/>
                    <a:pt x="1" y="243"/>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41"/>
            <p:cNvSpPr/>
            <p:nvPr/>
          </p:nvSpPr>
          <p:spPr>
            <a:xfrm>
              <a:off x="1152275" y="3270100"/>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1"/>
            <p:cNvSpPr/>
            <p:nvPr/>
          </p:nvSpPr>
          <p:spPr>
            <a:xfrm>
              <a:off x="1327800" y="3270100"/>
              <a:ext cx="30425" cy="30425"/>
            </a:xfrm>
            <a:custGeom>
              <a:avLst/>
              <a:gdLst/>
              <a:ahLst/>
              <a:cxnLst/>
              <a:rect l="l" t="t" r="r" b="b"/>
              <a:pathLst>
                <a:path w="1217" h="1217" extrusionOk="0">
                  <a:moveTo>
                    <a:pt x="608" y="0"/>
                  </a:moveTo>
                  <a:cubicBezTo>
                    <a:pt x="274" y="0"/>
                    <a:pt x="0" y="243"/>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41"/>
            <p:cNvSpPr/>
            <p:nvPr/>
          </p:nvSpPr>
          <p:spPr>
            <a:xfrm>
              <a:off x="1064125" y="3270100"/>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41"/>
            <p:cNvSpPr/>
            <p:nvPr/>
          </p:nvSpPr>
          <p:spPr>
            <a:xfrm>
              <a:off x="538275" y="3270100"/>
              <a:ext cx="28125" cy="28125"/>
            </a:xfrm>
            <a:custGeom>
              <a:avLst/>
              <a:gdLst/>
              <a:ahLst/>
              <a:cxnLst/>
              <a:rect l="l" t="t" r="r" b="b"/>
              <a:pathLst>
                <a:path w="1125" h="1125" extrusionOk="0">
                  <a:moveTo>
                    <a:pt x="456" y="0"/>
                  </a:moveTo>
                  <a:cubicBezTo>
                    <a:pt x="456" y="31"/>
                    <a:pt x="426" y="31"/>
                    <a:pt x="395" y="31"/>
                  </a:cubicBezTo>
                  <a:cubicBezTo>
                    <a:pt x="335" y="31"/>
                    <a:pt x="304" y="61"/>
                    <a:pt x="274" y="61"/>
                  </a:cubicBezTo>
                  <a:cubicBezTo>
                    <a:pt x="243" y="122"/>
                    <a:pt x="183" y="122"/>
                    <a:pt x="183" y="152"/>
                  </a:cubicBezTo>
                  <a:cubicBezTo>
                    <a:pt x="91" y="274"/>
                    <a:pt x="0" y="426"/>
                    <a:pt x="0" y="578"/>
                  </a:cubicBezTo>
                  <a:cubicBezTo>
                    <a:pt x="0" y="639"/>
                    <a:pt x="0" y="730"/>
                    <a:pt x="31" y="791"/>
                  </a:cubicBezTo>
                  <a:cubicBezTo>
                    <a:pt x="91" y="882"/>
                    <a:pt x="122" y="943"/>
                    <a:pt x="152" y="973"/>
                  </a:cubicBezTo>
                  <a:lnTo>
                    <a:pt x="243" y="1064"/>
                  </a:lnTo>
                  <a:cubicBezTo>
                    <a:pt x="274" y="1095"/>
                    <a:pt x="304" y="1095"/>
                    <a:pt x="335" y="1095"/>
                  </a:cubicBezTo>
                  <a:cubicBezTo>
                    <a:pt x="395" y="1095"/>
                    <a:pt x="426" y="1125"/>
                    <a:pt x="456" y="1125"/>
                  </a:cubicBezTo>
                  <a:lnTo>
                    <a:pt x="669" y="1125"/>
                  </a:lnTo>
                  <a:cubicBezTo>
                    <a:pt x="730" y="1125"/>
                    <a:pt x="760" y="1095"/>
                    <a:pt x="791" y="1095"/>
                  </a:cubicBezTo>
                  <a:cubicBezTo>
                    <a:pt x="821" y="1095"/>
                    <a:pt x="882" y="1064"/>
                    <a:pt x="912" y="1064"/>
                  </a:cubicBezTo>
                  <a:cubicBezTo>
                    <a:pt x="943" y="1034"/>
                    <a:pt x="973" y="1034"/>
                    <a:pt x="973" y="973"/>
                  </a:cubicBezTo>
                  <a:lnTo>
                    <a:pt x="1064" y="912"/>
                  </a:lnTo>
                  <a:cubicBezTo>
                    <a:pt x="1095" y="882"/>
                    <a:pt x="1095" y="821"/>
                    <a:pt x="1095" y="791"/>
                  </a:cubicBezTo>
                  <a:cubicBezTo>
                    <a:pt x="1095" y="760"/>
                    <a:pt x="1125" y="730"/>
                    <a:pt x="1125" y="669"/>
                  </a:cubicBezTo>
                  <a:lnTo>
                    <a:pt x="1125" y="456"/>
                  </a:lnTo>
                  <a:cubicBezTo>
                    <a:pt x="1125" y="426"/>
                    <a:pt x="1095" y="365"/>
                    <a:pt x="1095" y="335"/>
                  </a:cubicBezTo>
                  <a:cubicBezTo>
                    <a:pt x="1095" y="304"/>
                    <a:pt x="1064" y="274"/>
                    <a:pt x="1064" y="213"/>
                  </a:cubicBezTo>
                  <a:cubicBezTo>
                    <a:pt x="1034" y="183"/>
                    <a:pt x="1034" y="152"/>
                    <a:pt x="973" y="152"/>
                  </a:cubicBezTo>
                  <a:lnTo>
                    <a:pt x="912" y="61"/>
                  </a:lnTo>
                  <a:cubicBezTo>
                    <a:pt x="882" y="31"/>
                    <a:pt x="821" y="31"/>
                    <a:pt x="791" y="31"/>
                  </a:cubicBezTo>
                  <a:cubicBezTo>
                    <a:pt x="760" y="31"/>
                    <a:pt x="730" y="0"/>
                    <a:pt x="66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41"/>
            <p:cNvSpPr/>
            <p:nvPr/>
          </p:nvSpPr>
          <p:spPr>
            <a:xfrm>
              <a:off x="1502575" y="3352100"/>
              <a:ext cx="30425" cy="29725"/>
            </a:xfrm>
            <a:custGeom>
              <a:avLst/>
              <a:gdLst/>
              <a:ahLst/>
              <a:cxnLst/>
              <a:rect l="l" t="t" r="r" b="b"/>
              <a:pathLst>
                <a:path w="1217" h="1189" extrusionOk="0">
                  <a:moveTo>
                    <a:pt x="558" y="1"/>
                  </a:moveTo>
                  <a:cubicBezTo>
                    <a:pt x="247" y="1"/>
                    <a:pt x="0" y="263"/>
                    <a:pt x="0" y="581"/>
                  </a:cubicBezTo>
                  <a:cubicBezTo>
                    <a:pt x="0" y="915"/>
                    <a:pt x="24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41"/>
            <p:cNvSpPr/>
            <p:nvPr/>
          </p:nvSpPr>
          <p:spPr>
            <a:xfrm>
              <a:off x="801200"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41"/>
            <p:cNvSpPr/>
            <p:nvPr/>
          </p:nvSpPr>
          <p:spPr>
            <a:xfrm>
              <a:off x="889350" y="3352100"/>
              <a:ext cx="30400" cy="29725"/>
            </a:xfrm>
            <a:custGeom>
              <a:avLst/>
              <a:gdLst/>
              <a:ahLst/>
              <a:cxnLst/>
              <a:rect l="l" t="t" r="r" b="b"/>
              <a:pathLst>
                <a:path w="1216" h="1189" extrusionOk="0">
                  <a:moveTo>
                    <a:pt x="557" y="1"/>
                  </a:moveTo>
                  <a:cubicBezTo>
                    <a:pt x="246"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41"/>
            <p:cNvSpPr/>
            <p:nvPr/>
          </p:nvSpPr>
          <p:spPr>
            <a:xfrm>
              <a:off x="7138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73" y="1188"/>
                    <a:pt x="1217" y="945"/>
                    <a:pt x="1217" y="581"/>
                  </a:cubicBezTo>
                  <a:cubicBezTo>
                    <a:pt x="1217" y="246"/>
                    <a:pt x="97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41"/>
            <p:cNvSpPr/>
            <p:nvPr/>
          </p:nvSpPr>
          <p:spPr>
            <a:xfrm>
              <a:off x="626425" y="3352100"/>
              <a:ext cx="30425" cy="29725"/>
            </a:xfrm>
            <a:custGeom>
              <a:avLst/>
              <a:gdLst/>
              <a:ahLst/>
              <a:cxnLst/>
              <a:rect l="l" t="t" r="r" b="b"/>
              <a:pathLst>
                <a:path w="1217" h="1189" extrusionOk="0">
                  <a:moveTo>
                    <a:pt x="557" y="1"/>
                  </a:moveTo>
                  <a:cubicBezTo>
                    <a:pt x="247" y="1"/>
                    <a:pt x="0" y="263"/>
                    <a:pt x="0" y="581"/>
                  </a:cubicBezTo>
                  <a:cubicBezTo>
                    <a:pt x="0" y="915"/>
                    <a:pt x="274" y="1188"/>
                    <a:pt x="608" y="1188"/>
                  </a:cubicBezTo>
                  <a:cubicBezTo>
                    <a:pt x="973" y="1188"/>
                    <a:pt x="1216" y="945"/>
                    <a:pt x="1216" y="581"/>
                  </a:cubicBezTo>
                  <a:cubicBezTo>
                    <a:pt x="1216" y="246"/>
                    <a:pt x="973" y="3"/>
                    <a:pt x="608" y="3"/>
                  </a:cubicBezTo>
                  <a:cubicBezTo>
                    <a:pt x="591" y="1"/>
                    <a:pt x="574" y="1"/>
                    <a:pt x="55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41"/>
            <p:cNvSpPr/>
            <p:nvPr/>
          </p:nvSpPr>
          <p:spPr>
            <a:xfrm>
              <a:off x="977500" y="3352100"/>
              <a:ext cx="29650" cy="29725"/>
            </a:xfrm>
            <a:custGeom>
              <a:avLst/>
              <a:gdLst/>
              <a:ahLst/>
              <a:cxnLst/>
              <a:rect l="l" t="t" r="r" b="b"/>
              <a:pathLst>
                <a:path w="1186" h="1189" extrusionOk="0">
                  <a:moveTo>
                    <a:pt x="527" y="1"/>
                  </a:moveTo>
                  <a:cubicBezTo>
                    <a:pt x="219" y="1"/>
                    <a:pt x="0" y="263"/>
                    <a:pt x="0" y="581"/>
                  </a:cubicBezTo>
                  <a:cubicBezTo>
                    <a:pt x="0" y="915"/>
                    <a:pt x="243" y="1188"/>
                    <a:pt x="578" y="1188"/>
                  </a:cubicBezTo>
                  <a:cubicBezTo>
                    <a:pt x="942" y="1188"/>
                    <a:pt x="1185" y="945"/>
                    <a:pt x="1185" y="581"/>
                  </a:cubicBezTo>
                  <a:cubicBezTo>
                    <a:pt x="1185" y="246"/>
                    <a:pt x="942" y="3"/>
                    <a:pt x="578" y="3"/>
                  </a:cubicBezTo>
                  <a:cubicBezTo>
                    <a:pt x="560" y="1"/>
                    <a:pt x="544" y="1"/>
                    <a:pt x="527"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41"/>
            <p:cNvSpPr/>
            <p:nvPr/>
          </p:nvSpPr>
          <p:spPr>
            <a:xfrm>
              <a:off x="1327800" y="3352100"/>
              <a:ext cx="30425" cy="29725"/>
            </a:xfrm>
            <a:custGeom>
              <a:avLst/>
              <a:gdLst/>
              <a:ahLst/>
              <a:cxnLst/>
              <a:rect l="l" t="t" r="r" b="b"/>
              <a:pathLst>
                <a:path w="1217" h="1189" extrusionOk="0">
                  <a:moveTo>
                    <a:pt x="558" y="1"/>
                  </a:moveTo>
                  <a:cubicBezTo>
                    <a:pt x="247" y="1"/>
                    <a:pt x="0" y="263"/>
                    <a:pt x="0" y="581"/>
                  </a:cubicBezTo>
                  <a:cubicBezTo>
                    <a:pt x="0" y="915"/>
                    <a:pt x="274" y="1188"/>
                    <a:pt x="608" y="1188"/>
                  </a:cubicBezTo>
                  <a:cubicBezTo>
                    <a:pt x="943" y="1188"/>
                    <a:pt x="1216" y="945"/>
                    <a:pt x="1216" y="581"/>
                  </a:cubicBezTo>
                  <a:cubicBezTo>
                    <a:pt x="1216" y="246"/>
                    <a:pt x="943" y="3"/>
                    <a:pt x="608" y="3"/>
                  </a:cubicBezTo>
                  <a:cubicBezTo>
                    <a:pt x="591" y="1"/>
                    <a:pt x="574"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41"/>
            <p:cNvSpPr/>
            <p:nvPr/>
          </p:nvSpPr>
          <p:spPr>
            <a:xfrm>
              <a:off x="1240400" y="3352100"/>
              <a:ext cx="30425" cy="29725"/>
            </a:xfrm>
            <a:custGeom>
              <a:avLst/>
              <a:gdLst/>
              <a:ahLst/>
              <a:cxnLst/>
              <a:rect l="l" t="t" r="r" b="b"/>
              <a:pathLst>
                <a:path w="1217" h="1189" extrusionOk="0">
                  <a:moveTo>
                    <a:pt x="558" y="1"/>
                  </a:moveTo>
                  <a:cubicBezTo>
                    <a:pt x="247" y="1"/>
                    <a:pt x="1" y="263"/>
                    <a:pt x="1" y="581"/>
                  </a:cubicBezTo>
                  <a:cubicBezTo>
                    <a:pt x="1" y="915"/>
                    <a:pt x="274"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41"/>
            <p:cNvSpPr/>
            <p:nvPr/>
          </p:nvSpPr>
          <p:spPr>
            <a:xfrm>
              <a:off x="1415175" y="3352100"/>
              <a:ext cx="30425" cy="29725"/>
            </a:xfrm>
            <a:custGeom>
              <a:avLst/>
              <a:gdLst/>
              <a:ahLst/>
              <a:cxnLst/>
              <a:rect l="l" t="t" r="r" b="b"/>
              <a:pathLst>
                <a:path w="1217" h="1189" extrusionOk="0">
                  <a:moveTo>
                    <a:pt x="558" y="1"/>
                  </a:moveTo>
                  <a:cubicBezTo>
                    <a:pt x="247" y="1"/>
                    <a:pt x="1" y="263"/>
                    <a:pt x="1" y="581"/>
                  </a:cubicBezTo>
                  <a:cubicBezTo>
                    <a:pt x="1" y="915"/>
                    <a:pt x="275" y="1188"/>
                    <a:pt x="609" y="1188"/>
                  </a:cubicBezTo>
                  <a:cubicBezTo>
                    <a:pt x="943" y="1188"/>
                    <a:pt x="1217" y="945"/>
                    <a:pt x="1217" y="581"/>
                  </a:cubicBezTo>
                  <a:cubicBezTo>
                    <a:pt x="1217" y="246"/>
                    <a:pt x="943" y="3"/>
                    <a:pt x="609" y="3"/>
                  </a:cubicBezTo>
                  <a:cubicBezTo>
                    <a:pt x="592" y="1"/>
                    <a:pt x="575" y="1"/>
                    <a:pt x="55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41"/>
            <p:cNvSpPr/>
            <p:nvPr/>
          </p:nvSpPr>
          <p:spPr>
            <a:xfrm>
              <a:off x="1064875" y="3352100"/>
              <a:ext cx="29650" cy="29725"/>
            </a:xfrm>
            <a:custGeom>
              <a:avLst/>
              <a:gdLst/>
              <a:ahLst/>
              <a:cxnLst/>
              <a:rect l="l" t="t" r="r" b="b"/>
              <a:pathLst>
                <a:path w="1186" h="1189" extrusionOk="0">
                  <a:moveTo>
                    <a:pt x="554" y="1"/>
                  </a:moveTo>
                  <a:cubicBezTo>
                    <a:pt x="220" y="1"/>
                    <a:pt x="1" y="263"/>
                    <a:pt x="1" y="581"/>
                  </a:cubicBezTo>
                  <a:cubicBezTo>
                    <a:pt x="1" y="915"/>
                    <a:pt x="244" y="1188"/>
                    <a:pt x="608" y="1188"/>
                  </a:cubicBezTo>
                  <a:cubicBezTo>
                    <a:pt x="943" y="1188"/>
                    <a:pt x="1186" y="945"/>
                    <a:pt x="1186" y="581"/>
                  </a:cubicBezTo>
                  <a:cubicBezTo>
                    <a:pt x="1186" y="246"/>
                    <a:pt x="943" y="3"/>
                    <a:pt x="608" y="3"/>
                  </a:cubicBezTo>
                  <a:cubicBezTo>
                    <a:pt x="590" y="1"/>
                    <a:pt x="572" y="1"/>
                    <a:pt x="554"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41"/>
            <p:cNvSpPr/>
            <p:nvPr/>
          </p:nvSpPr>
          <p:spPr>
            <a:xfrm>
              <a:off x="1152275" y="3352100"/>
              <a:ext cx="30400" cy="29725"/>
            </a:xfrm>
            <a:custGeom>
              <a:avLst/>
              <a:gdLst/>
              <a:ahLst/>
              <a:cxnLst/>
              <a:rect l="l" t="t" r="r" b="b"/>
              <a:pathLst>
                <a:path w="1216" h="1189" extrusionOk="0">
                  <a:moveTo>
                    <a:pt x="553" y="1"/>
                  </a:moveTo>
                  <a:cubicBezTo>
                    <a:pt x="219" y="1"/>
                    <a:pt x="0" y="263"/>
                    <a:pt x="0" y="581"/>
                  </a:cubicBezTo>
                  <a:cubicBezTo>
                    <a:pt x="0" y="915"/>
                    <a:pt x="243" y="1188"/>
                    <a:pt x="608" y="1188"/>
                  </a:cubicBezTo>
                  <a:cubicBezTo>
                    <a:pt x="942" y="1188"/>
                    <a:pt x="1216" y="945"/>
                    <a:pt x="1216" y="581"/>
                  </a:cubicBezTo>
                  <a:cubicBezTo>
                    <a:pt x="1216" y="246"/>
                    <a:pt x="942" y="3"/>
                    <a:pt x="608" y="3"/>
                  </a:cubicBezTo>
                  <a:cubicBezTo>
                    <a:pt x="589" y="1"/>
                    <a:pt x="571" y="1"/>
                    <a:pt x="553"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41"/>
            <p:cNvSpPr/>
            <p:nvPr/>
          </p:nvSpPr>
          <p:spPr>
            <a:xfrm>
              <a:off x="539025" y="3351400"/>
              <a:ext cx="30425" cy="30425"/>
            </a:xfrm>
            <a:custGeom>
              <a:avLst/>
              <a:gdLst/>
              <a:ahLst/>
              <a:cxnLst/>
              <a:rect l="l" t="t" r="r" b="b"/>
              <a:pathLst>
                <a:path w="1217" h="1217" extrusionOk="0">
                  <a:moveTo>
                    <a:pt x="609" y="1"/>
                  </a:moveTo>
                  <a:cubicBezTo>
                    <a:pt x="457" y="1"/>
                    <a:pt x="305" y="92"/>
                    <a:pt x="213" y="213"/>
                  </a:cubicBezTo>
                  <a:cubicBezTo>
                    <a:pt x="61" y="305"/>
                    <a:pt x="1" y="457"/>
                    <a:pt x="1" y="609"/>
                  </a:cubicBezTo>
                  <a:cubicBezTo>
                    <a:pt x="1" y="761"/>
                    <a:pt x="92" y="912"/>
                    <a:pt x="213" y="1034"/>
                  </a:cubicBezTo>
                  <a:cubicBezTo>
                    <a:pt x="305" y="1156"/>
                    <a:pt x="457" y="1216"/>
                    <a:pt x="609" y="1216"/>
                  </a:cubicBezTo>
                  <a:cubicBezTo>
                    <a:pt x="761" y="1216"/>
                    <a:pt x="913" y="1156"/>
                    <a:pt x="1034" y="1034"/>
                  </a:cubicBezTo>
                  <a:lnTo>
                    <a:pt x="1125" y="973"/>
                  </a:lnTo>
                  <a:cubicBezTo>
                    <a:pt x="1156" y="912"/>
                    <a:pt x="1156" y="882"/>
                    <a:pt x="1156" y="852"/>
                  </a:cubicBezTo>
                  <a:cubicBezTo>
                    <a:pt x="1156" y="791"/>
                    <a:pt x="1186" y="761"/>
                    <a:pt x="1186" y="730"/>
                  </a:cubicBezTo>
                  <a:cubicBezTo>
                    <a:pt x="1217" y="548"/>
                    <a:pt x="1156" y="365"/>
                    <a:pt x="1034" y="213"/>
                  </a:cubicBezTo>
                  <a:cubicBezTo>
                    <a:pt x="913" y="92"/>
                    <a:pt x="761"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41"/>
            <p:cNvSpPr/>
            <p:nvPr/>
          </p:nvSpPr>
          <p:spPr>
            <a:xfrm>
              <a:off x="1502575" y="3433475"/>
              <a:ext cx="28900" cy="30425"/>
            </a:xfrm>
            <a:custGeom>
              <a:avLst/>
              <a:gdLst/>
              <a:ahLst/>
              <a:cxnLst/>
              <a:rect l="l" t="t" r="r" b="b"/>
              <a:pathLst>
                <a:path w="1156" h="1217" extrusionOk="0">
                  <a:moveTo>
                    <a:pt x="578" y="0"/>
                  </a:moveTo>
                  <a:cubicBezTo>
                    <a:pt x="274" y="0"/>
                    <a:pt x="0" y="274"/>
                    <a:pt x="0" y="608"/>
                  </a:cubicBezTo>
                  <a:cubicBezTo>
                    <a:pt x="0" y="943"/>
                    <a:pt x="244" y="1216"/>
                    <a:pt x="578" y="1216"/>
                  </a:cubicBezTo>
                  <a:cubicBezTo>
                    <a:pt x="912" y="1216"/>
                    <a:pt x="1155" y="943"/>
                    <a:pt x="1155" y="608"/>
                  </a:cubicBezTo>
                  <a:cubicBezTo>
                    <a:pt x="1155" y="274"/>
                    <a:pt x="91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41"/>
            <p:cNvSpPr/>
            <p:nvPr/>
          </p:nvSpPr>
          <p:spPr>
            <a:xfrm>
              <a:off x="12404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41"/>
            <p:cNvSpPr/>
            <p:nvPr/>
          </p:nvSpPr>
          <p:spPr>
            <a:xfrm>
              <a:off x="1678100" y="3433475"/>
              <a:ext cx="30425" cy="30425"/>
            </a:xfrm>
            <a:custGeom>
              <a:avLst/>
              <a:gdLst/>
              <a:ahLst/>
              <a:cxnLst/>
              <a:rect l="l" t="t" r="r" b="b"/>
              <a:pathLst>
                <a:path w="1217" h="1217" extrusionOk="0">
                  <a:moveTo>
                    <a:pt x="609" y="0"/>
                  </a:moveTo>
                  <a:cubicBezTo>
                    <a:pt x="335" y="0"/>
                    <a:pt x="122" y="183"/>
                    <a:pt x="31" y="426"/>
                  </a:cubicBezTo>
                  <a:cubicBezTo>
                    <a:pt x="31" y="456"/>
                    <a:pt x="1" y="517"/>
                    <a:pt x="1" y="608"/>
                  </a:cubicBezTo>
                  <a:cubicBezTo>
                    <a:pt x="1" y="943"/>
                    <a:pt x="274" y="1216"/>
                    <a:pt x="609" y="1216"/>
                  </a:cubicBezTo>
                  <a:cubicBezTo>
                    <a:pt x="882" y="1216"/>
                    <a:pt x="1095" y="1034"/>
                    <a:pt x="1186" y="791"/>
                  </a:cubicBezTo>
                  <a:cubicBezTo>
                    <a:pt x="1186" y="760"/>
                    <a:pt x="1217" y="669"/>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41"/>
            <p:cNvSpPr/>
            <p:nvPr/>
          </p:nvSpPr>
          <p:spPr>
            <a:xfrm>
              <a:off x="1152275" y="3433475"/>
              <a:ext cx="30400" cy="30425"/>
            </a:xfrm>
            <a:custGeom>
              <a:avLst/>
              <a:gdLst/>
              <a:ahLst/>
              <a:cxnLst/>
              <a:rect l="l" t="t" r="r" b="b"/>
              <a:pathLst>
                <a:path w="1216" h="1217" extrusionOk="0">
                  <a:moveTo>
                    <a:pt x="608" y="0"/>
                  </a:moveTo>
                  <a:cubicBezTo>
                    <a:pt x="243" y="0"/>
                    <a:pt x="0" y="274"/>
                    <a:pt x="0" y="608"/>
                  </a:cubicBezTo>
                  <a:cubicBezTo>
                    <a:pt x="0" y="943"/>
                    <a:pt x="243" y="1216"/>
                    <a:pt x="608" y="1216"/>
                  </a:cubicBezTo>
                  <a:cubicBezTo>
                    <a:pt x="942" y="1216"/>
                    <a:pt x="1216" y="943"/>
                    <a:pt x="1216" y="608"/>
                  </a:cubicBezTo>
                  <a:cubicBezTo>
                    <a:pt x="1216" y="274"/>
                    <a:pt x="942"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41"/>
            <p:cNvSpPr/>
            <p:nvPr/>
          </p:nvSpPr>
          <p:spPr>
            <a:xfrm>
              <a:off x="13278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41"/>
            <p:cNvSpPr/>
            <p:nvPr/>
          </p:nvSpPr>
          <p:spPr>
            <a:xfrm>
              <a:off x="15907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41"/>
            <p:cNvSpPr/>
            <p:nvPr/>
          </p:nvSpPr>
          <p:spPr>
            <a:xfrm>
              <a:off x="1415175" y="3433475"/>
              <a:ext cx="30425" cy="30425"/>
            </a:xfrm>
            <a:custGeom>
              <a:avLst/>
              <a:gdLst/>
              <a:ahLst/>
              <a:cxnLst/>
              <a:rect l="l" t="t" r="r" b="b"/>
              <a:pathLst>
                <a:path w="1217" h="1217" extrusionOk="0">
                  <a:moveTo>
                    <a:pt x="609" y="0"/>
                  </a:moveTo>
                  <a:cubicBezTo>
                    <a:pt x="275" y="0"/>
                    <a:pt x="1" y="274"/>
                    <a:pt x="1" y="608"/>
                  </a:cubicBezTo>
                  <a:cubicBezTo>
                    <a:pt x="1" y="943"/>
                    <a:pt x="275" y="1216"/>
                    <a:pt x="609" y="1216"/>
                  </a:cubicBezTo>
                  <a:cubicBezTo>
                    <a:pt x="943" y="1216"/>
                    <a:pt x="1217" y="943"/>
                    <a:pt x="1217" y="608"/>
                  </a:cubicBezTo>
                  <a:cubicBezTo>
                    <a:pt x="1217" y="274"/>
                    <a:pt x="94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41"/>
            <p:cNvSpPr/>
            <p:nvPr/>
          </p:nvSpPr>
          <p:spPr>
            <a:xfrm>
              <a:off x="1064875" y="3433475"/>
              <a:ext cx="29650" cy="30425"/>
            </a:xfrm>
            <a:custGeom>
              <a:avLst/>
              <a:gdLst/>
              <a:ahLst/>
              <a:cxnLst/>
              <a:rect l="l" t="t" r="r" b="b"/>
              <a:pathLst>
                <a:path w="1186" h="1217" extrusionOk="0">
                  <a:moveTo>
                    <a:pt x="608" y="0"/>
                  </a:moveTo>
                  <a:cubicBezTo>
                    <a:pt x="244" y="0"/>
                    <a:pt x="1" y="274"/>
                    <a:pt x="1" y="608"/>
                  </a:cubicBezTo>
                  <a:cubicBezTo>
                    <a:pt x="1" y="943"/>
                    <a:pt x="244" y="1216"/>
                    <a:pt x="608" y="1216"/>
                  </a:cubicBezTo>
                  <a:cubicBezTo>
                    <a:pt x="943" y="1216"/>
                    <a:pt x="1186" y="943"/>
                    <a:pt x="1186" y="608"/>
                  </a:cubicBezTo>
                  <a:cubicBezTo>
                    <a:pt x="1186" y="274"/>
                    <a:pt x="94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1"/>
            <p:cNvSpPr/>
            <p:nvPr/>
          </p:nvSpPr>
          <p:spPr>
            <a:xfrm>
              <a:off x="977500" y="3433475"/>
              <a:ext cx="29650" cy="30425"/>
            </a:xfrm>
            <a:custGeom>
              <a:avLst/>
              <a:gdLst/>
              <a:ahLst/>
              <a:cxnLst/>
              <a:rect l="l" t="t" r="r" b="b"/>
              <a:pathLst>
                <a:path w="1186" h="1217" extrusionOk="0">
                  <a:moveTo>
                    <a:pt x="578" y="0"/>
                  </a:moveTo>
                  <a:cubicBezTo>
                    <a:pt x="243" y="0"/>
                    <a:pt x="0" y="274"/>
                    <a:pt x="0" y="608"/>
                  </a:cubicBezTo>
                  <a:cubicBezTo>
                    <a:pt x="0" y="943"/>
                    <a:pt x="243" y="1216"/>
                    <a:pt x="578" y="1216"/>
                  </a:cubicBezTo>
                  <a:cubicBezTo>
                    <a:pt x="942" y="1216"/>
                    <a:pt x="1185" y="943"/>
                    <a:pt x="1185" y="608"/>
                  </a:cubicBezTo>
                  <a:cubicBezTo>
                    <a:pt x="1185" y="274"/>
                    <a:pt x="942" y="0"/>
                    <a:pt x="57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41"/>
            <p:cNvSpPr/>
            <p:nvPr/>
          </p:nvSpPr>
          <p:spPr>
            <a:xfrm>
              <a:off x="626425"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41"/>
            <p:cNvSpPr/>
            <p:nvPr/>
          </p:nvSpPr>
          <p:spPr>
            <a:xfrm>
              <a:off x="713800" y="3433475"/>
              <a:ext cx="30425" cy="30425"/>
            </a:xfrm>
            <a:custGeom>
              <a:avLst/>
              <a:gdLst/>
              <a:ahLst/>
              <a:cxnLst/>
              <a:rect l="l" t="t" r="r" b="b"/>
              <a:pathLst>
                <a:path w="1217" h="1217" extrusionOk="0">
                  <a:moveTo>
                    <a:pt x="609" y="0"/>
                  </a:moveTo>
                  <a:cubicBezTo>
                    <a:pt x="274" y="0"/>
                    <a:pt x="1" y="274"/>
                    <a:pt x="1" y="608"/>
                  </a:cubicBezTo>
                  <a:cubicBezTo>
                    <a:pt x="1" y="943"/>
                    <a:pt x="274" y="1216"/>
                    <a:pt x="609" y="1216"/>
                  </a:cubicBezTo>
                  <a:cubicBezTo>
                    <a:pt x="973" y="1216"/>
                    <a:pt x="1217" y="943"/>
                    <a:pt x="1217" y="608"/>
                  </a:cubicBezTo>
                  <a:cubicBezTo>
                    <a:pt x="1217" y="274"/>
                    <a:pt x="973" y="0"/>
                    <a:pt x="609"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41"/>
            <p:cNvSpPr/>
            <p:nvPr/>
          </p:nvSpPr>
          <p:spPr>
            <a:xfrm>
              <a:off x="801200" y="3433475"/>
              <a:ext cx="30425" cy="30425"/>
            </a:xfrm>
            <a:custGeom>
              <a:avLst/>
              <a:gdLst/>
              <a:ahLst/>
              <a:cxnLst/>
              <a:rect l="l" t="t" r="r" b="b"/>
              <a:pathLst>
                <a:path w="1217"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41"/>
            <p:cNvSpPr/>
            <p:nvPr/>
          </p:nvSpPr>
          <p:spPr>
            <a:xfrm>
              <a:off x="889350" y="3433475"/>
              <a:ext cx="30400" cy="30425"/>
            </a:xfrm>
            <a:custGeom>
              <a:avLst/>
              <a:gdLst/>
              <a:ahLst/>
              <a:cxnLst/>
              <a:rect l="l" t="t" r="r" b="b"/>
              <a:pathLst>
                <a:path w="1216" h="1217" extrusionOk="0">
                  <a:moveTo>
                    <a:pt x="608" y="0"/>
                  </a:moveTo>
                  <a:cubicBezTo>
                    <a:pt x="274" y="0"/>
                    <a:pt x="0" y="274"/>
                    <a:pt x="0" y="608"/>
                  </a:cubicBezTo>
                  <a:cubicBezTo>
                    <a:pt x="0" y="943"/>
                    <a:pt x="274" y="1216"/>
                    <a:pt x="608" y="1216"/>
                  </a:cubicBezTo>
                  <a:cubicBezTo>
                    <a:pt x="973" y="1216"/>
                    <a:pt x="1216" y="943"/>
                    <a:pt x="1216" y="608"/>
                  </a:cubicBezTo>
                  <a:cubicBezTo>
                    <a:pt x="1216" y="274"/>
                    <a:pt x="973" y="0"/>
                    <a:pt x="60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41"/>
            <p:cNvSpPr/>
            <p:nvPr/>
          </p:nvSpPr>
          <p:spPr>
            <a:xfrm>
              <a:off x="538275" y="3434225"/>
              <a:ext cx="28125" cy="28900"/>
            </a:xfrm>
            <a:custGeom>
              <a:avLst/>
              <a:gdLst/>
              <a:ahLst/>
              <a:cxnLst/>
              <a:rect l="l" t="t" r="r" b="b"/>
              <a:pathLst>
                <a:path w="1125" h="1156" extrusionOk="0">
                  <a:moveTo>
                    <a:pt x="456" y="1"/>
                  </a:moveTo>
                  <a:cubicBezTo>
                    <a:pt x="456" y="1"/>
                    <a:pt x="426" y="1"/>
                    <a:pt x="395" y="31"/>
                  </a:cubicBezTo>
                  <a:cubicBezTo>
                    <a:pt x="335" y="31"/>
                    <a:pt x="304" y="92"/>
                    <a:pt x="274" y="92"/>
                  </a:cubicBezTo>
                  <a:cubicBezTo>
                    <a:pt x="243" y="122"/>
                    <a:pt x="183" y="122"/>
                    <a:pt x="183" y="153"/>
                  </a:cubicBezTo>
                  <a:cubicBezTo>
                    <a:pt x="91" y="274"/>
                    <a:pt x="0" y="426"/>
                    <a:pt x="0" y="578"/>
                  </a:cubicBezTo>
                  <a:cubicBezTo>
                    <a:pt x="0" y="639"/>
                    <a:pt x="0" y="730"/>
                    <a:pt x="31" y="791"/>
                  </a:cubicBezTo>
                  <a:cubicBezTo>
                    <a:pt x="91" y="882"/>
                    <a:pt x="122" y="943"/>
                    <a:pt x="152" y="1004"/>
                  </a:cubicBezTo>
                  <a:lnTo>
                    <a:pt x="243" y="1065"/>
                  </a:lnTo>
                  <a:cubicBezTo>
                    <a:pt x="274" y="1095"/>
                    <a:pt x="304" y="1095"/>
                    <a:pt x="335" y="1095"/>
                  </a:cubicBezTo>
                  <a:cubicBezTo>
                    <a:pt x="395" y="1095"/>
                    <a:pt x="426" y="1156"/>
                    <a:pt x="456" y="1156"/>
                  </a:cubicBezTo>
                  <a:lnTo>
                    <a:pt x="669" y="1156"/>
                  </a:lnTo>
                  <a:cubicBezTo>
                    <a:pt x="730" y="1156"/>
                    <a:pt x="760" y="1095"/>
                    <a:pt x="791" y="1095"/>
                  </a:cubicBezTo>
                  <a:cubicBezTo>
                    <a:pt x="821" y="1095"/>
                    <a:pt x="882" y="1065"/>
                    <a:pt x="912" y="1065"/>
                  </a:cubicBezTo>
                  <a:cubicBezTo>
                    <a:pt x="943" y="1034"/>
                    <a:pt x="973" y="1034"/>
                    <a:pt x="973" y="1004"/>
                  </a:cubicBezTo>
                  <a:lnTo>
                    <a:pt x="1064" y="913"/>
                  </a:lnTo>
                  <a:cubicBezTo>
                    <a:pt x="1095" y="882"/>
                    <a:pt x="1095" y="852"/>
                    <a:pt x="1095" y="791"/>
                  </a:cubicBezTo>
                  <a:cubicBezTo>
                    <a:pt x="1095" y="761"/>
                    <a:pt x="1125" y="730"/>
                    <a:pt x="1125" y="700"/>
                  </a:cubicBezTo>
                  <a:lnTo>
                    <a:pt x="1125" y="457"/>
                  </a:lnTo>
                  <a:cubicBezTo>
                    <a:pt x="1125" y="426"/>
                    <a:pt x="1095" y="396"/>
                    <a:pt x="1095" y="335"/>
                  </a:cubicBezTo>
                  <a:cubicBezTo>
                    <a:pt x="1095" y="305"/>
                    <a:pt x="1064" y="274"/>
                    <a:pt x="1064" y="244"/>
                  </a:cubicBezTo>
                  <a:cubicBezTo>
                    <a:pt x="1034" y="183"/>
                    <a:pt x="1034" y="153"/>
                    <a:pt x="973" y="153"/>
                  </a:cubicBezTo>
                  <a:lnTo>
                    <a:pt x="912" y="92"/>
                  </a:lnTo>
                  <a:cubicBezTo>
                    <a:pt x="882" y="31"/>
                    <a:pt x="821" y="31"/>
                    <a:pt x="791" y="31"/>
                  </a:cubicBezTo>
                  <a:cubicBezTo>
                    <a:pt x="760" y="31"/>
                    <a:pt x="730" y="1"/>
                    <a:pt x="66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41"/>
            <p:cNvSpPr/>
            <p:nvPr/>
          </p:nvSpPr>
          <p:spPr>
            <a:xfrm>
              <a:off x="1152275"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41"/>
            <p:cNvSpPr/>
            <p:nvPr/>
          </p:nvSpPr>
          <p:spPr>
            <a:xfrm>
              <a:off x="16781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41"/>
            <p:cNvSpPr/>
            <p:nvPr/>
          </p:nvSpPr>
          <p:spPr>
            <a:xfrm>
              <a:off x="1064125" y="3514775"/>
              <a:ext cx="30400" cy="30425"/>
            </a:xfrm>
            <a:custGeom>
              <a:avLst/>
              <a:gdLst/>
              <a:ahLst/>
              <a:cxnLst/>
              <a:rect l="l" t="t" r="r" b="b"/>
              <a:pathLst>
                <a:path w="1216" h="1217" extrusionOk="0">
                  <a:moveTo>
                    <a:pt x="608" y="1"/>
                  </a:moveTo>
                  <a:cubicBezTo>
                    <a:pt x="274" y="1"/>
                    <a:pt x="0" y="274"/>
                    <a:pt x="0" y="609"/>
                  </a:cubicBezTo>
                  <a:cubicBezTo>
                    <a:pt x="0" y="943"/>
                    <a:pt x="274" y="1217"/>
                    <a:pt x="608" y="1217"/>
                  </a:cubicBezTo>
                  <a:cubicBezTo>
                    <a:pt x="973" y="1217"/>
                    <a:pt x="1216" y="94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41"/>
            <p:cNvSpPr/>
            <p:nvPr/>
          </p:nvSpPr>
          <p:spPr>
            <a:xfrm>
              <a:off x="1589950" y="3514775"/>
              <a:ext cx="30425" cy="30425"/>
            </a:xfrm>
            <a:custGeom>
              <a:avLst/>
              <a:gdLst/>
              <a:ahLst/>
              <a:cxnLst/>
              <a:rect l="l" t="t" r="r" b="b"/>
              <a:pathLst>
                <a:path w="1217" h="1217" extrusionOk="0">
                  <a:moveTo>
                    <a:pt x="609" y="1"/>
                  </a:moveTo>
                  <a:cubicBezTo>
                    <a:pt x="275" y="1"/>
                    <a:pt x="1" y="274"/>
                    <a:pt x="1" y="609"/>
                  </a:cubicBezTo>
                  <a:cubicBezTo>
                    <a:pt x="1" y="943"/>
                    <a:pt x="275"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41"/>
            <p:cNvSpPr/>
            <p:nvPr/>
          </p:nvSpPr>
          <p:spPr>
            <a:xfrm>
              <a:off x="1327800"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43" y="1217"/>
                    <a:pt x="1216" y="973"/>
                    <a:pt x="1216" y="609"/>
                  </a:cubicBezTo>
                  <a:cubicBezTo>
                    <a:pt x="1216" y="274"/>
                    <a:pt x="94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41"/>
            <p:cNvSpPr/>
            <p:nvPr/>
          </p:nvSpPr>
          <p:spPr>
            <a:xfrm>
              <a:off x="1415175" y="3514775"/>
              <a:ext cx="30425" cy="30425"/>
            </a:xfrm>
            <a:custGeom>
              <a:avLst/>
              <a:gdLst/>
              <a:ahLst/>
              <a:cxnLst/>
              <a:rect l="l" t="t" r="r" b="b"/>
              <a:pathLst>
                <a:path w="1217" h="1217" extrusionOk="0">
                  <a:moveTo>
                    <a:pt x="609" y="1"/>
                  </a:moveTo>
                  <a:cubicBezTo>
                    <a:pt x="275" y="1"/>
                    <a:pt x="1" y="274"/>
                    <a:pt x="1" y="609"/>
                  </a:cubicBezTo>
                  <a:cubicBezTo>
                    <a:pt x="1" y="973"/>
                    <a:pt x="275"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41"/>
            <p:cNvSpPr/>
            <p:nvPr/>
          </p:nvSpPr>
          <p:spPr>
            <a:xfrm>
              <a:off x="1502575" y="3514775"/>
              <a:ext cx="28900" cy="30425"/>
            </a:xfrm>
            <a:custGeom>
              <a:avLst/>
              <a:gdLst/>
              <a:ahLst/>
              <a:cxnLst/>
              <a:rect l="l" t="t" r="r" b="b"/>
              <a:pathLst>
                <a:path w="1156" h="1217" extrusionOk="0">
                  <a:moveTo>
                    <a:pt x="578" y="1"/>
                  </a:moveTo>
                  <a:cubicBezTo>
                    <a:pt x="274" y="1"/>
                    <a:pt x="0" y="274"/>
                    <a:pt x="0" y="609"/>
                  </a:cubicBezTo>
                  <a:cubicBezTo>
                    <a:pt x="0" y="973"/>
                    <a:pt x="244" y="1217"/>
                    <a:pt x="578" y="1217"/>
                  </a:cubicBezTo>
                  <a:cubicBezTo>
                    <a:pt x="912" y="1217"/>
                    <a:pt x="1155" y="973"/>
                    <a:pt x="1155" y="609"/>
                  </a:cubicBezTo>
                  <a:cubicBezTo>
                    <a:pt x="1155" y="274"/>
                    <a:pt x="912" y="1"/>
                    <a:pt x="57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41"/>
            <p:cNvSpPr/>
            <p:nvPr/>
          </p:nvSpPr>
          <p:spPr>
            <a:xfrm>
              <a:off x="12404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43" y="1217"/>
                    <a:pt x="1217" y="97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41"/>
            <p:cNvSpPr/>
            <p:nvPr/>
          </p:nvSpPr>
          <p:spPr>
            <a:xfrm>
              <a:off x="713800" y="3514775"/>
              <a:ext cx="30425" cy="30425"/>
            </a:xfrm>
            <a:custGeom>
              <a:avLst/>
              <a:gdLst/>
              <a:ahLst/>
              <a:cxnLst/>
              <a:rect l="l" t="t" r="r" b="b"/>
              <a:pathLst>
                <a:path w="1217" h="1217" extrusionOk="0">
                  <a:moveTo>
                    <a:pt x="609" y="1"/>
                  </a:moveTo>
                  <a:cubicBezTo>
                    <a:pt x="274" y="1"/>
                    <a:pt x="1" y="274"/>
                    <a:pt x="1" y="609"/>
                  </a:cubicBezTo>
                  <a:cubicBezTo>
                    <a:pt x="1" y="973"/>
                    <a:pt x="274" y="1217"/>
                    <a:pt x="609" y="1217"/>
                  </a:cubicBezTo>
                  <a:cubicBezTo>
                    <a:pt x="973" y="1217"/>
                    <a:pt x="1217" y="973"/>
                    <a:pt x="1217" y="609"/>
                  </a:cubicBezTo>
                  <a:cubicBezTo>
                    <a:pt x="1217" y="274"/>
                    <a:pt x="97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41"/>
            <p:cNvSpPr/>
            <p:nvPr/>
          </p:nvSpPr>
          <p:spPr>
            <a:xfrm>
              <a:off x="801200" y="3514775"/>
              <a:ext cx="30425" cy="30425"/>
            </a:xfrm>
            <a:custGeom>
              <a:avLst/>
              <a:gdLst/>
              <a:ahLst/>
              <a:cxnLst/>
              <a:rect l="l" t="t" r="r" b="b"/>
              <a:pathLst>
                <a:path w="1217" h="1217" extrusionOk="0">
                  <a:moveTo>
                    <a:pt x="608" y="1"/>
                  </a:moveTo>
                  <a:cubicBezTo>
                    <a:pt x="274" y="1"/>
                    <a:pt x="0" y="274"/>
                    <a:pt x="0" y="609"/>
                  </a:cubicBezTo>
                  <a:cubicBezTo>
                    <a:pt x="0" y="943"/>
                    <a:pt x="274"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41"/>
            <p:cNvSpPr/>
            <p:nvPr/>
          </p:nvSpPr>
          <p:spPr>
            <a:xfrm>
              <a:off x="626425" y="3514775"/>
              <a:ext cx="30425" cy="30425"/>
            </a:xfrm>
            <a:custGeom>
              <a:avLst/>
              <a:gdLst/>
              <a:ahLst/>
              <a:cxnLst/>
              <a:rect l="l" t="t" r="r" b="b"/>
              <a:pathLst>
                <a:path w="1217" h="1217" extrusionOk="0">
                  <a:moveTo>
                    <a:pt x="608" y="1"/>
                  </a:moveTo>
                  <a:cubicBezTo>
                    <a:pt x="274" y="1"/>
                    <a:pt x="0" y="274"/>
                    <a:pt x="0" y="609"/>
                  </a:cubicBezTo>
                  <a:cubicBezTo>
                    <a:pt x="0" y="973"/>
                    <a:pt x="274" y="1217"/>
                    <a:pt x="608" y="1217"/>
                  </a:cubicBezTo>
                  <a:cubicBezTo>
                    <a:pt x="973" y="1217"/>
                    <a:pt x="1216" y="973"/>
                    <a:pt x="1216" y="609"/>
                  </a:cubicBezTo>
                  <a:cubicBezTo>
                    <a:pt x="1216" y="274"/>
                    <a:pt x="973"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41"/>
            <p:cNvSpPr/>
            <p:nvPr/>
          </p:nvSpPr>
          <p:spPr>
            <a:xfrm>
              <a:off x="888575" y="3514775"/>
              <a:ext cx="30425" cy="30425"/>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41"/>
            <p:cNvSpPr/>
            <p:nvPr/>
          </p:nvSpPr>
          <p:spPr>
            <a:xfrm>
              <a:off x="977500" y="3514775"/>
              <a:ext cx="30400" cy="30425"/>
            </a:xfrm>
            <a:custGeom>
              <a:avLst/>
              <a:gdLst/>
              <a:ahLst/>
              <a:cxnLst/>
              <a:rect l="l" t="t" r="r" b="b"/>
              <a:pathLst>
                <a:path w="1216" h="1217" extrusionOk="0">
                  <a:moveTo>
                    <a:pt x="608" y="1"/>
                  </a:moveTo>
                  <a:cubicBezTo>
                    <a:pt x="243" y="1"/>
                    <a:pt x="0" y="274"/>
                    <a:pt x="0" y="609"/>
                  </a:cubicBezTo>
                  <a:cubicBezTo>
                    <a:pt x="0" y="943"/>
                    <a:pt x="243" y="1217"/>
                    <a:pt x="608" y="1217"/>
                  </a:cubicBezTo>
                  <a:cubicBezTo>
                    <a:pt x="942" y="1217"/>
                    <a:pt x="1216" y="943"/>
                    <a:pt x="1216" y="609"/>
                  </a:cubicBezTo>
                  <a:cubicBezTo>
                    <a:pt x="1216" y="274"/>
                    <a:pt x="942" y="1"/>
                    <a:pt x="608" y="1"/>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41"/>
            <p:cNvSpPr/>
            <p:nvPr/>
          </p:nvSpPr>
          <p:spPr>
            <a:xfrm>
              <a:off x="539025" y="3515550"/>
              <a:ext cx="28900" cy="28900"/>
            </a:xfrm>
            <a:custGeom>
              <a:avLst/>
              <a:gdLst/>
              <a:ahLst/>
              <a:cxnLst/>
              <a:rect l="l" t="t" r="r" b="b"/>
              <a:pathLst>
                <a:path w="1156" h="1156" extrusionOk="0">
                  <a:moveTo>
                    <a:pt x="578" y="0"/>
                  </a:moveTo>
                  <a:cubicBezTo>
                    <a:pt x="426" y="0"/>
                    <a:pt x="274" y="91"/>
                    <a:pt x="153" y="213"/>
                  </a:cubicBezTo>
                  <a:cubicBezTo>
                    <a:pt x="61" y="274"/>
                    <a:pt x="1" y="426"/>
                    <a:pt x="1" y="578"/>
                  </a:cubicBezTo>
                  <a:cubicBezTo>
                    <a:pt x="1" y="669"/>
                    <a:pt x="1" y="730"/>
                    <a:pt x="61" y="821"/>
                  </a:cubicBezTo>
                  <a:cubicBezTo>
                    <a:pt x="92" y="882"/>
                    <a:pt x="122" y="973"/>
                    <a:pt x="153" y="1003"/>
                  </a:cubicBezTo>
                  <a:lnTo>
                    <a:pt x="244" y="1094"/>
                  </a:lnTo>
                  <a:cubicBezTo>
                    <a:pt x="274" y="1125"/>
                    <a:pt x="305" y="1125"/>
                    <a:pt x="365" y="1125"/>
                  </a:cubicBezTo>
                  <a:cubicBezTo>
                    <a:pt x="396" y="1125"/>
                    <a:pt x="426" y="1155"/>
                    <a:pt x="457" y="1155"/>
                  </a:cubicBezTo>
                  <a:lnTo>
                    <a:pt x="700" y="1155"/>
                  </a:lnTo>
                  <a:cubicBezTo>
                    <a:pt x="730" y="1155"/>
                    <a:pt x="761" y="1125"/>
                    <a:pt x="791" y="1125"/>
                  </a:cubicBezTo>
                  <a:cubicBezTo>
                    <a:pt x="852" y="1125"/>
                    <a:pt x="882" y="1094"/>
                    <a:pt x="913" y="1094"/>
                  </a:cubicBezTo>
                  <a:cubicBezTo>
                    <a:pt x="943" y="1034"/>
                    <a:pt x="1004" y="1034"/>
                    <a:pt x="1004" y="1003"/>
                  </a:cubicBezTo>
                  <a:lnTo>
                    <a:pt x="1065" y="942"/>
                  </a:lnTo>
                  <a:cubicBezTo>
                    <a:pt x="1095" y="882"/>
                    <a:pt x="1095" y="851"/>
                    <a:pt x="1095" y="821"/>
                  </a:cubicBezTo>
                  <a:cubicBezTo>
                    <a:pt x="1095" y="790"/>
                    <a:pt x="1156" y="730"/>
                    <a:pt x="1156" y="699"/>
                  </a:cubicBezTo>
                  <a:lnTo>
                    <a:pt x="1156" y="486"/>
                  </a:lnTo>
                  <a:cubicBezTo>
                    <a:pt x="1156" y="426"/>
                    <a:pt x="1095" y="395"/>
                    <a:pt x="1095" y="365"/>
                  </a:cubicBezTo>
                  <a:cubicBezTo>
                    <a:pt x="1095" y="304"/>
                    <a:pt x="1065" y="274"/>
                    <a:pt x="1065" y="243"/>
                  </a:cubicBezTo>
                  <a:cubicBezTo>
                    <a:pt x="1034" y="213"/>
                    <a:pt x="1034" y="182"/>
                    <a:pt x="1004" y="182"/>
                  </a:cubicBezTo>
                  <a:lnTo>
                    <a:pt x="913" y="91"/>
                  </a:lnTo>
                  <a:cubicBezTo>
                    <a:pt x="882" y="61"/>
                    <a:pt x="852" y="61"/>
                    <a:pt x="791" y="61"/>
                  </a:cubicBezTo>
                  <a:cubicBezTo>
                    <a:pt x="761" y="61"/>
                    <a:pt x="730" y="0"/>
                    <a:pt x="700"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82" name="Google Shape;1582;p41"/>
          <p:cNvSpPr/>
          <p:nvPr/>
        </p:nvSpPr>
        <p:spPr>
          <a:xfrm>
            <a:off x="6276750" y="-645820"/>
            <a:ext cx="1892092" cy="1893137"/>
          </a:xfrm>
          <a:custGeom>
            <a:avLst/>
            <a:gdLst/>
            <a:ahLst/>
            <a:cxnLst/>
            <a:rect l="l" t="t" r="r" b="b"/>
            <a:pathLst>
              <a:path w="56141" h="56172" extrusionOk="0">
                <a:moveTo>
                  <a:pt x="28086" y="15350"/>
                </a:moveTo>
                <a:cubicBezTo>
                  <a:pt x="35107" y="15350"/>
                  <a:pt x="40761" y="21004"/>
                  <a:pt x="40761" y="28056"/>
                </a:cubicBezTo>
                <a:cubicBezTo>
                  <a:pt x="40761" y="35077"/>
                  <a:pt x="35077" y="40730"/>
                  <a:pt x="28086" y="40730"/>
                </a:cubicBezTo>
                <a:cubicBezTo>
                  <a:pt x="21095" y="40730"/>
                  <a:pt x="15380" y="35077"/>
                  <a:pt x="15380" y="28056"/>
                </a:cubicBezTo>
                <a:cubicBezTo>
                  <a:pt x="15380" y="21034"/>
                  <a:pt x="21034" y="15350"/>
                  <a:pt x="28086" y="15350"/>
                </a:cubicBezTo>
                <a:close/>
                <a:moveTo>
                  <a:pt x="28086" y="0"/>
                </a:moveTo>
                <a:cubicBezTo>
                  <a:pt x="12584" y="0"/>
                  <a:pt x="0" y="12584"/>
                  <a:pt x="0" y="28086"/>
                </a:cubicBezTo>
                <a:cubicBezTo>
                  <a:pt x="0" y="43588"/>
                  <a:pt x="12584" y="56171"/>
                  <a:pt x="28086" y="56171"/>
                </a:cubicBezTo>
                <a:cubicBezTo>
                  <a:pt x="43588" y="56171"/>
                  <a:pt x="56141" y="43588"/>
                  <a:pt x="56141" y="28086"/>
                </a:cubicBezTo>
                <a:cubicBezTo>
                  <a:pt x="56111" y="12584"/>
                  <a:pt x="43588" y="0"/>
                  <a:pt x="28086"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7"/>
          <p:cNvSpPr txBox="1"/>
          <p:nvPr>
            <p:ph type="subTitle" idx="2"/>
          </p:nvPr>
        </p:nvSpPr>
        <p:spPr>
          <a:xfrm>
            <a:off x="610870" y="987425"/>
            <a:ext cx="4687570" cy="3728085"/>
          </a:xfrm>
          <a:prstGeom prst="rect">
            <a:avLst/>
          </a:prstGeom>
        </p:spPr>
        <p:txBody>
          <a:bodyPr spcFirstLastPara="1" wrap="square" lIns="91425" tIns="91425" rIns="91425" bIns="91425" anchor="t" anchorCtr="0">
            <a:noAutofit/>
          </a:bodyPr>
          <a:p>
            <a:pPr marL="0" lvl="0" indent="0" algn="l" rtl="0">
              <a:lnSpc>
                <a:spcPct val="150000"/>
              </a:lnSpc>
              <a:spcBef>
                <a:spcPts val="0"/>
              </a:spcBef>
              <a:spcAft>
                <a:spcPts val="0"/>
              </a:spcAft>
              <a:buNone/>
            </a:pPr>
            <a:r>
              <a:rPr b="1">
                <a:sym typeface="+mn-ea"/>
              </a:rPr>
              <a:t>streamlit </a:t>
            </a:r>
            <a:r>
              <a:rPr>
                <a:sym typeface="+mn-ea"/>
              </a:rPr>
              <a:t>: for web application</a:t>
            </a:r>
            <a:endParaRPr>
              <a:sym typeface="+mn-ea"/>
            </a:endParaRPr>
          </a:p>
          <a:p>
            <a:pPr marL="0" lvl="0" indent="0" algn="l" rtl="0">
              <a:lnSpc>
                <a:spcPct val="150000"/>
              </a:lnSpc>
              <a:spcBef>
                <a:spcPts val="0"/>
              </a:spcBef>
              <a:spcAft>
                <a:spcPts val="0"/>
              </a:spcAft>
              <a:buNone/>
            </a:pPr>
            <a:r>
              <a:rPr b="1">
                <a:sym typeface="+mn-ea"/>
              </a:rPr>
              <a:t>matplotlib: </a:t>
            </a:r>
            <a:r>
              <a:rPr>
                <a:sym typeface="+mn-ea"/>
              </a:rPr>
              <a:t>for charts</a:t>
            </a:r>
            <a:endParaRPr>
              <a:sym typeface="+mn-ea"/>
            </a:endParaRPr>
          </a:p>
          <a:p>
            <a:pPr marL="0" lvl="0" indent="0" algn="l" rtl="0">
              <a:lnSpc>
                <a:spcPct val="150000"/>
              </a:lnSpc>
              <a:spcBef>
                <a:spcPts val="0"/>
              </a:spcBef>
              <a:spcAft>
                <a:spcPts val="0"/>
              </a:spcAft>
              <a:buNone/>
            </a:pPr>
            <a:r>
              <a:rPr b="1">
                <a:sym typeface="+mn-ea"/>
              </a:rPr>
              <a:t>plotly :</a:t>
            </a:r>
            <a:r>
              <a:rPr>
                <a:sym typeface="+mn-ea"/>
              </a:rPr>
              <a:t> int</a:t>
            </a:r>
            <a:r>
              <a:rPr lang="en-US">
                <a:sym typeface="+mn-ea"/>
              </a:rPr>
              <a:t>e</a:t>
            </a:r>
            <a:r>
              <a:rPr>
                <a:sym typeface="+mn-ea"/>
              </a:rPr>
              <a:t>r</a:t>
            </a:r>
            <a:r>
              <a:rPr lang="en-US">
                <a:sym typeface="+mn-ea"/>
              </a:rPr>
              <a:t>a</a:t>
            </a:r>
            <a:r>
              <a:rPr>
                <a:sym typeface="+mn-ea"/>
              </a:rPr>
              <a:t>ctive charts</a:t>
            </a:r>
            <a:endParaRPr>
              <a:sym typeface="+mn-ea"/>
            </a:endParaRPr>
          </a:p>
          <a:p>
            <a:pPr marL="0" lvl="0" indent="0" algn="l" rtl="0">
              <a:lnSpc>
                <a:spcPct val="150000"/>
              </a:lnSpc>
              <a:spcBef>
                <a:spcPts val="0"/>
              </a:spcBef>
              <a:spcAft>
                <a:spcPts val="0"/>
              </a:spcAft>
              <a:buNone/>
            </a:pPr>
            <a:r>
              <a:rPr b="1">
                <a:sym typeface="+mn-ea"/>
              </a:rPr>
              <a:t>pandas: </a:t>
            </a:r>
            <a:r>
              <a:rPr>
                <a:sym typeface="+mn-ea"/>
              </a:rPr>
              <a:t>for creation of dataframe</a:t>
            </a:r>
            <a:endParaRPr>
              <a:sym typeface="+mn-ea"/>
            </a:endParaRPr>
          </a:p>
          <a:p>
            <a:pPr marL="0" lvl="0" indent="0" algn="l" rtl="0">
              <a:lnSpc>
                <a:spcPct val="150000"/>
              </a:lnSpc>
              <a:spcBef>
                <a:spcPts val="0"/>
              </a:spcBef>
              <a:spcAft>
                <a:spcPts val="0"/>
              </a:spcAft>
              <a:buNone/>
            </a:pPr>
            <a:r>
              <a:rPr lang="en-US" b="1">
                <a:sym typeface="+mn-ea"/>
              </a:rPr>
              <a:t>seaborn:</a:t>
            </a:r>
            <a:r>
              <a:rPr lang="en-US">
                <a:sym typeface="+mn-ea"/>
              </a:rPr>
              <a:t> making statistical graphics</a:t>
            </a:r>
            <a:endParaRPr lang="en-US">
              <a:sym typeface="+mn-ea"/>
            </a:endParaRPr>
          </a:p>
          <a:p>
            <a:pPr marL="0" lvl="0" indent="0" algn="l" rtl="0">
              <a:lnSpc>
                <a:spcPct val="150000"/>
              </a:lnSpc>
              <a:spcBef>
                <a:spcPts val="0"/>
              </a:spcBef>
              <a:spcAft>
                <a:spcPts val="0"/>
              </a:spcAft>
              <a:buNone/>
            </a:pPr>
            <a:r>
              <a:rPr b="1">
                <a:sym typeface="+mn-ea"/>
              </a:rPr>
              <a:t>re : </a:t>
            </a:r>
            <a:r>
              <a:rPr>
                <a:sym typeface="+mn-ea"/>
              </a:rPr>
              <a:t>regular expression</a:t>
            </a:r>
            <a:endParaRPr>
              <a:sym typeface="+mn-ea"/>
            </a:endParaRPr>
          </a:p>
          <a:p>
            <a:pPr marL="0" lvl="0" indent="0" algn="l" rtl="0">
              <a:lnSpc>
                <a:spcPct val="150000"/>
              </a:lnSpc>
              <a:spcBef>
                <a:spcPts val="0"/>
              </a:spcBef>
              <a:spcAft>
                <a:spcPts val="0"/>
              </a:spcAft>
              <a:buNone/>
            </a:pPr>
            <a:r>
              <a:rPr b="1">
                <a:sym typeface="+mn-ea"/>
              </a:rPr>
              <a:t>urlextract: </a:t>
            </a:r>
            <a:r>
              <a:rPr>
                <a:sym typeface="+mn-ea"/>
              </a:rPr>
              <a:t>for extracting URL from chat</a:t>
            </a:r>
            <a:endParaRPr>
              <a:sym typeface="+mn-ea"/>
            </a:endParaRPr>
          </a:p>
          <a:p>
            <a:pPr marL="0" lvl="0" indent="0" algn="l" rtl="0">
              <a:lnSpc>
                <a:spcPct val="150000"/>
              </a:lnSpc>
              <a:spcBef>
                <a:spcPts val="0"/>
              </a:spcBef>
              <a:spcAft>
                <a:spcPts val="0"/>
              </a:spcAft>
              <a:buNone/>
            </a:pPr>
            <a:r>
              <a:rPr b="1">
                <a:sym typeface="+mn-ea"/>
              </a:rPr>
              <a:t>collections: </a:t>
            </a:r>
            <a:r>
              <a:rPr>
                <a:sym typeface="+mn-ea"/>
              </a:rPr>
              <a:t>for counting each words</a:t>
            </a:r>
            <a:endParaRPr>
              <a:sym typeface="+mn-ea"/>
            </a:endParaRPr>
          </a:p>
          <a:p>
            <a:pPr marL="0" lvl="0" indent="0" algn="l" rtl="0">
              <a:lnSpc>
                <a:spcPct val="150000"/>
              </a:lnSpc>
              <a:spcBef>
                <a:spcPts val="0"/>
              </a:spcBef>
              <a:spcAft>
                <a:spcPts val="0"/>
              </a:spcAft>
              <a:buNone/>
            </a:pPr>
            <a:r>
              <a:rPr b="1">
                <a:sym typeface="+mn-ea"/>
              </a:rPr>
              <a:t>wordcloud: </a:t>
            </a:r>
            <a:r>
              <a:rPr>
                <a:sym typeface="+mn-ea"/>
              </a:rPr>
              <a:t>creating wordmap</a:t>
            </a:r>
            <a:endParaRPr>
              <a:sym typeface="+mn-ea"/>
            </a:endParaRPr>
          </a:p>
          <a:p>
            <a:pPr marL="0" lvl="0" indent="0" algn="l" rtl="0">
              <a:lnSpc>
                <a:spcPct val="150000"/>
              </a:lnSpc>
              <a:spcBef>
                <a:spcPts val="0"/>
              </a:spcBef>
              <a:spcAft>
                <a:spcPts val="0"/>
              </a:spcAft>
              <a:buNone/>
            </a:pPr>
            <a:r>
              <a:rPr b="1">
                <a:sym typeface="+mn-ea"/>
              </a:rPr>
              <a:t>emoji:</a:t>
            </a:r>
            <a:r>
              <a:rPr>
                <a:sym typeface="+mn-ea"/>
              </a:rPr>
              <a:t> extracting emoji from chat</a:t>
            </a:r>
            <a:endParaRPr>
              <a:sym typeface="+mn-ea"/>
            </a:endParaRPr>
          </a:p>
          <a:p>
            <a:pPr marL="0" lvl="0" indent="0" algn="l" rtl="0">
              <a:lnSpc>
                <a:spcPct val="150000"/>
              </a:lnSpc>
              <a:spcBef>
                <a:spcPts val="0"/>
              </a:spcBef>
              <a:spcAft>
                <a:spcPts val="0"/>
              </a:spcAft>
              <a:buNone/>
            </a:pPr>
            <a:endParaRPr>
              <a:sym typeface="+mn-ea"/>
            </a:endParaRPr>
          </a:p>
        </p:txBody>
      </p:sp>
    </p:spTree>
  </p:cSld>
  <p:clrMapOvr>
    <a:masterClrMapping/>
  </p:clrMapOvr>
</p:sld>
</file>

<file path=ppt/theme/theme1.xml><?xml version="1.0" encoding="utf-8"?>
<a:theme xmlns:a="http://schemas.openxmlformats.org/drawingml/2006/main" name="Technical Report by Slidesgo">
  <a:themeElements>
    <a:clrScheme name="Simple Light">
      <a:dk1>
        <a:srgbClr val="3F5294"/>
      </a:dk1>
      <a:lt1>
        <a:srgbClr val="FFFFFF"/>
      </a:lt1>
      <a:dk2>
        <a:srgbClr val="5387ED"/>
      </a:dk2>
      <a:lt2>
        <a:srgbClr val="FFFFFF"/>
      </a:lt2>
      <a:accent1>
        <a:srgbClr val="FFFFFF"/>
      </a:accent1>
      <a:accent2>
        <a:srgbClr val="FFFFFF"/>
      </a:accent2>
      <a:accent3>
        <a:srgbClr val="FFFFFF"/>
      </a:accent3>
      <a:accent4>
        <a:srgbClr val="FFFFFF"/>
      </a:accent4>
      <a:accent5>
        <a:srgbClr val="FFFFFF"/>
      </a:accent5>
      <a:accent6>
        <a:srgbClr val="FFFFFF"/>
      </a:accent6>
      <a:hlink>
        <a:srgbClr val="3F529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7954</Words>
  <Application>WPS Presentation</Application>
  <PresentationFormat/>
  <Paragraphs>151</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Arial</vt:lpstr>
      <vt:lpstr>Raleway</vt:lpstr>
      <vt:lpstr>Bebas Neue</vt:lpstr>
      <vt:lpstr>PT Sans</vt:lpstr>
      <vt:lpstr>Nunito Light</vt:lpstr>
      <vt:lpstr>AMGDT</vt:lpstr>
      <vt:lpstr>Roboto</vt:lpstr>
      <vt:lpstr>Microsoft YaHei</vt:lpstr>
      <vt:lpstr>Arial Unicode MS</vt:lpstr>
      <vt:lpstr>Technical Report by Slidesgo</vt:lpstr>
      <vt:lpstr>WHATSAPP CHAT ANALYZER</vt:lpstr>
      <vt:lpstr>Problem Statement</vt:lpstr>
      <vt:lpstr>PowerPoint 演示文稿</vt:lpstr>
      <vt:lpstr>FEATURES</vt:lpstr>
      <vt:lpstr>How to export chat from Whatsapp?</vt:lpstr>
      <vt:lpstr>Data Preprocessing</vt:lpstr>
      <vt:lpstr>Data Analysis</vt:lpstr>
      <vt:lpstr>CODE</vt:lpstr>
      <vt:lpstr>LIBRARIES USED</vt:lpstr>
      <vt:lpstr>CODE</vt:lpstr>
      <vt:lpstr>CODE</vt:lpstr>
      <vt:lpstr>CODE</vt:lpstr>
      <vt:lpstr>CODE</vt:lpstr>
      <vt:lpstr>CODE</vt:lpstr>
      <vt:lpstr>USER INTERFACE</vt:lpstr>
      <vt:lpstr>Plot which shows number of messages month wise</vt:lpstr>
      <vt:lpstr>Plot which shows number of messages day wise</vt:lpstr>
      <vt:lpstr>Charts showing busiest day and month </vt:lpstr>
      <vt:lpstr>Most busiest user </vt:lpstr>
      <vt:lpstr>Wordcloud</vt:lpstr>
      <vt:lpstr>Most common emojis used</vt:lpstr>
      <vt:lpstr>Challenges and Limitations</vt:lpstr>
      <vt:lpstr>Future Scope </vt:lpstr>
      <vt:lpstr>Conclusion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Super Resolution</dc:title>
  <dc:creator/>
  <cp:lastModifiedBy>Anushka Singh</cp:lastModifiedBy>
  <cp:revision>7</cp:revision>
  <dcterms:created xsi:type="dcterms:W3CDTF">2023-12-07T12:07:00Z</dcterms:created>
  <dcterms:modified xsi:type="dcterms:W3CDTF">2025-02-04T15:54:10Z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9731E361069641E996C355B2837ABFEA_13</vt:lpwstr>
  </property>
  <property fmtid="{D5CDD505-2E9C-101B-9397-08002B2CF9AE}" pid="3" name="KSOProductBuildVer">
    <vt:lpwstr>2057-12.2.0.19821</vt:lpwstr>
  </property>
</Properties>
</file>