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64" r:id="rId6"/>
    <p:sldId id="272" r:id="rId7"/>
    <p:sldId id="275" r:id="rId8"/>
    <p:sldId id="271" r:id="rId9"/>
    <p:sldId id="273" r:id="rId10"/>
    <p:sldId id="274" r:id="rId11"/>
    <p:sldId id="268" r:id="rId12"/>
    <p:sldId id="276"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295E"/>
    <a:srgbClr val="404040"/>
    <a:srgbClr val="BFBFBF"/>
    <a:srgbClr val="7F7F7F"/>
    <a:srgbClr val="F2F2F2"/>
    <a:srgbClr val="A6A6A6"/>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3B081-2259-479B-B4E7-31E622BC5EBD}" v="1520" dt="2022-05-10T15:49:44.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Singh" userId="f00166524a794984" providerId="LiveId" clId="{C8A3B081-2259-479B-B4E7-31E622BC5EBD}"/>
    <pc:docChg chg="undo redo custSel addSld delSld modSld sldOrd">
      <pc:chgData name="Ajay Singh" userId="f00166524a794984" providerId="LiveId" clId="{C8A3B081-2259-479B-B4E7-31E622BC5EBD}" dt="2022-05-10T15:49:44.432" v="10846" actId="478"/>
      <pc:docMkLst>
        <pc:docMk/>
      </pc:docMkLst>
      <pc:sldChg chg="addSp delSp modSp mod">
        <pc:chgData name="Ajay Singh" userId="f00166524a794984" providerId="LiveId" clId="{C8A3B081-2259-479B-B4E7-31E622BC5EBD}" dt="2022-05-10T14:38:35.662" v="10845" actId="1076"/>
        <pc:sldMkLst>
          <pc:docMk/>
          <pc:sldMk cId="3105940131" sldId="256"/>
        </pc:sldMkLst>
        <pc:spChg chg="add del mod">
          <ac:chgData name="Ajay Singh" userId="f00166524a794984" providerId="LiveId" clId="{C8A3B081-2259-479B-B4E7-31E622BC5EBD}" dt="2022-05-10T11:30:17.358" v="4757" actId="478"/>
          <ac:spMkLst>
            <pc:docMk/>
            <pc:sldMk cId="3105940131" sldId="256"/>
            <ac:spMk id="3" creationId="{92890771-CE04-26D5-0E6E-4293E105E774}"/>
          </ac:spMkLst>
        </pc:spChg>
        <pc:spChg chg="mod">
          <ac:chgData name="Ajay Singh" userId="f00166524a794984" providerId="LiveId" clId="{C8A3B081-2259-479B-B4E7-31E622BC5EBD}" dt="2022-05-10T14:29:04.645" v="9717" actId="1076"/>
          <ac:spMkLst>
            <pc:docMk/>
            <pc:sldMk cId="3105940131" sldId="256"/>
            <ac:spMk id="4" creationId="{CFA111C5-A78D-479B-8C31-7C75D54750E4}"/>
          </ac:spMkLst>
        </pc:spChg>
        <pc:spChg chg="add del mod">
          <ac:chgData name="Ajay Singh" userId="f00166524a794984" providerId="LiveId" clId="{C8A3B081-2259-479B-B4E7-31E622BC5EBD}" dt="2022-05-09T18:32:21.513" v="1040" actId="478"/>
          <ac:spMkLst>
            <pc:docMk/>
            <pc:sldMk cId="3105940131" sldId="256"/>
            <ac:spMk id="8" creationId="{64564789-A474-46BE-A2F2-4F27C6E39F3F}"/>
          </ac:spMkLst>
        </pc:spChg>
        <pc:spChg chg="mod ord">
          <ac:chgData name="Ajay Singh" userId="f00166524a794984" providerId="LiveId" clId="{C8A3B081-2259-479B-B4E7-31E622BC5EBD}" dt="2022-05-10T14:38:35.662" v="10845" actId="1076"/>
          <ac:spMkLst>
            <pc:docMk/>
            <pc:sldMk cId="3105940131" sldId="256"/>
            <ac:spMk id="13" creationId="{DAD3AC05-2DFE-4FEA-BD0F-67495472A283}"/>
          </ac:spMkLst>
        </pc:spChg>
        <pc:spChg chg="del">
          <ac:chgData name="Ajay Singh" userId="f00166524a794984" providerId="LiveId" clId="{C8A3B081-2259-479B-B4E7-31E622BC5EBD}" dt="2022-05-10T11:30:49.209" v="4764" actId="478"/>
          <ac:spMkLst>
            <pc:docMk/>
            <pc:sldMk cId="3105940131" sldId="256"/>
            <ac:spMk id="16" creationId="{4E70207C-E81D-4E79-9654-07E51237BC3C}"/>
          </ac:spMkLst>
        </pc:spChg>
        <pc:spChg chg="del mod ord">
          <ac:chgData name="Ajay Singh" userId="f00166524a794984" providerId="LiveId" clId="{C8A3B081-2259-479B-B4E7-31E622BC5EBD}" dt="2022-05-10T11:30:47.754" v="4763" actId="478"/>
          <ac:spMkLst>
            <pc:docMk/>
            <pc:sldMk cId="3105940131" sldId="256"/>
            <ac:spMk id="17" creationId="{D2C300DA-4EC9-46EA-916D-25BEDAE0F239}"/>
          </ac:spMkLst>
        </pc:spChg>
        <pc:spChg chg="del">
          <ac:chgData name="Ajay Singh" userId="f00166524a794984" providerId="LiveId" clId="{C8A3B081-2259-479B-B4E7-31E622BC5EBD}" dt="2022-05-09T18:27:33.242" v="986" actId="478"/>
          <ac:spMkLst>
            <pc:docMk/>
            <pc:sldMk cId="3105940131" sldId="256"/>
            <ac:spMk id="18" creationId="{67C7320D-C0D5-4F16-AE9B-39B0CB6441BC}"/>
          </ac:spMkLst>
        </pc:spChg>
        <pc:spChg chg="del">
          <ac:chgData name="Ajay Singh" userId="f00166524a794984" providerId="LiveId" clId="{C8A3B081-2259-479B-B4E7-31E622BC5EBD}" dt="2022-05-09T18:24:38.629" v="972" actId="478"/>
          <ac:spMkLst>
            <pc:docMk/>
            <pc:sldMk cId="3105940131" sldId="256"/>
            <ac:spMk id="21" creationId="{34457E54-1FC4-4040-9DF5-1D27FD6BBD8C}"/>
          </ac:spMkLst>
        </pc:spChg>
        <pc:spChg chg="add mod">
          <ac:chgData name="Ajay Singh" userId="f00166524a794984" providerId="LiveId" clId="{C8A3B081-2259-479B-B4E7-31E622BC5EBD}" dt="2022-05-10T12:02:55.580" v="6309" actId="1076"/>
          <ac:spMkLst>
            <pc:docMk/>
            <pc:sldMk cId="3105940131" sldId="256"/>
            <ac:spMk id="21" creationId="{C68A8911-A787-A62B-57E7-2B9FB4CD5273}"/>
          </ac:spMkLst>
        </pc:spChg>
        <pc:spChg chg="mod">
          <ac:chgData name="Ajay Singh" userId="f00166524a794984" providerId="LiveId" clId="{C8A3B081-2259-479B-B4E7-31E622BC5EBD}" dt="2022-05-10T14:38:31.435" v="10844" actId="14100"/>
          <ac:spMkLst>
            <pc:docMk/>
            <pc:sldMk cId="3105940131" sldId="256"/>
            <ac:spMk id="22" creationId="{B7D312B5-7F10-D84F-702C-223A393F3561}"/>
          </ac:spMkLst>
        </pc:spChg>
        <pc:spChg chg="mod">
          <ac:chgData name="Ajay Singh" userId="f00166524a794984" providerId="LiveId" clId="{C8A3B081-2259-479B-B4E7-31E622BC5EBD}" dt="2022-05-10T14:38:31.435" v="10844" actId="14100"/>
          <ac:spMkLst>
            <pc:docMk/>
            <pc:sldMk cId="3105940131" sldId="256"/>
            <ac:spMk id="23" creationId="{AC444C7A-5E57-6AC3-D2F5-9EAC176C4F99}"/>
          </ac:spMkLst>
        </pc:spChg>
        <pc:spChg chg="mod">
          <ac:chgData name="Ajay Singh" userId="f00166524a794984" providerId="LiveId" clId="{C8A3B081-2259-479B-B4E7-31E622BC5EBD}" dt="2022-05-10T14:38:31.435" v="10844" actId="14100"/>
          <ac:spMkLst>
            <pc:docMk/>
            <pc:sldMk cId="3105940131" sldId="256"/>
            <ac:spMk id="24" creationId="{3BFC0AC5-6870-29AE-270D-FBA584A7D8DE}"/>
          </ac:spMkLst>
        </pc:spChg>
        <pc:spChg chg="del">
          <ac:chgData name="Ajay Singh" userId="f00166524a794984" providerId="LiveId" clId="{C8A3B081-2259-479B-B4E7-31E622BC5EBD}" dt="2022-05-09T18:32:05.856" v="1036" actId="478"/>
          <ac:spMkLst>
            <pc:docMk/>
            <pc:sldMk cId="3105940131" sldId="256"/>
            <ac:spMk id="25" creationId="{01FF3AA5-65B8-4250-9FA5-E730BA5D93C8}"/>
          </ac:spMkLst>
        </pc:spChg>
        <pc:spChg chg="add mod">
          <ac:chgData name="Ajay Singh" userId="f00166524a794984" providerId="LiveId" clId="{C8A3B081-2259-479B-B4E7-31E622BC5EBD}" dt="2022-05-10T12:08:25.199" v="6394" actId="1076"/>
          <ac:spMkLst>
            <pc:docMk/>
            <pc:sldMk cId="3105940131" sldId="256"/>
            <ac:spMk id="25" creationId="{96D0382E-319C-8DBB-1361-9CE0EC8F4AA6}"/>
          </ac:spMkLst>
        </pc:spChg>
        <pc:spChg chg="mod">
          <ac:chgData name="Ajay Singh" userId="f00166524a794984" providerId="LiveId" clId="{C8A3B081-2259-479B-B4E7-31E622BC5EBD}" dt="2022-05-10T14:38:31.435" v="10844" actId="14100"/>
          <ac:spMkLst>
            <pc:docMk/>
            <pc:sldMk cId="3105940131" sldId="256"/>
            <ac:spMk id="26" creationId="{7DA019F1-61FC-A8DA-9FA9-2BEA1F09F458}"/>
          </ac:spMkLst>
        </pc:spChg>
        <pc:spChg chg="mod">
          <ac:chgData name="Ajay Singh" userId="f00166524a794984" providerId="LiveId" clId="{C8A3B081-2259-479B-B4E7-31E622BC5EBD}" dt="2022-05-10T14:38:31.435" v="10844" actId="14100"/>
          <ac:spMkLst>
            <pc:docMk/>
            <pc:sldMk cId="3105940131" sldId="256"/>
            <ac:spMk id="27" creationId="{3E7F79FF-4055-9386-AE76-E426BC561536}"/>
          </ac:spMkLst>
        </pc:spChg>
        <pc:spChg chg="del mod">
          <ac:chgData name="Ajay Singh" userId="f00166524a794984" providerId="LiveId" clId="{C8A3B081-2259-479B-B4E7-31E622BC5EBD}" dt="2022-05-09T18:30:17.653" v="1019" actId="478"/>
          <ac:spMkLst>
            <pc:docMk/>
            <pc:sldMk cId="3105940131" sldId="256"/>
            <ac:spMk id="28" creationId="{9BCCD400-5AC0-46BA-AF0D-532EA062DDFE}"/>
          </ac:spMkLst>
        </pc:spChg>
        <pc:spChg chg="mod">
          <ac:chgData name="Ajay Singh" userId="f00166524a794984" providerId="LiveId" clId="{C8A3B081-2259-479B-B4E7-31E622BC5EBD}" dt="2022-05-10T14:38:31.435" v="10844" actId="14100"/>
          <ac:spMkLst>
            <pc:docMk/>
            <pc:sldMk cId="3105940131" sldId="256"/>
            <ac:spMk id="29" creationId="{799A0A49-5193-58C3-E639-F6648A605C83}"/>
          </ac:spMkLst>
        </pc:spChg>
        <pc:spChg chg="mod">
          <ac:chgData name="Ajay Singh" userId="f00166524a794984" providerId="LiveId" clId="{C8A3B081-2259-479B-B4E7-31E622BC5EBD}" dt="2022-05-10T14:38:31.435" v="10844" actId="14100"/>
          <ac:spMkLst>
            <pc:docMk/>
            <pc:sldMk cId="3105940131" sldId="256"/>
            <ac:spMk id="30" creationId="{4E071F35-ADB9-F8D8-9471-5217879F7403}"/>
          </ac:spMkLst>
        </pc:spChg>
        <pc:spChg chg="mod">
          <ac:chgData name="Ajay Singh" userId="f00166524a794984" providerId="LiveId" clId="{C8A3B081-2259-479B-B4E7-31E622BC5EBD}" dt="2022-05-10T14:38:31.435" v="10844" actId="14100"/>
          <ac:spMkLst>
            <pc:docMk/>
            <pc:sldMk cId="3105940131" sldId="256"/>
            <ac:spMk id="31" creationId="{7EA9C2CE-8315-AB44-FA49-432C849B850E}"/>
          </ac:spMkLst>
        </pc:spChg>
        <pc:grpChg chg="mod ord">
          <ac:chgData name="Ajay Singh" userId="f00166524a794984" providerId="LiveId" clId="{C8A3B081-2259-479B-B4E7-31E622BC5EBD}" dt="2022-05-09T18:31:07.292" v="1032" actId="1076"/>
          <ac:grpSpMkLst>
            <pc:docMk/>
            <pc:sldMk cId="3105940131" sldId="256"/>
            <ac:grpSpMk id="5" creationId="{2907CD1A-2477-48CA-8693-2133EA1C329A}"/>
          </ac:grpSpMkLst>
        </pc:grpChg>
        <pc:grpChg chg="add mod">
          <ac:chgData name="Ajay Singh" userId="f00166524a794984" providerId="LiveId" clId="{C8A3B081-2259-479B-B4E7-31E622BC5EBD}" dt="2022-05-10T14:38:31.435" v="10844" actId="14100"/>
          <ac:grpSpMkLst>
            <pc:docMk/>
            <pc:sldMk cId="3105940131" sldId="256"/>
            <ac:grpSpMk id="19" creationId="{5667F080-E181-56D6-E4D0-4A02A6D057C6}"/>
          </ac:grpSpMkLst>
        </pc:grpChg>
        <pc:picChg chg="del mod">
          <ac:chgData name="Ajay Singh" userId="f00166524a794984" providerId="LiveId" clId="{C8A3B081-2259-479B-B4E7-31E622BC5EBD}" dt="2022-05-09T18:26:48.906" v="978" actId="478"/>
          <ac:picMkLst>
            <pc:docMk/>
            <pc:sldMk cId="3105940131" sldId="256"/>
            <ac:picMk id="10" creationId="{8C9681D9-380A-4EAF-91DB-E07432FF9C3F}"/>
          </ac:picMkLst>
        </pc:picChg>
      </pc:sldChg>
      <pc:sldChg chg="del mod">
        <pc:chgData name="Ajay Singh" userId="f00166524a794984" providerId="LiveId" clId="{C8A3B081-2259-479B-B4E7-31E622BC5EBD}" dt="2022-05-10T07:13:31.300" v="4253" actId="2696"/>
        <pc:sldMkLst>
          <pc:docMk/>
          <pc:sldMk cId="3427904300" sldId="257"/>
        </pc:sldMkLst>
      </pc:sldChg>
      <pc:sldChg chg="delSp modSp del mod">
        <pc:chgData name="Ajay Singh" userId="f00166524a794984" providerId="LiveId" clId="{C8A3B081-2259-479B-B4E7-31E622BC5EBD}" dt="2022-05-10T11:00:18.014" v="4276" actId="2696"/>
        <pc:sldMkLst>
          <pc:docMk/>
          <pc:sldMk cId="877929975" sldId="258"/>
        </pc:sldMkLst>
        <pc:spChg chg="mod">
          <ac:chgData name="Ajay Singh" userId="f00166524a794984" providerId="LiveId" clId="{C8A3B081-2259-479B-B4E7-31E622BC5EBD}" dt="2022-05-09T04:40:46.643" v="784" actId="1076"/>
          <ac:spMkLst>
            <pc:docMk/>
            <pc:sldMk cId="877929975" sldId="258"/>
            <ac:spMk id="3" creationId="{CF39A793-F356-45AC-A556-47A0CCFA47C5}"/>
          </ac:spMkLst>
        </pc:spChg>
        <pc:spChg chg="del">
          <ac:chgData name="Ajay Singh" userId="f00166524a794984" providerId="LiveId" clId="{C8A3B081-2259-479B-B4E7-31E622BC5EBD}" dt="2022-05-08T20:20:39.471" v="698" actId="478"/>
          <ac:spMkLst>
            <pc:docMk/>
            <pc:sldMk cId="877929975" sldId="258"/>
            <ac:spMk id="25" creationId="{A35CE616-64EE-4786-BC53-A3398F142D45}"/>
          </ac:spMkLst>
        </pc:spChg>
        <pc:spChg chg="del mod">
          <ac:chgData name="Ajay Singh" userId="f00166524a794984" providerId="LiveId" clId="{C8A3B081-2259-479B-B4E7-31E622BC5EBD}" dt="2022-05-08T19:44:47.908" v="317" actId="478"/>
          <ac:spMkLst>
            <pc:docMk/>
            <pc:sldMk cId="877929975" sldId="258"/>
            <ac:spMk id="53" creationId="{58D74CDE-9215-466C-A65F-88C6021F08D5}"/>
          </ac:spMkLst>
        </pc:spChg>
        <pc:spChg chg="del">
          <ac:chgData name="Ajay Singh" userId="f00166524a794984" providerId="LiveId" clId="{C8A3B081-2259-479B-B4E7-31E622BC5EBD}" dt="2022-05-08T19:44:40.054" v="315" actId="478"/>
          <ac:spMkLst>
            <pc:docMk/>
            <pc:sldMk cId="877929975" sldId="258"/>
            <ac:spMk id="54" creationId="{18217AA4-5B01-4C74-81C0-F0B9128B6845}"/>
          </ac:spMkLst>
        </pc:spChg>
        <pc:spChg chg="del mod">
          <ac:chgData name="Ajay Singh" userId="f00166524a794984" providerId="LiveId" clId="{C8A3B081-2259-479B-B4E7-31E622BC5EBD}" dt="2022-05-08T19:44:38.227" v="314" actId="478"/>
          <ac:spMkLst>
            <pc:docMk/>
            <pc:sldMk cId="877929975" sldId="258"/>
            <ac:spMk id="55" creationId="{7B630BF0-C64E-4E93-A9CA-5E2A05DEE2A2}"/>
          </ac:spMkLst>
        </pc:spChg>
        <pc:spChg chg="mod">
          <ac:chgData name="Ajay Singh" userId="f00166524a794984" providerId="LiveId" clId="{C8A3B081-2259-479B-B4E7-31E622BC5EBD}" dt="2022-05-08T19:45:05.838" v="318" actId="14100"/>
          <ac:spMkLst>
            <pc:docMk/>
            <pc:sldMk cId="877929975" sldId="258"/>
            <ac:spMk id="56" creationId="{C50DE9D8-FD82-4684-9ED8-826B4EC01B44}"/>
          </ac:spMkLst>
        </pc:spChg>
        <pc:spChg chg="mod">
          <ac:chgData name="Ajay Singh" userId="f00166524a794984" providerId="LiveId" clId="{C8A3B081-2259-479B-B4E7-31E622BC5EBD}" dt="2022-05-08T19:45:10.594" v="319" actId="14100"/>
          <ac:spMkLst>
            <pc:docMk/>
            <pc:sldMk cId="877929975" sldId="258"/>
            <ac:spMk id="57" creationId="{116FB6B7-1CB4-4813-99A3-137C82BE19D1}"/>
          </ac:spMkLst>
        </pc:spChg>
        <pc:spChg chg="mod">
          <ac:chgData name="Ajay Singh" userId="f00166524a794984" providerId="LiveId" clId="{C8A3B081-2259-479B-B4E7-31E622BC5EBD}" dt="2022-05-08T19:45:14.549" v="320" actId="14100"/>
          <ac:spMkLst>
            <pc:docMk/>
            <pc:sldMk cId="877929975" sldId="258"/>
            <ac:spMk id="58" creationId="{581D706E-E15A-45F0-9055-C455145F0A7C}"/>
          </ac:spMkLst>
        </pc:spChg>
        <pc:spChg chg="mod">
          <ac:chgData name="Ajay Singh" userId="f00166524a794984" providerId="LiveId" clId="{C8A3B081-2259-479B-B4E7-31E622BC5EBD}" dt="2022-05-08T19:45:17.986" v="321" actId="14100"/>
          <ac:spMkLst>
            <pc:docMk/>
            <pc:sldMk cId="877929975" sldId="258"/>
            <ac:spMk id="59" creationId="{228B89D6-D457-43D1-99F9-B86C5647AEB2}"/>
          </ac:spMkLst>
        </pc:spChg>
        <pc:spChg chg="mod">
          <ac:chgData name="Ajay Singh" userId="f00166524a794984" providerId="LiveId" clId="{C8A3B081-2259-479B-B4E7-31E622BC5EBD}" dt="2022-05-09T04:40:30.636" v="783" actId="1035"/>
          <ac:spMkLst>
            <pc:docMk/>
            <pc:sldMk cId="877929975" sldId="258"/>
            <ac:spMk id="84" creationId="{5517C826-C471-4169-9892-EEBF4B4D8645}"/>
          </ac:spMkLst>
        </pc:spChg>
        <pc:grpChg chg="del">
          <ac:chgData name="Ajay Singh" userId="f00166524a794984" providerId="LiveId" clId="{C8A3B081-2259-479B-B4E7-31E622BC5EBD}" dt="2022-05-08T20:20:48.956" v="700" actId="478"/>
          <ac:grpSpMkLst>
            <pc:docMk/>
            <pc:sldMk cId="877929975" sldId="258"/>
            <ac:grpSpMk id="44" creationId="{227F1864-865B-4891-9C3E-7BF0471A84E3}"/>
          </ac:grpSpMkLst>
        </pc:grpChg>
        <pc:graphicFrameChg chg="del">
          <ac:chgData name="Ajay Singh" userId="f00166524a794984" providerId="LiveId" clId="{C8A3B081-2259-479B-B4E7-31E622BC5EBD}" dt="2022-05-08T20:20:37.258" v="697" actId="478"/>
          <ac:graphicFrameMkLst>
            <pc:docMk/>
            <pc:sldMk cId="877929975" sldId="258"/>
            <ac:graphicFrameMk id="23" creationId="{906FB1C6-A882-4BAA-8733-7662E3996CB6}"/>
          </ac:graphicFrameMkLst>
        </pc:graphicFrameChg>
      </pc:sldChg>
      <pc:sldChg chg="addSp delSp modSp del mod">
        <pc:chgData name="Ajay Singh" userId="f00166524a794984" providerId="LiveId" clId="{C8A3B081-2259-479B-B4E7-31E622BC5EBD}" dt="2022-05-10T06:44:46.216" v="4132" actId="2696"/>
        <pc:sldMkLst>
          <pc:docMk/>
          <pc:sldMk cId="4092421255" sldId="259"/>
        </pc:sldMkLst>
        <pc:spChg chg="mod">
          <ac:chgData name="Ajay Singh" userId="f00166524a794984" providerId="LiveId" clId="{C8A3B081-2259-479B-B4E7-31E622BC5EBD}" dt="2022-05-10T06:32:32.429" v="4018" actId="1076"/>
          <ac:spMkLst>
            <pc:docMk/>
            <pc:sldMk cId="4092421255" sldId="259"/>
            <ac:spMk id="2" creationId="{A3D0B643-7A91-4DF8-A7B1-B57A95B3E49A}"/>
          </ac:spMkLst>
        </pc:spChg>
        <pc:spChg chg="mod">
          <ac:chgData name="Ajay Singh" userId="f00166524a794984" providerId="LiveId" clId="{C8A3B081-2259-479B-B4E7-31E622BC5EBD}" dt="2022-05-09T18:50:49.249" v="1348" actId="20577"/>
          <ac:spMkLst>
            <pc:docMk/>
            <pc:sldMk cId="4092421255" sldId="259"/>
            <ac:spMk id="7" creationId="{0321790F-CD39-47FB-80ED-9EBD430089D0}"/>
          </ac:spMkLst>
        </pc:spChg>
        <pc:spChg chg="del mod">
          <ac:chgData name="Ajay Singh" userId="f00166524a794984" providerId="LiveId" clId="{C8A3B081-2259-479B-B4E7-31E622BC5EBD}" dt="2022-05-08T19:10:28.692" v="221" actId="478"/>
          <ac:spMkLst>
            <pc:docMk/>
            <pc:sldMk cId="4092421255" sldId="259"/>
            <ac:spMk id="25" creationId="{A35CE616-64EE-4786-BC53-A3398F142D45}"/>
          </ac:spMkLst>
        </pc:spChg>
        <pc:spChg chg="mod">
          <ac:chgData name="Ajay Singh" userId="f00166524a794984" providerId="LiveId" clId="{C8A3B081-2259-479B-B4E7-31E622BC5EBD}" dt="2022-05-09T18:45:34.809" v="1190" actId="20577"/>
          <ac:spMkLst>
            <pc:docMk/>
            <pc:sldMk cId="4092421255" sldId="259"/>
            <ac:spMk id="50" creationId="{93A7AF6A-22BC-4CD2-A354-D732C3FA233C}"/>
          </ac:spMkLst>
        </pc:spChg>
        <pc:spChg chg="del mod">
          <ac:chgData name="Ajay Singh" userId="f00166524a794984" providerId="LiveId" clId="{C8A3B081-2259-479B-B4E7-31E622BC5EBD}" dt="2022-05-08T19:39:55.199" v="280" actId="478"/>
          <ac:spMkLst>
            <pc:docMk/>
            <pc:sldMk cId="4092421255" sldId="259"/>
            <ac:spMk id="87" creationId="{7812A7BA-479B-4BEF-B397-77EEFB212384}"/>
          </ac:spMkLst>
        </pc:spChg>
        <pc:spChg chg="mod">
          <ac:chgData name="Ajay Singh" userId="f00166524a794984" providerId="LiveId" clId="{C8A3B081-2259-479B-B4E7-31E622BC5EBD}" dt="2022-05-09T18:51:14.115" v="1389" actId="20577"/>
          <ac:spMkLst>
            <pc:docMk/>
            <pc:sldMk cId="4092421255" sldId="259"/>
            <ac:spMk id="88" creationId="{5B1D1B62-74EE-4306-A194-676901404487}"/>
          </ac:spMkLst>
        </pc:spChg>
        <pc:spChg chg="mod">
          <ac:chgData name="Ajay Singh" userId="f00166524a794984" providerId="LiveId" clId="{C8A3B081-2259-479B-B4E7-31E622BC5EBD}" dt="2022-05-09T18:50:11.639" v="1270" actId="21"/>
          <ac:spMkLst>
            <pc:docMk/>
            <pc:sldMk cId="4092421255" sldId="259"/>
            <ac:spMk id="89" creationId="{1DD221D1-F384-4A12-B3A1-9380E515AA4D}"/>
          </ac:spMkLst>
        </pc:spChg>
        <pc:spChg chg="mod">
          <ac:chgData name="Ajay Singh" userId="f00166524a794984" providerId="LiveId" clId="{C8A3B081-2259-479B-B4E7-31E622BC5EBD}" dt="2022-05-09T18:51:18.493" v="1398" actId="20577"/>
          <ac:spMkLst>
            <pc:docMk/>
            <pc:sldMk cId="4092421255" sldId="259"/>
            <ac:spMk id="97" creationId="{97ADD497-A19D-4612-BEA2-0A08536668AC}"/>
          </ac:spMkLst>
        </pc:spChg>
        <pc:spChg chg="mod">
          <ac:chgData name="Ajay Singh" userId="f00166524a794984" providerId="LiveId" clId="{C8A3B081-2259-479B-B4E7-31E622BC5EBD}" dt="2022-05-09T18:50:32.125" v="1339" actId="20577"/>
          <ac:spMkLst>
            <pc:docMk/>
            <pc:sldMk cId="4092421255" sldId="259"/>
            <ac:spMk id="98" creationId="{2B00CA3E-327F-492E-8233-637749B20261}"/>
          </ac:spMkLst>
        </pc:spChg>
        <pc:spChg chg="del">
          <ac:chgData name="Ajay Singh" userId="f00166524a794984" providerId="LiveId" clId="{C8A3B081-2259-479B-B4E7-31E622BC5EBD}" dt="2022-05-08T19:42:03.373" v="308" actId="478"/>
          <ac:spMkLst>
            <pc:docMk/>
            <pc:sldMk cId="4092421255" sldId="259"/>
            <ac:spMk id="104" creationId="{882C8CE1-9097-467E-9A56-B29E99485AAD}"/>
          </ac:spMkLst>
        </pc:spChg>
        <pc:grpChg chg="del">
          <ac:chgData name="Ajay Singh" userId="f00166524a794984" providerId="LiveId" clId="{C8A3B081-2259-479B-B4E7-31E622BC5EBD}" dt="2022-05-08T19:10:28.692" v="221" actId="478"/>
          <ac:grpSpMkLst>
            <pc:docMk/>
            <pc:sldMk cId="4092421255" sldId="259"/>
            <ac:grpSpMk id="6" creationId="{B791174E-A030-4EC8-A12C-CBF7B4ECD2AE}"/>
          </ac:grpSpMkLst>
        </pc:grpChg>
        <pc:grpChg chg="mod">
          <ac:chgData name="Ajay Singh" userId="f00166524a794984" providerId="LiveId" clId="{C8A3B081-2259-479B-B4E7-31E622BC5EBD}" dt="2022-05-09T18:47:52.888" v="1256" actId="14100"/>
          <ac:grpSpMkLst>
            <pc:docMk/>
            <pc:sldMk cId="4092421255" sldId="259"/>
            <ac:grpSpMk id="11" creationId="{095571C6-E78B-432E-820B-E4F5E4306FBF}"/>
          </ac:grpSpMkLst>
        </pc:grpChg>
        <pc:grpChg chg="del">
          <ac:chgData name="Ajay Singh" userId="f00166524a794984" providerId="LiveId" clId="{C8A3B081-2259-479B-B4E7-31E622BC5EBD}" dt="2022-05-08T19:39:55.199" v="280" actId="478"/>
          <ac:grpSpMkLst>
            <pc:docMk/>
            <pc:sldMk cId="4092421255" sldId="259"/>
            <ac:grpSpMk id="85" creationId="{C940176A-1141-46EB-A141-FD8CC1108C54}"/>
          </ac:grpSpMkLst>
        </pc:grpChg>
        <pc:grpChg chg="mod">
          <ac:chgData name="Ajay Singh" userId="f00166524a794984" providerId="LiveId" clId="{C8A3B081-2259-479B-B4E7-31E622BC5EBD}" dt="2022-05-09T18:51:20.391" v="1399" actId="1076"/>
          <ac:grpSpMkLst>
            <pc:docMk/>
            <pc:sldMk cId="4092421255" sldId="259"/>
            <ac:grpSpMk id="94" creationId="{6F24C558-0189-4057-9F4E-DF71D7873DAB}"/>
          </ac:grpSpMkLst>
        </pc:grpChg>
        <pc:grpChg chg="del">
          <ac:chgData name="Ajay Singh" userId="f00166524a794984" providerId="LiveId" clId="{C8A3B081-2259-479B-B4E7-31E622BC5EBD}" dt="2022-05-08T19:42:03.373" v="308" actId="478"/>
          <ac:grpSpMkLst>
            <pc:docMk/>
            <pc:sldMk cId="4092421255" sldId="259"/>
            <ac:grpSpMk id="96" creationId="{CA815FC0-A5D5-4991-97D3-CC05D36526BC}"/>
          </ac:grpSpMkLst>
        </pc:grpChg>
        <pc:graphicFrameChg chg="mod">
          <ac:chgData name="Ajay Singh" userId="f00166524a794984" providerId="LiveId" clId="{C8A3B081-2259-479B-B4E7-31E622BC5EBD}" dt="2022-05-08T19:03:45.634" v="185" actId="1957"/>
          <ac:graphicFrameMkLst>
            <pc:docMk/>
            <pc:sldMk cId="4092421255" sldId="259"/>
            <ac:graphicFrameMk id="23" creationId="{906FB1C6-A882-4BAA-8733-7662E3996CB6}"/>
          </ac:graphicFrameMkLst>
        </pc:graphicFrameChg>
        <pc:graphicFrameChg chg="add del mod">
          <ac:chgData name="Ajay Singh" userId="f00166524a794984" providerId="LiveId" clId="{C8A3B081-2259-479B-B4E7-31E622BC5EBD}" dt="2022-05-08T20:17:50.488" v="639" actId="478"/>
          <ac:graphicFrameMkLst>
            <pc:docMk/>
            <pc:sldMk cId="4092421255" sldId="259"/>
            <ac:graphicFrameMk id="37" creationId="{EF838D01-BB26-0EE1-7F07-859AE51AC06B}"/>
          </ac:graphicFrameMkLst>
        </pc:graphicFrameChg>
        <pc:graphicFrameChg chg="add del mod">
          <ac:chgData name="Ajay Singh" userId="f00166524a794984" providerId="LiveId" clId="{C8A3B081-2259-479B-B4E7-31E622BC5EBD}" dt="2022-05-08T19:40:49.967" v="296" actId="478"/>
          <ac:graphicFrameMkLst>
            <pc:docMk/>
            <pc:sldMk cId="4092421255" sldId="259"/>
            <ac:graphicFrameMk id="38" creationId="{B6C3A4CE-5C99-8242-D622-59690CE4F332}"/>
          </ac:graphicFrameMkLst>
        </pc:graphicFrameChg>
        <pc:graphicFrameChg chg="add del mod">
          <ac:chgData name="Ajay Singh" userId="f00166524a794984" providerId="LiveId" clId="{C8A3B081-2259-479B-B4E7-31E622BC5EBD}" dt="2022-05-08T20:17:46.874" v="638" actId="478"/>
          <ac:graphicFrameMkLst>
            <pc:docMk/>
            <pc:sldMk cId="4092421255" sldId="259"/>
            <ac:graphicFrameMk id="40" creationId="{A77C41A4-A541-4D40-86A9-AE473942C719}"/>
          </ac:graphicFrameMkLst>
        </pc:graphicFrameChg>
        <pc:picChg chg="add del mod">
          <ac:chgData name="Ajay Singh" userId="f00166524a794984" providerId="LiveId" clId="{C8A3B081-2259-479B-B4E7-31E622BC5EBD}" dt="2022-05-09T18:37:20.848" v="1068" actId="478"/>
          <ac:picMkLst>
            <pc:docMk/>
            <pc:sldMk cId="4092421255" sldId="259"/>
            <ac:picMk id="6" creationId="{74C0716C-6C50-1517-9D9A-6A42F78DE44C}"/>
          </ac:picMkLst>
        </pc:picChg>
        <pc:picChg chg="add del mod">
          <ac:chgData name="Ajay Singh" userId="f00166524a794984" providerId="LiveId" clId="{C8A3B081-2259-479B-B4E7-31E622BC5EBD}" dt="2022-05-09T18:37:43.344" v="1072" actId="478"/>
          <ac:picMkLst>
            <pc:docMk/>
            <pc:sldMk cId="4092421255" sldId="259"/>
            <ac:picMk id="33" creationId="{38854EA3-833A-F63B-09B1-7AC4A635F388}"/>
          </ac:picMkLst>
        </pc:picChg>
        <pc:picChg chg="add mod">
          <ac:chgData name="Ajay Singh" userId="f00166524a794984" providerId="LiveId" clId="{C8A3B081-2259-479B-B4E7-31E622BC5EBD}" dt="2022-05-09T18:39:26.444" v="1101" actId="14100"/>
          <ac:picMkLst>
            <pc:docMk/>
            <pc:sldMk cId="4092421255" sldId="259"/>
            <ac:picMk id="34" creationId="{40097A53-30A1-4A82-3FD1-B18E05935BB9}"/>
          </ac:picMkLst>
        </pc:picChg>
        <pc:picChg chg="add del mod">
          <ac:chgData name="Ajay Singh" userId="f00166524a794984" providerId="LiveId" clId="{C8A3B081-2259-479B-B4E7-31E622BC5EBD}" dt="2022-05-09T18:38:43.277" v="1079" actId="478"/>
          <ac:picMkLst>
            <pc:docMk/>
            <pc:sldMk cId="4092421255" sldId="259"/>
            <ac:picMk id="35" creationId="{A59EB7AA-F89C-59F7-E142-40A1EFEAE764}"/>
          </ac:picMkLst>
        </pc:picChg>
        <pc:picChg chg="add mod">
          <ac:chgData name="Ajay Singh" userId="f00166524a794984" providerId="LiveId" clId="{C8A3B081-2259-479B-B4E7-31E622BC5EBD}" dt="2022-05-09T18:39:29.976" v="1102" actId="14100"/>
          <ac:picMkLst>
            <pc:docMk/>
            <pc:sldMk cId="4092421255" sldId="259"/>
            <ac:picMk id="36" creationId="{25295C66-16BE-7957-A5A6-6F79B73E9873}"/>
          </ac:picMkLst>
        </pc:picChg>
      </pc:sldChg>
      <pc:sldChg chg="addSp delSp modSp del mod">
        <pc:chgData name="Ajay Singh" userId="f00166524a794984" providerId="LiveId" clId="{C8A3B081-2259-479B-B4E7-31E622BC5EBD}" dt="2022-05-10T11:00:54.451" v="4279" actId="2696"/>
        <pc:sldMkLst>
          <pc:docMk/>
          <pc:sldMk cId="3371080236" sldId="260"/>
        </pc:sldMkLst>
        <pc:spChg chg="mod ord">
          <ac:chgData name="Ajay Singh" userId="f00166524a794984" providerId="LiveId" clId="{C8A3B081-2259-479B-B4E7-31E622BC5EBD}" dt="2022-05-09T17:39:12.890" v="860" actId="1076"/>
          <ac:spMkLst>
            <pc:docMk/>
            <pc:sldMk cId="3371080236" sldId="260"/>
            <ac:spMk id="2" creationId="{24F19464-7408-4CB8-9C8D-6CAE84CA4FAD}"/>
          </ac:spMkLst>
        </pc:spChg>
        <pc:spChg chg="mod">
          <ac:chgData name="Ajay Singh" userId="f00166524a794984" providerId="LiveId" clId="{C8A3B081-2259-479B-B4E7-31E622BC5EBD}" dt="2022-05-09T18:27:03.822" v="980" actId="1076"/>
          <ac:spMkLst>
            <pc:docMk/>
            <pc:sldMk cId="3371080236" sldId="260"/>
            <ac:spMk id="6" creationId="{803C21F7-6F42-4001-9105-1392AB928836}"/>
          </ac:spMkLst>
        </pc:spChg>
        <pc:spChg chg="mod">
          <ac:chgData name="Ajay Singh" userId="f00166524a794984" providerId="LiveId" clId="{C8A3B081-2259-479B-B4E7-31E622BC5EBD}" dt="2022-05-09T18:27:03.822" v="980" actId="1076"/>
          <ac:spMkLst>
            <pc:docMk/>
            <pc:sldMk cId="3371080236" sldId="260"/>
            <ac:spMk id="7" creationId="{ABADD212-C9EC-4549-BFBC-540585A96552}"/>
          </ac:spMkLst>
        </pc:spChg>
        <pc:spChg chg="mod">
          <ac:chgData name="Ajay Singh" userId="f00166524a794984" providerId="LiveId" clId="{C8A3B081-2259-479B-B4E7-31E622BC5EBD}" dt="2022-05-09T18:27:03.822" v="980" actId="1076"/>
          <ac:spMkLst>
            <pc:docMk/>
            <pc:sldMk cId="3371080236" sldId="260"/>
            <ac:spMk id="8" creationId="{8D791EF4-39E0-4615-B2DA-2533EE2980E8}"/>
          </ac:spMkLst>
        </pc:spChg>
        <pc:spChg chg="mod">
          <ac:chgData name="Ajay Singh" userId="f00166524a794984" providerId="LiveId" clId="{C8A3B081-2259-479B-B4E7-31E622BC5EBD}" dt="2022-05-09T18:27:03.822" v="980" actId="1076"/>
          <ac:spMkLst>
            <pc:docMk/>
            <pc:sldMk cId="3371080236" sldId="260"/>
            <ac:spMk id="9" creationId="{3A2C0B88-74DA-45C0-BA2B-E2D1881F6FDB}"/>
          </ac:spMkLst>
        </pc:spChg>
        <pc:spChg chg="mod">
          <ac:chgData name="Ajay Singh" userId="f00166524a794984" providerId="LiveId" clId="{C8A3B081-2259-479B-B4E7-31E622BC5EBD}" dt="2022-05-09T18:27:03.822" v="980" actId="1076"/>
          <ac:spMkLst>
            <pc:docMk/>
            <pc:sldMk cId="3371080236" sldId="260"/>
            <ac:spMk id="10" creationId="{9A22C5B2-38A3-42BA-A2A5-9C226BBCFF90}"/>
          </ac:spMkLst>
        </pc:spChg>
        <pc:spChg chg="mod">
          <ac:chgData name="Ajay Singh" userId="f00166524a794984" providerId="LiveId" clId="{C8A3B081-2259-479B-B4E7-31E622BC5EBD}" dt="2022-05-09T18:27:03.822" v="980" actId="1076"/>
          <ac:spMkLst>
            <pc:docMk/>
            <pc:sldMk cId="3371080236" sldId="260"/>
            <ac:spMk id="11" creationId="{DCBA333A-EC40-4F75-8BEA-578C20AC3B37}"/>
          </ac:spMkLst>
        </pc:spChg>
        <pc:spChg chg="mod">
          <ac:chgData name="Ajay Singh" userId="f00166524a794984" providerId="LiveId" clId="{C8A3B081-2259-479B-B4E7-31E622BC5EBD}" dt="2022-05-09T18:27:03.822" v="980" actId="1076"/>
          <ac:spMkLst>
            <pc:docMk/>
            <pc:sldMk cId="3371080236" sldId="260"/>
            <ac:spMk id="12" creationId="{8D9EE697-72E5-4550-BEC8-BBC473AAEC25}"/>
          </ac:spMkLst>
        </pc:spChg>
        <pc:spChg chg="mod">
          <ac:chgData name="Ajay Singh" userId="f00166524a794984" providerId="LiveId" clId="{C8A3B081-2259-479B-B4E7-31E622BC5EBD}" dt="2022-05-09T18:27:03.822" v="980" actId="1076"/>
          <ac:spMkLst>
            <pc:docMk/>
            <pc:sldMk cId="3371080236" sldId="260"/>
            <ac:spMk id="13" creationId="{BB6FC8DA-FF34-4385-94AD-1D87B3EE0050}"/>
          </ac:spMkLst>
        </pc:spChg>
        <pc:spChg chg="add del mod">
          <ac:chgData name="Ajay Singh" userId="f00166524a794984" providerId="LiveId" clId="{C8A3B081-2259-479B-B4E7-31E622BC5EBD}" dt="2022-05-09T17:43:12.585" v="899" actId="14100"/>
          <ac:spMkLst>
            <pc:docMk/>
            <pc:sldMk cId="3371080236" sldId="260"/>
            <ac:spMk id="14" creationId="{20653043-9706-4A8F-99E2-518CA3BA8540}"/>
          </ac:spMkLst>
        </pc:spChg>
        <pc:spChg chg="mod">
          <ac:chgData name="Ajay Singh" userId="f00166524a794984" providerId="LiveId" clId="{C8A3B081-2259-479B-B4E7-31E622BC5EBD}" dt="2022-05-08T20:31:02.210" v="711" actId="1076"/>
          <ac:spMkLst>
            <pc:docMk/>
            <pc:sldMk cId="3371080236" sldId="260"/>
            <ac:spMk id="22" creationId="{6BCE0B65-EA3A-426C-85CA-4043448BB9C7}"/>
          </ac:spMkLst>
        </pc:spChg>
        <pc:spChg chg="del mod">
          <ac:chgData name="Ajay Singh" userId="f00166524a794984" providerId="LiveId" clId="{C8A3B081-2259-479B-B4E7-31E622BC5EBD}" dt="2022-05-08T20:16:08.358" v="626" actId="478"/>
          <ac:spMkLst>
            <pc:docMk/>
            <pc:sldMk cId="3371080236" sldId="260"/>
            <ac:spMk id="23" creationId="{E4ED3DF7-870D-4095-B720-456252545CFA}"/>
          </ac:spMkLst>
        </pc:spChg>
        <pc:spChg chg="mod">
          <ac:chgData name="Ajay Singh" userId="f00166524a794984" providerId="LiveId" clId="{C8A3B081-2259-479B-B4E7-31E622BC5EBD}" dt="2022-05-08T20:31:06.155" v="712" actId="1076"/>
          <ac:spMkLst>
            <pc:docMk/>
            <pc:sldMk cId="3371080236" sldId="260"/>
            <ac:spMk id="24" creationId="{397930D1-D889-4C98-9307-30DD9857B31B}"/>
          </ac:spMkLst>
        </pc:spChg>
        <pc:spChg chg="mod">
          <ac:chgData name="Ajay Singh" userId="f00166524a794984" providerId="LiveId" clId="{C8A3B081-2259-479B-B4E7-31E622BC5EBD}" dt="2022-05-08T20:16:21.656" v="629" actId="1076"/>
          <ac:spMkLst>
            <pc:docMk/>
            <pc:sldMk cId="3371080236" sldId="260"/>
            <ac:spMk id="25" creationId="{45D69285-EE6C-45DF-95AC-EBA566A5FA92}"/>
          </ac:spMkLst>
        </pc:spChg>
        <pc:spChg chg="del">
          <ac:chgData name="Ajay Singh" userId="f00166524a794984" providerId="LiveId" clId="{C8A3B081-2259-479B-B4E7-31E622BC5EBD}" dt="2022-05-08T20:16:32.492" v="631" actId="478"/>
          <ac:spMkLst>
            <pc:docMk/>
            <pc:sldMk cId="3371080236" sldId="260"/>
            <ac:spMk id="27" creationId="{DF992E26-6825-42CE-8425-2CAA9340F6F3}"/>
          </ac:spMkLst>
        </pc:spChg>
        <pc:spChg chg="mod">
          <ac:chgData name="Ajay Singh" userId="f00166524a794984" providerId="LiveId" clId="{C8A3B081-2259-479B-B4E7-31E622BC5EBD}" dt="2022-05-08T20:15:05.210" v="607" actId="14100"/>
          <ac:spMkLst>
            <pc:docMk/>
            <pc:sldMk cId="3371080236" sldId="260"/>
            <ac:spMk id="36" creationId="{ADD28621-C404-41A6-85D1-1C963A241234}"/>
          </ac:spMkLst>
        </pc:spChg>
        <pc:spChg chg="mod">
          <ac:chgData name="Ajay Singh" userId="f00166524a794984" providerId="LiveId" clId="{C8A3B081-2259-479B-B4E7-31E622BC5EBD}" dt="2022-05-08T20:15:01.526" v="606" actId="14100"/>
          <ac:spMkLst>
            <pc:docMk/>
            <pc:sldMk cId="3371080236" sldId="260"/>
            <ac:spMk id="37" creationId="{CEDCE8FF-73B3-4C37-B751-F7E83288982A}"/>
          </ac:spMkLst>
        </pc:spChg>
        <pc:spChg chg="mod">
          <ac:chgData name="Ajay Singh" userId="f00166524a794984" providerId="LiveId" clId="{C8A3B081-2259-479B-B4E7-31E622BC5EBD}" dt="2022-05-08T20:14:57.465" v="605" actId="14100"/>
          <ac:spMkLst>
            <pc:docMk/>
            <pc:sldMk cId="3371080236" sldId="260"/>
            <ac:spMk id="38" creationId="{468E2C47-3170-4264-A8DB-61C9DD65CB3F}"/>
          </ac:spMkLst>
        </pc:spChg>
        <pc:spChg chg="mod">
          <ac:chgData name="Ajay Singh" userId="f00166524a794984" providerId="LiveId" clId="{C8A3B081-2259-479B-B4E7-31E622BC5EBD}" dt="2022-05-08T20:14:40.784" v="602" actId="1076"/>
          <ac:spMkLst>
            <pc:docMk/>
            <pc:sldMk cId="3371080236" sldId="260"/>
            <ac:spMk id="43" creationId="{512F29F0-E19B-43BF-BEF3-D4A48B394F58}"/>
          </ac:spMkLst>
        </pc:spChg>
        <pc:grpChg chg="mod">
          <ac:chgData name="Ajay Singh" userId="f00166524a794984" providerId="LiveId" clId="{C8A3B081-2259-479B-B4E7-31E622BC5EBD}" dt="2022-05-09T18:27:03.822" v="980" actId="1076"/>
          <ac:grpSpMkLst>
            <pc:docMk/>
            <pc:sldMk cId="3371080236" sldId="260"/>
            <ac:grpSpMk id="5" creationId="{BB558C64-5F19-44FD-B6CB-6995E80A6FA2}"/>
          </ac:grpSpMkLst>
        </pc:grpChg>
        <pc:grpChg chg="del">
          <ac:chgData name="Ajay Singh" userId="f00166524a794984" providerId="LiveId" clId="{C8A3B081-2259-479B-B4E7-31E622BC5EBD}" dt="2022-05-08T20:16:39.245" v="634" actId="478"/>
          <ac:grpSpMkLst>
            <pc:docMk/>
            <pc:sldMk cId="3371080236" sldId="260"/>
            <ac:grpSpMk id="28" creationId="{5B5B605F-F62A-49BA-9079-509C90781CCE}"/>
          </ac:grpSpMkLst>
        </pc:grpChg>
        <pc:grpChg chg="del">
          <ac:chgData name="Ajay Singh" userId="f00166524a794984" providerId="LiveId" clId="{C8A3B081-2259-479B-B4E7-31E622BC5EBD}" dt="2022-05-08T20:16:30.528" v="630" actId="478"/>
          <ac:grpSpMkLst>
            <pc:docMk/>
            <pc:sldMk cId="3371080236" sldId="260"/>
            <ac:grpSpMk id="33" creationId="{0E4DB52D-35BC-430D-BD17-CBC693E02466}"/>
          </ac:grpSpMkLst>
        </pc:grpChg>
        <pc:graphicFrameChg chg="del">
          <ac:chgData name="Ajay Singh" userId="f00166524a794984" providerId="LiveId" clId="{C8A3B081-2259-479B-B4E7-31E622BC5EBD}" dt="2022-05-08T18:54:00.170" v="165" actId="478"/>
          <ac:graphicFrameMkLst>
            <pc:docMk/>
            <pc:sldMk cId="3371080236" sldId="260"/>
            <ac:graphicFrameMk id="19" creationId="{64247792-27CC-4EFA-A69B-F13112FC2F14}"/>
          </ac:graphicFrameMkLst>
        </pc:graphicFrameChg>
        <pc:graphicFrameChg chg="add del mod">
          <ac:chgData name="Ajay Singh" userId="f00166524a794984" providerId="LiveId" clId="{C8A3B081-2259-479B-B4E7-31E622BC5EBD}" dt="2022-05-09T17:37:53.313" v="857" actId="478"/>
          <ac:graphicFrameMkLst>
            <pc:docMk/>
            <pc:sldMk cId="3371080236" sldId="260"/>
            <ac:graphicFrameMk id="28" creationId="{6C0B6D45-EA55-D49E-71CF-C5C5FEAF34E5}"/>
          </ac:graphicFrameMkLst>
        </pc:graphicFrameChg>
        <pc:graphicFrameChg chg="add del mod">
          <ac:chgData name="Ajay Singh" userId="f00166524a794984" providerId="LiveId" clId="{C8A3B081-2259-479B-B4E7-31E622BC5EBD}" dt="2022-05-08T19:07:09.081" v="201" actId="478"/>
          <ac:graphicFrameMkLst>
            <pc:docMk/>
            <pc:sldMk cId="3371080236" sldId="260"/>
            <ac:graphicFrameMk id="39" creationId="{A77C41A4-A541-4D40-86A9-AE473942C719}"/>
          </ac:graphicFrameMkLst>
        </pc:graphicFrameChg>
        <pc:picChg chg="del">
          <ac:chgData name="Ajay Singh" userId="f00166524a794984" providerId="LiveId" clId="{C8A3B081-2259-479B-B4E7-31E622BC5EBD}" dt="2022-05-08T20:14:44.988" v="604" actId="478"/>
          <ac:picMkLst>
            <pc:docMk/>
            <pc:sldMk cId="3371080236" sldId="260"/>
            <ac:picMk id="16" creationId="{9BD90C54-A1D0-46AE-811A-7FCD71C84EA5}"/>
          </ac:picMkLst>
        </pc:picChg>
        <pc:picChg chg="add del mod">
          <ac:chgData name="Ajay Singh" userId="f00166524a794984" providerId="LiveId" clId="{C8A3B081-2259-479B-B4E7-31E622BC5EBD}" dt="2022-05-09T17:37:09.706" v="848" actId="21"/>
          <ac:picMkLst>
            <pc:docMk/>
            <pc:sldMk cId="3371080236" sldId="260"/>
            <ac:picMk id="17" creationId="{BCAB4D61-EE06-EFA3-1088-9DA083B89528}"/>
          </ac:picMkLst>
        </pc:picChg>
        <pc:picChg chg="add del mod">
          <ac:chgData name="Ajay Singh" userId="f00166524a794984" providerId="LiveId" clId="{C8A3B081-2259-479B-B4E7-31E622BC5EBD}" dt="2022-05-09T18:38:36.552" v="1076" actId="21"/>
          <ac:picMkLst>
            <pc:docMk/>
            <pc:sldMk cId="3371080236" sldId="260"/>
            <ac:picMk id="26" creationId="{8A6FFCFE-AAE8-5396-3B02-CD0EA06CB6FB}"/>
          </ac:picMkLst>
        </pc:picChg>
        <pc:picChg chg="add mod">
          <ac:chgData name="Ajay Singh" userId="f00166524a794984" providerId="LiveId" clId="{C8A3B081-2259-479B-B4E7-31E622BC5EBD}" dt="2022-05-09T17:42:48.840" v="894" actId="1076"/>
          <ac:picMkLst>
            <pc:docMk/>
            <pc:sldMk cId="3371080236" sldId="260"/>
            <ac:picMk id="27" creationId="{BD836B03-5968-689E-D2EA-753557D27F7C}"/>
          </ac:picMkLst>
        </pc:picChg>
      </pc:sldChg>
      <pc:sldChg chg="addSp delSp modSp mod ord">
        <pc:chgData name="Ajay Singh" userId="f00166524a794984" providerId="LiveId" clId="{C8A3B081-2259-479B-B4E7-31E622BC5EBD}" dt="2022-05-10T14:29:24.544" v="9720"/>
        <pc:sldMkLst>
          <pc:docMk/>
          <pc:sldMk cId="2044100319" sldId="261"/>
        </pc:sldMkLst>
        <pc:spChg chg="add mod">
          <ac:chgData name="Ajay Singh" userId="f00166524a794984" providerId="LiveId" clId="{C8A3B081-2259-479B-B4E7-31E622BC5EBD}" dt="2022-05-10T14:18:00.436" v="9716" actId="1076"/>
          <ac:spMkLst>
            <pc:docMk/>
            <pc:sldMk cId="2044100319" sldId="261"/>
            <ac:spMk id="3" creationId="{4A14A2FE-2142-8266-2604-EB88F9129E50}"/>
          </ac:spMkLst>
        </pc:spChg>
        <pc:spChg chg="add del mod">
          <ac:chgData name="Ajay Singh" userId="f00166524a794984" providerId="LiveId" clId="{C8A3B081-2259-479B-B4E7-31E622BC5EBD}" dt="2022-05-10T14:16:38.199" v="9695" actId="478"/>
          <ac:spMkLst>
            <pc:docMk/>
            <pc:sldMk cId="2044100319" sldId="261"/>
            <ac:spMk id="8" creationId="{EBE54038-ECD4-A261-D827-254A51CA5188}"/>
          </ac:spMkLst>
        </pc:spChg>
        <pc:spChg chg="add mod">
          <ac:chgData name="Ajay Singh" userId="f00166524a794984" providerId="LiveId" clId="{C8A3B081-2259-479B-B4E7-31E622BC5EBD}" dt="2022-05-10T14:17:21.388" v="9710" actId="1076"/>
          <ac:spMkLst>
            <pc:docMk/>
            <pc:sldMk cId="2044100319" sldId="261"/>
            <ac:spMk id="9" creationId="{F0538FF6-A22E-155A-E54A-9859565C96C0}"/>
          </ac:spMkLst>
        </pc:spChg>
        <pc:spChg chg="del mod">
          <ac:chgData name="Ajay Singh" userId="f00166524a794984" providerId="LiveId" clId="{C8A3B081-2259-479B-B4E7-31E622BC5EBD}" dt="2022-05-10T11:26:43.755" v="4708" actId="478"/>
          <ac:spMkLst>
            <pc:docMk/>
            <pc:sldMk cId="2044100319" sldId="261"/>
            <ac:spMk id="29" creationId="{47706530-92A5-4C68-9FE7-03A5E61B729D}"/>
          </ac:spMkLst>
        </pc:spChg>
        <pc:spChg chg="del">
          <ac:chgData name="Ajay Singh" userId="f00166524a794984" providerId="LiveId" clId="{C8A3B081-2259-479B-B4E7-31E622BC5EBD}" dt="2022-05-10T13:55:26.617" v="8854" actId="478"/>
          <ac:spMkLst>
            <pc:docMk/>
            <pc:sldMk cId="2044100319" sldId="261"/>
            <ac:spMk id="30" creationId="{D8722C52-9CB4-45C1-82EB-9196F64DC3D7}"/>
          </ac:spMkLst>
        </pc:spChg>
        <pc:spChg chg="del">
          <ac:chgData name="Ajay Singh" userId="f00166524a794984" providerId="LiveId" clId="{C8A3B081-2259-479B-B4E7-31E622BC5EBD}" dt="2022-05-10T13:55:30.260" v="8856" actId="478"/>
          <ac:spMkLst>
            <pc:docMk/>
            <pc:sldMk cId="2044100319" sldId="261"/>
            <ac:spMk id="31" creationId="{B1FC803C-5FC7-4A18-BA6E-5DBD33A7F1C0}"/>
          </ac:spMkLst>
        </pc:spChg>
        <pc:spChg chg="del">
          <ac:chgData name="Ajay Singh" userId="f00166524a794984" providerId="LiveId" clId="{C8A3B081-2259-479B-B4E7-31E622BC5EBD}" dt="2022-05-10T13:55:31.910" v="8857" actId="478"/>
          <ac:spMkLst>
            <pc:docMk/>
            <pc:sldMk cId="2044100319" sldId="261"/>
            <ac:spMk id="32" creationId="{07433DA3-7C45-4A76-A8BA-7C9E688B75A7}"/>
          </ac:spMkLst>
        </pc:spChg>
        <pc:spChg chg="del">
          <ac:chgData name="Ajay Singh" userId="f00166524a794984" providerId="LiveId" clId="{C8A3B081-2259-479B-B4E7-31E622BC5EBD}" dt="2022-05-10T13:55:28.578" v="8855" actId="478"/>
          <ac:spMkLst>
            <pc:docMk/>
            <pc:sldMk cId="2044100319" sldId="261"/>
            <ac:spMk id="33" creationId="{B8C39A2F-EB98-421A-9196-A1F82FA0CF1A}"/>
          </ac:spMkLst>
        </pc:spChg>
        <pc:spChg chg="del">
          <ac:chgData name="Ajay Singh" userId="f00166524a794984" providerId="LiveId" clId="{C8A3B081-2259-479B-B4E7-31E622BC5EBD}" dt="2022-05-10T13:55:33.285" v="8858" actId="478"/>
          <ac:spMkLst>
            <pc:docMk/>
            <pc:sldMk cId="2044100319" sldId="261"/>
            <ac:spMk id="34" creationId="{B0BABAAE-D145-4E69-9C95-2BF9E7E8DBE7}"/>
          </ac:spMkLst>
        </pc:spChg>
        <pc:spChg chg="del">
          <ac:chgData name="Ajay Singh" userId="f00166524a794984" providerId="LiveId" clId="{C8A3B081-2259-479B-B4E7-31E622BC5EBD}" dt="2022-05-10T13:55:36.574" v="8860" actId="478"/>
          <ac:spMkLst>
            <pc:docMk/>
            <pc:sldMk cId="2044100319" sldId="261"/>
            <ac:spMk id="35" creationId="{E3EAFB8C-B68B-4DDE-875A-CD4EB5E2AFA4}"/>
          </ac:spMkLst>
        </pc:spChg>
        <pc:spChg chg="mod">
          <ac:chgData name="Ajay Singh" userId="f00166524a794984" providerId="LiveId" clId="{C8A3B081-2259-479B-B4E7-31E622BC5EBD}" dt="2022-05-10T11:24:37.735" v="4676" actId="14100"/>
          <ac:spMkLst>
            <pc:docMk/>
            <pc:sldMk cId="2044100319" sldId="261"/>
            <ac:spMk id="54" creationId="{E7D27B29-4AA1-461C-A69F-75D8EA5EFE64}"/>
          </ac:spMkLst>
        </pc:spChg>
        <pc:spChg chg="add del mod ord">
          <ac:chgData name="Ajay Singh" userId="f00166524a794984" providerId="LiveId" clId="{C8A3B081-2259-479B-B4E7-31E622BC5EBD}" dt="2022-05-10T11:27:08.394" v="4712" actId="478"/>
          <ac:spMkLst>
            <pc:docMk/>
            <pc:sldMk cId="2044100319" sldId="261"/>
            <ac:spMk id="55" creationId="{0999F636-5B90-4E39-076D-97F2A1C3CC37}"/>
          </ac:spMkLst>
        </pc:spChg>
        <pc:spChg chg="add del">
          <ac:chgData name="Ajay Singh" userId="f00166524a794984" providerId="LiveId" clId="{C8A3B081-2259-479B-B4E7-31E622BC5EBD}" dt="2022-05-10T11:28:28.024" v="4721" actId="22"/>
          <ac:spMkLst>
            <pc:docMk/>
            <pc:sldMk cId="2044100319" sldId="261"/>
            <ac:spMk id="59" creationId="{8F247A9E-F773-C405-FE6C-9F7148913D55}"/>
          </ac:spMkLst>
        </pc:spChg>
        <pc:spChg chg="mod">
          <ac:chgData name="Ajay Singh" userId="f00166524a794984" providerId="LiveId" clId="{C8A3B081-2259-479B-B4E7-31E622BC5EBD}" dt="2022-05-10T14:29:24.210" v="9719" actId="1076"/>
          <ac:spMkLst>
            <pc:docMk/>
            <pc:sldMk cId="2044100319" sldId="261"/>
            <ac:spMk id="60" creationId="{8AFA9225-189E-46DC-BDA1-C08D56D0BD92}"/>
          </ac:spMkLst>
        </pc:spChg>
        <pc:spChg chg="add mod">
          <ac:chgData name="Ajay Singh" userId="f00166524a794984" providerId="LiveId" clId="{C8A3B081-2259-479B-B4E7-31E622BC5EBD}" dt="2022-05-10T14:05:40.176" v="9012" actId="1076"/>
          <ac:spMkLst>
            <pc:docMk/>
            <pc:sldMk cId="2044100319" sldId="261"/>
            <ac:spMk id="61" creationId="{A9393D93-142E-3534-0EE6-577018862A6C}"/>
          </ac:spMkLst>
        </pc:spChg>
        <pc:spChg chg="add mod">
          <ac:chgData name="Ajay Singh" userId="f00166524a794984" providerId="LiveId" clId="{C8A3B081-2259-479B-B4E7-31E622BC5EBD}" dt="2022-05-10T14:17:35.434" v="9713" actId="1076"/>
          <ac:spMkLst>
            <pc:docMk/>
            <pc:sldMk cId="2044100319" sldId="261"/>
            <ac:spMk id="62" creationId="{E4397C32-03C2-51F8-E574-4135708D8518}"/>
          </ac:spMkLst>
        </pc:spChg>
        <pc:spChg chg="add mod">
          <ac:chgData name="Ajay Singh" userId="f00166524a794984" providerId="LiveId" clId="{C8A3B081-2259-479B-B4E7-31E622BC5EBD}" dt="2022-05-10T14:17:32.976" v="9712" actId="207"/>
          <ac:spMkLst>
            <pc:docMk/>
            <pc:sldMk cId="2044100319" sldId="261"/>
            <ac:spMk id="63" creationId="{3DA41CE1-CBA2-02FF-3245-64F8A29DBC66}"/>
          </ac:spMkLst>
        </pc:spChg>
        <pc:spChg chg="add mod">
          <ac:chgData name="Ajay Singh" userId="f00166524a794984" providerId="LiveId" clId="{C8A3B081-2259-479B-B4E7-31E622BC5EBD}" dt="2022-05-10T14:17:46.040" v="9715" actId="207"/>
          <ac:spMkLst>
            <pc:docMk/>
            <pc:sldMk cId="2044100319" sldId="261"/>
            <ac:spMk id="64" creationId="{4A6F1162-3317-F8CA-5572-CC6DF78FBAA8}"/>
          </ac:spMkLst>
        </pc:spChg>
        <pc:spChg chg="add mod">
          <ac:chgData name="Ajay Singh" userId="f00166524a794984" providerId="LiveId" clId="{C8A3B081-2259-479B-B4E7-31E622BC5EBD}" dt="2022-05-10T14:29:24.544" v="9720"/>
          <ac:spMkLst>
            <pc:docMk/>
            <pc:sldMk cId="2044100319" sldId="261"/>
            <ac:spMk id="65" creationId="{CA1B0C85-DBAE-D0AD-F27B-49BAB1073845}"/>
          </ac:spMkLst>
        </pc:spChg>
        <pc:spChg chg="add del mod">
          <ac:chgData name="Ajay Singh" userId="f00166524a794984" providerId="LiveId" clId="{C8A3B081-2259-479B-B4E7-31E622BC5EBD}" dt="2022-05-10T14:14:30.127" v="9691" actId="1076"/>
          <ac:spMkLst>
            <pc:docMk/>
            <pc:sldMk cId="2044100319" sldId="261"/>
            <ac:spMk id="70" creationId="{2F53A894-128F-470D-A36D-330A5994E8C5}"/>
          </ac:spMkLst>
        </pc:spChg>
        <pc:grpChg chg="mod">
          <ac:chgData name="Ajay Singh" userId="f00166524a794984" providerId="LiveId" clId="{C8A3B081-2259-479B-B4E7-31E622BC5EBD}" dt="2022-05-10T14:05:32.577" v="9011" actId="1076"/>
          <ac:grpSpMkLst>
            <pc:docMk/>
            <pc:sldMk cId="2044100319" sldId="261"/>
            <ac:grpSpMk id="18" creationId="{E5A95B40-5207-47C4-80D3-12F9AAE78F33}"/>
          </ac:grpSpMkLst>
        </pc:grpChg>
        <pc:grpChg chg="del">
          <ac:chgData name="Ajay Singh" userId="f00166524a794984" providerId="LiveId" clId="{C8A3B081-2259-479B-B4E7-31E622BC5EBD}" dt="2022-05-10T13:55:38.021" v="8861" actId="478"/>
          <ac:grpSpMkLst>
            <pc:docMk/>
            <pc:sldMk cId="2044100319" sldId="261"/>
            <ac:grpSpMk id="36" creationId="{A5340DAF-B574-4E29-BCFD-75116FFA2F8E}"/>
          </ac:grpSpMkLst>
        </pc:grpChg>
        <pc:grpChg chg="del">
          <ac:chgData name="Ajay Singh" userId="f00166524a794984" providerId="LiveId" clId="{C8A3B081-2259-479B-B4E7-31E622BC5EBD}" dt="2022-05-10T13:55:35.006" v="8859" actId="478"/>
          <ac:grpSpMkLst>
            <pc:docMk/>
            <pc:sldMk cId="2044100319" sldId="261"/>
            <ac:grpSpMk id="46" creationId="{B734B159-E7DC-4D75-9BE6-B7C7C24BB9DF}"/>
          </ac:grpSpMkLst>
        </pc:grpChg>
        <pc:grpChg chg="del">
          <ac:chgData name="Ajay Singh" userId="f00166524a794984" providerId="LiveId" clId="{C8A3B081-2259-479B-B4E7-31E622BC5EBD}" dt="2022-05-10T13:55:40.033" v="8862" actId="478"/>
          <ac:grpSpMkLst>
            <pc:docMk/>
            <pc:sldMk cId="2044100319" sldId="261"/>
            <ac:grpSpMk id="51" creationId="{0DB8CB02-1F59-467A-A02B-16D250F91CF2}"/>
          </ac:grpSpMkLst>
        </pc:grpChg>
        <pc:grpChg chg="add del mod">
          <ac:chgData name="Ajay Singh" userId="f00166524a794984" providerId="LiveId" clId="{C8A3B081-2259-479B-B4E7-31E622BC5EBD}" dt="2022-05-10T11:24:57.305" v="4682" actId="478"/>
          <ac:grpSpMkLst>
            <pc:docMk/>
            <pc:sldMk cId="2044100319" sldId="261"/>
            <ac:grpSpMk id="58" creationId="{0B53C114-CB63-41F6-A5C6-8C207D3C5EA8}"/>
          </ac:grpSpMkLst>
        </pc:grpChg>
        <pc:graphicFrameChg chg="add del mod modGraphic">
          <ac:chgData name="Ajay Singh" userId="f00166524a794984" providerId="LiveId" clId="{C8A3B081-2259-479B-B4E7-31E622BC5EBD}" dt="2022-05-10T13:56:16.421" v="8866" actId="478"/>
          <ac:graphicFrameMkLst>
            <pc:docMk/>
            <pc:sldMk cId="2044100319" sldId="261"/>
            <ac:graphicFrameMk id="6" creationId="{4A20EDC8-6F2F-6FCB-6CD7-EC87E24D2267}"/>
          </ac:graphicFrameMkLst>
        </pc:graphicFrameChg>
        <pc:graphicFrameChg chg="add mod modGraphic">
          <ac:chgData name="Ajay Singh" userId="f00166524a794984" providerId="LiveId" clId="{C8A3B081-2259-479B-B4E7-31E622BC5EBD}" dt="2022-05-10T14:14:35.909" v="9692" actId="1076"/>
          <ac:graphicFrameMkLst>
            <pc:docMk/>
            <pc:sldMk cId="2044100319" sldId="261"/>
            <ac:graphicFrameMk id="7" creationId="{906CAAB0-0210-863B-B9EB-CDDA041E879B}"/>
          </ac:graphicFrameMkLst>
        </pc:graphicFrameChg>
        <pc:graphicFrameChg chg="del">
          <ac:chgData name="Ajay Singh" userId="f00166524a794984" providerId="LiveId" clId="{C8A3B081-2259-479B-B4E7-31E622BC5EBD}" dt="2022-05-09T17:40:00.463" v="870" actId="478"/>
          <ac:graphicFrameMkLst>
            <pc:docMk/>
            <pc:sldMk cId="2044100319" sldId="261"/>
            <ac:graphicFrameMk id="17" creationId="{18CE4845-D1D1-4E87-AAAF-B518DB8579AE}"/>
          </ac:graphicFrameMkLst>
        </pc:graphicFrameChg>
        <pc:picChg chg="del">
          <ac:chgData name="Ajay Singh" userId="f00166524a794984" providerId="LiveId" clId="{C8A3B081-2259-479B-B4E7-31E622BC5EBD}" dt="2022-05-08T20:18:21.299" v="641" actId="478"/>
          <ac:picMkLst>
            <pc:docMk/>
            <pc:sldMk cId="2044100319" sldId="261"/>
            <ac:picMk id="8" creationId="{249C24E5-AEAF-44E7-B2F8-531B026CF7D4}"/>
          </ac:picMkLst>
        </pc:picChg>
        <pc:picChg chg="del mod">
          <ac:chgData name="Ajay Singh" userId="f00166524a794984" providerId="LiveId" clId="{C8A3B081-2259-479B-B4E7-31E622BC5EBD}" dt="2022-05-08T18:57:13.538" v="175" actId="478"/>
          <ac:picMkLst>
            <pc:docMk/>
            <pc:sldMk cId="2044100319" sldId="261"/>
            <ac:picMk id="55" creationId="{32156D52-0807-A845-EF51-94943E525E06}"/>
          </ac:picMkLst>
        </pc:picChg>
        <pc:cxnChg chg="mod">
          <ac:chgData name="Ajay Singh" userId="f00166524a794984" providerId="LiveId" clId="{C8A3B081-2259-479B-B4E7-31E622BC5EBD}" dt="2022-05-08T20:19:26.424" v="691" actId="1076"/>
          <ac:cxnSpMkLst>
            <pc:docMk/>
            <pc:sldMk cId="2044100319" sldId="261"/>
            <ac:cxnSpMk id="56" creationId="{33D23131-A48A-491A-AD96-201010235D83}"/>
          </ac:cxnSpMkLst>
        </pc:cxnChg>
      </pc:sldChg>
      <pc:sldChg chg="addSp delSp modSp del mod">
        <pc:chgData name="Ajay Singh" userId="f00166524a794984" providerId="LiveId" clId="{C8A3B081-2259-479B-B4E7-31E622BC5EBD}" dt="2022-05-10T07:13:13.029" v="4251" actId="2696"/>
        <pc:sldMkLst>
          <pc:docMk/>
          <pc:sldMk cId="140775147" sldId="262"/>
        </pc:sldMkLst>
        <pc:spChg chg="mod">
          <ac:chgData name="Ajay Singh" userId="f00166524a794984" providerId="LiveId" clId="{C8A3B081-2259-479B-B4E7-31E622BC5EBD}" dt="2022-05-09T21:10:40.005" v="1688" actId="20577"/>
          <ac:spMkLst>
            <pc:docMk/>
            <pc:sldMk cId="140775147" sldId="262"/>
            <ac:spMk id="2" creationId="{24F19464-7408-4CB8-9C8D-6CAE84CA4FAD}"/>
          </ac:spMkLst>
        </pc:spChg>
        <pc:spChg chg="mod">
          <ac:chgData name="Ajay Singh" userId="f00166524a794984" providerId="LiveId" clId="{C8A3B081-2259-479B-B4E7-31E622BC5EBD}" dt="2022-05-09T21:11:24.139" v="1698" actId="14100"/>
          <ac:spMkLst>
            <pc:docMk/>
            <pc:sldMk cId="140775147" sldId="262"/>
            <ac:spMk id="15" creationId="{2F262482-E3E6-4492-8A0F-4EB079969074}"/>
          </ac:spMkLst>
        </pc:spChg>
        <pc:spChg chg="mod">
          <ac:chgData name="Ajay Singh" userId="f00166524a794984" providerId="LiveId" clId="{C8A3B081-2259-479B-B4E7-31E622BC5EBD}" dt="2022-05-09T18:49:09.547" v="1261" actId="21"/>
          <ac:spMkLst>
            <pc:docMk/>
            <pc:sldMk cId="140775147" sldId="262"/>
            <ac:spMk id="42" creationId="{2B5BB5A9-EBF5-4B8A-9F43-73BA73A14309}"/>
          </ac:spMkLst>
        </pc:spChg>
        <pc:spChg chg="del mod">
          <ac:chgData name="Ajay Singh" userId="f00166524a794984" providerId="LiveId" clId="{C8A3B081-2259-479B-B4E7-31E622BC5EBD}" dt="2022-05-09T04:44:25.840" v="795" actId="478"/>
          <ac:spMkLst>
            <pc:docMk/>
            <pc:sldMk cId="140775147" sldId="262"/>
            <ac:spMk id="45" creationId="{809FA2F3-8F76-4848-B55D-FA6947FE773C}"/>
          </ac:spMkLst>
        </pc:spChg>
        <pc:spChg chg="del mod">
          <ac:chgData name="Ajay Singh" userId="f00166524a794984" providerId="LiveId" clId="{C8A3B081-2259-479B-B4E7-31E622BC5EBD}" dt="2022-05-09T04:44:30.674" v="796" actId="478"/>
          <ac:spMkLst>
            <pc:docMk/>
            <pc:sldMk cId="140775147" sldId="262"/>
            <ac:spMk id="138" creationId="{012B5CF6-F3B0-4A9A-AB3D-0DCFDC2E8277}"/>
          </ac:spMkLst>
        </pc:spChg>
        <pc:spChg chg="add del mod">
          <ac:chgData name="Ajay Singh" userId="f00166524a794984" providerId="LiveId" clId="{C8A3B081-2259-479B-B4E7-31E622BC5EBD}" dt="2022-05-09T04:46:07.860" v="818" actId="478"/>
          <ac:spMkLst>
            <pc:docMk/>
            <pc:sldMk cId="140775147" sldId="262"/>
            <ac:spMk id="146" creationId="{639F4F98-33C2-52FF-33C9-C4A958E7EFE6}"/>
          </ac:spMkLst>
        </pc:spChg>
        <pc:graphicFrameChg chg="del">
          <ac:chgData name="Ajay Singh" userId="f00166524a794984" providerId="LiveId" clId="{C8A3B081-2259-479B-B4E7-31E622BC5EBD}" dt="2022-05-08T19:57:48.885" v="426" actId="478"/>
          <ac:graphicFrameMkLst>
            <pc:docMk/>
            <pc:sldMk cId="140775147" sldId="262"/>
            <ac:graphicFrameMk id="41" creationId="{198D5520-0D79-462C-A3B1-F44A5A874706}"/>
          </ac:graphicFrameMkLst>
        </pc:graphicFrameChg>
        <pc:graphicFrameChg chg="add del mod">
          <ac:chgData name="Ajay Singh" userId="f00166524a794984" providerId="LiveId" clId="{C8A3B081-2259-479B-B4E7-31E622BC5EBD}" dt="2022-05-09T21:15:12.896" v="1750"/>
          <ac:graphicFrameMkLst>
            <pc:docMk/>
            <pc:sldMk cId="140775147" sldId="262"/>
            <ac:graphicFrameMk id="146" creationId="{A77C41A4-A541-4D40-86A9-AE473942C719}"/>
          </ac:graphicFrameMkLst>
        </pc:graphicFrameChg>
        <pc:graphicFrameChg chg="add del mod">
          <ac:chgData name="Ajay Singh" userId="f00166524a794984" providerId="LiveId" clId="{C8A3B081-2259-479B-B4E7-31E622BC5EBD}" dt="2022-05-09T21:12:43.436" v="1716"/>
          <ac:graphicFrameMkLst>
            <pc:docMk/>
            <pc:sldMk cId="140775147" sldId="262"/>
            <ac:graphicFrameMk id="147" creationId="{A77C41A4-A541-4D40-86A9-AE473942C719}"/>
          </ac:graphicFrameMkLst>
        </pc:graphicFrameChg>
        <pc:graphicFrameChg chg="add del mod">
          <ac:chgData name="Ajay Singh" userId="f00166524a794984" providerId="LiveId" clId="{C8A3B081-2259-479B-B4E7-31E622BC5EBD}" dt="2022-05-09T21:12:50.044" v="1721"/>
          <ac:graphicFrameMkLst>
            <pc:docMk/>
            <pc:sldMk cId="140775147" sldId="262"/>
            <ac:graphicFrameMk id="148" creationId="{A77C41A4-A541-4D40-86A9-AE473942C719}"/>
          </ac:graphicFrameMkLst>
        </pc:graphicFrameChg>
        <pc:graphicFrameChg chg="add del mod">
          <ac:chgData name="Ajay Singh" userId="f00166524a794984" providerId="LiveId" clId="{C8A3B081-2259-479B-B4E7-31E622BC5EBD}" dt="2022-05-09T21:13:19.787" v="1730" actId="1076"/>
          <ac:graphicFrameMkLst>
            <pc:docMk/>
            <pc:sldMk cId="140775147" sldId="262"/>
            <ac:graphicFrameMk id="149" creationId="{A77C41A4-A541-4D40-86A9-AE473942C719}"/>
          </ac:graphicFrameMkLst>
        </pc:graphicFrameChg>
        <pc:graphicFrameChg chg="add del mod">
          <ac:chgData name="Ajay Singh" userId="f00166524a794984" providerId="LiveId" clId="{C8A3B081-2259-479B-B4E7-31E622BC5EBD}" dt="2022-05-08T20:10:09.253" v="545" actId="478"/>
          <ac:graphicFrameMkLst>
            <pc:docMk/>
            <pc:sldMk cId="140775147" sldId="262"/>
            <ac:graphicFrameMk id="150" creationId="{A77C41A4-A541-4D40-86A9-AE473942C719}"/>
          </ac:graphicFrameMkLst>
        </pc:graphicFrameChg>
        <pc:graphicFrameChg chg="add del mod">
          <ac:chgData name="Ajay Singh" userId="f00166524a794984" providerId="LiveId" clId="{C8A3B081-2259-479B-B4E7-31E622BC5EBD}" dt="2022-05-08T20:10:36.998" v="551" actId="478"/>
          <ac:graphicFrameMkLst>
            <pc:docMk/>
            <pc:sldMk cId="140775147" sldId="262"/>
            <ac:graphicFrameMk id="151" creationId="{A77C41A4-A541-4D40-86A9-AE473942C719}"/>
          </ac:graphicFrameMkLst>
        </pc:graphicFrameChg>
        <pc:graphicFrameChg chg="add del mod">
          <ac:chgData name="Ajay Singh" userId="f00166524a794984" providerId="LiveId" clId="{C8A3B081-2259-479B-B4E7-31E622BC5EBD}" dt="2022-05-09T21:10:32.907" v="1665" actId="478"/>
          <ac:graphicFrameMkLst>
            <pc:docMk/>
            <pc:sldMk cId="140775147" sldId="262"/>
            <ac:graphicFrameMk id="152" creationId="{A77C41A4-A541-4D40-86A9-AE473942C719}"/>
          </ac:graphicFrameMkLst>
        </pc:graphicFrameChg>
        <pc:picChg chg="add del mod">
          <ac:chgData name="Ajay Singh" userId="f00166524a794984" providerId="LiveId" clId="{C8A3B081-2259-479B-B4E7-31E622BC5EBD}" dt="2022-05-09T18:38:20.147" v="1073" actId="21"/>
          <ac:picMkLst>
            <pc:docMk/>
            <pc:sldMk cId="140775147" sldId="262"/>
            <ac:picMk id="6" creationId="{4778C10A-DD5D-643E-43A1-EABC19931263}"/>
          </ac:picMkLst>
        </pc:picChg>
        <pc:picChg chg="add del mod">
          <ac:chgData name="Ajay Singh" userId="f00166524a794984" providerId="LiveId" clId="{C8A3B081-2259-479B-B4E7-31E622BC5EBD}" dt="2022-05-09T18:38:47.537" v="1080" actId="21"/>
          <ac:picMkLst>
            <pc:docMk/>
            <pc:sldMk cId="140775147" sldId="262"/>
            <ac:picMk id="8" creationId="{325326D8-CF7A-C981-1F4D-35F73C8630F4}"/>
          </ac:picMkLst>
        </pc:picChg>
        <pc:picChg chg="add del mod">
          <ac:chgData name="Ajay Singh" userId="f00166524a794984" providerId="LiveId" clId="{C8A3B081-2259-479B-B4E7-31E622BC5EBD}" dt="2022-05-09T17:37:24.568" v="851"/>
          <ac:picMkLst>
            <pc:docMk/>
            <pc:sldMk cId="140775147" sldId="262"/>
            <ac:picMk id="138" creationId="{3294648B-8F2E-4EB6-2165-402DCB68DAFE}"/>
          </ac:picMkLst>
        </pc:picChg>
        <pc:cxnChg chg="mod">
          <ac:chgData name="Ajay Singh" userId="f00166524a794984" providerId="LiveId" clId="{C8A3B081-2259-479B-B4E7-31E622BC5EBD}" dt="2022-05-09T04:44:33.823" v="797" actId="1076"/>
          <ac:cxnSpMkLst>
            <pc:docMk/>
            <pc:sldMk cId="140775147" sldId="262"/>
            <ac:cxnSpMk id="18" creationId="{20C89A7C-22CD-4EA2-8D41-03122A25549C}"/>
          </ac:cxnSpMkLst>
        </pc:cxnChg>
        <pc:cxnChg chg="mod">
          <ac:chgData name="Ajay Singh" userId="f00166524a794984" providerId="LiveId" clId="{C8A3B081-2259-479B-B4E7-31E622BC5EBD}" dt="2022-05-09T04:46:02.362" v="816" actId="1076"/>
          <ac:cxnSpMkLst>
            <pc:docMk/>
            <pc:sldMk cId="140775147" sldId="262"/>
            <ac:cxnSpMk id="43" creationId="{E812232B-830B-45D4-B2FA-6E45FE8B1F3C}"/>
          </ac:cxnSpMkLst>
        </pc:cxnChg>
      </pc:sldChg>
      <pc:sldChg chg="del">
        <pc:chgData name="Ajay Singh" userId="f00166524a794984" providerId="LiveId" clId="{C8A3B081-2259-479B-B4E7-31E622BC5EBD}" dt="2022-05-10T11:00:25.535" v="4277" actId="2696"/>
        <pc:sldMkLst>
          <pc:docMk/>
          <pc:sldMk cId="100671579" sldId="263"/>
        </pc:sldMkLst>
      </pc:sldChg>
      <pc:sldChg chg="addSp delSp modSp mod">
        <pc:chgData name="Ajay Singh" userId="f00166524a794984" providerId="LiveId" clId="{C8A3B081-2259-479B-B4E7-31E622BC5EBD}" dt="2022-05-10T13:50:29.512" v="8219" actId="207"/>
        <pc:sldMkLst>
          <pc:docMk/>
          <pc:sldMk cId="2442960004" sldId="264"/>
        </pc:sldMkLst>
        <pc:spChg chg="mod">
          <ac:chgData name="Ajay Singh" userId="f00166524a794984" providerId="LiveId" clId="{C8A3B081-2259-479B-B4E7-31E622BC5EBD}" dt="2022-05-09T21:03:21.594" v="1600" actId="1076"/>
          <ac:spMkLst>
            <pc:docMk/>
            <pc:sldMk cId="2442960004" sldId="264"/>
            <ac:spMk id="2" creationId="{CA98AD67-5AA4-441A-BB82-472C288413F8}"/>
          </ac:spMkLst>
        </pc:spChg>
        <pc:spChg chg="del">
          <ac:chgData name="Ajay Singh" userId="f00166524a794984" providerId="LiveId" clId="{C8A3B081-2259-479B-B4E7-31E622BC5EBD}" dt="2022-05-10T11:31:29.657" v="4770" actId="478"/>
          <ac:spMkLst>
            <pc:docMk/>
            <pc:sldMk cId="2442960004" sldId="264"/>
            <ac:spMk id="3" creationId="{5E529D36-DA44-4B35-931C-00DBA5384AB0}"/>
          </ac:spMkLst>
        </pc:spChg>
        <pc:spChg chg="mod topLvl">
          <ac:chgData name="Ajay Singh" userId="f00166524a794984" providerId="LiveId" clId="{C8A3B081-2259-479B-B4E7-31E622BC5EBD}" dt="2022-05-10T11:56:59.537" v="5803" actId="1037"/>
          <ac:spMkLst>
            <pc:docMk/>
            <pc:sldMk cId="2442960004" sldId="264"/>
            <ac:spMk id="5" creationId="{CDADA208-E23E-4B7A-8B30-503644571020}"/>
          </ac:spMkLst>
        </pc:spChg>
        <pc:spChg chg="del">
          <ac:chgData name="Ajay Singh" userId="f00166524a794984" providerId="LiveId" clId="{C8A3B081-2259-479B-B4E7-31E622BC5EBD}" dt="2022-05-10T11:42:30.130" v="4897" actId="478"/>
          <ac:spMkLst>
            <pc:docMk/>
            <pc:sldMk cId="2442960004" sldId="264"/>
            <ac:spMk id="6" creationId="{97C50A8E-3918-4827-975A-99A3EAB66BFA}"/>
          </ac:spMkLst>
        </pc:spChg>
        <pc:spChg chg="del mod topLvl">
          <ac:chgData name="Ajay Singh" userId="f00166524a794984" providerId="LiveId" clId="{C8A3B081-2259-479B-B4E7-31E622BC5EBD}" dt="2022-05-08T19:52:29.916" v="420" actId="478"/>
          <ac:spMkLst>
            <pc:docMk/>
            <pc:sldMk cId="2442960004" sldId="264"/>
            <ac:spMk id="7" creationId="{35AF9DE5-C8D3-43F1-8647-AA7713F1FCEF}"/>
          </ac:spMkLst>
        </pc:spChg>
        <pc:spChg chg="add mod">
          <ac:chgData name="Ajay Singh" userId="f00166524a794984" providerId="LiveId" clId="{C8A3B081-2259-479B-B4E7-31E622BC5EBD}" dt="2022-05-10T13:50:29.512" v="8219" actId="207"/>
          <ac:spMkLst>
            <pc:docMk/>
            <pc:sldMk cId="2442960004" sldId="264"/>
            <ac:spMk id="7" creationId="{E9E10BDA-02EE-71C2-E0C0-9737447E1C4F}"/>
          </ac:spMkLst>
        </pc:spChg>
        <pc:spChg chg="mod">
          <ac:chgData name="Ajay Singh" userId="f00166524a794984" providerId="LiveId" clId="{C8A3B081-2259-479B-B4E7-31E622BC5EBD}" dt="2022-05-10T05:50:50.417" v="3577" actId="14100"/>
          <ac:spMkLst>
            <pc:docMk/>
            <pc:sldMk cId="2442960004" sldId="264"/>
            <ac:spMk id="11" creationId="{9291974D-94F5-468A-87AC-B7EFF95696CC}"/>
          </ac:spMkLst>
        </pc:spChg>
        <pc:spChg chg="mod">
          <ac:chgData name="Ajay Singh" userId="f00166524a794984" providerId="LiveId" clId="{C8A3B081-2259-479B-B4E7-31E622BC5EBD}" dt="2022-05-10T11:42:48.443" v="4901" actId="255"/>
          <ac:spMkLst>
            <pc:docMk/>
            <pc:sldMk cId="2442960004" sldId="264"/>
            <ac:spMk id="44" creationId="{0168AE60-C71A-4B80-811C-CAC02ADD32C2}"/>
          </ac:spMkLst>
        </pc:spChg>
        <pc:spChg chg="del mod topLvl">
          <ac:chgData name="Ajay Singh" userId="f00166524a794984" providerId="LiveId" clId="{C8A3B081-2259-479B-B4E7-31E622BC5EBD}" dt="2022-05-10T11:55:15.778" v="5701" actId="478"/>
          <ac:spMkLst>
            <pc:docMk/>
            <pc:sldMk cId="2442960004" sldId="264"/>
            <ac:spMk id="46" creationId="{0A0A31DB-DD27-4F64-AB8C-EC7887B70CFD}"/>
          </ac:spMkLst>
        </pc:spChg>
        <pc:spChg chg="del mod topLvl">
          <ac:chgData name="Ajay Singh" userId="f00166524a794984" providerId="LiveId" clId="{C8A3B081-2259-479B-B4E7-31E622BC5EBD}" dt="2022-05-10T11:55:05.885" v="5698" actId="478"/>
          <ac:spMkLst>
            <pc:docMk/>
            <pc:sldMk cId="2442960004" sldId="264"/>
            <ac:spMk id="47" creationId="{AC6A4160-8BE0-4F42-8528-A692DB7BDCCE}"/>
          </ac:spMkLst>
        </pc:spChg>
        <pc:spChg chg="del">
          <ac:chgData name="Ajay Singh" userId="f00166524a794984" providerId="LiveId" clId="{C8A3B081-2259-479B-B4E7-31E622BC5EBD}" dt="2022-05-10T11:42:31.802" v="4898" actId="478"/>
          <ac:spMkLst>
            <pc:docMk/>
            <pc:sldMk cId="2442960004" sldId="264"/>
            <ac:spMk id="48" creationId="{151F8D54-5195-4686-B421-E1F7E4D42652}"/>
          </ac:spMkLst>
        </pc:spChg>
        <pc:spChg chg="del mod">
          <ac:chgData name="Ajay Singh" userId="f00166524a794984" providerId="LiveId" clId="{C8A3B081-2259-479B-B4E7-31E622BC5EBD}" dt="2022-05-10T11:54:37.587" v="5692" actId="478"/>
          <ac:spMkLst>
            <pc:docMk/>
            <pc:sldMk cId="2442960004" sldId="264"/>
            <ac:spMk id="80" creationId="{FE2AD138-6B8C-40CA-A949-80EE0AE830BE}"/>
          </ac:spMkLst>
        </pc:spChg>
        <pc:spChg chg="del">
          <ac:chgData name="Ajay Singh" userId="f00166524a794984" providerId="LiveId" clId="{C8A3B081-2259-479B-B4E7-31E622BC5EBD}" dt="2022-05-08T19:47:40.579" v="324" actId="478"/>
          <ac:spMkLst>
            <pc:docMk/>
            <pc:sldMk cId="2442960004" sldId="264"/>
            <ac:spMk id="87" creationId="{BF061177-3A0B-4D94-95FF-46770B8B2E9B}"/>
          </ac:spMkLst>
        </pc:spChg>
        <pc:spChg chg="del">
          <ac:chgData name="Ajay Singh" userId="f00166524a794984" providerId="LiveId" clId="{C8A3B081-2259-479B-B4E7-31E622BC5EBD}" dt="2022-05-08T19:47:48.009" v="327" actId="478"/>
          <ac:spMkLst>
            <pc:docMk/>
            <pc:sldMk cId="2442960004" sldId="264"/>
            <ac:spMk id="88" creationId="{C441B089-8C78-493A-B640-E4942D9BE68E}"/>
          </ac:spMkLst>
        </pc:spChg>
        <pc:spChg chg="del mod ord">
          <ac:chgData name="Ajay Singh" userId="f00166524a794984" providerId="LiveId" clId="{C8A3B081-2259-479B-B4E7-31E622BC5EBD}" dt="2022-05-10T11:42:33.507" v="4899" actId="478"/>
          <ac:spMkLst>
            <pc:docMk/>
            <pc:sldMk cId="2442960004" sldId="264"/>
            <ac:spMk id="89" creationId="{1710653A-F5C8-47DE-8D3E-A0B5438ED781}"/>
          </ac:spMkLst>
        </pc:spChg>
        <pc:spChg chg="add mod">
          <ac:chgData name="Ajay Singh" userId="f00166524a794984" providerId="LiveId" clId="{C8A3B081-2259-479B-B4E7-31E622BC5EBD}" dt="2022-05-10T12:03:55.308" v="6316" actId="14100"/>
          <ac:spMkLst>
            <pc:docMk/>
            <pc:sldMk cId="2442960004" sldId="264"/>
            <ac:spMk id="91" creationId="{9032E0D5-298C-EE26-2C4F-E17E7FABC75A}"/>
          </ac:spMkLst>
        </pc:spChg>
        <pc:spChg chg="add mod">
          <ac:chgData name="Ajay Singh" userId="f00166524a794984" providerId="LiveId" clId="{C8A3B081-2259-479B-B4E7-31E622BC5EBD}" dt="2022-05-10T11:57:55.901" v="5883" actId="20577"/>
          <ac:spMkLst>
            <pc:docMk/>
            <pc:sldMk cId="2442960004" sldId="264"/>
            <ac:spMk id="92" creationId="{41445E6F-6F93-1C7D-B234-7AFFC5FC091C}"/>
          </ac:spMkLst>
        </pc:spChg>
        <pc:spChg chg="add mod">
          <ac:chgData name="Ajay Singh" userId="f00166524a794984" providerId="LiveId" clId="{C8A3B081-2259-479B-B4E7-31E622BC5EBD}" dt="2022-05-10T11:56:49.380" v="5771" actId="1038"/>
          <ac:spMkLst>
            <pc:docMk/>
            <pc:sldMk cId="2442960004" sldId="264"/>
            <ac:spMk id="93" creationId="{C47AAE4B-0FD4-E6CD-EA1B-498B3B083904}"/>
          </ac:spMkLst>
        </pc:spChg>
        <pc:spChg chg="add del mod">
          <ac:chgData name="Ajay Singh" userId="f00166524a794984" providerId="LiveId" clId="{C8A3B081-2259-479B-B4E7-31E622BC5EBD}" dt="2022-05-10T12:04:23.594" v="6321" actId="478"/>
          <ac:spMkLst>
            <pc:docMk/>
            <pc:sldMk cId="2442960004" sldId="264"/>
            <ac:spMk id="94" creationId="{572864BD-94AC-D76F-FD2C-2882F890D199}"/>
          </ac:spMkLst>
        </pc:spChg>
        <pc:spChg chg="del">
          <ac:chgData name="Ajay Singh" userId="f00166524a794984" providerId="LiveId" clId="{C8A3B081-2259-479B-B4E7-31E622BC5EBD}" dt="2022-05-08T19:47:46.348" v="326" actId="478"/>
          <ac:spMkLst>
            <pc:docMk/>
            <pc:sldMk cId="2442960004" sldId="264"/>
            <ac:spMk id="95" creationId="{8D0359B6-238F-4B5E-B1A4-229F370E96D7}"/>
          </ac:spMkLst>
        </pc:spChg>
        <pc:spChg chg="del">
          <ac:chgData name="Ajay Singh" userId="f00166524a794984" providerId="LiveId" clId="{C8A3B081-2259-479B-B4E7-31E622BC5EBD}" dt="2022-05-08T19:47:44.077" v="325" actId="478"/>
          <ac:spMkLst>
            <pc:docMk/>
            <pc:sldMk cId="2442960004" sldId="264"/>
            <ac:spMk id="96" creationId="{C14F284B-6377-4804-9C82-CA1083F54D5A}"/>
          </ac:spMkLst>
        </pc:spChg>
        <pc:spChg chg="add del mod">
          <ac:chgData name="Ajay Singh" userId="f00166524a794984" providerId="LiveId" clId="{C8A3B081-2259-479B-B4E7-31E622BC5EBD}" dt="2022-05-08T19:48:03.974" v="333" actId="478"/>
          <ac:spMkLst>
            <pc:docMk/>
            <pc:sldMk cId="2442960004" sldId="264"/>
            <ac:spMk id="180" creationId="{CA13DDFF-B0EA-36D9-A53D-6C72509573F7}"/>
          </ac:spMkLst>
        </pc:spChg>
        <pc:spChg chg="add mod">
          <ac:chgData name="Ajay Singh" userId="f00166524a794984" providerId="LiveId" clId="{C8A3B081-2259-479B-B4E7-31E622BC5EBD}" dt="2022-05-10T11:42:54.863" v="4902" actId="255"/>
          <ac:spMkLst>
            <pc:docMk/>
            <pc:sldMk cId="2442960004" sldId="264"/>
            <ac:spMk id="180" creationId="{EB7012CF-9777-B4FD-F170-7CB512659AD5}"/>
          </ac:spMkLst>
        </pc:spChg>
        <pc:spChg chg="mod">
          <ac:chgData name="Ajay Singh" userId="f00166524a794984" providerId="LiveId" clId="{C8A3B081-2259-479B-B4E7-31E622BC5EBD}" dt="2022-05-08T19:49:51.087" v="393" actId="207"/>
          <ac:spMkLst>
            <pc:docMk/>
            <pc:sldMk cId="2442960004" sldId="264"/>
            <ac:spMk id="182" creationId="{5150B870-75D9-8860-38E0-1BCC5638B895}"/>
          </ac:spMkLst>
        </pc:spChg>
        <pc:spChg chg="mod">
          <ac:chgData name="Ajay Singh" userId="f00166524a794984" providerId="LiveId" clId="{C8A3B081-2259-479B-B4E7-31E622BC5EBD}" dt="2022-05-08T19:49:51.087" v="393" actId="207"/>
          <ac:spMkLst>
            <pc:docMk/>
            <pc:sldMk cId="2442960004" sldId="264"/>
            <ac:spMk id="183" creationId="{74958F9C-2BAA-EDEA-A7DE-668E94536BF7}"/>
          </ac:spMkLst>
        </pc:spChg>
        <pc:spChg chg="mod topLvl">
          <ac:chgData name="Ajay Singh" userId="f00166524a794984" providerId="LiveId" clId="{C8A3B081-2259-479B-B4E7-31E622BC5EBD}" dt="2022-05-10T12:03:45.316" v="6314" actId="14100"/>
          <ac:spMkLst>
            <pc:docMk/>
            <pc:sldMk cId="2442960004" sldId="264"/>
            <ac:spMk id="185" creationId="{AA28CFA6-1725-41B9-AFC0-2D9C4C887905}"/>
          </ac:spMkLst>
        </pc:spChg>
        <pc:spChg chg="del mod topLvl">
          <ac:chgData name="Ajay Singh" userId="f00166524a794984" providerId="LiveId" clId="{C8A3B081-2259-479B-B4E7-31E622BC5EBD}" dt="2022-05-10T11:39:44.281" v="4866" actId="478"/>
          <ac:spMkLst>
            <pc:docMk/>
            <pc:sldMk cId="2442960004" sldId="264"/>
            <ac:spMk id="186" creationId="{AE0232FB-F1E3-4951-A55C-3F3342DF6A13}"/>
          </ac:spMkLst>
        </pc:spChg>
        <pc:spChg chg="mod">
          <ac:chgData name="Ajay Singh" userId="f00166524a794984" providerId="LiveId" clId="{C8A3B081-2259-479B-B4E7-31E622BC5EBD}" dt="2022-05-10T11:51:48.937" v="5633" actId="14100"/>
          <ac:spMkLst>
            <pc:docMk/>
            <pc:sldMk cId="2442960004" sldId="264"/>
            <ac:spMk id="187" creationId="{B46D891C-8009-4D3A-AE8D-056B662B8089}"/>
          </ac:spMkLst>
        </pc:spChg>
        <pc:spChg chg="mod">
          <ac:chgData name="Ajay Singh" userId="f00166524a794984" providerId="LiveId" clId="{C8A3B081-2259-479B-B4E7-31E622BC5EBD}" dt="2022-05-10T11:51:53.213" v="5634" actId="14100"/>
          <ac:spMkLst>
            <pc:docMk/>
            <pc:sldMk cId="2442960004" sldId="264"/>
            <ac:spMk id="188" creationId="{0A5AD744-30BD-4F9E-88ED-80B7CB0B905E}"/>
          </ac:spMkLst>
        </pc:spChg>
        <pc:spChg chg="mod">
          <ac:chgData name="Ajay Singh" userId="f00166524a794984" providerId="LiveId" clId="{C8A3B081-2259-479B-B4E7-31E622BC5EBD}" dt="2022-05-10T11:51:58.798" v="5635" actId="14100"/>
          <ac:spMkLst>
            <pc:docMk/>
            <pc:sldMk cId="2442960004" sldId="264"/>
            <ac:spMk id="189" creationId="{BAB1ACF7-5AEB-4633-8F49-D88B53378400}"/>
          </ac:spMkLst>
        </pc:spChg>
        <pc:spChg chg="mod">
          <ac:chgData name="Ajay Singh" userId="f00166524a794984" providerId="LiveId" clId="{C8A3B081-2259-479B-B4E7-31E622BC5EBD}" dt="2022-05-10T11:52:03.283" v="5636" actId="14100"/>
          <ac:spMkLst>
            <pc:docMk/>
            <pc:sldMk cId="2442960004" sldId="264"/>
            <ac:spMk id="190" creationId="{D47EB548-7973-4FFC-B967-63DC95FCDF00}"/>
          </ac:spMkLst>
        </pc:spChg>
        <pc:spChg chg="del">
          <ac:chgData name="Ajay Singh" userId="f00166524a794984" providerId="LiveId" clId="{C8A3B081-2259-479B-B4E7-31E622BC5EBD}" dt="2022-05-10T11:40:19.754" v="4871" actId="478"/>
          <ac:spMkLst>
            <pc:docMk/>
            <pc:sldMk cId="2442960004" sldId="264"/>
            <ac:spMk id="192" creationId="{7917D667-8C6B-4BE2-89A8-EE34784ECF48}"/>
          </ac:spMkLst>
        </pc:spChg>
        <pc:spChg chg="del">
          <ac:chgData name="Ajay Singh" userId="f00166524a794984" providerId="LiveId" clId="{C8A3B081-2259-479B-B4E7-31E622BC5EBD}" dt="2022-05-10T11:40:29.299" v="4874" actId="478"/>
          <ac:spMkLst>
            <pc:docMk/>
            <pc:sldMk cId="2442960004" sldId="264"/>
            <ac:spMk id="193" creationId="{2EDD0A13-925F-4A1B-ABFB-3C67C1357966}"/>
          </ac:spMkLst>
        </pc:spChg>
        <pc:spChg chg="del">
          <ac:chgData name="Ajay Singh" userId="f00166524a794984" providerId="LiveId" clId="{C8A3B081-2259-479B-B4E7-31E622BC5EBD}" dt="2022-05-10T11:40:39.984" v="4877" actId="478"/>
          <ac:spMkLst>
            <pc:docMk/>
            <pc:sldMk cId="2442960004" sldId="264"/>
            <ac:spMk id="194" creationId="{BA54671E-ACFD-4428-B4B7-A37E5BA61CB3}"/>
          </ac:spMkLst>
        </pc:spChg>
        <pc:spChg chg="mod">
          <ac:chgData name="Ajay Singh" userId="f00166524a794984" providerId="LiveId" clId="{C8A3B081-2259-479B-B4E7-31E622BC5EBD}" dt="2022-05-08T19:49:02.592" v="355"/>
          <ac:spMkLst>
            <pc:docMk/>
            <pc:sldMk cId="2442960004" sldId="264"/>
            <ac:spMk id="195" creationId="{E1AFA4E6-2BF2-AD47-5E26-C3E4D51AD17B}"/>
          </ac:spMkLst>
        </pc:spChg>
        <pc:spChg chg="del">
          <ac:chgData name="Ajay Singh" userId="f00166524a794984" providerId="LiveId" clId="{C8A3B081-2259-479B-B4E7-31E622BC5EBD}" dt="2022-05-10T11:40:37.801" v="4876" actId="478"/>
          <ac:spMkLst>
            <pc:docMk/>
            <pc:sldMk cId="2442960004" sldId="264"/>
            <ac:spMk id="196" creationId="{8AD2DF00-0982-4B28-B4A0-DF7B4B6DA358}"/>
          </ac:spMkLst>
        </pc:spChg>
        <pc:spChg chg="del mod">
          <ac:chgData name="Ajay Singh" userId="f00166524a794984" providerId="LiveId" clId="{C8A3B081-2259-479B-B4E7-31E622BC5EBD}" dt="2022-05-10T11:40:18.112" v="4870"/>
          <ac:spMkLst>
            <pc:docMk/>
            <pc:sldMk cId="2442960004" sldId="264"/>
            <ac:spMk id="202" creationId="{70D38E9A-94A7-447A-89C1-EB62E888BD09}"/>
          </ac:spMkLst>
        </pc:spChg>
        <pc:spChg chg="del mod">
          <ac:chgData name="Ajay Singh" userId="f00166524a794984" providerId="LiveId" clId="{C8A3B081-2259-479B-B4E7-31E622BC5EBD}" dt="2022-05-10T11:40:22.969" v="4872" actId="478"/>
          <ac:spMkLst>
            <pc:docMk/>
            <pc:sldMk cId="2442960004" sldId="264"/>
            <ac:spMk id="203" creationId="{F628A559-BC49-4742-82C4-4124FF63A8B1}"/>
          </ac:spMkLst>
        </pc:spChg>
        <pc:spChg chg="del mod">
          <ac:chgData name="Ajay Singh" userId="f00166524a794984" providerId="LiveId" clId="{C8A3B081-2259-479B-B4E7-31E622BC5EBD}" dt="2022-05-10T11:40:26.730" v="4873" actId="478"/>
          <ac:spMkLst>
            <pc:docMk/>
            <pc:sldMk cId="2442960004" sldId="264"/>
            <ac:spMk id="204" creationId="{CEBFB0FE-B591-4089-A1B4-FF85CA99D9DA}"/>
          </ac:spMkLst>
        </pc:spChg>
        <pc:spChg chg="mod">
          <ac:chgData name="Ajay Singh" userId="f00166524a794984" providerId="LiveId" clId="{C8A3B081-2259-479B-B4E7-31E622BC5EBD}" dt="2022-05-08T19:49:02.592" v="355"/>
          <ac:spMkLst>
            <pc:docMk/>
            <pc:sldMk cId="2442960004" sldId="264"/>
            <ac:spMk id="205" creationId="{10EE3127-BF8A-7299-205C-C3B77C635598}"/>
          </ac:spMkLst>
        </pc:spChg>
        <pc:spChg chg="add mod">
          <ac:chgData name="Ajay Singh" userId="f00166524a794984" providerId="LiveId" clId="{C8A3B081-2259-479B-B4E7-31E622BC5EBD}" dt="2022-05-08T19:49:32.105" v="389" actId="1038"/>
          <ac:spMkLst>
            <pc:docMk/>
            <pc:sldMk cId="2442960004" sldId="264"/>
            <ac:spMk id="206" creationId="{4D7E8D99-6879-D5E0-FCE6-04E6169D49C7}"/>
          </ac:spMkLst>
        </pc:spChg>
        <pc:spChg chg="del mod topLvl">
          <ac:chgData name="Ajay Singh" userId="f00166524a794984" providerId="LiveId" clId="{C8A3B081-2259-479B-B4E7-31E622BC5EBD}" dt="2022-05-10T11:55:47.657" v="5715" actId="478"/>
          <ac:spMkLst>
            <pc:docMk/>
            <pc:sldMk cId="2442960004" sldId="264"/>
            <ac:spMk id="208" creationId="{021E7780-BCB3-76F5-470D-205B7DB7CB0E}"/>
          </ac:spMkLst>
        </pc:spChg>
        <pc:spChg chg="del mod topLvl">
          <ac:chgData name="Ajay Singh" userId="f00166524a794984" providerId="LiveId" clId="{C8A3B081-2259-479B-B4E7-31E622BC5EBD}" dt="2022-05-08T19:52:02.897" v="414" actId="478"/>
          <ac:spMkLst>
            <pc:docMk/>
            <pc:sldMk cId="2442960004" sldId="264"/>
            <ac:spMk id="209" creationId="{A208ABE6-FCE5-859B-50B7-15670EF9A2B7}"/>
          </ac:spMkLst>
        </pc:spChg>
        <pc:spChg chg="del">
          <ac:chgData name="Ajay Singh" userId="f00166524a794984" providerId="LiveId" clId="{C8A3B081-2259-479B-B4E7-31E622BC5EBD}" dt="2022-05-10T11:40:18.072" v="4868" actId="478"/>
          <ac:spMkLst>
            <pc:docMk/>
            <pc:sldMk cId="2442960004" sldId="264"/>
            <ac:spMk id="1028" creationId="{C98C02B3-B192-4C19-95D4-A5FA419DA95D}"/>
          </ac:spMkLst>
        </pc:spChg>
        <pc:grpChg chg="del">
          <ac:chgData name="Ajay Singh" userId="f00166524a794984" providerId="LiveId" clId="{C8A3B081-2259-479B-B4E7-31E622BC5EBD}" dt="2022-05-10T11:42:21.138" v="4895" actId="478"/>
          <ac:grpSpMkLst>
            <pc:docMk/>
            <pc:sldMk cId="2442960004" sldId="264"/>
            <ac:grpSpMk id="12" creationId="{75301E57-A6A4-4748-B362-9BA17072ED18}"/>
          </ac:grpSpMkLst>
        </pc:grpChg>
        <pc:grpChg chg="del mod">
          <ac:chgData name="Ajay Singh" userId="f00166524a794984" providerId="LiveId" clId="{C8A3B081-2259-479B-B4E7-31E622BC5EBD}" dt="2022-05-08T19:52:29.916" v="420" actId="478"/>
          <ac:grpSpMkLst>
            <pc:docMk/>
            <pc:sldMk cId="2442960004" sldId="264"/>
            <ac:grpSpMk id="43" creationId="{91550221-8258-42F2-8C5D-7698C3085D53}"/>
          </ac:grpSpMkLst>
        </pc:grpChg>
        <pc:grpChg chg="del mod">
          <ac:chgData name="Ajay Singh" userId="f00166524a794984" providerId="LiveId" clId="{C8A3B081-2259-479B-B4E7-31E622BC5EBD}" dt="2022-05-10T11:55:05.885" v="5698" actId="478"/>
          <ac:grpSpMkLst>
            <pc:docMk/>
            <pc:sldMk cId="2442960004" sldId="264"/>
            <ac:grpSpMk id="45" creationId="{82DC834D-A801-489D-B18E-A3C9646F4D2E}"/>
          </ac:grpSpMkLst>
        </pc:grpChg>
        <pc:grpChg chg="del">
          <ac:chgData name="Ajay Singh" userId="f00166524a794984" providerId="LiveId" clId="{C8A3B081-2259-479B-B4E7-31E622BC5EBD}" dt="2022-05-10T11:36:29.409" v="4794" actId="478"/>
          <ac:grpSpMkLst>
            <pc:docMk/>
            <pc:sldMk cId="2442960004" sldId="264"/>
            <ac:grpSpMk id="81" creationId="{AB755EE4-AAED-40FD-A16A-259334EEE052}"/>
          </ac:grpSpMkLst>
        </pc:grpChg>
        <pc:grpChg chg="del">
          <ac:chgData name="Ajay Singh" userId="f00166524a794984" providerId="LiveId" clId="{C8A3B081-2259-479B-B4E7-31E622BC5EBD}" dt="2022-05-10T11:42:23.432" v="4896" actId="478"/>
          <ac:grpSpMkLst>
            <pc:docMk/>
            <pc:sldMk cId="2442960004" sldId="264"/>
            <ac:grpSpMk id="82" creationId="{B98E995E-9B1D-4A56-ACB0-682E15B8ABE6}"/>
          </ac:grpSpMkLst>
        </pc:grpChg>
        <pc:grpChg chg="del">
          <ac:chgData name="Ajay Singh" userId="f00166524a794984" providerId="LiveId" clId="{C8A3B081-2259-479B-B4E7-31E622BC5EBD}" dt="2022-05-08T19:48:26.200" v="339" actId="478"/>
          <ac:grpSpMkLst>
            <pc:docMk/>
            <pc:sldMk cId="2442960004" sldId="264"/>
            <ac:grpSpMk id="101" creationId="{3F8007BE-3B68-4A53-AEE4-024A0881F8D7}"/>
          </ac:grpSpMkLst>
        </pc:grpChg>
        <pc:grpChg chg="del">
          <ac:chgData name="Ajay Singh" userId="f00166524a794984" providerId="LiveId" clId="{C8A3B081-2259-479B-B4E7-31E622BC5EBD}" dt="2022-05-09T18:39:52.139" v="1103" actId="478"/>
          <ac:grpSpMkLst>
            <pc:docMk/>
            <pc:sldMk cId="2442960004" sldId="264"/>
            <ac:grpSpMk id="120" creationId="{E7C433E1-2468-4CB5-BB9B-DC81C26CDDD2}"/>
          </ac:grpSpMkLst>
        </pc:grpChg>
        <pc:grpChg chg="add del mod ord">
          <ac:chgData name="Ajay Singh" userId="f00166524a794984" providerId="LiveId" clId="{C8A3B081-2259-479B-B4E7-31E622BC5EBD}" dt="2022-05-08T19:49:56.376" v="394" actId="478"/>
          <ac:grpSpMkLst>
            <pc:docMk/>
            <pc:sldMk cId="2442960004" sldId="264"/>
            <ac:grpSpMk id="181" creationId="{8FFE0B11-2998-7809-D338-E9F8FCA29EFC}"/>
          </ac:grpSpMkLst>
        </pc:grpChg>
        <pc:grpChg chg="del mod">
          <ac:chgData name="Ajay Singh" userId="f00166524a794984" providerId="LiveId" clId="{C8A3B081-2259-479B-B4E7-31E622BC5EBD}" dt="2022-05-10T11:39:44.281" v="4866" actId="478"/>
          <ac:grpSpMkLst>
            <pc:docMk/>
            <pc:sldMk cId="2442960004" sldId="264"/>
            <ac:grpSpMk id="184" creationId="{337509D2-0CBC-4371-A05E-AF36659B07F3}"/>
          </ac:grpSpMkLst>
        </pc:grpChg>
        <pc:grpChg chg="add del mod">
          <ac:chgData name="Ajay Singh" userId="f00166524a794984" providerId="LiveId" clId="{C8A3B081-2259-479B-B4E7-31E622BC5EBD}" dt="2022-05-08T19:49:04.294" v="356"/>
          <ac:grpSpMkLst>
            <pc:docMk/>
            <pc:sldMk cId="2442960004" sldId="264"/>
            <ac:grpSpMk id="191" creationId="{AF989EF5-293D-F4FA-CC65-DD33AA4A6D82}"/>
          </ac:grpSpMkLst>
        </pc:grpChg>
        <pc:grpChg chg="del">
          <ac:chgData name="Ajay Singh" userId="f00166524a794984" providerId="LiveId" clId="{C8A3B081-2259-479B-B4E7-31E622BC5EBD}" dt="2022-05-10T11:40:43.976" v="4878" actId="478"/>
          <ac:grpSpMkLst>
            <pc:docMk/>
            <pc:sldMk cId="2442960004" sldId="264"/>
            <ac:grpSpMk id="197" creationId="{105EB04D-523A-471B-94D7-64FDA15599AA}"/>
          </ac:grpSpMkLst>
        </pc:grpChg>
        <pc:grpChg chg="add del mod">
          <ac:chgData name="Ajay Singh" userId="f00166524a794984" providerId="LiveId" clId="{C8A3B081-2259-479B-B4E7-31E622BC5EBD}" dt="2022-05-08T19:52:02.897" v="414" actId="478"/>
          <ac:grpSpMkLst>
            <pc:docMk/>
            <pc:sldMk cId="2442960004" sldId="264"/>
            <ac:grpSpMk id="207" creationId="{D22CABB0-687E-D0D0-8127-38543E141FD9}"/>
          </ac:grpSpMkLst>
        </pc:grpChg>
        <pc:graphicFrameChg chg="add del mod">
          <ac:chgData name="Ajay Singh" userId="f00166524a794984" providerId="LiveId" clId="{C8A3B081-2259-479B-B4E7-31E622BC5EBD}" dt="2022-05-10T11:33:34.745" v="4773" actId="478"/>
          <ac:graphicFrameMkLst>
            <pc:docMk/>
            <pc:sldMk cId="2442960004" sldId="264"/>
            <ac:graphicFrameMk id="86" creationId="{A77C41A4-A541-4D40-86A9-AE473942C719}"/>
          </ac:graphicFrameMkLst>
        </pc:graphicFrameChg>
        <pc:graphicFrameChg chg="add del mod">
          <ac:chgData name="Ajay Singh" userId="f00166524a794984" providerId="LiveId" clId="{C8A3B081-2259-479B-B4E7-31E622BC5EBD}" dt="2022-05-10T11:33:55.671" v="4776" actId="478"/>
          <ac:graphicFrameMkLst>
            <pc:docMk/>
            <pc:sldMk cId="2442960004" sldId="264"/>
            <ac:graphicFrameMk id="87" creationId="{A77C41A4-A541-4D40-86A9-AE473942C719}"/>
          </ac:graphicFrameMkLst>
        </pc:graphicFrameChg>
        <pc:graphicFrameChg chg="add mod">
          <ac:chgData name="Ajay Singh" userId="f00166524a794984" providerId="LiveId" clId="{C8A3B081-2259-479B-B4E7-31E622BC5EBD}" dt="2022-05-10T11:34:17.994" v="4781"/>
          <ac:graphicFrameMkLst>
            <pc:docMk/>
            <pc:sldMk cId="2442960004" sldId="264"/>
            <ac:graphicFrameMk id="88" creationId="{A77C41A4-A541-4D40-86A9-AE473942C719}"/>
          </ac:graphicFrameMkLst>
        </pc:graphicFrameChg>
        <pc:graphicFrameChg chg="add mod">
          <ac:chgData name="Ajay Singh" userId="f00166524a794984" providerId="LiveId" clId="{C8A3B081-2259-479B-B4E7-31E622BC5EBD}" dt="2022-05-10T12:03:50.619" v="6315" actId="1076"/>
          <ac:graphicFrameMkLst>
            <pc:docMk/>
            <pc:sldMk cId="2442960004" sldId="264"/>
            <ac:graphicFrameMk id="90" creationId="{A77C41A4-A541-4D40-86A9-AE473942C719}"/>
          </ac:graphicFrameMkLst>
        </pc:graphicFrameChg>
        <pc:graphicFrameChg chg="del mod">
          <ac:chgData name="Ajay Singh" userId="f00166524a794984" providerId="LiveId" clId="{C8A3B081-2259-479B-B4E7-31E622BC5EBD}" dt="2022-05-09T21:02:45.352" v="1549" actId="478"/>
          <ac:graphicFrameMkLst>
            <pc:docMk/>
            <pc:sldMk cId="2442960004" sldId="264"/>
            <ac:graphicFrameMk id="1027" creationId="{1B17C7EB-0FAD-41E6-9BE9-1AEB806F6571}"/>
          </ac:graphicFrameMkLst>
        </pc:graphicFrameChg>
      </pc:sldChg>
      <pc:sldChg chg="delSp del mod">
        <pc:chgData name="Ajay Singh" userId="f00166524a794984" providerId="LiveId" clId="{C8A3B081-2259-479B-B4E7-31E622BC5EBD}" dt="2022-05-10T11:01:20.908" v="4282" actId="2696"/>
        <pc:sldMkLst>
          <pc:docMk/>
          <pc:sldMk cId="686076518" sldId="265"/>
        </pc:sldMkLst>
        <pc:picChg chg="del">
          <ac:chgData name="Ajay Singh" userId="f00166524a794984" providerId="LiveId" clId="{C8A3B081-2259-479B-B4E7-31E622BC5EBD}" dt="2022-05-08T20:24:50.786" v="709" actId="478"/>
          <ac:picMkLst>
            <pc:docMk/>
            <pc:sldMk cId="686076518" sldId="265"/>
            <ac:picMk id="11" creationId="{2EDE650A-484A-4B1F-81B3-5F644EC5CD1B}"/>
          </ac:picMkLst>
        </pc:picChg>
      </pc:sldChg>
      <pc:sldChg chg="del">
        <pc:chgData name="Ajay Singh" userId="f00166524a794984" providerId="LiveId" clId="{C8A3B081-2259-479B-B4E7-31E622BC5EBD}" dt="2022-05-10T06:29:30.427" v="4009" actId="2696"/>
        <pc:sldMkLst>
          <pc:docMk/>
          <pc:sldMk cId="4129666702" sldId="266"/>
        </pc:sldMkLst>
      </pc:sldChg>
      <pc:sldChg chg="addSp delSp modSp new del mod">
        <pc:chgData name="Ajay Singh" userId="f00166524a794984" providerId="LiveId" clId="{C8A3B081-2259-479B-B4E7-31E622BC5EBD}" dt="2022-05-10T07:13:21.122" v="4252" actId="2696"/>
        <pc:sldMkLst>
          <pc:docMk/>
          <pc:sldMk cId="126092035" sldId="267"/>
        </pc:sldMkLst>
        <pc:graphicFrameChg chg="add del mod">
          <ac:chgData name="Ajay Singh" userId="f00166524a794984" providerId="LiveId" clId="{C8A3B081-2259-479B-B4E7-31E622BC5EBD}" dt="2022-05-08T19:02:32.263" v="179" actId="478"/>
          <ac:graphicFrameMkLst>
            <pc:docMk/>
            <pc:sldMk cId="126092035" sldId="267"/>
            <ac:graphicFrameMk id="5" creationId="{A77C41A4-A541-4D40-86A9-AE473942C719}"/>
          </ac:graphicFrameMkLst>
        </pc:graphicFrameChg>
        <pc:graphicFrameChg chg="add mod">
          <ac:chgData name="Ajay Singh" userId="f00166524a794984" providerId="LiveId" clId="{C8A3B081-2259-479B-B4E7-31E622BC5EBD}" dt="2022-05-09T17:47:06.565" v="906"/>
          <ac:graphicFrameMkLst>
            <pc:docMk/>
            <pc:sldMk cId="126092035" sldId="267"/>
            <ac:graphicFrameMk id="6" creationId="{A77C41A4-A541-4D40-86A9-AE473942C719}"/>
          </ac:graphicFrameMkLst>
        </pc:graphicFrameChg>
        <pc:graphicFrameChg chg="add del mod">
          <ac:chgData name="Ajay Singh" userId="f00166524a794984" providerId="LiveId" clId="{C8A3B081-2259-479B-B4E7-31E622BC5EBD}" dt="2022-05-09T17:47:17.845" v="919"/>
          <ac:graphicFrameMkLst>
            <pc:docMk/>
            <pc:sldMk cId="126092035" sldId="267"/>
            <ac:graphicFrameMk id="8" creationId="{A77C41A4-A541-4D40-86A9-AE473942C719}"/>
          </ac:graphicFrameMkLst>
        </pc:graphicFrameChg>
        <pc:graphicFrameChg chg="add del mod">
          <ac:chgData name="Ajay Singh" userId="f00166524a794984" providerId="LiveId" clId="{C8A3B081-2259-479B-B4E7-31E622BC5EBD}" dt="2022-05-09T17:49:36.899" v="931" actId="478"/>
          <ac:graphicFrameMkLst>
            <pc:docMk/>
            <pc:sldMk cId="126092035" sldId="267"/>
            <ac:graphicFrameMk id="9" creationId="{A77C41A4-A541-4D40-86A9-AE473942C719}"/>
          </ac:graphicFrameMkLst>
        </pc:graphicFrameChg>
        <pc:graphicFrameChg chg="add del mod">
          <ac:chgData name="Ajay Singh" userId="f00166524a794984" providerId="LiveId" clId="{C8A3B081-2259-479B-B4E7-31E622BC5EBD}" dt="2022-05-09T18:16:02.355" v="941" actId="478"/>
          <ac:graphicFrameMkLst>
            <pc:docMk/>
            <pc:sldMk cId="126092035" sldId="267"/>
            <ac:graphicFrameMk id="11" creationId="{A77C41A4-A541-4D40-86A9-AE473942C719}"/>
          </ac:graphicFrameMkLst>
        </pc:graphicFrameChg>
        <pc:graphicFrameChg chg="add del mod">
          <ac:chgData name="Ajay Singh" userId="f00166524a794984" providerId="LiveId" clId="{C8A3B081-2259-479B-B4E7-31E622BC5EBD}" dt="2022-05-09T18:17:01.477" v="951" actId="478"/>
          <ac:graphicFrameMkLst>
            <pc:docMk/>
            <pc:sldMk cId="126092035" sldId="267"/>
            <ac:graphicFrameMk id="12" creationId="{A77C41A4-A541-4D40-86A9-AE473942C719}"/>
          </ac:graphicFrameMkLst>
        </pc:graphicFrameChg>
        <pc:graphicFrameChg chg="add del mod">
          <ac:chgData name="Ajay Singh" userId="f00166524a794984" providerId="LiveId" clId="{C8A3B081-2259-479B-B4E7-31E622BC5EBD}" dt="2022-05-09T18:22:35.160" v="967" actId="478"/>
          <ac:graphicFrameMkLst>
            <pc:docMk/>
            <pc:sldMk cId="126092035" sldId="267"/>
            <ac:graphicFrameMk id="15" creationId="{A77C41A4-A541-4D40-86A9-AE473942C719}"/>
          </ac:graphicFrameMkLst>
        </pc:graphicFrameChg>
        <pc:graphicFrameChg chg="add del mod">
          <ac:chgData name="Ajay Singh" userId="f00166524a794984" providerId="LiveId" clId="{C8A3B081-2259-479B-B4E7-31E622BC5EBD}" dt="2022-05-09T18:36:16.603" v="1063" actId="478"/>
          <ac:graphicFrameMkLst>
            <pc:docMk/>
            <pc:sldMk cId="126092035" sldId="267"/>
            <ac:graphicFrameMk id="18" creationId="{A77C41A4-A541-4D40-86A9-AE473942C719}"/>
          </ac:graphicFrameMkLst>
        </pc:graphicFrameChg>
        <pc:graphicFrameChg chg="add del mod">
          <ac:chgData name="Ajay Singh" userId="f00166524a794984" providerId="LiveId" clId="{C8A3B081-2259-479B-B4E7-31E622BC5EBD}" dt="2022-05-09T21:07:53.402" v="1640" actId="478"/>
          <ac:graphicFrameMkLst>
            <pc:docMk/>
            <pc:sldMk cId="126092035" sldId="267"/>
            <ac:graphicFrameMk id="21" creationId="{A77C41A4-A541-4D40-86A9-AE473942C719}"/>
          </ac:graphicFrameMkLst>
        </pc:graphicFrameChg>
        <pc:graphicFrameChg chg="add del mod">
          <ac:chgData name="Ajay Singh" userId="f00166524a794984" providerId="LiveId" clId="{C8A3B081-2259-479B-B4E7-31E622BC5EBD}" dt="2022-05-09T21:08:36.938" v="1646" actId="478"/>
          <ac:graphicFrameMkLst>
            <pc:docMk/>
            <pc:sldMk cId="126092035" sldId="267"/>
            <ac:graphicFrameMk id="22" creationId="{A77C41A4-A541-4D40-86A9-AE473942C719}"/>
          </ac:graphicFrameMkLst>
        </pc:graphicFrameChg>
        <pc:graphicFrameChg chg="add del mod">
          <ac:chgData name="Ajay Singh" userId="f00166524a794984" providerId="LiveId" clId="{C8A3B081-2259-479B-B4E7-31E622BC5EBD}" dt="2022-05-09T21:09:05.776" v="1656" actId="478"/>
          <ac:graphicFrameMkLst>
            <pc:docMk/>
            <pc:sldMk cId="126092035" sldId="267"/>
            <ac:graphicFrameMk id="23" creationId="{A77C41A4-A541-4D40-86A9-AE473942C719}"/>
          </ac:graphicFrameMkLst>
        </pc:graphicFrameChg>
        <pc:graphicFrameChg chg="add mod">
          <ac:chgData name="Ajay Singh" userId="f00166524a794984" providerId="LiveId" clId="{C8A3B081-2259-479B-B4E7-31E622BC5EBD}" dt="2022-05-09T21:09:46.258" v="1663" actId="14100"/>
          <ac:graphicFrameMkLst>
            <pc:docMk/>
            <pc:sldMk cId="126092035" sldId="267"/>
            <ac:graphicFrameMk id="24" creationId="{A77C41A4-A541-4D40-86A9-AE473942C719}"/>
          </ac:graphicFrameMkLst>
        </pc:graphicFrameChg>
        <pc:picChg chg="add del mod">
          <ac:chgData name="Ajay Singh" userId="f00166524a794984" providerId="LiveId" clId="{C8A3B081-2259-479B-B4E7-31E622BC5EBD}" dt="2022-05-09T18:17:08.557" v="953" actId="478"/>
          <ac:picMkLst>
            <pc:docMk/>
            <pc:sldMk cId="126092035" sldId="267"/>
            <ac:picMk id="7" creationId="{B241B465-6DBC-5A9B-F46D-260FE6532BDC}"/>
          </ac:picMkLst>
        </pc:picChg>
        <pc:picChg chg="add del mod">
          <ac:chgData name="Ajay Singh" userId="f00166524a794984" providerId="LiveId" clId="{C8A3B081-2259-479B-B4E7-31E622BC5EBD}" dt="2022-05-09T21:07:39.401" v="1633" actId="478"/>
          <ac:picMkLst>
            <pc:docMk/>
            <pc:sldMk cId="126092035" sldId="267"/>
            <ac:picMk id="10" creationId="{EB39446D-3D15-A90A-0237-40CEB32349A9}"/>
          </ac:picMkLst>
        </pc:picChg>
        <pc:picChg chg="add mod">
          <ac:chgData name="Ajay Singh" userId="f00166524a794984" providerId="LiveId" clId="{C8A3B081-2259-479B-B4E7-31E622BC5EBD}" dt="2022-05-09T18:24:13.687" v="969" actId="14100"/>
          <ac:picMkLst>
            <pc:docMk/>
            <pc:sldMk cId="126092035" sldId="267"/>
            <ac:picMk id="14" creationId="{0E344771-D340-6645-1B61-1BA6F25E1941}"/>
          </ac:picMkLst>
        </pc:picChg>
        <pc:picChg chg="add mod">
          <ac:chgData name="Ajay Singh" userId="f00166524a794984" providerId="LiveId" clId="{C8A3B081-2259-479B-B4E7-31E622BC5EBD}" dt="2022-05-09T18:22:33.922" v="966" actId="962"/>
          <ac:picMkLst>
            <pc:docMk/>
            <pc:sldMk cId="126092035" sldId="267"/>
            <ac:picMk id="17" creationId="{70F7E7B1-7857-71C6-B1D6-F7CC1508104E}"/>
          </ac:picMkLst>
        </pc:picChg>
        <pc:picChg chg="add mod">
          <ac:chgData name="Ajay Singh" userId="f00166524a794984" providerId="LiveId" clId="{C8A3B081-2259-479B-B4E7-31E622BC5EBD}" dt="2022-05-09T18:36:36.670" v="1067" actId="1076"/>
          <ac:picMkLst>
            <pc:docMk/>
            <pc:sldMk cId="126092035" sldId="267"/>
            <ac:picMk id="20" creationId="{1D8C5BCD-B558-9EAB-C1EA-18305B61FC98}"/>
          </ac:picMkLst>
        </pc:picChg>
      </pc:sldChg>
      <pc:sldChg chg="addSp delSp modSp add mod">
        <pc:chgData name="Ajay Singh" userId="f00166524a794984" providerId="LiveId" clId="{C8A3B081-2259-479B-B4E7-31E622BC5EBD}" dt="2022-05-10T14:29:52.299" v="9726" actId="478"/>
        <pc:sldMkLst>
          <pc:docMk/>
          <pc:sldMk cId="91043235" sldId="268"/>
        </pc:sldMkLst>
        <pc:spChg chg="mod">
          <ac:chgData name="Ajay Singh" userId="f00166524a794984" providerId="LiveId" clId="{C8A3B081-2259-479B-B4E7-31E622BC5EBD}" dt="2022-05-09T20:59:04.498" v="1538" actId="1036"/>
          <ac:spMkLst>
            <pc:docMk/>
            <pc:sldMk cId="91043235" sldId="268"/>
            <ac:spMk id="2" creationId="{24F19464-7408-4CB8-9C8D-6CAE84CA4FAD}"/>
          </ac:spMkLst>
        </pc:spChg>
        <pc:spChg chg="del mod">
          <ac:chgData name="Ajay Singh" userId="f00166524a794984" providerId="LiveId" clId="{C8A3B081-2259-479B-B4E7-31E622BC5EBD}" dt="2022-05-10T12:05:21.886" v="6324" actId="478"/>
          <ac:spMkLst>
            <pc:docMk/>
            <pc:sldMk cId="91043235" sldId="268"/>
            <ac:spMk id="3" creationId="{7621D134-7BBF-451B-A631-5F4F57ABCF61}"/>
          </ac:spMkLst>
        </pc:spChg>
        <pc:spChg chg="del">
          <ac:chgData name="Ajay Singh" userId="f00166524a794984" providerId="LiveId" clId="{C8A3B081-2259-479B-B4E7-31E622BC5EBD}" dt="2022-05-10T11:03:42.294" v="4288" actId="478"/>
          <ac:spMkLst>
            <pc:docMk/>
            <pc:sldMk cId="91043235" sldId="268"/>
            <ac:spMk id="15" creationId="{2F262482-E3E6-4492-8A0F-4EB079969074}"/>
          </ac:spMkLst>
        </pc:spChg>
        <pc:spChg chg="del mod">
          <ac:chgData name="Ajay Singh" userId="f00166524a794984" providerId="LiveId" clId="{C8A3B081-2259-479B-B4E7-31E622BC5EBD}" dt="2022-05-10T14:29:52.299" v="9726" actId="478"/>
          <ac:spMkLst>
            <pc:docMk/>
            <pc:sldMk cId="91043235" sldId="268"/>
            <ac:spMk id="39" creationId="{3473A0FD-0576-413F-B773-3FD940B32A03}"/>
          </ac:spMkLst>
        </pc:spChg>
        <pc:spChg chg="mod">
          <ac:chgData name="Ajay Singh" userId="f00166524a794984" providerId="LiveId" clId="{C8A3B081-2259-479B-B4E7-31E622BC5EBD}" dt="2022-05-10T13:46:42.635" v="8206" actId="207"/>
          <ac:spMkLst>
            <pc:docMk/>
            <pc:sldMk cId="91043235" sldId="268"/>
            <ac:spMk id="42" creationId="{2B5BB5A9-EBF5-4B8A-9F43-73BA73A14309}"/>
          </ac:spMkLst>
        </pc:spChg>
        <pc:spChg chg="del">
          <ac:chgData name="Ajay Singh" userId="f00166524a794984" providerId="LiveId" clId="{C8A3B081-2259-479B-B4E7-31E622BC5EBD}" dt="2022-05-10T11:13:28.129" v="4303" actId="478"/>
          <ac:spMkLst>
            <pc:docMk/>
            <pc:sldMk cId="91043235" sldId="268"/>
            <ac:spMk id="45" creationId="{809FA2F3-8F76-4848-B55D-FA6947FE773C}"/>
          </ac:spMkLst>
        </pc:spChg>
        <pc:spChg chg="del">
          <ac:chgData name="Ajay Singh" userId="f00166524a794984" providerId="LiveId" clId="{C8A3B081-2259-479B-B4E7-31E622BC5EBD}" dt="2022-05-10T11:13:31.027" v="4304" actId="478"/>
          <ac:spMkLst>
            <pc:docMk/>
            <pc:sldMk cId="91043235" sldId="268"/>
            <ac:spMk id="138" creationId="{012B5CF6-F3B0-4A9A-AB3D-0DCFDC2E8277}"/>
          </ac:spMkLst>
        </pc:spChg>
        <pc:spChg chg="del">
          <ac:chgData name="Ajay Singh" userId="f00166524a794984" providerId="LiveId" clId="{C8A3B081-2259-479B-B4E7-31E622BC5EBD}" dt="2022-05-10T11:14:02.351" v="4366" actId="478"/>
          <ac:spMkLst>
            <pc:docMk/>
            <pc:sldMk cId="91043235" sldId="268"/>
            <ac:spMk id="145" creationId="{A47DBF62-721A-4FB1-AD0A-811040ED7805}"/>
          </ac:spMkLst>
        </pc:spChg>
        <pc:spChg chg="add del mod">
          <ac:chgData name="Ajay Singh" userId="f00166524a794984" providerId="LiveId" clId="{C8A3B081-2259-479B-B4E7-31E622BC5EBD}" dt="2022-05-10T11:14:36.673" v="4371" actId="478"/>
          <ac:spMkLst>
            <pc:docMk/>
            <pc:sldMk cId="91043235" sldId="268"/>
            <ac:spMk id="149" creationId="{86D87805-B0C5-72CC-2C16-85CA5963E3AD}"/>
          </ac:spMkLst>
        </pc:spChg>
        <pc:spChg chg="add mod">
          <ac:chgData name="Ajay Singh" userId="f00166524a794984" providerId="LiveId" clId="{C8A3B081-2259-479B-B4E7-31E622BC5EBD}" dt="2022-05-10T13:46:46.670" v="8207" actId="207"/>
          <ac:spMkLst>
            <pc:docMk/>
            <pc:sldMk cId="91043235" sldId="268"/>
            <ac:spMk id="152" creationId="{2CE8F668-34B7-855D-64B8-688A1F616E64}"/>
          </ac:spMkLst>
        </pc:spChg>
        <pc:spChg chg="add mod ord">
          <ac:chgData name="Ajay Singh" userId="f00166524a794984" providerId="LiveId" clId="{C8A3B081-2259-479B-B4E7-31E622BC5EBD}" dt="2022-05-10T12:41:54.036" v="7757" actId="167"/>
          <ac:spMkLst>
            <pc:docMk/>
            <pc:sldMk cId="91043235" sldId="268"/>
            <ac:spMk id="153" creationId="{B90A0293-7937-93B6-8AAC-91A47765AE49}"/>
          </ac:spMkLst>
        </pc:spChg>
        <pc:grpChg chg="del">
          <ac:chgData name="Ajay Singh" userId="f00166524a794984" providerId="LiveId" clId="{C8A3B081-2259-479B-B4E7-31E622BC5EBD}" dt="2022-05-10T11:02:00.900" v="4283" actId="478"/>
          <ac:grpSpMkLst>
            <pc:docMk/>
            <pc:sldMk cId="91043235" sldId="268"/>
            <ac:grpSpMk id="46" creationId="{599366DF-55F9-4DAD-B4AA-19F758893012}"/>
          </ac:grpSpMkLst>
        </pc:grpChg>
        <pc:grpChg chg="del">
          <ac:chgData name="Ajay Singh" userId="f00166524a794984" providerId="LiveId" clId="{C8A3B081-2259-479B-B4E7-31E622BC5EBD}" dt="2022-05-10T11:02:13.668" v="4284" actId="478"/>
          <ac:grpSpMkLst>
            <pc:docMk/>
            <pc:sldMk cId="91043235" sldId="268"/>
            <ac:grpSpMk id="49" creationId="{216EE5B6-604E-4E32-9786-36D540E8F489}"/>
          </ac:grpSpMkLst>
        </pc:grpChg>
        <pc:grpChg chg="del">
          <ac:chgData name="Ajay Singh" userId="f00166524a794984" providerId="LiveId" clId="{C8A3B081-2259-479B-B4E7-31E622BC5EBD}" dt="2022-05-10T11:02:13.668" v="4284" actId="478"/>
          <ac:grpSpMkLst>
            <pc:docMk/>
            <pc:sldMk cId="91043235" sldId="268"/>
            <ac:grpSpMk id="52" creationId="{372E8F5E-9919-4F1F-A68E-D2914CB188A3}"/>
          </ac:grpSpMkLst>
        </pc:grpChg>
        <pc:grpChg chg="del">
          <ac:chgData name="Ajay Singh" userId="f00166524a794984" providerId="LiveId" clId="{C8A3B081-2259-479B-B4E7-31E622BC5EBD}" dt="2022-05-10T11:02:28.165" v="4285" actId="478"/>
          <ac:grpSpMkLst>
            <pc:docMk/>
            <pc:sldMk cId="91043235" sldId="268"/>
            <ac:grpSpMk id="55" creationId="{7AA67257-5B1E-40FE-9D45-5FC443D2E57D}"/>
          </ac:grpSpMkLst>
        </pc:grpChg>
        <pc:grpChg chg="del">
          <ac:chgData name="Ajay Singh" userId="f00166524a794984" providerId="LiveId" clId="{C8A3B081-2259-479B-B4E7-31E622BC5EBD}" dt="2022-05-10T11:02:28.165" v="4285" actId="478"/>
          <ac:grpSpMkLst>
            <pc:docMk/>
            <pc:sldMk cId="91043235" sldId="268"/>
            <ac:grpSpMk id="58" creationId="{BAF3F997-F74B-44D5-ADC7-3A6A3E8F33D4}"/>
          </ac:grpSpMkLst>
        </pc:grpChg>
        <pc:grpChg chg="del">
          <ac:chgData name="Ajay Singh" userId="f00166524a794984" providerId="LiveId" clId="{C8A3B081-2259-479B-B4E7-31E622BC5EBD}" dt="2022-05-10T11:02:28.165" v="4285" actId="478"/>
          <ac:grpSpMkLst>
            <pc:docMk/>
            <pc:sldMk cId="91043235" sldId="268"/>
            <ac:grpSpMk id="61" creationId="{DFBB68F4-0F5F-426F-A4AB-882F8CE2D844}"/>
          </ac:grpSpMkLst>
        </pc:grpChg>
        <pc:grpChg chg="del">
          <ac:chgData name="Ajay Singh" userId="f00166524a794984" providerId="LiveId" clId="{C8A3B081-2259-479B-B4E7-31E622BC5EBD}" dt="2022-05-10T11:02:28.165" v="4285" actId="478"/>
          <ac:grpSpMkLst>
            <pc:docMk/>
            <pc:sldMk cId="91043235" sldId="268"/>
            <ac:grpSpMk id="64" creationId="{DF84D129-FCE6-4AC4-ACE8-B7104E617F1C}"/>
          </ac:grpSpMkLst>
        </pc:grpChg>
        <pc:grpChg chg="del">
          <ac:chgData name="Ajay Singh" userId="f00166524a794984" providerId="LiveId" clId="{C8A3B081-2259-479B-B4E7-31E622BC5EBD}" dt="2022-05-10T11:02:28.165" v="4285" actId="478"/>
          <ac:grpSpMkLst>
            <pc:docMk/>
            <pc:sldMk cId="91043235" sldId="268"/>
            <ac:grpSpMk id="67" creationId="{9FBD5D5C-4132-4D5A-BFD0-253BC5B17321}"/>
          </ac:grpSpMkLst>
        </pc:grpChg>
        <pc:grpChg chg="del">
          <ac:chgData name="Ajay Singh" userId="f00166524a794984" providerId="LiveId" clId="{C8A3B081-2259-479B-B4E7-31E622BC5EBD}" dt="2022-05-10T11:02:28.165" v="4285" actId="478"/>
          <ac:grpSpMkLst>
            <pc:docMk/>
            <pc:sldMk cId="91043235" sldId="268"/>
            <ac:grpSpMk id="70" creationId="{1D5F139B-37E3-4135-BF09-9FC9464608F4}"/>
          </ac:grpSpMkLst>
        </pc:grpChg>
        <pc:grpChg chg="del">
          <ac:chgData name="Ajay Singh" userId="f00166524a794984" providerId="LiveId" clId="{C8A3B081-2259-479B-B4E7-31E622BC5EBD}" dt="2022-05-10T11:02:28.165" v="4285" actId="478"/>
          <ac:grpSpMkLst>
            <pc:docMk/>
            <pc:sldMk cId="91043235" sldId="268"/>
            <ac:grpSpMk id="73" creationId="{3CA12D67-A5CF-4E2D-934D-F0F789A371A6}"/>
          </ac:grpSpMkLst>
        </pc:grpChg>
        <pc:grpChg chg="del">
          <ac:chgData name="Ajay Singh" userId="f00166524a794984" providerId="LiveId" clId="{C8A3B081-2259-479B-B4E7-31E622BC5EBD}" dt="2022-05-10T11:02:00.900" v="4283" actId="478"/>
          <ac:grpSpMkLst>
            <pc:docMk/>
            <pc:sldMk cId="91043235" sldId="268"/>
            <ac:grpSpMk id="77" creationId="{D4175BCD-213B-40CA-9CAE-8B9ED737540C}"/>
          </ac:grpSpMkLst>
        </pc:grpChg>
        <pc:grpChg chg="del">
          <ac:chgData name="Ajay Singh" userId="f00166524a794984" providerId="LiveId" clId="{C8A3B081-2259-479B-B4E7-31E622BC5EBD}" dt="2022-05-10T11:02:13.668" v="4284" actId="478"/>
          <ac:grpSpMkLst>
            <pc:docMk/>
            <pc:sldMk cId="91043235" sldId="268"/>
            <ac:grpSpMk id="78" creationId="{FE49F8B6-6642-4190-A120-D592265F22A2}"/>
          </ac:grpSpMkLst>
        </pc:grpChg>
        <pc:grpChg chg="del">
          <ac:chgData name="Ajay Singh" userId="f00166524a794984" providerId="LiveId" clId="{C8A3B081-2259-479B-B4E7-31E622BC5EBD}" dt="2022-05-10T11:02:37.912" v="4286" actId="478"/>
          <ac:grpSpMkLst>
            <pc:docMk/>
            <pc:sldMk cId="91043235" sldId="268"/>
            <ac:grpSpMk id="79" creationId="{E8B12FCD-7CF6-4B62-812E-F853579B4DDB}"/>
          </ac:grpSpMkLst>
        </pc:grpChg>
        <pc:grpChg chg="del">
          <ac:chgData name="Ajay Singh" userId="f00166524a794984" providerId="LiveId" clId="{C8A3B081-2259-479B-B4E7-31E622BC5EBD}" dt="2022-05-10T11:02:47.843" v="4287" actId="478"/>
          <ac:grpSpMkLst>
            <pc:docMk/>
            <pc:sldMk cId="91043235" sldId="268"/>
            <ac:grpSpMk id="80" creationId="{8323390A-1919-4FA1-B4AE-98F3EEA705CB}"/>
          </ac:grpSpMkLst>
        </pc:grpChg>
        <pc:grpChg chg="del">
          <ac:chgData name="Ajay Singh" userId="f00166524a794984" providerId="LiveId" clId="{C8A3B081-2259-479B-B4E7-31E622BC5EBD}" dt="2022-05-10T11:03:42.294" v="4288" actId="478"/>
          <ac:grpSpMkLst>
            <pc:docMk/>
            <pc:sldMk cId="91043235" sldId="268"/>
            <ac:grpSpMk id="81" creationId="{AC6186F0-B018-432B-81F3-DA5CC38C35F6}"/>
          </ac:grpSpMkLst>
        </pc:grpChg>
        <pc:grpChg chg="del">
          <ac:chgData name="Ajay Singh" userId="f00166524a794984" providerId="LiveId" clId="{C8A3B081-2259-479B-B4E7-31E622BC5EBD}" dt="2022-05-10T11:03:42.294" v="4288" actId="478"/>
          <ac:grpSpMkLst>
            <pc:docMk/>
            <pc:sldMk cId="91043235" sldId="268"/>
            <ac:grpSpMk id="82" creationId="{CC67F7F5-BBFC-4FE7-953C-A46DF0BABBB3}"/>
          </ac:grpSpMkLst>
        </pc:grpChg>
        <pc:grpChg chg="del">
          <ac:chgData name="Ajay Singh" userId="f00166524a794984" providerId="LiveId" clId="{C8A3B081-2259-479B-B4E7-31E622BC5EBD}" dt="2022-05-10T11:03:48.389" v="4289" actId="478"/>
          <ac:grpSpMkLst>
            <pc:docMk/>
            <pc:sldMk cId="91043235" sldId="268"/>
            <ac:grpSpMk id="83" creationId="{8A37DE26-294C-4ACD-93AB-CB44DF217416}"/>
          </ac:grpSpMkLst>
        </pc:grpChg>
        <pc:grpChg chg="del">
          <ac:chgData name="Ajay Singh" userId="f00166524a794984" providerId="LiveId" clId="{C8A3B081-2259-479B-B4E7-31E622BC5EBD}" dt="2022-05-10T11:03:56.192" v="4290" actId="478"/>
          <ac:grpSpMkLst>
            <pc:docMk/>
            <pc:sldMk cId="91043235" sldId="268"/>
            <ac:grpSpMk id="84" creationId="{94575471-E1B1-41F1-81EF-064A394ACBC7}"/>
          </ac:grpSpMkLst>
        </pc:grpChg>
        <pc:grpChg chg="del">
          <ac:chgData name="Ajay Singh" userId="f00166524a794984" providerId="LiveId" clId="{C8A3B081-2259-479B-B4E7-31E622BC5EBD}" dt="2022-05-10T11:03:56.192" v="4290" actId="478"/>
          <ac:grpSpMkLst>
            <pc:docMk/>
            <pc:sldMk cId="91043235" sldId="268"/>
            <ac:grpSpMk id="85" creationId="{D5F3A367-28B5-4DC4-B748-8CAF2346FE68}"/>
          </ac:grpSpMkLst>
        </pc:grpChg>
        <pc:grpChg chg="del">
          <ac:chgData name="Ajay Singh" userId="f00166524a794984" providerId="LiveId" clId="{C8A3B081-2259-479B-B4E7-31E622BC5EBD}" dt="2022-05-10T11:02:47.843" v="4287" actId="478"/>
          <ac:grpSpMkLst>
            <pc:docMk/>
            <pc:sldMk cId="91043235" sldId="268"/>
            <ac:grpSpMk id="86" creationId="{9E99E9FB-F408-4284-849E-9431A5AE5379}"/>
          </ac:grpSpMkLst>
        </pc:grpChg>
        <pc:grpChg chg="del">
          <ac:chgData name="Ajay Singh" userId="f00166524a794984" providerId="LiveId" clId="{C8A3B081-2259-479B-B4E7-31E622BC5EBD}" dt="2022-05-10T11:02:00.900" v="4283" actId="478"/>
          <ac:grpSpMkLst>
            <pc:docMk/>
            <pc:sldMk cId="91043235" sldId="268"/>
            <ac:grpSpMk id="108" creationId="{75183E77-9E48-4D86-A8BF-4A745BE7328C}"/>
          </ac:grpSpMkLst>
        </pc:grpChg>
        <pc:grpChg chg="del">
          <ac:chgData name="Ajay Singh" userId="f00166524a794984" providerId="LiveId" clId="{C8A3B081-2259-479B-B4E7-31E622BC5EBD}" dt="2022-05-10T11:02:37.912" v="4286" actId="478"/>
          <ac:grpSpMkLst>
            <pc:docMk/>
            <pc:sldMk cId="91043235" sldId="268"/>
            <ac:grpSpMk id="109" creationId="{C56976A1-A27D-4891-A563-7F22794632B6}"/>
          </ac:grpSpMkLst>
        </pc:grpChg>
        <pc:grpChg chg="del">
          <ac:chgData name="Ajay Singh" userId="f00166524a794984" providerId="LiveId" clId="{C8A3B081-2259-479B-B4E7-31E622BC5EBD}" dt="2022-05-10T11:02:37.912" v="4286" actId="478"/>
          <ac:grpSpMkLst>
            <pc:docMk/>
            <pc:sldMk cId="91043235" sldId="268"/>
            <ac:grpSpMk id="110" creationId="{C34B1941-B089-496A-A655-13D0000F3F27}"/>
          </ac:grpSpMkLst>
        </pc:grpChg>
        <pc:grpChg chg="del">
          <ac:chgData name="Ajay Singh" userId="f00166524a794984" providerId="LiveId" clId="{C8A3B081-2259-479B-B4E7-31E622BC5EBD}" dt="2022-05-10T11:02:47.843" v="4287" actId="478"/>
          <ac:grpSpMkLst>
            <pc:docMk/>
            <pc:sldMk cId="91043235" sldId="268"/>
            <ac:grpSpMk id="111" creationId="{21EBAA07-E141-47F7-9AC3-4FCC4033F5EA}"/>
          </ac:grpSpMkLst>
        </pc:grpChg>
        <pc:grpChg chg="del">
          <ac:chgData name="Ajay Singh" userId="f00166524a794984" providerId="LiveId" clId="{C8A3B081-2259-479B-B4E7-31E622BC5EBD}" dt="2022-05-10T11:03:42.294" v="4288" actId="478"/>
          <ac:grpSpMkLst>
            <pc:docMk/>
            <pc:sldMk cId="91043235" sldId="268"/>
            <ac:grpSpMk id="112" creationId="{E977B04C-F0C3-4EB0-A5F2-08684AAEA0DD}"/>
          </ac:grpSpMkLst>
        </pc:grpChg>
        <pc:grpChg chg="del">
          <ac:chgData name="Ajay Singh" userId="f00166524a794984" providerId="LiveId" clId="{C8A3B081-2259-479B-B4E7-31E622BC5EBD}" dt="2022-05-10T11:03:48.389" v="4289" actId="478"/>
          <ac:grpSpMkLst>
            <pc:docMk/>
            <pc:sldMk cId="91043235" sldId="268"/>
            <ac:grpSpMk id="113" creationId="{6261496A-807A-4D32-B034-690C165590EB}"/>
          </ac:grpSpMkLst>
        </pc:grpChg>
        <pc:grpChg chg="del">
          <ac:chgData name="Ajay Singh" userId="f00166524a794984" providerId="LiveId" clId="{C8A3B081-2259-479B-B4E7-31E622BC5EBD}" dt="2022-05-10T11:03:56.192" v="4290" actId="478"/>
          <ac:grpSpMkLst>
            <pc:docMk/>
            <pc:sldMk cId="91043235" sldId="268"/>
            <ac:grpSpMk id="114" creationId="{8C2902A0-BCC1-4F77-9FAA-4D5AF02D1090}"/>
          </ac:grpSpMkLst>
        </pc:grpChg>
        <pc:grpChg chg="del">
          <ac:chgData name="Ajay Singh" userId="f00166524a794984" providerId="LiveId" clId="{C8A3B081-2259-479B-B4E7-31E622BC5EBD}" dt="2022-05-10T11:04:02.814" v="4291" actId="478"/>
          <ac:grpSpMkLst>
            <pc:docMk/>
            <pc:sldMk cId="91043235" sldId="268"/>
            <ac:grpSpMk id="115" creationId="{F558746D-512C-4A01-AFD6-31BB27D352E3}"/>
          </ac:grpSpMkLst>
        </pc:grpChg>
        <pc:grpChg chg="del">
          <ac:chgData name="Ajay Singh" userId="f00166524a794984" providerId="LiveId" clId="{C8A3B081-2259-479B-B4E7-31E622BC5EBD}" dt="2022-05-10T11:04:02.814" v="4291" actId="478"/>
          <ac:grpSpMkLst>
            <pc:docMk/>
            <pc:sldMk cId="91043235" sldId="268"/>
            <ac:grpSpMk id="116" creationId="{7289F142-A251-490A-AD54-468A6C94BCA2}"/>
          </ac:grpSpMkLst>
        </pc:grpChg>
        <pc:grpChg chg="del">
          <ac:chgData name="Ajay Singh" userId="f00166524a794984" providerId="LiveId" clId="{C8A3B081-2259-479B-B4E7-31E622BC5EBD}" dt="2022-05-10T11:04:02.814" v="4291" actId="478"/>
          <ac:grpSpMkLst>
            <pc:docMk/>
            <pc:sldMk cId="91043235" sldId="268"/>
            <ac:grpSpMk id="117" creationId="{E90053C5-E6B3-4D78-9D20-A14B162A816E}"/>
          </ac:grpSpMkLst>
        </pc:grpChg>
        <pc:grpChg chg="del">
          <ac:chgData name="Ajay Singh" userId="f00166524a794984" providerId="LiveId" clId="{C8A3B081-2259-479B-B4E7-31E622BC5EBD}" dt="2022-05-10T11:13:59.112" v="4365" actId="478"/>
          <ac:grpSpMkLst>
            <pc:docMk/>
            <pc:sldMk cId="91043235" sldId="268"/>
            <ac:grpSpMk id="139" creationId="{3A1417B3-5114-4EA3-95EE-CA76D37B866C}"/>
          </ac:grpSpMkLst>
        </pc:grpChg>
        <pc:graphicFrameChg chg="del">
          <ac:chgData name="Ajay Singh" userId="f00166524a794984" providerId="LiveId" clId="{C8A3B081-2259-479B-B4E7-31E622BC5EBD}" dt="2022-05-09T20:30:25.699" v="1409" actId="478"/>
          <ac:graphicFrameMkLst>
            <pc:docMk/>
            <pc:sldMk cId="91043235" sldId="268"/>
            <ac:graphicFrameMk id="41" creationId="{198D5520-0D79-462C-A3B1-F44A5A874706}"/>
          </ac:graphicFrameMkLst>
        </pc:graphicFrameChg>
        <pc:graphicFrameChg chg="add del mod">
          <ac:chgData name="Ajay Singh" userId="f00166524a794984" providerId="LiveId" clId="{C8A3B081-2259-479B-B4E7-31E622BC5EBD}" dt="2022-05-10T07:10:26.811" v="4245" actId="478"/>
          <ac:graphicFrameMkLst>
            <pc:docMk/>
            <pc:sldMk cId="91043235" sldId="268"/>
            <ac:graphicFrameMk id="146" creationId="{A77C41A4-A541-4D40-86A9-AE473942C719}"/>
          </ac:graphicFrameMkLst>
        </pc:graphicFrameChg>
        <pc:graphicFrameChg chg="add del mod">
          <ac:chgData name="Ajay Singh" userId="f00166524a794984" providerId="LiveId" clId="{C8A3B081-2259-479B-B4E7-31E622BC5EBD}" dt="2022-05-10T10:56:41.770" v="4260" actId="478"/>
          <ac:graphicFrameMkLst>
            <pc:docMk/>
            <pc:sldMk cId="91043235" sldId="268"/>
            <ac:graphicFrameMk id="147" creationId="{A77C41A4-A541-4D40-86A9-AE473942C719}"/>
          </ac:graphicFrameMkLst>
        </pc:graphicFrameChg>
        <pc:graphicFrameChg chg="add del mod">
          <ac:chgData name="Ajay Singh" userId="f00166524a794984" providerId="LiveId" clId="{C8A3B081-2259-479B-B4E7-31E622BC5EBD}" dt="2022-05-10T10:59:20.967" v="4271" actId="478"/>
          <ac:graphicFrameMkLst>
            <pc:docMk/>
            <pc:sldMk cId="91043235" sldId="268"/>
            <ac:graphicFrameMk id="148" creationId="{A77C41A4-A541-4D40-86A9-AE473942C719}"/>
          </ac:graphicFrameMkLst>
        </pc:graphicFrameChg>
        <pc:graphicFrameChg chg="add del mod">
          <ac:chgData name="Ajay Singh" userId="f00166524a794984" providerId="LiveId" clId="{C8A3B081-2259-479B-B4E7-31E622BC5EBD}" dt="2022-05-09T20:58:16.024" v="1519" actId="478"/>
          <ac:graphicFrameMkLst>
            <pc:docMk/>
            <pc:sldMk cId="91043235" sldId="268"/>
            <ac:graphicFrameMk id="149" creationId="{A77C41A4-A541-4D40-86A9-AE473942C719}"/>
          </ac:graphicFrameMkLst>
        </pc:graphicFrameChg>
        <pc:graphicFrameChg chg="add del mod">
          <ac:chgData name="Ajay Singh" userId="f00166524a794984" providerId="LiveId" clId="{C8A3B081-2259-479B-B4E7-31E622BC5EBD}" dt="2022-05-10T07:08:58.760" v="4235" actId="478"/>
          <ac:graphicFrameMkLst>
            <pc:docMk/>
            <pc:sldMk cId="91043235" sldId="268"/>
            <ac:graphicFrameMk id="150" creationId="{5F941F6A-AA75-27A0-2DDA-871DFF654828}"/>
          </ac:graphicFrameMkLst>
        </pc:graphicFrameChg>
        <pc:graphicFrameChg chg="add del mod">
          <ac:chgData name="Ajay Singh" userId="f00166524a794984" providerId="LiveId" clId="{C8A3B081-2259-479B-B4E7-31E622BC5EBD}" dt="2022-05-10T07:11:04.913" v="4250" actId="478"/>
          <ac:graphicFrameMkLst>
            <pc:docMk/>
            <pc:sldMk cId="91043235" sldId="268"/>
            <ac:graphicFrameMk id="151" creationId="{A77C41A4-A541-4D40-86A9-AE473942C719}"/>
          </ac:graphicFrameMkLst>
        </pc:graphicFrameChg>
        <pc:picChg chg="add mod">
          <ac:chgData name="Ajay Singh" userId="f00166524a794984" providerId="LiveId" clId="{C8A3B081-2259-479B-B4E7-31E622BC5EBD}" dt="2022-05-10T07:10:56.214" v="4249" actId="1076"/>
          <ac:picMkLst>
            <pc:docMk/>
            <pc:sldMk cId="91043235" sldId="268"/>
            <ac:picMk id="6" creationId="{C6DCF079-6E35-180F-09DF-D30353239C9A}"/>
          </ac:picMkLst>
        </pc:picChg>
        <pc:picChg chg="add mod">
          <ac:chgData name="Ajay Singh" userId="f00166524a794984" providerId="LiveId" clId="{C8A3B081-2259-479B-B4E7-31E622BC5EBD}" dt="2022-05-10T10:59:38.687" v="4275" actId="962"/>
          <ac:picMkLst>
            <pc:docMk/>
            <pc:sldMk cId="91043235" sldId="268"/>
            <ac:picMk id="8" creationId="{DEBF6B76-3D83-AAD8-235F-AEE2E6049A92}"/>
          </ac:picMkLst>
        </pc:picChg>
        <pc:cxnChg chg="mod">
          <ac:chgData name="Ajay Singh" userId="f00166524a794984" providerId="LiveId" clId="{C8A3B081-2259-479B-B4E7-31E622BC5EBD}" dt="2022-05-10T11:13:43.468" v="4361" actId="1038"/>
          <ac:cxnSpMkLst>
            <pc:docMk/>
            <pc:sldMk cId="91043235" sldId="268"/>
            <ac:cxnSpMk id="18" creationId="{20C89A7C-22CD-4EA2-8D41-03122A25549C}"/>
          </ac:cxnSpMkLst>
        </pc:cxnChg>
        <pc:cxnChg chg="del">
          <ac:chgData name="Ajay Singh" userId="f00166524a794984" providerId="LiveId" clId="{C8A3B081-2259-479B-B4E7-31E622BC5EBD}" dt="2022-05-10T11:13:57.040" v="4364" actId="478"/>
          <ac:cxnSpMkLst>
            <pc:docMk/>
            <pc:sldMk cId="91043235" sldId="268"/>
            <ac:cxnSpMk id="43" creationId="{E812232B-830B-45D4-B2FA-6E45FE8B1F3C}"/>
          </ac:cxnSpMkLst>
        </pc:cxnChg>
        <pc:cxnChg chg="del">
          <ac:chgData name="Ajay Singh" userId="f00166524a794984" providerId="LiveId" clId="{C8A3B081-2259-479B-B4E7-31E622BC5EBD}" dt="2022-05-10T11:14:07.065" v="4367" actId="478"/>
          <ac:cxnSpMkLst>
            <pc:docMk/>
            <pc:sldMk cId="91043235" sldId="268"/>
            <ac:cxnSpMk id="44" creationId="{4F95A916-8E19-4600-AA32-AD3EA52A5E00}"/>
          </ac:cxnSpMkLst>
        </pc:cxnChg>
      </pc:sldChg>
      <pc:sldChg chg="addSp delSp modSp add del mod">
        <pc:chgData name="Ajay Singh" userId="f00166524a794984" providerId="LiveId" clId="{C8A3B081-2259-479B-B4E7-31E622BC5EBD}" dt="2022-05-10T06:43:23.866" v="4113" actId="2696"/>
        <pc:sldMkLst>
          <pc:docMk/>
          <pc:sldMk cId="2405369453" sldId="269"/>
        </pc:sldMkLst>
        <pc:spChg chg="mod">
          <ac:chgData name="Ajay Singh" userId="f00166524a794984" providerId="LiveId" clId="{C8A3B081-2259-479B-B4E7-31E622BC5EBD}" dt="2022-05-09T21:24:12.418" v="1783" actId="20577"/>
          <ac:spMkLst>
            <pc:docMk/>
            <pc:sldMk cId="2405369453" sldId="269"/>
            <ac:spMk id="2" creationId="{24F19464-7408-4CB8-9C8D-6CAE84CA4FAD}"/>
          </ac:spMkLst>
        </pc:spChg>
        <pc:graphicFrameChg chg="add mod">
          <ac:chgData name="Ajay Singh" userId="f00166524a794984" providerId="LiveId" clId="{C8A3B081-2259-479B-B4E7-31E622BC5EBD}" dt="2022-05-08T20:41:31.211" v="723"/>
          <ac:graphicFrameMkLst>
            <pc:docMk/>
            <pc:sldMk cId="2405369453" sldId="269"/>
            <ac:graphicFrameMk id="146" creationId="{A77C41A4-A541-4D40-86A9-AE473942C719}"/>
          </ac:graphicFrameMkLst>
        </pc:graphicFrameChg>
        <pc:graphicFrameChg chg="add del mod">
          <ac:chgData name="Ajay Singh" userId="f00166524a794984" providerId="LiveId" clId="{C8A3B081-2259-479B-B4E7-31E622BC5EBD}" dt="2022-05-09T20:35:48.407" v="1448" actId="21"/>
          <ac:graphicFrameMkLst>
            <pc:docMk/>
            <pc:sldMk cId="2405369453" sldId="269"/>
            <ac:graphicFrameMk id="147" creationId="{A77C41A4-A541-4D40-86A9-AE473942C719}"/>
          </ac:graphicFrameMkLst>
        </pc:graphicFrameChg>
        <pc:graphicFrameChg chg="del mod">
          <ac:chgData name="Ajay Singh" userId="f00166524a794984" providerId="LiveId" clId="{C8A3B081-2259-479B-B4E7-31E622BC5EBD}" dt="2022-05-08T20:40:58.911" v="716" actId="478"/>
          <ac:graphicFrameMkLst>
            <pc:docMk/>
            <pc:sldMk cId="2405369453" sldId="269"/>
            <ac:graphicFrameMk id="152" creationId="{A77C41A4-A541-4D40-86A9-AE473942C719}"/>
          </ac:graphicFrameMkLst>
        </pc:graphicFrameChg>
        <pc:picChg chg="del">
          <ac:chgData name="Ajay Singh" userId="f00166524a794984" providerId="LiveId" clId="{C8A3B081-2259-479B-B4E7-31E622BC5EBD}" dt="2022-05-08T20:41:05.105" v="718" actId="478"/>
          <ac:picMkLst>
            <pc:docMk/>
            <pc:sldMk cId="2405369453" sldId="269"/>
            <ac:picMk id="6" creationId="{4778C10A-DD5D-643E-43A1-EABC19931263}"/>
          </ac:picMkLst>
        </pc:picChg>
        <pc:picChg chg="del">
          <ac:chgData name="Ajay Singh" userId="f00166524a794984" providerId="LiveId" clId="{C8A3B081-2259-479B-B4E7-31E622BC5EBD}" dt="2022-05-08T20:41:00.830" v="717" actId="478"/>
          <ac:picMkLst>
            <pc:docMk/>
            <pc:sldMk cId="2405369453" sldId="269"/>
            <ac:picMk id="8" creationId="{325326D8-CF7A-C981-1F4D-35F73C8630F4}"/>
          </ac:picMkLst>
        </pc:picChg>
      </pc:sldChg>
      <pc:sldChg chg="delSp modSp add del mod">
        <pc:chgData name="Ajay Singh" userId="f00166524a794984" providerId="LiveId" clId="{C8A3B081-2259-479B-B4E7-31E622BC5EBD}" dt="2022-05-10T11:00:30.399" v="4278" actId="2696"/>
        <pc:sldMkLst>
          <pc:docMk/>
          <pc:sldMk cId="3775470795" sldId="270"/>
        </pc:sldMkLst>
        <pc:spChg chg="mod">
          <ac:chgData name="Ajay Singh" userId="f00166524a794984" providerId="LiveId" clId="{C8A3B081-2259-479B-B4E7-31E622BC5EBD}" dt="2022-05-09T05:12:42.754" v="829" actId="14100"/>
          <ac:spMkLst>
            <pc:docMk/>
            <pc:sldMk cId="3775470795" sldId="270"/>
            <ac:spMk id="15" creationId="{2F262482-E3E6-4492-8A0F-4EB079969074}"/>
          </ac:spMkLst>
        </pc:spChg>
        <pc:spChg chg="mod">
          <ac:chgData name="Ajay Singh" userId="f00166524a794984" providerId="LiveId" clId="{C8A3B081-2259-479B-B4E7-31E622BC5EBD}" dt="2022-05-09T17:44:15.636" v="901" actId="20577"/>
          <ac:spMkLst>
            <pc:docMk/>
            <pc:sldMk cId="3775470795" sldId="270"/>
            <ac:spMk id="42" creationId="{2B5BB5A9-EBF5-4B8A-9F43-73BA73A14309}"/>
          </ac:spMkLst>
        </pc:spChg>
        <pc:spChg chg="del">
          <ac:chgData name="Ajay Singh" userId="f00166524a794984" providerId="LiveId" clId="{C8A3B081-2259-479B-B4E7-31E622BC5EBD}" dt="2022-05-09T05:12:54.741" v="832" actId="478"/>
          <ac:spMkLst>
            <pc:docMk/>
            <pc:sldMk cId="3775470795" sldId="270"/>
            <ac:spMk id="45" creationId="{809FA2F3-8F76-4848-B55D-FA6947FE773C}"/>
          </ac:spMkLst>
        </pc:spChg>
        <pc:spChg chg="del mod">
          <ac:chgData name="Ajay Singh" userId="f00166524a794984" providerId="LiveId" clId="{C8A3B081-2259-479B-B4E7-31E622BC5EBD}" dt="2022-05-09T05:13:01.081" v="834" actId="478"/>
          <ac:spMkLst>
            <pc:docMk/>
            <pc:sldMk cId="3775470795" sldId="270"/>
            <ac:spMk id="138" creationId="{012B5CF6-F3B0-4A9A-AB3D-0DCFDC2E8277}"/>
          </ac:spMkLst>
        </pc:spChg>
        <pc:cxnChg chg="mod">
          <ac:chgData name="Ajay Singh" userId="f00166524a794984" providerId="LiveId" clId="{C8A3B081-2259-479B-B4E7-31E622BC5EBD}" dt="2022-05-09T05:12:52.580" v="831" actId="1076"/>
          <ac:cxnSpMkLst>
            <pc:docMk/>
            <pc:sldMk cId="3775470795" sldId="270"/>
            <ac:cxnSpMk id="18" creationId="{20C89A7C-22CD-4EA2-8D41-03122A25549C}"/>
          </ac:cxnSpMkLst>
        </pc:cxnChg>
      </pc:sldChg>
      <pc:sldChg chg="addSp delSp modSp add mod ord">
        <pc:chgData name="Ajay Singh" userId="f00166524a794984" providerId="LiveId" clId="{C8A3B081-2259-479B-B4E7-31E622BC5EBD}" dt="2022-05-10T14:30:02.910" v="9732" actId="478"/>
        <pc:sldMkLst>
          <pc:docMk/>
          <pc:sldMk cId="3882912260" sldId="271"/>
        </pc:sldMkLst>
        <pc:spChg chg="mod">
          <ac:chgData name="Ajay Singh" userId="f00166524a794984" providerId="LiveId" clId="{C8A3B081-2259-479B-B4E7-31E622BC5EBD}" dt="2022-05-09T21:24:45.723" v="1817" actId="20577"/>
          <ac:spMkLst>
            <pc:docMk/>
            <pc:sldMk cId="3882912260" sldId="271"/>
            <ac:spMk id="2" creationId="{24F19464-7408-4CB8-9C8D-6CAE84CA4FAD}"/>
          </ac:spMkLst>
        </pc:spChg>
        <pc:spChg chg="del">
          <ac:chgData name="Ajay Singh" userId="f00166524a794984" providerId="LiveId" clId="{C8A3B081-2259-479B-B4E7-31E622BC5EBD}" dt="2022-05-10T12:05:48.709" v="6330" actId="478"/>
          <ac:spMkLst>
            <pc:docMk/>
            <pc:sldMk cId="3882912260" sldId="271"/>
            <ac:spMk id="3" creationId="{7621D134-7BBF-451B-A631-5F4F57ABCF61}"/>
          </ac:spMkLst>
        </pc:spChg>
        <pc:spChg chg="add del mod">
          <ac:chgData name="Ajay Singh" userId="f00166524a794984" providerId="LiveId" clId="{C8A3B081-2259-479B-B4E7-31E622BC5EBD}" dt="2022-05-10T06:10:52.834" v="3705" actId="20577"/>
          <ac:spMkLst>
            <pc:docMk/>
            <pc:sldMk cId="3882912260" sldId="271"/>
            <ac:spMk id="15" creationId="{2F262482-E3E6-4492-8A0F-4EB079969074}"/>
          </ac:spMkLst>
        </pc:spChg>
        <pc:spChg chg="del mod">
          <ac:chgData name="Ajay Singh" userId="f00166524a794984" providerId="LiveId" clId="{C8A3B081-2259-479B-B4E7-31E622BC5EBD}" dt="2022-05-10T14:30:02.910" v="9732" actId="478"/>
          <ac:spMkLst>
            <pc:docMk/>
            <pc:sldMk cId="3882912260" sldId="271"/>
            <ac:spMk id="39" creationId="{3473A0FD-0576-413F-B773-3FD940B32A03}"/>
          </ac:spMkLst>
        </pc:spChg>
        <pc:spChg chg="mod">
          <ac:chgData name="Ajay Singh" userId="f00166524a794984" providerId="LiveId" clId="{C8A3B081-2259-479B-B4E7-31E622BC5EBD}" dt="2022-05-10T13:47:27.651" v="8211" actId="207"/>
          <ac:spMkLst>
            <pc:docMk/>
            <pc:sldMk cId="3882912260" sldId="271"/>
            <ac:spMk id="42" creationId="{2B5BB5A9-EBF5-4B8A-9F43-73BA73A14309}"/>
          </ac:spMkLst>
        </pc:spChg>
        <pc:spChg chg="del mod">
          <ac:chgData name="Ajay Singh" userId="f00166524a794984" providerId="LiveId" clId="{C8A3B081-2259-479B-B4E7-31E622BC5EBD}" dt="2022-05-10T06:08:57.506" v="3689" actId="478"/>
          <ac:spMkLst>
            <pc:docMk/>
            <pc:sldMk cId="3882912260" sldId="271"/>
            <ac:spMk id="45" creationId="{809FA2F3-8F76-4848-B55D-FA6947FE773C}"/>
          </ac:spMkLst>
        </pc:spChg>
        <pc:spChg chg="mod">
          <ac:chgData name="Ajay Singh" userId="f00166524a794984" providerId="LiveId" clId="{C8A3B081-2259-479B-B4E7-31E622BC5EBD}" dt="2022-05-10T06:10:11.413" v="3703" actId="1076"/>
          <ac:spMkLst>
            <pc:docMk/>
            <pc:sldMk cId="3882912260" sldId="271"/>
            <ac:spMk id="47" creationId="{BA9D6795-82C4-401C-AC5B-270619D00F8E}"/>
          </ac:spMkLst>
        </pc:spChg>
        <pc:spChg chg="mod">
          <ac:chgData name="Ajay Singh" userId="f00166524a794984" providerId="LiveId" clId="{C8A3B081-2259-479B-B4E7-31E622BC5EBD}" dt="2022-05-10T06:10:11.413" v="3703" actId="1076"/>
          <ac:spMkLst>
            <pc:docMk/>
            <pc:sldMk cId="3882912260" sldId="271"/>
            <ac:spMk id="48" creationId="{B82B79F5-636F-420F-8B8E-C373BA3028B3}"/>
          </ac:spMkLst>
        </pc:spChg>
        <pc:spChg chg="mod">
          <ac:chgData name="Ajay Singh" userId="f00166524a794984" providerId="LiveId" clId="{C8A3B081-2259-479B-B4E7-31E622BC5EBD}" dt="2022-05-10T06:10:11.413" v="3703" actId="1076"/>
          <ac:spMkLst>
            <pc:docMk/>
            <pc:sldMk cId="3882912260" sldId="271"/>
            <ac:spMk id="50" creationId="{3BC3B015-1EC6-416D-96E5-C0F89067AEDF}"/>
          </ac:spMkLst>
        </pc:spChg>
        <pc:spChg chg="mod">
          <ac:chgData name="Ajay Singh" userId="f00166524a794984" providerId="LiveId" clId="{C8A3B081-2259-479B-B4E7-31E622BC5EBD}" dt="2022-05-10T06:10:11.413" v="3703" actId="1076"/>
          <ac:spMkLst>
            <pc:docMk/>
            <pc:sldMk cId="3882912260" sldId="271"/>
            <ac:spMk id="51" creationId="{DDAAEA0D-BADA-4832-B74D-F1F1F8960EA6}"/>
          </ac:spMkLst>
        </pc:spChg>
        <pc:spChg chg="mod">
          <ac:chgData name="Ajay Singh" userId="f00166524a794984" providerId="LiveId" clId="{C8A3B081-2259-479B-B4E7-31E622BC5EBD}" dt="2022-05-10T06:10:11.413" v="3703" actId="1076"/>
          <ac:spMkLst>
            <pc:docMk/>
            <pc:sldMk cId="3882912260" sldId="271"/>
            <ac:spMk id="53" creationId="{EA2E6D7A-A585-4528-9DBC-8D853D64209C}"/>
          </ac:spMkLst>
        </pc:spChg>
        <pc:spChg chg="mod">
          <ac:chgData name="Ajay Singh" userId="f00166524a794984" providerId="LiveId" clId="{C8A3B081-2259-479B-B4E7-31E622BC5EBD}" dt="2022-05-10T06:10:11.413" v="3703" actId="1076"/>
          <ac:spMkLst>
            <pc:docMk/>
            <pc:sldMk cId="3882912260" sldId="271"/>
            <ac:spMk id="54" creationId="{3E2016B3-1238-42D2-9E3B-EA63AB8DE9FA}"/>
          </ac:spMkLst>
        </pc:spChg>
        <pc:spChg chg="mod">
          <ac:chgData name="Ajay Singh" userId="f00166524a794984" providerId="LiveId" clId="{C8A3B081-2259-479B-B4E7-31E622BC5EBD}" dt="2022-05-10T06:10:11.413" v="3703" actId="1076"/>
          <ac:spMkLst>
            <pc:docMk/>
            <pc:sldMk cId="3882912260" sldId="271"/>
            <ac:spMk id="56" creationId="{717A0EEE-7243-44C3-B5B3-7D2AF85C9DF0}"/>
          </ac:spMkLst>
        </pc:spChg>
        <pc:spChg chg="mod">
          <ac:chgData name="Ajay Singh" userId="f00166524a794984" providerId="LiveId" clId="{C8A3B081-2259-479B-B4E7-31E622BC5EBD}" dt="2022-05-10T06:10:11.413" v="3703" actId="1076"/>
          <ac:spMkLst>
            <pc:docMk/>
            <pc:sldMk cId="3882912260" sldId="271"/>
            <ac:spMk id="57" creationId="{2BF833CF-D9B7-4288-8842-6295175F1766}"/>
          </ac:spMkLst>
        </pc:spChg>
        <pc:spChg chg="mod">
          <ac:chgData name="Ajay Singh" userId="f00166524a794984" providerId="LiveId" clId="{C8A3B081-2259-479B-B4E7-31E622BC5EBD}" dt="2022-05-10T06:10:11.413" v="3703" actId="1076"/>
          <ac:spMkLst>
            <pc:docMk/>
            <pc:sldMk cId="3882912260" sldId="271"/>
            <ac:spMk id="59" creationId="{F260AC42-CAD9-4D1A-B377-83FAF40622D2}"/>
          </ac:spMkLst>
        </pc:spChg>
        <pc:spChg chg="mod">
          <ac:chgData name="Ajay Singh" userId="f00166524a794984" providerId="LiveId" clId="{C8A3B081-2259-479B-B4E7-31E622BC5EBD}" dt="2022-05-10T06:10:11.413" v="3703" actId="1076"/>
          <ac:spMkLst>
            <pc:docMk/>
            <pc:sldMk cId="3882912260" sldId="271"/>
            <ac:spMk id="60" creationId="{DDF78094-8117-41A7-9B35-4CC7CF502810}"/>
          </ac:spMkLst>
        </pc:spChg>
        <pc:spChg chg="mod">
          <ac:chgData name="Ajay Singh" userId="f00166524a794984" providerId="LiveId" clId="{C8A3B081-2259-479B-B4E7-31E622BC5EBD}" dt="2022-05-10T06:10:11.413" v="3703" actId="1076"/>
          <ac:spMkLst>
            <pc:docMk/>
            <pc:sldMk cId="3882912260" sldId="271"/>
            <ac:spMk id="62" creationId="{0038A68E-2052-4CF2-B8D3-9ACEAE5AAE96}"/>
          </ac:spMkLst>
        </pc:spChg>
        <pc:spChg chg="mod">
          <ac:chgData name="Ajay Singh" userId="f00166524a794984" providerId="LiveId" clId="{C8A3B081-2259-479B-B4E7-31E622BC5EBD}" dt="2022-05-10T06:10:11.413" v="3703" actId="1076"/>
          <ac:spMkLst>
            <pc:docMk/>
            <pc:sldMk cId="3882912260" sldId="271"/>
            <ac:spMk id="63" creationId="{1B3A066B-C6DA-4FDE-BEA2-EE41AB09025E}"/>
          </ac:spMkLst>
        </pc:spChg>
        <pc:spChg chg="mod">
          <ac:chgData name="Ajay Singh" userId="f00166524a794984" providerId="LiveId" clId="{C8A3B081-2259-479B-B4E7-31E622BC5EBD}" dt="2022-05-10T06:10:11.413" v="3703" actId="1076"/>
          <ac:spMkLst>
            <pc:docMk/>
            <pc:sldMk cId="3882912260" sldId="271"/>
            <ac:spMk id="65" creationId="{F8FE8340-F143-4C08-A96E-C631244EC4E3}"/>
          </ac:spMkLst>
        </pc:spChg>
        <pc:spChg chg="mod">
          <ac:chgData name="Ajay Singh" userId="f00166524a794984" providerId="LiveId" clId="{C8A3B081-2259-479B-B4E7-31E622BC5EBD}" dt="2022-05-10T06:10:11.413" v="3703" actId="1076"/>
          <ac:spMkLst>
            <pc:docMk/>
            <pc:sldMk cId="3882912260" sldId="271"/>
            <ac:spMk id="66" creationId="{2B4C23AD-B526-42D5-B1FB-BBB3B0C6A5D0}"/>
          </ac:spMkLst>
        </pc:spChg>
        <pc:spChg chg="mod">
          <ac:chgData name="Ajay Singh" userId="f00166524a794984" providerId="LiveId" clId="{C8A3B081-2259-479B-B4E7-31E622BC5EBD}" dt="2022-05-10T06:10:11.413" v="3703" actId="1076"/>
          <ac:spMkLst>
            <pc:docMk/>
            <pc:sldMk cId="3882912260" sldId="271"/>
            <ac:spMk id="68" creationId="{0D483D32-A4B8-4F76-9714-02CE4757A8FF}"/>
          </ac:spMkLst>
        </pc:spChg>
        <pc:spChg chg="mod">
          <ac:chgData name="Ajay Singh" userId="f00166524a794984" providerId="LiveId" clId="{C8A3B081-2259-479B-B4E7-31E622BC5EBD}" dt="2022-05-10T06:10:11.413" v="3703" actId="1076"/>
          <ac:spMkLst>
            <pc:docMk/>
            <pc:sldMk cId="3882912260" sldId="271"/>
            <ac:spMk id="69" creationId="{BDB860C7-27AD-47A5-9339-09F74DE4A2A7}"/>
          </ac:spMkLst>
        </pc:spChg>
        <pc:spChg chg="mod">
          <ac:chgData name="Ajay Singh" userId="f00166524a794984" providerId="LiveId" clId="{C8A3B081-2259-479B-B4E7-31E622BC5EBD}" dt="2022-05-10T06:10:11.413" v="3703" actId="1076"/>
          <ac:spMkLst>
            <pc:docMk/>
            <pc:sldMk cId="3882912260" sldId="271"/>
            <ac:spMk id="71" creationId="{842F7458-0CC1-46F1-9FC7-86BC4E3A2754}"/>
          </ac:spMkLst>
        </pc:spChg>
        <pc:spChg chg="mod">
          <ac:chgData name="Ajay Singh" userId="f00166524a794984" providerId="LiveId" clId="{C8A3B081-2259-479B-B4E7-31E622BC5EBD}" dt="2022-05-10T06:10:11.413" v="3703" actId="1076"/>
          <ac:spMkLst>
            <pc:docMk/>
            <pc:sldMk cId="3882912260" sldId="271"/>
            <ac:spMk id="72" creationId="{B943DC6D-D6F7-4732-9B88-AB23187B35D8}"/>
          </ac:spMkLst>
        </pc:spChg>
        <pc:spChg chg="mod">
          <ac:chgData name="Ajay Singh" userId="f00166524a794984" providerId="LiveId" clId="{C8A3B081-2259-479B-B4E7-31E622BC5EBD}" dt="2022-05-10T06:10:11.413" v="3703" actId="1076"/>
          <ac:spMkLst>
            <pc:docMk/>
            <pc:sldMk cId="3882912260" sldId="271"/>
            <ac:spMk id="74" creationId="{09AF100D-3B02-43C5-A04F-75F2171CE810}"/>
          </ac:spMkLst>
        </pc:spChg>
        <pc:spChg chg="mod">
          <ac:chgData name="Ajay Singh" userId="f00166524a794984" providerId="LiveId" clId="{C8A3B081-2259-479B-B4E7-31E622BC5EBD}" dt="2022-05-10T06:10:11.413" v="3703" actId="1076"/>
          <ac:spMkLst>
            <pc:docMk/>
            <pc:sldMk cId="3882912260" sldId="271"/>
            <ac:spMk id="75" creationId="{F6FAF6C3-6FD1-4675-867E-596F3B6552CB}"/>
          </ac:spMkLst>
        </pc:spChg>
        <pc:spChg chg="mod">
          <ac:chgData name="Ajay Singh" userId="f00166524a794984" providerId="LiveId" clId="{C8A3B081-2259-479B-B4E7-31E622BC5EBD}" dt="2022-05-10T06:09:33.148" v="3695" actId="1076"/>
          <ac:spMkLst>
            <pc:docMk/>
            <pc:sldMk cId="3882912260" sldId="271"/>
            <ac:spMk id="118" creationId="{7DD44F38-95DC-4476-9041-1D3256640976}"/>
          </ac:spMkLst>
        </pc:spChg>
        <pc:spChg chg="mod">
          <ac:chgData name="Ajay Singh" userId="f00166524a794984" providerId="LiveId" clId="{C8A3B081-2259-479B-B4E7-31E622BC5EBD}" dt="2022-05-10T06:09:33.148" v="3695" actId="1076"/>
          <ac:spMkLst>
            <pc:docMk/>
            <pc:sldMk cId="3882912260" sldId="271"/>
            <ac:spMk id="119" creationId="{DD07D6CB-1984-4815-9F55-FF78EAEAED47}"/>
          </ac:spMkLst>
        </pc:spChg>
        <pc:spChg chg="mod">
          <ac:chgData name="Ajay Singh" userId="f00166524a794984" providerId="LiveId" clId="{C8A3B081-2259-479B-B4E7-31E622BC5EBD}" dt="2022-05-10T06:12:18.371" v="3718" actId="1076"/>
          <ac:spMkLst>
            <pc:docMk/>
            <pc:sldMk cId="3882912260" sldId="271"/>
            <ac:spMk id="130" creationId="{A591411B-6AC1-4702-B812-7FABE88FE463}"/>
          </ac:spMkLst>
        </pc:spChg>
        <pc:spChg chg="mod">
          <ac:chgData name="Ajay Singh" userId="f00166524a794984" providerId="LiveId" clId="{C8A3B081-2259-479B-B4E7-31E622BC5EBD}" dt="2022-05-10T06:12:18.371" v="3718" actId="1076"/>
          <ac:spMkLst>
            <pc:docMk/>
            <pc:sldMk cId="3882912260" sldId="271"/>
            <ac:spMk id="131" creationId="{C6F311A8-7B65-4237-8CD2-30B56CA68AAF}"/>
          </ac:spMkLst>
        </pc:spChg>
        <pc:spChg chg="del">
          <ac:chgData name="Ajay Singh" userId="f00166524a794984" providerId="LiveId" clId="{C8A3B081-2259-479B-B4E7-31E622BC5EBD}" dt="2022-05-10T06:09:05.011" v="3691" actId="478"/>
          <ac:spMkLst>
            <pc:docMk/>
            <pc:sldMk cId="3882912260" sldId="271"/>
            <ac:spMk id="138" creationId="{012B5CF6-F3B0-4A9A-AB3D-0DCFDC2E8277}"/>
          </ac:spMkLst>
        </pc:spChg>
        <pc:spChg chg="del">
          <ac:chgData name="Ajay Singh" userId="f00166524a794984" providerId="LiveId" clId="{C8A3B081-2259-479B-B4E7-31E622BC5EBD}" dt="2022-05-10T11:16:26.347" v="4483" actId="478"/>
          <ac:spMkLst>
            <pc:docMk/>
            <pc:sldMk cId="3882912260" sldId="271"/>
            <ac:spMk id="145" creationId="{A47DBF62-721A-4FB1-AD0A-811040ED7805}"/>
          </ac:spMkLst>
        </pc:spChg>
        <pc:spChg chg="mod">
          <ac:chgData name="Ajay Singh" userId="f00166524a794984" providerId="LiveId" clId="{C8A3B081-2259-479B-B4E7-31E622BC5EBD}" dt="2022-05-10T06:11:46.926" v="3711" actId="571"/>
          <ac:spMkLst>
            <pc:docMk/>
            <pc:sldMk cId="3882912260" sldId="271"/>
            <ac:spMk id="150" creationId="{2EFEEB49-58BD-4FF1-BD82-4CEB5EF845E1}"/>
          </ac:spMkLst>
        </pc:spChg>
        <pc:spChg chg="mod">
          <ac:chgData name="Ajay Singh" userId="f00166524a794984" providerId="LiveId" clId="{C8A3B081-2259-479B-B4E7-31E622BC5EBD}" dt="2022-05-10T06:11:46.926" v="3711" actId="571"/>
          <ac:spMkLst>
            <pc:docMk/>
            <pc:sldMk cId="3882912260" sldId="271"/>
            <ac:spMk id="151" creationId="{19E93393-67E9-608F-C9D7-B15D8921528D}"/>
          </ac:spMkLst>
        </pc:spChg>
        <pc:spChg chg="mod">
          <ac:chgData name="Ajay Singh" userId="f00166524a794984" providerId="LiveId" clId="{C8A3B081-2259-479B-B4E7-31E622BC5EBD}" dt="2022-05-10T06:11:51.018" v="3712" actId="571"/>
          <ac:spMkLst>
            <pc:docMk/>
            <pc:sldMk cId="3882912260" sldId="271"/>
            <ac:spMk id="153" creationId="{2B09FA0B-08A3-3461-BD45-AC445D018867}"/>
          </ac:spMkLst>
        </pc:spChg>
        <pc:spChg chg="mod">
          <ac:chgData name="Ajay Singh" userId="f00166524a794984" providerId="LiveId" clId="{C8A3B081-2259-479B-B4E7-31E622BC5EBD}" dt="2022-05-10T06:11:51.018" v="3712" actId="571"/>
          <ac:spMkLst>
            <pc:docMk/>
            <pc:sldMk cId="3882912260" sldId="271"/>
            <ac:spMk id="154" creationId="{9C01CBCF-EEC2-5893-55AA-C3689569C759}"/>
          </ac:spMkLst>
        </pc:spChg>
        <pc:spChg chg="mod">
          <ac:chgData name="Ajay Singh" userId="f00166524a794984" providerId="LiveId" clId="{C8A3B081-2259-479B-B4E7-31E622BC5EBD}" dt="2022-05-10T06:11:59.078" v="3714" actId="571"/>
          <ac:spMkLst>
            <pc:docMk/>
            <pc:sldMk cId="3882912260" sldId="271"/>
            <ac:spMk id="156" creationId="{7DE75868-EE4F-CDF8-CBFB-7A0707AFEF9D}"/>
          </ac:spMkLst>
        </pc:spChg>
        <pc:spChg chg="mod">
          <ac:chgData name="Ajay Singh" userId="f00166524a794984" providerId="LiveId" clId="{C8A3B081-2259-479B-B4E7-31E622BC5EBD}" dt="2022-05-10T06:11:59.078" v="3714" actId="571"/>
          <ac:spMkLst>
            <pc:docMk/>
            <pc:sldMk cId="3882912260" sldId="271"/>
            <ac:spMk id="157" creationId="{4DAFE17C-8B28-523B-88DF-05F550DCD1CB}"/>
          </ac:spMkLst>
        </pc:spChg>
        <pc:spChg chg="mod">
          <ac:chgData name="Ajay Singh" userId="f00166524a794984" providerId="LiveId" clId="{C8A3B081-2259-479B-B4E7-31E622BC5EBD}" dt="2022-05-10T06:12:14.146" v="3716" actId="571"/>
          <ac:spMkLst>
            <pc:docMk/>
            <pc:sldMk cId="3882912260" sldId="271"/>
            <ac:spMk id="159" creationId="{B767978E-10D5-D72D-7495-35105FF66E17}"/>
          </ac:spMkLst>
        </pc:spChg>
        <pc:spChg chg="mod">
          <ac:chgData name="Ajay Singh" userId="f00166524a794984" providerId="LiveId" clId="{C8A3B081-2259-479B-B4E7-31E622BC5EBD}" dt="2022-05-10T06:12:14.146" v="3716" actId="571"/>
          <ac:spMkLst>
            <pc:docMk/>
            <pc:sldMk cId="3882912260" sldId="271"/>
            <ac:spMk id="160" creationId="{0F344228-221A-B3E6-62AF-E0B0EFD6A45F}"/>
          </ac:spMkLst>
        </pc:spChg>
        <pc:spChg chg="mod">
          <ac:chgData name="Ajay Singh" userId="f00166524a794984" providerId="LiveId" clId="{C8A3B081-2259-479B-B4E7-31E622BC5EBD}" dt="2022-05-10T06:27:34.318" v="4002"/>
          <ac:spMkLst>
            <pc:docMk/>
            <pc:sldMk cId="3882912260" sldId="271"/>
            <ac:spMk id="162" creationId="{FDF873A7-EFD9-A802-3348-C5894621ECE3}"/>
          </ac:spMkLst>
        </pc:spChg>
        <pc:spChg chg="mod">
          <ac:chgData name="Ajay Singh" userId="f00166524a794984" providerId="LiveId" clId="{C8A3B081-2259-479B-B4E7-31E622BC5EBD}" dt="2022-05-10T06:27:34.318" v="4002"/>
          <ac:spMkLst>
            <pc:docMk/>
            <pc:sldMk cId="3882912260" sldId="271"/>
            <ac:spMk id="163" creationId="{30C71C65-AEC6-68F0-C763-B9267E5D7D10}"/>
          </ac:spMkLst>
        </pc:spChg>
        <pc:spChg chg="mod">
          <ac:chgData name="Ajay Singh" userId="f00166524a794984" providerId="LiveId" clId="{C8A3B081-2259-479B-B4E7-31E622BC5EBD}" dt="2022-05-10T06:27:34.318" v="4002"/>
          <ac:spMkLst>
            <pc:docMk/>
            <pc:sldMk cId="3882912260" sldId="271"/>
            <ac:spMk id="164" creationId="{CF788650-39DB-199F-F69B-B334C9541F1C}"/>
          </ac:spMkLst>
        </pc:spChg>
        <pc:spChg chg="mod">
          <ac:chgData name="Ajay Singh" userId="f00166524a794984" providerId="LiveId" clId="{C8A3B081-2259-479B-B4E7-31E622BC5EBD}" dt="2022-05-10T06:27:34.318" v="4002"/>
          <ac:spMkLst>
            <pc:docMk/>
            <pc:sldMk cId="3882912260" sldId="271"/>
            <ac:spMk id="165" creationId="{BC998985-E5AC-7E82-F3AD-CF935A1CCF9B}"/>
          </ac:spMkLst>
        </pc:spChg>
        <pc:spChg chg="mod">
          <ac:chgData name="Ajay Singh" userId="f00166524a794984" providerId="LiveId" clId="{C8A3B081-2259-479B-B4E7-31E622BC5EBD}" dt="2022-05-10T06:27:34.318" v="4002"/>
          <ac:spMkLst>
            <pc:docMk/>
            <pc:sldMk cId="3882912260" sldId="271"/>
            <ac:spMk id="167" creationId="{38B16366-F270-77C0-823C-0F4E880A1D02}"/>
          </ac:spMkLst>
        </pc:spChg>
        <pc:spChg chg="mod">
          <ac:chgData name="Ajay Singh" userId="f00166524a794984" providerId="LiveId" clId="{C8A3B081-2259-479B-B4E7-31E622BC5EBD}" dt="2022-05-10T06:27:34.318" v="4002"/>
          <ac:spMkLst>
            <pc:docMk/>
            <pc:sldMk cId="3882912260" sldId="271"/>
            <ac:spMk id="168" creationId="{7268A894-1C33-C899-4E8A-8E00AC3F124F}"/>
          </ac:spMkLst>
        </pc:spChg>
        <pc:spChg chg="mod">
          <ac:chgData name="Ajay Singh" userId="f00166524a794984" providerId="LiveId" clId="{C8A3B081-2259-479B-B4E7-31E622BC5EBD}" dt="2022-05-10T06:27:34.318" v="4002"/>
          <ac:spMkLst>
            <pc:docMk/>
            <pc:sldMk cId="3882912260" sldId="271"/>
            <ac:spMk id="169" creationId="{B5C79DAD-A6DF-B377-6302-5945FA6AC8E9}"/>
          </ac:spMkLst>
        </pc:spChg>
        <pc:spChg chg="mod">
          <ac:chgData name="Ajay Singh" userId="f00166524a794984" providerId="LiveId" clId="{C8A3B081-2259-479B-B4E7-31E622BC5EBD}" dt="2022-05-10T06:27:34.318" v="4002"/>
          <ac:spMkLst>
            <pc:docMk/>
            <pc:sldMk cId="3882912260" sldId="271"/>
            <ac:spMk id="170" creationId="{1648014A-A3B7-FA07-7D55-AA91910F43C1}"/>
          </ac:spMkLst>
        </pc:spChg>
        <pc:spChg chg="mod">
          <ac:chgData name="Ajay Singh" userId="f00166524a794984" providerId="LiveId" clId="{C8A3B081-2259-479B-B4E7-31E622BC5EBD}" dt="2022-05-10T06:27:34.318" v="4002"/>
          <ac:spMkLst>
            <pc:docMk/>
            <pc:sldMk cId="3882912260" sldId="271"/>
            <ac:spMk id="171" creationId="{C78A36FA-DEE1-ACB5-93F8-F2ED911B0ACA}"/>
          </ac:spMkLst>
        </pc:spChg>
        <pc:spChg chg="add del mod">
          <ac:chgData name="Ajay Singh" userId="f00166524a794984" providerId="LiveId" clId="{C8A3B081-2259-479B-B4E7-31E622BC5EBD}" dt="2022-05-10T11:18:22.034" v="4496" actId="478"/>
          <ac:spMkLst>
            <pc:docMk/>
            <pc:sldMk cId="3882912260" sldId="271"/>
            <ac:spMk id="172" creationId="{1A0233CF-9658-4A40-C4CE-B352EE040250}"/>
          </ac:spMkLst>
        </pc:spChg>
        <pc:spChg chg="add mod">
          <ac:chgData name="Ajay Singh" userId="f00166524a794984" providerId="LiveId" clId="{C8A3B081-2259-479B-B4E7-31E622BC5EBD}" dt="2022-05-10T13:47:33.460" v="8212" actId="207"/>
          <ac:spMkLst>
            <pc:docMk/>
            <pc:sldMk cId="3882912260" sldId="271"/>
            <ac:spMk id="173" creationId="{B0753779-55A0-31AD-D2CC-1E61B2428C44}"/>
          </ac:spMkLst>
        </pc:spChg>
        <pc:grpChg chg="add del mod">
          <ac:chgData name="Ajay Singh" userId="f00166524a794984" providerId="LiveId" clId="{C8A3B081-2259-479B-B4E7-31E622BC5EBD}" dt="2022-05-10T06:11:14.249" v="3706" actId="478"/>
          <ac:grpSpMkLst>
            <pc:docMk/>
            <pc:sldMk cId="3882912260" sldId="271"/>
            <ac:grpSpMk id="46" creationId="{599366DF-55F9-4DAD-B4AA-19F758893012}"/>
          </ac:grpSpMkLst>
        </pc:grpChg>
        <pc:grpChg chg="add del mod">
          <ac:chgData name="Ajay Singh" userId="f00166524a794984" providerId="LiveId" clId="{C8A3B081-2259-479B-B4E7-31E622BC5EBD}" dt="2022-05-10T06:11:14.249" v="3706" actId="478"/>
          <ac:grpSpMkLst>
            <pc:docMk/>
            <pc:sldMk cId="3882912260" sldId="271"/>
            <ac:grpSpMk id="49" creationId="{216EE5B6-604E-4E32-9786-36D540E8F489}"/>
          </ac:grpSpMkLst>
        </pc:grpChg>
        <pc:grpChg chg="add del mod">
          <ac:chgData name="Ajay Singh" userId="f00166524a794984" providerId="LiveId" clId="{C8A3B081-2259-479B-B4E7-31E622BC5EBD}" dt="2022-05-10T06:11:44.773" v="3710" actId="478"/>
          <ac:grpSpMkLst>
            <pc:docMk/>
            <pc:sldMk cId="3882912260" sldId="271"/>
            <ac:grpSpMk id="52" creationId="{372E8F5E-9919-4F1F-A68E-D2914CB188A3}"/>
          </ac:grpSpMkLst>
        </pc:grpChg>
        <pc:grpChg chg="add del mod">
          <ac:chgData name="Ajay Singh" userId="f00166524a794984" providerId="LiveId" clId="{C8A3B081-2259-479B-B4E7-31E622BC5EBD}" dt="2022-05-10T06:11:44.773" v="3710" actId="478"/>
          <ac:grpSpMkLst>
            <pc:docMk/>
            <pc:sldMk cId="3882912260" sldId="271"/>
            <ac:grpSpMk id="55" creationId="{7AA67257-5B1E-40FE-9D45-5FC443D2E57D}"/>
          </ac:grpSpMkLst>
        </pc:grpChg>
        <pc:grpChg chg="add del mod">
          <ac:chgData name="Ajay Singh" userId="f00166524a794984" providerId="LiveId" clId="{C8A3B081-2259-479B-B4E7-31E622BC5EBD}" dt="2022-05-10T06:11:44.773" v="3710" actId="478"/>
          <ac:grpSpMkLst>
            <pc:docMk/>
            <pc:sldMk cId="3882912260" sldId="271"/>
            <ac:grpSpMk id="58" creationId="{BAF3F997-F74B-44D5-ADC7-3A6A3E8F33D4}"/>
          </ac:grpSpMkLst>
        </pc:grpChg>
        <pc:grpChg chg="add del mod">
          <ac:chgData name="Ajay Singh" userId="f00166524a794984" providerId="LiveId" clId="{C8A3B081-2259-479B-B4E7-31E622BC5EBD}" dt="2022-05-10T06:11:44.773" v="3710" actId="478"/>
          <ac:grpSpMkLst>
            <pc:docMk/>
            <pc:sldMk cId="3882912260" sldId="271"/>
            <ac:grpSpMk id="61" creationId="{DFBB68F4-0F5F-426F-A4AB-882F8CE2D844}"/>
          </ac:grpSpMkLst>
        </pc:grpChg>
        <pc:grpChg chg="add del mod">
          <ac:chgData name="Ajay Singh" userId="f00166524a794984" providerId="LiveId" clId="{C8A3B081-2259-479B-B4E7-31E622BC5EBD}" dt="2022-05-10T06:11:44.773" v="3710" actId="478"/>
          <ac:grpSpMkLst>
            <pc:docMk/>
            <pc:sldMk cId="3882912260" sldId="271"/>
            <ac:grpSpMk id="64" creationId="{DF84D129-FCE6-4AC4-ACE8-B7104E617F1C}"/>
          </ac:grpSpMkLst>
        </pc:grpChg>
        <pc:grpChg chg="add del mod">
          <ac:chgData name="Ajay Singh" userId="f00166524a794984" providerId="LiveId" clId="{C8A3B081-2259-479B-B4E7-31E622BC5EBD}" dt="2022-05-10T06:10:18.361" v="3704" actId="478"/>
          <ac:grpSpMkLst>
            <pc:docMk/>
            <pc:sldMk cId="3882912260" sldId="271"/>
            <ac:grpSpMk id="67" creationId="{9FBD5D5C-4132-4D5A-BFD0-253BC5B17321}"/>
          </ac:grpSpMkLst>
        </pc:grpChg>
        <pc:grpChg chg="add del mod">
          <ac:chgData name="Ajay Singh" userId="f00166524a794984" providerId="LiveId" clId="{C8A3B081-2259-479B-B4E7-31E622BC5EBD}" dt="2022-05-10T06:10:18.361" v="3704" actId="478"/>
          <ac:grpSpMkLst>
            <pc:docMk/>
            <pc:sldMk cId="3882912260" sldId="271"/>
            <ac:grpSpMk id="70" creationId="{1D5F139B-37E3-4135-BF09-9FC9464608F4}"/>
          </ac:grpSpMkLst>
        </pc:grpChg>
        <pc:grpChg chg="add del mod">
          <ac:chgData name="Ajay Singh" userId="f00166524a794984" providerId="LiveId" clId="{C8A3B081-2259-479B-B4E7-31E622BC5EBD}" dt="2022-05-10T06:10:18.361" v="3704" actId="478"/>
          <ac:grpSpMkLst>
            <pc:docMk/>
            <pc:sldMk cId="3882912260" sldId="271"/>
            <ac:grpSpMk id="73" creationId="{3CA12D67-A5CF-4E2D-934D-F0F789A371A6}"/>
          </ac:grpSpMkLst>
        </pc:grpChg>
        <pc:grpChg chg="del">
          <ac:chgData name="Ajay Singh" userId="f00166524a794984" providerId="LiveId" clId="{C8A3B081-2259-479B-B4E7-31E622BC5EBD}" dt="2022-05-10T06:11:20.566" v="3707" actId="478"/>
          <ac:grpSpMkLst>
            <pc:docMk/>
            <pc:sldMk cId="3882912260" sldId="271"/>
            <ac:grpSpMk id="77" creationId="{D4175BCD-213B-40CA-9CAE-8B9ED737540C}"/>
          </ac:grpSpMkLst>
        </pc:grpChg>
        <pc:grpChg chg="del">
          <ac:chgData name="Ajay Singh" userId="f00166524a794984" providerId="LiveId" clId="{C8A3B081-2259-479B-B4E7-31E622BC5EBD}" dt="2022-05-10T06:11:20.566" v="3707" actId="478"/>
          <ac:grpSpMkLst>
            <pc:docMk/>
            <pc:sldMk cId="3882912260" sldId="271"/>
            <ac:grpSpMk id="78" creationId="{FE49F8B6-6642-4190-A120-D592265F22A2}"/>
          </ac:grpSpMkLst>
        </pc:grpChg>
        <pc:grpChg chg="del">
          <ac:chgData name="Ajay Singh" userId="f00166524a794984" providerId="LiveId" clId="{C8A3B081-2259-479B-B4E7-31E622BC5EBD}" dt="2022-05-10T06:11:26.089" v="3708" actId="478"/>
          <ac:grpSpMkLst>
            <pc:docMk/>
            <pc:sldMk cId="3882912260" sldId="271"/>
            <ac:grpSpMk id="79" creationId="{E8B12FCD-7CF6-4B62-812E-F853579B4DDB}"/>
          </ac:grpSpMkLst>
        </pc:grpChg>
        <pc:grpChg chg="del">
          <ac:chgData name="Ajay Singh" userId="f00166524a794984" providerId="LiveId" clId="{C8A3B081-2259-479B-B4E7-31E622BC5EBD}" dt="2022-05-10T06:11:26.089" v="3708" actId="478"/>
          <ac:grpSpMkLst>
            <pc:docMk/>
            <pc:sldMk cId="3882912260" sldId="271"/>
            <ac:grpSpMk id="80" creationId="{8323390A-1919-4FA1-B4AE-98F3EEA705CB}"/>
          </ac:grpSpMkLst>
        </pc:grpChg>
        <pc:grpChg chg="del">
          <ac:chgData name="Ajay Singh" userId="f00166524a794984" providerId="LiveId" clId="{C8A3B081-2259-479B-B4E7-31E622BC5EBD}" dt="2022-05-10T06:11:26.089" v="3708" actId="478"/>
          <ac:grpSpMkLst>
            <pc:docMk/>
            <pc:sldMk cId="3882912260" sldId="271"/>
            <ac:grpSpMk id="81" creationId="{AC6186F0-B018-432B-81F3-DA5CC38C35F6}"/>
          </ac:grpSpMkLst>
        </pc:grpChg>
        <pc:grpChg chg="del">
          <ac:chgData name="Ajay Singh" userId="f00166524a794984" providerId="LiveId" clId="{C8A3B081-2259-479B-B4E7-31E622BC5EBD}" dt="2022-05-10T06:11:26.089" v="3708" actId="478"/>
          <ac:grpSpMkLst>
            <pc:docMk/>
            <pc:sldMk cId="3882912260" sldId="271"/>
            <ac:grpSpMk id="82" creationId="{CC67F7F5-BBFC-4FE7-953C-A46DF0BABBB3}"/>
          </ac:grpSpMkLst>
        </pc:grpChg>
        <pc:grpChg chg="del">
          <ac:chgData name="Ajay Singh" userId="f00166524a794984" providerId="LiveId" clId="{C8A3B081-2259-479B-B4E7-31E622BC5EBD}" dt="2022-05-10T06:11:36.610" v="3709" actId="478"/>
          <ac:grpSpMkLst>
            <pc:docMk/>
            <pc:sldMk cId="3882912260" sldId="271"/>
            <ac:grpSpMk id="83" creationId="{8A37DE26-294C-4ACD-93AB-CB44DF217416}"/>
          </ac:grpSpMkLst>
        </pc:grpChg>
        <pc:grpChg chg="del">
          <ac:chgData name="Ajay Singh" userId="f00166524a794984" providerId="LiveId" clId="{C8A3B081-2259-479B-B4E7-31E622BC5EBD}" dt="2022-05-10T06:11:36.610" v="3709" actId="478"/>
          <ac:grpSpMkLst>
            <pc:docMk/>
            <pc:sldMk cId="3882912260" sldId="271"/>
            <ac:grpSpMk id="84" creationId="{94575471-E1B1-41F1-81EF-064A394ACBC7}"/>
          </ac:grpSpMkLst>
        </pc:grpChg>
        <pc:grpChg chg="del">
          <ac:chgData name="Ajay Singh" userId="f00166524a794984" providerId="LiveId" clId="{C8A3B081-2259-479B-B4E7-31E622BC5EBD}" dt="2022-05-10T06:11:36.610" v="3709" actId="478"/>
          <ac:grpSpMkLst>
            <pc:docMk/>
            <pc:sldMk cId="3882912260" sldId="271"/>
            <ac:grpSpMk id="85" creationId="{D5F3A367-28B5-4DC4-B748-8CAF2346FE68}"/>
          </ac:grpSpMkLst>
        </pc:grpChg>
        <pc:grpChg chg="del">
          <ac:chgData name="Ajay Singh" userId="f00166524a794984" providerId="LiveId" clId="{C8A3B081-2259-479B-B4E7-31E622BC5EBD}" dt="2022-05-10T06:11:36.610" v="3709" actId="478"/>
          <ac:grpSpMkLst>
            <pc:docMk/>
            <pc:sldMk cId="3882912260" sldId="271"/>
            <ac:grpSpMk id="86" creationId="{9E99E9FB-F408-4284-849E-9431A5AE5379}"/>
          </ac:grpSpMkLst>
        </pc:grpChg>
        <pc:grpChg chg="del">
          <ac:chgData name="Ajay Singh" userId="f00166524a794984" providerId="LiveId" clId="{C8A3B081-2259-479B-B4E7-31E622BC5EBD}" dt="2022-05-10T06:12:16.229" v="3717" actId="478"/>
          <ac:grpSpMkLst>
            <pc:docMk/>
            <pc:sldMk cId="3882912260" sldId="271"/>
            <ac:grpSpMk id="108" creationId="{75183E77-9E48-4D86-A8BF-4A745BE7328C}"/>
          </ac:grpSpMkLst>
        </pc:grpChg>
        <pc:grpChg chg="del">
          <ac:chgData name="Ajay Singh" userId="f00166524a794984" providerId="LiveId" clId="{C8A3B081-2259-479B-B4E7-31E622BC5EBD}" dt="2022-05-10T06:12:06.901" v="3715" actId="478"/>
          <ac:grpSpMkLst>
            <pc:docMk/>
            <pc:sldMk cId="3882912260" sldId="271"/>
            <ac:grpSpMk id="109" creationId="{C56976A1-A27D-4891-A563-7F22794632B6}"/>
          </ac:grpSpMkLst>
        </pc:grpChg>
        <pc:grpChg chg="del">
          <ac:chgData name="Ajay Singh" userId="f00166524a794984" providerId="LiveId" clId="{C8A3B081-2259-479B-B4E7-31E622BC5EBD}" dt="2022-05-10T06:12:06.901" v="3715" actId="478"/>
          <ac:grpSpMkLst>
            <pc:docMk/>
            <pc:sldMk cId="3882912260" sldId="271"/>
            <ac:grpSpMk id="110" creationId="{C34B1941-B089-496A-A655-13D0000F3F27}"/>
          </ac:grpSpMkLst>
        </pc:grpChg>
        <pc:grpChg chg="del mod">
          <ac:chgData name="Ajay Singh" userId="f00166524a794984" providerId="LiveId" clId="{C8A3B081-2259-479B-B4E7-31E622BC5EBD}" dt="2022-05-10T06:12:20.188" v="3719" actId="478"/>
          <ac:grpSpMkLst>
            <pc:docMk/>
            <pc:sldMk cId="3882912260" sldId="271"/>
            <ac:grpSpMk id="111" creationId="{21EBAA07-E141-47F7-9AC3-4FCC4033F5EA}"/>
          </ac:grpSpMkLst>
        </pc:grpChg>
        <pc:grpChg chg="del">
          <ac:chgData name="Ajay Singh" userId="f00166524a794984" providerId="LiveId" clId="{C8A3B081-2259-479B-B4E7-31E622BC5EBD}" dt="2022-05-10T06:11:57.448" v="3713" actId="478"/>
          <ac:grpSpMkLst>
            <pc:docMk/>
            <pc:sldMk cId="3882912260" sldId="271"/>
            <ac:grpSpMk id="112" creationId="{E977B04C-F0C3-4EB0-A5F2-08684AAEA0DD}"/>
          </ac:grpSpMkLst>
        </pc:grpChg>
        <pc:grpChg chg="del">
          <ac:chgData name="Ajay Singh" userId="f00166524a794984" providerId="LiveId" clId="{C8A3B081-2259-479B-B4E7-31E622BC5EBD}" dt="2022-05-10T06:11:57.448" v="3713" actId="478"/>
          <ac:grpSpMkLst>
            <pc:docMk/>
            <pc:sldMk cId="3882912260" sldId="271"/>
            <ac:grpSpMk id="113" creationId="{6261496A-807A-4D32-B034-690C165590EB}"/>
          </ac:grpSpMkLst>
        </pc:grpChg>
        <pc:grpChg chg="del">
          <ac:chgData name="Ajay Singh" userId="f00166524a794984" providerId="LiveId" clId="{C8A3B081-2259-479B-B4E7-31E622BC5EBD}" dt="2022-05-10T06:11:57.448" v="3713" actId="478"/>
          <ac:grpSpMkLst>
            <pc:docMk/>
            <pc:sldMk cId="3882912260" sldId="271"/>
            <ac:grpSpMk id="114" creationId="{8C2902A0-BCC1-4F77-9FAA-4D5AF02D1090}"/>
          </ac:grpSpMkLst>
        </pc:grpChg>
        <pc:grpChg chg="del">
          <ac:chgData name="Ajay Singh" userId="f00166524a794984" providerId="LiveId" clId="{C8A3B081-2259-479B-B4E7-31E622BC5EBD}" dt="2022-05-10T06:11:57.448" v="3713" actId="478"/>
          <ac:grpSpMkLst>
            <pc:docMk/>
            <pc:sldMk cId="3882912260" sldId="271"/>
            <ac:grpSpMk id="115" creationId="{F558746D-512C-4A01-AFD6-31BB27D352E3}"/>
          </ac:grpSpMkLst>
        </pc:grpChg>
        <pc:grpChg chg="del">
          <ac:chgData name="Ajay Singh" userId="f00166524a794984" providerId="LiveId" clId="{C8A3B081-2259-479B-B4E7-31E622BC5EBD}" dt="2022-05-10T06:11:57.448" v="3713" actId="478"/>
          <ac:grpSpMkLst>
            <pc:docMk/>
            <pc:sldMk cId="3882912260" sldId="271"/>
            <ac:grpSpMk id="116" creationId="{7289F142-A251-490A-AD54-468A6C94BCA2}"/>
          </ac:grpSpMkLst>
        </pc:grpChg>
        <pc:grpChg chg="del mod">
          <ac:chgData name="Ajay Singh" userId="f00166524a794984" providerId="LiveId" clId="{C8A3B081-2259-479B-B4E7-31E622BC5EBD}" dt="2022-05-10T06:12:06.901" v="3715" actId="478"/>
          <ac:grpSpMkLst>
            <pc:docMk/>
            <pc:sldMk cId="3882912260" sldId="271"/>
            <ac:grpSpMk id="117" creationId="{E90053C5-E6B3-4D78-9D20-A14B162A816E}"/>
          </ac:grpSpMkLst>
        </pc:grpChg>
        <pc:grpChg chg="del">
          <ac:chgData name="Ajay Singh" userId="f00166524a794984" providerId="LiveId" clId="{C8A3B081-2259-479B-B4E7-31E622BC5EBD}" dt="2022-05-10T11:16:22.255" v="4482" actId="478"/>
          <ac:grpSpMkLst>
            <pc:docMk/>
            <pc:sldMk cId="3882912260" sldId="271"/>
            <ac:grpSpMk id="139" creationId="{3A1417B3-5114-4EA3-95EE-CA76D37B866C}"/>
          </ac:grpSpMkLst>
        </pc:grpChg>
        <pc:grpChg chg="add del mod">
          <ac:chgData name="Ajay Singh" userId="f00166524a794984" providerId="LiveId" clId="{C8A3B081-2259-479B-B4E7-31E622BC5EBD}" dt="2022-05-10T06:12:06.901" v="3715" actId="478"/>
          <ac:grpSpMkLst>
            <pc:docMk/>
            <pc:sldMk cId="3882912260" sldId="271"/>
            <ac:grpSpMk id="149" creationId="{FDDF4DCA-2EA0-7FD5-CB90-AB51A440B19B}"/>
          </ac:grpSpMkLst>
        </pc:grpChg>
        <pc:grpChg chg="add del mod">
          <ac:chgData name="Ajay Singh" userId="f00166524a794984" providerId="LiveId" clId="{C8A3B081-2259-479B-B4E7-31E622BC5EBD}" dt="2022-05-10T06:11:57.448" v="3713" actId="478"/>
          <ac:grpSpMkLst>
            <pc:docMk/>
            <pc:sldMk cId="3882912260" sldId="271"/>
            <ac:grpSpMk id="152" creationId="{363E251C-8E55-7078-4366-577008B8CCA6}"/>
          </ac:grpSpMkLst>
        </pc:grpChg>
        <pc:grpChg chg="add del mod">
          <ac:chgData name="Ajay Singh" userId="f00166524a794984" providerId="LiveId" clId="{C8A3B081-2259-479B-B4E7-31E622BC5EBD}" dt="2022-05-10T06:12:06.901" v="3715" actId="478"/>
          <ac:grpSpMkLst>
            <pc:docMk/>
            <pc:sldMk cId="3882912260" sldId="271"/>
            <ac:grpSpMk id="155" creationId="{BC5F5BAB-3167-9159-3B62-EA7579BF633D}"/>
          </ac:grpSpMkLst>
        </pc:grpChg>
        <pc:grpChg chg="add del mod">
          <ac:chgData name="Ajay Singh" userId="f00166524a794984" providerId="LiveId" clId="{C8A3B081-2259-479B-B4E7-31E622BC5EBD}" dt="2022-05-10T06:12:16.229" v="3717" actId="478"/>
          <ac:grpSpMkLst>
            <pc:docMk/>
            <pc:sldMk cId="3882912260" sldId="271"/>
            <ac:grpSpMk id="158" creationId="{A5F7F391-39EF-F0DC-B924-94988F6C0BA8}"/>
          </ac:grpSpMkLst>
        </pc:grpChg>
        <pc:grpChg chg="add del mod ord">
          <ac:chgData name="Ajay Singh" userId="f00166524a794984" providerId="LiveId" clId="{C8A3B081-2259-479B-B4E7-31E622BC5EBD}" dt="2022-05-10T06:27:46.548" v="4005" actId="478"/>
          <ac:grpSpMkLst>
            <pc:docMk/>
            <pc:sldMk cId="3882912260" sldId="271"/>
            <ac:grpSpMk id="161" creationId="{B44536D5-4C6C-D9D5-85D9-12BF4D345341}"/>
          </ac:grpSpMkLst>
        </pc:grpChg>
        <pc:graphicFrameChg chg="add del mod">
          <ac:chgData name="Ajay Singh" userId="f00166524a794984" providerId="LiveId" clId="{C8A3B081-2259-479B-B4E7-31E622BC5EBD}" dt="2022-05-10T06:04:06.589" v="3652" actId="478"/>
          <ac:graphicFrameMkLst>
            <pc:docMk/>
            <pc:sldMk cId="3882912260" sldId="271"/>
            <ac:graphicFrameMk id="146" creationId="{A77C41A4-A541-4D40-86A9-AE473942C719}"/>
          </ac:graphicFrameMkLst>
        </pc:graphicFrameChg>
        <pc:graphicFrameChg chg="add del mod">
          <ac:chgData name="Ajay Singh" userId="f00166524a794984" providerId="LiveId" clId="{C8A3B081-2259-479B-B4E7-31E622BC5EBD}" dt="2022-05-10T06:06:03.072" v="3660" actId="478"/>
          <ac:graphicFrameMkLst>
            <pc:docMk/>
            <pc:sldMk cId="3882912260" sldId="271"/>
            <ac:graphicFrameMk id="147" creationId="{A77C41A4-A541-4D40-86A9-AE473942C719}"/>
          </ac:graphicFrameMkLst>
        </pc:graphicFrameChg>
        <pc:graphicFrameChg chg="add del mod">
          <ac:chgData name="Ajay Singh" userId="f00166524a794984" providerId="LiveId" clId="{C8A3B081-2259-479B-B4E7-31E622BC5EBD}" dt="2022-05-10T06:08:11.479" v="3679" actId="478"/>
          <ac:graphicFrameMkLst>
            <pc:docMk/>
            <pc:sldMk cId="3882912260" sldId="271"/>
            <ac:graphicFrameMk id="148" creationId="{A77C41A4-A541-4D40-86A9-AE473942C719}"/>
          </ac:graphicFrameMkLst>
        </pc:graphicFrameChg>
        <pc:picChg chg="add mod">
          <ac:chgData name="Ajay Singh" userId="f00166524a794984" providerId="LiveId" clId="{C8A3B081-2259-479B-B4E7-31E622BC5EBD}" dt="2022-05-10T06:06:20.268" v="3664" actId="1076"/>
          <ac:picMkLst>
            <pc:docMk/>
            <pc:sldMk cId="3882912260" sldId="271"/>
            <ac:picMk id="6" creationId="{9D74B405-CA67-9ECF-E019-C54287B4B475}"/>
          </ac:picMkLst>
        </pc:picChg>
        <pc:picChg chg="add mod">
          <ac:chgData name="Ajay Singh" userId="f00166524a794984" providerId="LiveId" clId="{C8A3B081-2259-479B-B4E7-31E622BC5EBD}" dt="2022-05-10T06:08:22.248" v="3683" actId="1076"/>
          <ac:picMkLst>
            <pc:docMk/>
            <pc:sldMk cId="3882912260" sldId="271"/>
            <ac:picMk id="8" creationId="{6611CEA1-401D-C6BE-7A08-C06DB6C0F31B}"/>
          </ac:picMkLst>
        </pc:picChg>
        <pc:cxnChg chg="mod">
          <ac:chgData name="Ajay Singh" userId="f00166524a794984" providerId="LiveId" clId="{C8A3B081-2259-479B-B4E7-31E622BC5EBD}" dt="2022-05-10T06:09:25.770" v="3693" actId="1076"/>
          <ac:cxnSpMkLst>
            <pc:docMk/>
            <pc:sldMk cId="3882912260" sldId="271"/>
            <ac:cxnSpMk id="18" creationId="{20C89A7C-22CD-4EA2-8D41-03122A25549C}"/>
          </ac:cxnSpMkLst>
        </pc:cxnChg>
        <pc:cxnChg chg="del">
          <ac:chgData name="Ajay Singh" userId="f00166524a794984" providerId="LiveId" clId="{C8A3B081-2259-479B-B4E7-31E622BC5EBD}" dt="2022-05-10T06:09:29.948" v="3694" actId="478"/>
          <ac:cxnSpMkLst>
            <pc:docMk/>
            <pc:sldMk cId="3882912260" sldId="271"/>
            <ac:cxnSpMk id="43" creationId="{E812232B-830B-45D4-B2FA-6E45FE8B1F3C}"/>
          </ac:cxnSpMkLst>
        </pc:cxnChg>
        <pc:cxnChg chg="del">
          <ac:chgData name="Ajay Singh" userId="f00166524a794984" providerId="LiveId" clId="{C8A3B081-2259-479B-B4E7-31E622BC5EBD}" dt="2022-05-10T11:17:17.673" v="4484" actId="478"/>
          <ac:cxnSpMkLst>
            <pc:docMk/>
            <pc:sldMk cId="3882912260" sldId="271"/>
            <ac:cxnSpMk id="44" creationId="{4F95A916-8E19-4600-AA32-AD3EA52A5E00}"/>
          </ac:cxnSpMkLst>
        </pc:cxnChg>
        <pc:cxnChg chg="mod">
          <ac:chgData name="Ajay Singh" userId="f00166524a794984" providerId="LiveId" clId="{C8A3B081-2259-479B-B4E7-31E622BC5EBD}" dt="2022-05-10T06:27:34.318" v="4002"/>
          <ac:cxnSpMkLst>
            <pc:docMk/>
            <pc:sldMk cId="3882912260" sldId="271"/>
            <ac:cxnSpMk id="166" creationId="{4F7CE81D-4799-6D32-5677-A283942B66D4}"/>
          </ac:cxnSpMkLst>
        </pc:cxnChg>
      </pc:sldChg>
      <pc:sldChg chg="addSp delSp modSp add mod ord">
        <pc:chgData name="Ajay Singh" userId="f00166524a794984" providerId="LiveId" clId="{C8A3B081-2259-479B-B4E7-31E622BC5EBD}" dt="2022-05-10T15:49:44.432" v="10846" actId="478"/>
        <pc:sldMkLst>
          <pc:docMk/>
          <pc:sldMk cId="1250577082" sldId="272"/>
        </pc:sldMkLst>
        <pc:spChg chg="mod">
          <ac:chgData name="Ajay Singh" userId="f00166524a794984" providerId="LiveId" clId="{C8A3B081-2259-479B-B4E7-31E622BC5EBD}" dt="2022-05-10T11:42:13.596" v="4894" actId="20577"/>
          <ac:spMkLst>
            <pc:docMk/>
            <pc:sldMk cId="1250577082" sldId="272"/>
            <ac:spMk id="2" creationId="{CA98AD67-5AA4-441A-BB82-472C288413F8}"/>
          </ac:spMkLst>
        </pc:spChg>
        <pc:spChg chg="del">
          <ac:chgData name="Ajay Singh" userId="f00166524a794984" providerId="LiveId" clId="{C8A3B081-2259-479B-B4E7-31E622BC5EBD}" dt="2022-05-10T12:04:28.793" v="6322" actId="478"/>
          <ac:spMkLst>
            <pc:docMk/>
            <pc:sldMk cId="1250577082" sldId="272"/>
            <ac:spMk id="3" creationId="{5E529D36-DA44-4B35-931C-00DBA5384AB0}"/>
          </ac:spMkLst>
        </pc:spChg>
        <pc:spChg chg="add del mod">
          <ac:chgData name="Ajay Singh" userId="f00166524a794984" providerId="LiveId" clId="{C8A3B081-2259-479B-B4E7-31E622BC5EBD}" dt="2022-05-10T11:44:44.468" v="4913"/>
          <ac:spMkLst>
            <pc:docMk/>
            <pc:sldMk cId="1250577082" sldId="272"/>
            <ac:spMk id="5" creationId="{2F3068A9-BF2D-8A42-6993-3575AFB52EBD}"/>
          </ac:spMkLst>
        </pc:spChg>
        <pc:spChg chg="del">
          <ac:chgData name="Ajay Singh" userId="f00166524a794984" providerId="LiveId" clId="{C8A3B081-2259-479B-B4E7-31E622BC5EBD}" dt="2022-05-09T21:44:09.830" v="2994" actId="478"/>
          <ac:spMkLst>
            <pc:docMk/>
            <pc:sldMk cId="1250577082" sldId="272"/>
            <ac:spMk id="5" creationId="{CDADA208-E23E-4B7A-8B30-503644571020}"/>
          </ac:spMkLst>
        </pc:spChg>
        <pc:spChg chg="del">
          <ac:chgData name="Ajay Singh" userId="f00166524a794984" providerId="LiveId" clId="{C8A3B081-2259-479B-B4E7-31E622BC5EBD}" dt="2022-05-09T21:46:16.017" v="3308" actId="478"/>
          <ac:spMkLst>
            <pc:docMk/>
            <pc:sldMk cId="1250577082" sldId="272"/>
            <ac:spMk id="6" creationId="{97C50A8E-3918-4827-975A-99A3EAB66BFA}"/>
          </ac:spMkLst>
        </pc:spChg>
        <pc:spChg chg="add del mod ord">
          <ac:chgData name="Ajay Singh" userId="f00166524a794984" providerId="LiveId" clId="{C8A3B081-2259-479B-B4E7-31E622BC5EBD}" dt="2022-05-10T13:48:00.021" v="8214" actId="207"/>
          <ac:spMkLst>
            <pc:docMk/>
            <pc:sldMk cId="1250577082" sldId="272"/>
            <ac:spMk id="11" creationId="{9291974D-94F5-468A-87AC-B7EFF95696CC}"/>
          </ac:spMkLst>
        </pc:spChg>
        <pc:spChg chg="add del mod ord">
          <ac:chgData name="Ajay Singh" userId="f00166524a794984" providerId="LiveId" clId="{C8A3B081-2259-479B-B4E7-31E622BC5EBD}" dt="2022-05-10T05:57:15.552" v="3635" actId="478"/>
          <ac:spMkLst>
            <pc:docMk/>
            <pc:sldMk cId="1250577082" sldId="272"/>
            <ac:spMk id="22" creationId="{7E63197C-183F-1FA0-E34A-7034E7498753}"/>
          </ac:spMkLst>
        </pc:spChg>
        <pc:spChg chg="add mod">
          <ac:chgData name="Ajay Singh" userId="f00166524a794984" providerId="LiveId" clId="{C8A3B081-2259-479B-B4E7-31E622BC5EBD}" dt="2022-05-10T07:06:08.632" v="4208" actId="1076"/>
          <ac:spMkLst>
            <pc:docMk/>
            <pc:sldMk cId="1250577082" sldId="272"/>
            <ac:spMk id="23" creationId="{EEECEE2F-C175-6278-03EC-EC45DF9BFD60}"/>
          </ac:spMkLst>
        </pc:spChg>
        <pc:spChg chg="add del mod">
          <ac:chgData name="Ajay Singh" userId="f00166524a794984" providerId="LiveId" clId="{C8A3B081-2259-479B-B4E7-31E622BC5EBD}" dt="2022-05-10T07:06:12.803" v="4209" actId="1076"/>
          <ac:spMkLst>
            <pc:docMk/>
            <pc:sldMk cId="1250577082" sldId="272"/>
            <ac:spMk id="24" creationId="{73DC3B07-0377-6C86-81B8-883B1CB8F949}"/>
          </ac:spMkLst>
        </pc:spChg>
        <pc:spChg chg="add mod">
          <ac:chgData name="Ajay Singh" userId="f00166524a794984" providerId="LiveId" clId="{C8A3B081-2259-479B-B4E7-31E622BC5EBD}" dt="2022-05-10T07:06:16.053" v="4210" actId="1076"/>
          <ac:spMkLst>
            <pc:docMk/>
            <pc:sldMk cId="1250577082" sldId="272"/>
            <ac:spMk id="26" creationId="{8036E9EB-9C44-F89B-8736-4A8D127390C3}"/>
          </ac:spMkLst>
        </pc:spChg>
        <pc:spChg chg="add mod">
          <ac:chgData name="Ajay Singh" userId="f00166524a794984" providerId="LiveId" clId="{C8A3B081-2259-479B-B4E7-31E622BC5EBD}" dt="2022-05-10T07:06:18.764" v="4211" actId="1076"/>
          <ac:spMkLst>
            <pc:docMk/>
            <pc:sldMk cId="1250577082" sldId="272"/>
            <ac:spMk id="27" creationId="{CD2028A9-25B7-72C1-1466-2E416FD1B1FC}"/>
          </ac:spMkLst>
        </pc:spChg>
        <pc:spChg chg="add mod">
          <ac:chgData name="Ajay Singh" userId="f00166524a794984" providerId="LiveId" clId="{C8A3B081-2259-479B-B4E7-31E622BC5EBD}" dt="2022-05-10T07:06:24.406" v="4212" actId="1076"/>
          <ac:spMkLst>
            <pc:docMk/>
            <pc:sldMk cId="1250577082" sldId="272"/>
            <ac:spMk id="28" creationId="{5A3081AB-AC3C-2990-A7BB-32CA339D79AB}"/>
          </ac:spMkLst>
        </pc:spChg>
        <pc:spChg chg="add mod">
          <ac:chgData name="Ajay Singh" userId="f00166524a794984" providerId="LiveId" clId="{C8A3B081-2259-479B-B4E7-31E622BC5EBD}" dt="2022-05-10T07:06:38.882" v="4226" actId="20577"/>
          <ac:spMkLst>
            <pc:docMk/>
            <pc:sldMk cId="1250577082" sldId="272"/>
            <ac:spMk id="29" creationId="{3839CC20-879A-AC3A-3E0D-1B0F92FB80AE}"/>
          </ac:spMkLst>
        </pc:spChg>
        <pc:spChg chg="add mod">
          <ac:chgData name="Ajay Singh" userId="f00166524a794984" providerId="LiveId" clId="{C8A3B081-2259-479B-B4E7-31E622BC5EBD}" dt="2022-05-10T12:35:38.576" v="7166" actId="1076"/>
          <ac:spMkLst>
            <pc:docMk/>
            <pc:sldMk cId="1250577082" sldId="272"/>
            <ac:spMk id="30" creationId="{E552DDB3-3F73-CD92-8716-8D8122ABA417}"/>
          </ac:spMkLst>
        </pc:spChg>
        <pc:spChg chg="del">
          <ac:chgData name="Ajay Singh" userId="f00166524a794984" providerId="LiveId" clId="{C8A3B081-2259-479B-B4E7-31E622BC5EBD}" dt="2022-05-09T21:46:13.620" v="3306" actId="478"/>
          <ac:spMkLst>
            <pc:docMk/>
            <pc:sldMk cId="1250577082" sldId="272"/>
            <ac:spMk id="48" creationId="{151F8D54-5195-4686-B421-E1F7E4D42652}"/>
          </ac:spMkLst>
        </pc:spChg>
        <pc:spChg chg="del">
          <ac:chgData name="Ajay Singh" userId="f00166524a794984" providerId="LiveId" clId="{C8A3B081-2259-479B-B4E7-31E622BC5EBD}" dt="2022-05-09T21:46:12.238" v="3305" actId="478"/>
          <ac:spMkLst>
            <pc:docMk/>
            <pc:sldMk cId="1250577082" sldId="272"/>
            <ac:spMk id="89" creationId="{1710653A-F5C8-47DE-8D3E-A0B5438ED781}"/>
          </ac:spMkLst>
        </pc:spChg>
        <pc:spChg chg="del mod">
          <ac:chgData name="Ajay Singh" userId="f00166524a794984" providerId="LiveId" clId="{C8A3B081-2259-479B-B4E7-31E622BC5EBD}" dt="2022-05-10T11:46:34.622" v="4989" actId="478"/>
          <ac:spMkLst>
            <pc:docMk/>
            <pc:sldMk cId="1250577082" sldId="272"/>
            <ac:spMk id="98" creationId="{576948FB-CC34-4B03-88DC-8401A5A57F4D}"/>
          </ac:spMkLst>
        </pc:spChg>
        <pc:spChg chg="del">
          <ac:chgData name="Ajay Singh" userId="f00166524a794984" providerId="LiveId" clId="{C8A3B081-2259-479B-B4E7-31E622BC5EBD}" dt="2022-05-10T11:46:40.001" v="4990" actId="478"/>
          <ac:spMkLst>
            <pc:docMk/>
            <pc:sldMk cId="1250577082" sldId="272"/>
            <ac:spMk id="99" creationId="{7A6E0B43-CBC1-4B75-A350-E61BB761761E}"/>
          </ac:spMkLst>
        </pc:spChg>
        <pc:spChg chg="del">
          <ac:chgData name="Ajay Singh" userId="f00166524a794984" providerId="LiveId" clId="{C8A3B081-2259-479B-B4E7-31E622BC5EBD}" dt="2022-05-10T11:46:45.199" v="4991" actId="478"/>
          <ac:spMkLst>
            <pc:docMk/>
            <pc:sldMk cId="1250577082" sldId="272"/>
            <ac:spMk id="100" creationId="{C4B4557E-2EE3-41E0-8A59-E60F50BDB6EC}"/>
          </ac:spMkLst>
        </pc:spChg>
        <pc:spChg chg="del">
          <ac:chgData name="Ajay Singh" userId="f00166524a794984" providerId="LiveId" clId="{C8A3B081-2259-479B-B4E7-31E622BC5EBD}" dt="2022-05-10T11:48:04.453" v="5238" actId="478"/>
          <ac:spMkLst>
            <pc:docMk/>
            <pc:sldMk cId="1250577082" sldId="272"/>
            <ac:spMk id="180" creationId="{EB7012CF-9777-B4FD-F170-7CB512659AD5}"/>
          </ac:spMkLst>
        </pc:spChg>
        <pc:spChg chg="del">
          <ac:chgData name="Ajay Singh" userId="f00166524a794984" providerId="LiveId" clId="{C8A3B081-2259-479B-B4E7-31E622BC5EBD}" dt="2022-05-09T21:45:21.684" v="3278" actId="478"/>
          <ac:spMkLst>
            <pc:docMk/>
            <pc:sldMk cId="1250577082" sldId="272"/>
            <ac:spMk id="187" creationId="{B46D891C-8009-4D3A-AE8D-056B662B8089}"/>
          </ac:spMkLst>
        </pc:spChg>
        <pc:spChg chg="del mod">
          <ac:chgData name="Ajay Singh" userId="f00166524a794984" providerId="LiveId" clId="{C8A3B081-2259-479B-B4E7-31E622BC5EBD}" dt="2022-05-09T21:46:07.445" v="3301" actId="478"/>
          <ac:spMkLst>
            <pc:docMk/>
            <pc:sldMk cId="1250577082" sldId="272"/>
            <ac:spMk id="188" creationId="{0A5AD744-30BD-4F9E-88ED-80B7CB0B905E}"/>
          </ac:spMkLst>
        </pc:spChg>
        <pc:spChg chg="del mod">
          <ac:chgData name="Ajay Singh" userId="f00166524a794984" providerId="LiveId" clId="{C8A3B081-2259-479B-B4E7-31E622BC5EBD}" dt="2022-05-09T21:45:44.166" v="3289"/>
          <ac:spMkLst>
            <pc:docMk/>
            <pc:sldMk cId="1250577082" sldId="272"/>
            <ac:spMk id="189" creationId="{BAB1ACF7-5AEB-4633-8F49-D88B53378400}"/>
          </ac:spMkLst>
        </pc:spChg>
        <pc:spChg chg="del mod">
          <ac:chgData name="Ajay Singh" userId="f00166524a794984" providerId="LiveId" clId="{C8A3B081-2259-479B-B4E7-31E622BC5EBD}" dt="2022-05-09T21:45:44.167" v="3291"/>
          <ac:spMkLst>
            <pc:docMk/>
            <pc:sldMk cId="1250577082" sldId="272"/>
            <ac:spMk id="190" creationId="{D47EB548-7973-4FFC-B967-63DC95FCDF00}"/>
          </ac:spMkLst>
        </pc:spChg>
        <pc:spChg chg="del">
          <ac:chgData name="Ajay Singh" userId="f00166524a794984" providerId="LiveId" clId="{C8A3B081-2259-479B-B4E7-31E622BC5EBD}" dt="2022-05-09T21:46:01.756" v="3297" actId="478"/>
          <ac:spMkLst>
            <pc:docMk/>
            <pc:sldMk cId="1250577082" sldId="272"/>
            <ac:spMk id="192" creationId="{7917D667-8C6B-4BE2-89A8-EE34784ECF48}"/>
          </ac:spMkLst>
        </pc:spChg>
        <pc:spChg chg="del">
          <ac:chgData name="Ajay Singh" userId="f00166524a794984" providerId="LiveId" clId="{C8A3B081-2259-479B-B4E7-31E622BC5EBD}" dt="2022-05-09T21:46:02.768" v="3298" actId="478"/>
          <ac:spMkLst>
            <pc:docMk/>
            <pc:sldMk cId="1250577082" sldId="272"/>
            <ac:spMk id="193" creationId="{2EDD0A13-925F-4A1B-ABFB-3C67C1357966}"/>
          </ac:spMkLst>
        </pc:spChg>
        <pc:spChg chg="del">
          <ac:chgData name="Ajay Singh" userId="f00166524a794984" providerId="LiveId" clId="{C8A3B081-2259-479B-B4E7-31E622BC5EBD}" dt="2022-05-09T21:45:44.122" v="3287" actId="478"/>
          <ac:spMkLst>
            <pc:docMk/>
            <pc:sldMk cId="1250577082" sldId="272"/>
            <ac:spMk id="202" creationId="{70D38E9A-94A7-447A-89C1-EB62E888BD09}"/>
          </ac:spMkLst>
        </pc:spChg>
        <pc:spChg chg="del">
          <ac:chgData name="Ajay Singh" userId="f00166524a794984" providerId="LiveId" clId="{C8A3B081-2259-479B-B4E7-31E622BC5EBD}" dt="2022-05-09T21:45:47.182" v="3292" actId="478"/>
          <ac:spMkLst>
            <pc:docMk/>
            <pc:sldMk cId="1250577082" sldId="272"/>
            <ac:spMk id="203" creationId="{F628A559-BC49-4742-82C4-4124FF63A8B1}"/>
          </ac:spMkLst>
        </pc:spChg>
        <pc:spChg chg="del mod">
          <ac:chgData name="Ajay Singh" userId="f00166524a794984" providerId="LiveId" clId="{C8A3B081-2259-479B-B4E7-31E622BC5EBD}" dt="2022-05-09T21:46:07.446" v="3303"/>
          <ac:spMkLst>
            <pc:docMk/>
            <pc:sldMk cId="1250577082" sldId="272"/>
            <ac:spMk id="204" creationId="{CEBFB0FE-B591-4089-A1B4-FF85CA99D9DA}"/>
          </ac:spMkLst>
        </pc:spChg>
        <pc:spChg chg="del">
          <ac:chgData name="Ajay Singh" userId="f00166524a794984" providerId="LiveId" clId="{C8A3B081-2259-479B-B4E7-31E622BC5EBD}" dt="2022-05-10T11:48:08.327" v="5239" actId="478"/>
          <ac:spMkLst>
            <pc:docMk/>
            <pc:sldMk cId="1250577082" sldId="272"/>
            <ac:spMk id="206" creationId="{4D7E8D99-6879-D5E0-FCE6-04E6169D49C7}"/>
          </ac:spMkLst>
        </pc:spChg>
        <pc:spChg chg="del">
          <ac:chgData name="Ajay Singh" userId="f00166524a794984" providerId="LiveId" clId="{C8A3B081-2259-479B-B4E7-31E622BC5EBD}" dt="2022-05-09T21:44:13.212" v="2996" actId="478"/>
          <ac:spMkLst>
            <pc:docMk/>
            <pc:sldMk cId="1250577082" sldId="272"/>
            <ac:spMk id="208" creationId="{021E7780-BCB3-76F5-470D-205B7DB7CB0E}"/>
          </ac:spMkLst>
        </pc:spChg>
        <pc:spChg chg="del">
          <ac:chgData name="Ajay Singh" userId="f00166524a794984" providerId="LiveId" clId="{C8A3B081-2259-479B-B4E7-31E622BC5EBD}" dt="2022-05-09T21:45:56.908" v="3296" actId="478"/>
          <ac:spMkLst>
            <pc:docMk/>
            <pc:sldMk cId="1250577082" sldId="272"/>
            <ac:spMk id="1028" creationId="{C98C02B3-B192-4C19-95D4-A5FA419DA95D}"/>
          </ac:spMkLst>
        </pc:spChg>
        <pc:grpChg chg="del">
          <ac:chgData name="Ajay Singh" userId="f00166524a794984" providerId="LiveId" clId="{C8A3B081-2259-479B-B4E7-31E622BC5EBD}" dt="2022-05-09T21:46:14.808" v="3307" actId="478"/>
          <ac:grpSpMkLst>
            <pc:docMk/>
            <pc:sldMk cId="1250577082" sldId="272"/>
            <ac:grpSpMk id="12" creationId="{75301E57-A6A4-4748-B362-9BA17072ED18}"/>
          </ac:grpSpMkLst>
        </pc:grpChg>
        <pc:grpChg chg="del">
          <ac:chgData name="Ajay Singh" userId="f00166524a794984" providerId="LiveId" clId="{C8A3B081-2259-479B-B4E7-31E622BC5EBD}" dt="2022-05-09T21:44:11.181" v="2995" actId="478"/>
          <ac:grpSpMkLst>
            <pc:docMk/>
            <pc:sldMk cId="1250577082" sldId="272"/>
            <ac:grpSpMk id="45" creationId="{82DC834D-A801-489D-B18E-A3C9646F4D2E}"/>
          </ac:grpSpMkLst>
        </pc:grpChg>
        <pc:grpChg chg="del">
          <ac:chgData name="Ajay Singh" userId="f00166524a794984" providerId="LiveId" clId="{C8A3B081-2259-479B-B4E7-31E622BC5EBD}" dt="2022-05-09T21:45:20.464" v="3277" actId="478"/>
          <ac:grpSpMkLst>
            <pc:docMk/>
            <pc:sldMk cId="1250577082" sldId="272"/>
            <ac:grpSpMk id="81" creationId="{AB755EE4-AAED-40FD-A16A-259334EEE052}"/>
          </ac:grpSpMkLst>
        </pc:grpChg>
        <pc:grpChg chg="del">
          <ac:chgData name="Ajay Singh" userId="f00166524a794984" providerId="LiveId" clId="{C8A3B081-2259-479B-B4E7-31E622BC5EBD}" dt="2022-05-09T21:46:09.075" v="3304" actId="478"/>
          <ac:grpSpMkLst>
            <pc:docMk/>
            <pc:sldMk cId="1250577082" sldId="272"/>
            <ac:grpSpMk id="82" creationId="{B98E995E-9B1D-4A56-ACB0-682E15B8ABE6}"/>
          </ac:grpSpMkLst>
        </pc:grpChg>
        <pc:grpChg chg="del">
          <ac:chgData name="Ajay Singh" userId="f00166524a794984" providerId="LiveId" clId="{C8A3B081-2259-479B-B4E7-31E622BC5EBD}" dt="2022-05-09T21:45:19.169" v="3276" actId="478"/>
          <ac:grpSpMkLst>
            <pc:docMk/>
            <pc:sldMk cId="1250577082" sldId="272"/>
            <ac:grpSpMk id="184" creationId="{337509D2-0CBC-4371-A05E-AF36659B07F3}"/>
          </ac:grpSpMkLst>
        </pc:grpChg>
        <pc:graphicFrameChg chg="add del mod modGraphic">
          <ac:chgData name="Ajay Singh" userId="f00166524a794984" providerId="LiveId" clId="{C8A3B081-2259-479B-B4E7-31E622BC5EBD}" dt="2022-05-09T21:45:16.377" v="3275" actId="478"/>
          <ac:graphicFrameMkLst>
            <pc:docMk/>
            <pc:sldMk cId="1250577082" sldId="272"/>
            <ac:graphicFrameMk id="9" creationId="{6D6820AD-66C1-C401-F01F-11FF6E7AA99A}"/>
          </ac:graphicFrameMkLst>
        </pc:graphicFrameChg>
        <pc:graphicFrameChg chg="add del mod">
          <ac:chgData name="Ajay Singh" userId="f00166524a794984" providerId="LiveId" clId="{C8A3B081-2259-479B-B4E7-31E622BC5EBD}" dt="2022-05-10T05:54:45.104" v="3606"/>
          <ac:graphicFrameMkLst>
            <pc:docMk/>
            <pc:sldMk cId="1250577082" sldId="272"/>
            <ac:graphicFrameMk id="25" creationId="{72178F49-D226-9E2D-CC03-D208615DE843}"/>
          </ac:graphicFrameMkLst>
        </pc:graphicFrameChg>
        <pc:graphicFrameChg chg="add mod modGraphic">
          <ac:chgData name="Ajay Singh" userId="f00166524a794984" providerId="LiveId" clId="{C8A3B081-2259-479B-B4E7-31E622BC5EBD}" dt="2022-05-10T15:49:44.432" v="10846" actId="478"/>
          <ac:graphicFrameMkLst>
            <pc:docMk/>
            <pc:sldMk cId="1250577082" sldId="272"/>
            <ac:graphicFrameMk id="86" creationId="{C727A4E1-6FEC-A738-4CF1-6C2A514AC32F}"/>
          </ac:graphicFrameMkLst>
        </pc:graphicFrameChg>
      </pc:sldChg>
      <pc:sldChg chg="addSp delSp modSp add mod">
        <pc:chgData name="Ajay Singh" userId="f00166524a794984" providerId="LiveId" clId="{C8A3B081-2259-479B-B4E7-31E622BC5EBD}" dt="2022-05-10T14:29:59.175" v="9730" actId="478"/>
        <pc:sldMkLst>
          <pc:docMk/>
          <pc:sldMk cId="1274781325" sldId="273"/>
        </pc:sldMkLst>
        <pc:spChg chg="mod">
          <ac:chgData name="Ajay Singh" userId="f00166524a794984" providerId="LiveId" clId="{C8A3B081-2259-479B-B4E7-31E622BC5EBD}" dt="2022-05-10T06:35:48.569" v="4049" actId="20577"/>
          <ac:spMkLst>
            <pc:docMk/>
            <pc:sldMk cId="1274781325" sldId="273"/>
            <ac:spMk id="2" creationId="{24F19464-7408-4CB8-9C8D-6CAE84CA4FAD}"/>
          </ac:spMkLst>
        </pc:spChg>
        <pc:spChg chg="del">
          <ac:chgData name="Ajay Singh" userId="f00166524a794984" providerId="LiveId" clId="{C8A3B081-2259-479B-B4E7-31E622BC5EBD}" dt="2022-05-10T12:05:30.988" v="6326" actId="478"/>
          <ac:spMkLst>
            <pc:docMk/>
            <pc:sldMk cId="1274781325" sldId="273"/>
            <ac:spMk id="3" creationId="{7621D134-7BBF-451B-A631-5F4F57ABCF61}"/>
          </ac:spMkLst>
        </pc:spChg>
        <pc:spChg chg="mod">
          <ac:chgData name="Ajay Singh" userId="f00166524a794984" providerId="LiveId" clId="{C8A3B081-2259-479B-B4E7-31E622BC5EBD}" dt="2022-05-10T12:31:28.379" v="6905" actId="14100"/>
          <ac:spMkLst>
            <pc:docMk/>
            <pc:sldMk cId="1274781325" sldId="273"/>
            <ac:spMk id="15" creationId="{2F262482-E3E6-4492-8A0F-4EB079969074}"/>
          </ac:spMkLst>
        </pc:spChg>
        <pc:spChg chg="del mod">
          <ac:chgData name="Ajay Singh" userId="f00166524a794984" providerId="LiveId" clId="{C8A3B081-2259-479B-B4E7-31E622BC5EBD}" dt="2022-05-10T14:29:59.175" v="9730" actId="478"/>
          <ac:spMkLst>
            <pc:docMk/>
            <pc:sldMk cId="1274781325" sldId="273"/>
            <ac:spMk id="39" creationId="{3473A0FD-0576-413F-B773-3FD940B32A03}"/>
          </ac:spMkLst>
        </pc:spChg>
        <pc:spChg chg="mod">
          <ac:chgData name="Ajay Singh" userId="f00166524a794984" providerId="LiveId" clId="{C8A3B081-2259-479B-B4E7-31E622BC5EBD}" dt="2022-05-10T13:47:18.700" v="8210" actId="207"/>
          <ac:spMkLst>
            <pc:docMk/>
            <pc:sldMk cId="1274781325" sldId="273"/>
            <ac:spMk id="42" creationId="{2B5BB5A9-EBF5-4B8A-9F43-73BA73A14309}"/>
          </ac:spMkLst>
        </pc:spChg>
        <pc:spChg chg="del">
          <ac:chgData name="Ajay Singh" userId="f00166524a794984" providerId="LiveId" clId="{C8A3B081-2259-479B-B4E7-31E622BC5EBD}" dt="2022-05-10T12:05:36.325" v="6328" actId="478"/>
          <ac:spMkLst>
            <pc:docMk/>
            <pc:sldMk cId="1274781325" sldId="273"/>
            <ac:spMk id="145" creationId="{A47DBF62-721A-4FB1-AD0A-811040ED7805}"/>
          </ac:spMkLst>
        </pc:spChg>
        <pc:grpChg chg="del">
          <ac:chgData name="Ajay Singh" userId="f00166524a794984" providerId="LiveId" clId="{C8A3B081-2259-479B-B4E7-31E622BC5EBD}" dt="2022-05-10T12:05:32.970" v="6327" actId="478"/>
          <ac:grpSpMkLst>
            <pc:docMk/>
            <pc:sldMk cId="1274781325" sldId="273"/>
            <ac:grpSpMk id="139" creationId="{3A1417B3-5114-4EA3-95EE-CA76D37B866C}"/>
          </ac:grpSpMkLst>
        </pc:grpChg>
        <pc:graphicFrameChg chg="add del mod">
          <ac:chgData name="Ajay Singh" userId="f00166524a794984" providerId="LiveId" clId="{C8A3B081-2259-479B-B4E7-31E622BC5EBD}" dt="2022-05-10T06:23:01.598" v="3957" actId="478"/>
          <ac:graphicFrameMkLst>
            <pc:docMk/>
            <pc:sldMk cId="1274781325" sldId="273"/>
            <ac:graphicFrameMk id="19" creationId="{A77C41A4-A541-4D40-86A9-AE473942C719}"/>
          </ac:graphicFrameMkLst>
        </pc:graphicFrameChg>
        <pc:graphicFrameChg chg="add del mod">
          <ac:chgData name="Ajay Singh" userId="f00166524a794984" providerId="LiveId" clId="{C8A3B081-2259-479B-B4E7-31E622BC5EBD}" dt="2022-05-10T06:23:52.116" v="3968" actId="478"/>
          <ac:graphicFrameMkLst>
            <pc:docMk/>
            <pc:sldMk cId="1274781325" sldId="273"/>
            <ac:graphicFrameMk id="20" creationId="{A77C41A4-A541-4D40-86A9-AE473942C719}"/>
          </ac:graphicFrameMkLst>
        </pc:graphicFrameChg>
        <pc:graphicFrameChg chg="add mod">
          <ac:chgData name="Ajay Singh" userId="f00166524a794984" providerId="LiveId" clId="{C8A3B081-2259-479B-B4E7-31E622BC5EBD}" dt="2022-05-10T06:25:30.020" v="3985"/>
          <ac:graphicFrameMkLst>
            <pc:docMk/>
            <pc:sldMk cId="1274781325" sldId="273"/>
            <ac:graphicFrameMk id="23" creationId="{A77C41A4-A541-4D40-86A9-AE473942C719}"/>
          </ac:graphicFrameMkLst>
        </pc:graphicFrameChg>
        <pc:graphicFrameChg chg="add del mod">
          <ac:chgData name="Ajay Singh" userId="f00166524a794984" providerId="LiveId" clId="{C8A3B081-2259-479B-B4E7-31E622BC5EBD}" dt="2022-05-10T06:26:36.010" v="3996" actId="478"/>
          <ac:graphicFrameMkLst>
            <pc:docMk/>
            <pc:sldMk cId="1274781325" sldId="273"/>
            <ac:graphicFrameMk id="24" creationId="{A77C41A4-A541-4D40-86A9-AE473942C719}"/>
          </ac:graphicFrameMkLst>
        </pc:graphicFrameChg>
        <pc:graphicFrameChg chg="add del mod">
          <ac:chgData name="Ajay Singh" userId="f00166524a794984" providerId="LiveId" clId="{C8A3B081-2259-479B-B4E7-31E622BC5EBD}" dt="2022-05-10T06:35:20.256" v="4027" actId="478"/>
          <ac:graphicFrameMkLst>
            <pc:docMk/>
            <pc:sldMk cId="1274781325" sldId="273"/>
            <ac:graphicFrameMk id="27" creationId="{A77C41A4-A541-4D40-86A9-AE473942C719}"/>
          </ac:graphicFrameMkLst>
        </pc:graphicFrameChg>
        <pc:graphicFrameChg chg="add del mod">
          <ac:chgData name="Ajay Singh" userId="f00166524a794984" providerId="LiveId" clId="{C8A3B081-2259-479B-B4E7-31E622BC5EBD}" dt="2022-05-10T06:37:40.519" v="4066" actId="478"/>
          <ac:graphicFrameMkLst>
            <pc:docMk/>
            <pc:sldMk cId="1274781325" sldId="273"/>
            <ac:graphicFrameMk id="30" creationId="{A77C41A4-A541-4D40-86A9-AE473942C719}"/>
          </ac:graphicFrameMkLst>
        </pc:graphicFrameChg>
        <pc:graphicFrameChg chg="add del mod">
          <ac:chgData name="Ajay Singh" userId="f00166524a794984" providerId="LiveId" clId="{C8A3B081-2259-479B-B4E7-31E622BC5EBD}" dt="2022-05-10T06:40:04.751" v="4093" actId="478"/>
          <ac:graphicFrameMkLst>
            <pc:docMk/>
            <pc:sldMk cId="1274781325" sldId="273"/>
            <ac:graphicFrameMk id="33" creationId="{A77C41A4-A541-4D40-86A9-AE473942C719}"/>
          </ac:graphicFrameMkLst>
        </pc:graphicFrameChg>
        <pc:graphicFrameChg chg="add del mod">
          <ac:chgData name="Ajay Singh" userId="f00166524a794984" providerId="LiveId" clId="{C8A3B081-2259-479B-B4E7-31E622BC5EBD}" dt="2022-05-10T06:41:53.662" v="4108" actId="478"/>
          <ac:graphicFrameMkLst>
            <pc:docMk/>
            <pc:sldMk cId="1274781325" sldId="273"/>
            <ac:graphicFrameMk id="36" creationId="{A77C41A4-A541-4D40-86A9-AE473942C719}"/>
          </ac:graphicFrameMkLst>
        </pc:graphicFrameChg>
        <pc:picChg chg="del">
          <ac:chgData name="Ajay Singh" userId="f00166524a794984" providerId="LiveId" clId="{C8A3B081-2259-479B-B4E7-31E622BC5EBD}" dt="2022-05-10T06:22:07.880" v="3949" actId="478"/>
          <ac:picMkLst>
            <pc:docMk/>
            <pc:sldMk cId="1274781325" sldId="273"/>
            <ac:picMk id="6" creationId="{9D74B405-CA67-9ECF-E019-C54287B4B475}"/>
          </ac:picMkLst>
        </pc:picChg>
        <pc:picChg chg="add del mod">
          <ac:chgData name="Ajay Singh" userId="f00166524a794984" providerId="LiveId" clId="{C8A3B081-2259-479B-B4E7-31E622BC5EBD}" dt="2022-05-10T06:30:46.551" v="4016" actId="478"/>
          <ac:picMkLst>
            <pc:docMk/>
            <pc:sldMk cId="1274781325" sldId="273"/>
            <ac:picMk id="7" creationId="{7D4E8953-1F6E-A166-1ACC-073A8D6EFA23}"/>
          </ac:picMkLst>
        </pc:picChg>
        <pc:picChg chg="del">
          <ac:chgData name="Ajay Singh" userId="f00166524a794984" providerId="LiveId" clId="{C8A3B081-2259-479B-B4E7-31E622BC5EBD}" dt="2022-05-10T06:22:10.646" v="3950" actId="478"/>
          <ac:picMkLst>
            <pc:docMk/>
            <pc:sldMk cId="1274781325" sldId="273"/>
            <ac:picMk id="8" creationId="{6611CEA1-401D-C6BE-7A08-C06DB6C0F31B}"/>
          </ac:picMkLst>
        </pc:picChg>
        <pc:picChg chg="add del mod">
          <ac:chgData name="Ajay Singh" userId="f00166524a794984" providerId="LiveId" clId="{C8A3B081-2259-479B-B4E7-31E622BC5EBD}" dt="2022-05-10T06:30:48.604" v="4017" actId="478"/>
          <ac:picMkLst>
            <pc:docMk/>
            <pc:sldMk cId="1274781325" sldId="273"/>
            <ac:picMk id="10" creationId="{AEC87458-36EA-A2FC-B685-BC5962A898DA}"/>
          </ac:picMkLst>
        </pc:picChg>
        <pc:picChg chg="add del mod">
          <ac:chgData name="Ajay Singh" userId="f00166524a794984" providerId="LiveId" clId="{C8A3B081-2259-479B-B4E7-31E622BC5EBD}" dt="2022-05-10T06:39:09.318" v="4085" actId="478"/>
          <ac:picMkLst>
            <pc:docMk/>
            <pc:sldMk cId="1274781325" sldId="273"/>
            <ac:picMk id="12" creationId="{E96A0C8F-EB0C-C89B-E11C-34E9DFFB1092}"/>
          </ac:picMkLst>
        </pc:picChg>
        <pc:picChg chg="add mod">
          <ac:chgData name="Ajay Singh" userId="f00166524a794984" providerId="LiveId" clId="{C8A3B081-2259-479B-B4E7-31E622BC5EBD}" dt="2022-05-10T12:35:09.278" v="7163" actId="14100"/>
          <ac:picMkLst>
            <pc:docMk/>
            <pc:sldMk cId="1274781325" sldId="273"/>
            <ac:picMk id="14" creationId="{366E7E6E-BCF3-B2F1-CCC2-0C6CF6020AB7}"/>
          </ac:picMkLst>
        </pc:picChg>
        <pc:picChg chg="add mod">
          <ac:chgData name="Ajay Singh" userId="f00166524a794984" providerId="LiveId" clId="{C8A3B081-2259-479B-B4E7-31E622BC5EBD}" dt="2022-05-10T12:35:13.033" v="7164" actId="14100"/>
          <ac:picMkLst>
            <pc:docMk/>
            <pc:sldMk cId="1274781325" sldId="273"/>
            <ac:picMk id="17" creationId="{8580F62C-09E5-EF5D-E272-393901DA827A}"/>
          </ac:picMkLst>
        </pc:picChg>
        <pc:picChg chg="add mod">
          <ac:chgData name="Ajay Singh" userId="f00166524a794984" providerId="LiveId" clId="{C8A3B081-2259-479B-B4E7-31E622BC5EBD}" dt="2022-05-10T12:35:05.917" v="7162" actId="14100"/>
          <ac:picMkLst>
            <pc:docMk/>
            <pc:sldMk cId="1274781325" sldId="273"/>
            <ac:picMk id="22" creationId="{F89442B4-B14B-794B-244D-68A03BC990AB}"/>
          </ac:picMkLst>
        </pc:picChg>
        <pc:cxnChg chg="del">
          <ac:chgData name="Ajay Singh" userId="f00166524a794984" providerId="LiveId" clId="{C8A3B081-2259-479B-B4E7-31E622BC5EBD}" dt="2022-05-10T12:26:32.272" v="6656" actId="478"/>
          <ac:cxnSpMkLst>
            <pc:docMk/>
            <pc:sldMk cId="1274781325" sldId="273"/>
            <ac:cxnSpMk id="18" creationId="{20C89A7C-22CD-4EA2-8D41-03122A25549C}"/>
          </ac:cxnSpMkLst>
        </pc:cxnChg>
        <pc:cxnChg chg="del">
          <ac:chgData name="Ajay Singh" userId="f00166524a794984" providerId="LiveId" clId="{C8A3B081-2259-479B-B4E7-31E622BC5EBD}" dt="2022-05-10T12:26:34.569" v="6657" actId="478"/>
          <ac:cxnSpMkLst>
            <pc:docMk/>
            <pc:sldMk cId="1274781325" sldId="273"/>
            <ac:cxnSpMk id="44" creationId="{4F95A916-8E19-4600-AA32-AD3EA52A5E00}"/>
          </ac:cxnSpMkLst>
        </pc:cxnChg>
      </pc:sldChg>
      <pc:sldChg chg="addSp delSp modSp add mod">
        <pc:chgData name="Ajay Singh" userId="f00166524a794984" providerId="LiveId" clId="{C8A3B081-2259-479B-B4E7-31E622BC5EBD}" dt="2022-05-10T14:29:55.578" v="9728" actId="478"/>
        <pc:sldMkLst>
          <pc:docMk/>
          <pc:sldMk cId="2952310024" sldId="274"/>
        </pc:sldMkLst>
        <pc:spChg chg="del">
          <ac:chgData name="Ajay Singh" userId="f00166524a794984" providerId="LiveId" clId="{C8A3B081-2259-479B-B4E7-31E622BC5EBD}" dt="2022-05-10T12:05:26.317" v="6325" actId="478"/>
          <ac:spMkLst>
            <pc:docMk/>
            <pc:sldMk cId="2952310024" sldId="274"/>
            <ac:spMk id="3" creationId="{7621D134-7BBF-451B-A631-5F4F57ABCF61}"/>
          </ac:spMkLst>
        </pc:spChg>
        <pc:spChg chg="add mod">
          <ac:chgData name="Ajay Singh" userId="f00166524a794984" providerId="LiveId" clId="{C8A3B081-2259-479B-B4E7-31E622BC5EBD}" dt="2022-05-10T13:47:04.451" v="8209" actId="207"/>
          <ac:spMkLst>
            <pc:docMk/>
            <pc:sldMk cId="2952310024" sldId="274"/>
            <ac:spMk id="19" creationId="{CF10B28A-6424-728F-0360-9B2FFB2F4874}"/>
          </ac:spMkLst>
        </pc:spChg>
        <pc:spChg chg="del mod">
          <ac:chgData name="Ajay Singh" userId="f00166524a794984" providerId="LiveId" clId="{C8A3B081-2259-479B-B4E7-31E622BC5EBD}" dt="2022-05-10T14:29:55.578" v="9728" actId="478"/>
          <ac:spMkLst>
            <pc:docMk/>
            <pc:sldMk cId="2952310024" sldId="274"/>
            <ac:spMk id="39" creationId="{3473A0FD-0576-413F-B773-3FD940B32A03}"/>
          </ac:spMkLst>
        </pc:spChg>
        <pc:spChg chg="mod">
          <ac:chgData name="Ajay Singh" userId="f00166524a794984" providerId="LiveId" clId="{C8A3B081-2259-479B-B4E7-31E622BC5EBD}" dt="2022-05-10T13:46:57.813" v="8208" actId="207"/>
          <ac:spMkLst>
            <pc:docMk/>
            <pc:sldMk cId="2952310024" sldId="274"/>
            <ac:spMk id="42" creationId="{2B5BB5A9-EBF5-4B8A-9F43-73BA73A14309}"/>
          </ac:spMkLst>
        </pc:spChg>
        <pc:spChg chg="del mod">
          <ac:chgData name="Ajay Singh" userId="f00166524a794984" providerId="LiveId" clId="{C8A3B081-2259-479B-B4E7-31E622BC5EBD}" dt="2022-05-10T11:19:59.825" v="4538" actId="478"/>
          <ac:spMkLst>
            <pc:docMk/>
            <pc:sldMk cId="2952310024" sldId="274"/>
            <ac:spMk id="145" creationId="{A47DBF62-721A-4FB1-AD0A-811040ED7805}"/>
          </ac:spMkLst>
        </pc:spChg>
        <pc:grpChg chg="del">
          <ac:chgData name="Ajay Singh" userId="f00166524a794984" providerId="LiveId" clId="{C8A3B081-2259-479B-B4E7-31E622BC5EBD}" dt="2022-05-10T11:19:56.124" v="4536" actId="478"/>
          <ac:grpSpMkLst>
            <pc:docMk/>
            <pc:sldMk cId="2952310024" sldId="274"/>
            <ac:grpSpMk id="139" creationId="{3A1417B3-5114-4EA3-95EE-CA76D37B866C}"/>
          </ac:grpSpMkLst>
        </pc:grpChg>
        <pc:cxnChg chg="mod">
          <ac:chgData name="Ajay Singh" userId="f00166524a794984" providerId="LiveId" clId="{C8A3B081-2259-479B-B4E7-31E622BC5EBD}" dt="2022-05-10T11:19:52.398" v="4535" actId="1038"/>
          <ac:cxnSpMkLst>
            <pc:docMk/>
            <pc:sldMk cId="2952310024" sldId="274"/>
            <ac:cxnSpMk id="18" creationId="{20C89A7C-22CD-4EA2-8D41-03122A25549C}"/>
          </ac:cxnSpMkLst>
        </pc:cxnChg>
        <pc:cxnChg chg="del">
          <ac:chgData name="Ajay Singh" userId="f00166524a794984" providerId="LiveId" clId="{C8A3B081-2259-479B-B4E7-31E622BC5EBD}" dt="2022-05-10T11:20:02.207" v="4539" actId="478"/>
          <ac:cxnSpMkLst>
            <pc:docMk/>
            <pc:sldMk cId="2952310024" sldId="274"/>
            <ac:cxnSpMk id="44" creationId="{4F95A916-8E19-4600-AA32-AD3EA52A5E00}"/>
          </ac:cxnSpMkLst>
        </pc:cxnChg>
      </pc:sldChg>
      <pc:sldChg chg="addSp delSp modSp add mod ord">
        <pc:chgData name="Ajay Singh" userId="f00166524a794984" providerId="LiveId" clId="{C8A3B081-2259-479B-B4E7-31E622BC5EBD}" dt="2022-05-10T14:34:38.878" v="10567" actId="20577"/>
        <pc:sldMkLst>
          <pc:docMk/>
          <pc:sldMk cId="961694688" sldId="275"/>
        </pc:sldMkLst>
        <pc:spChg chg="mod">
          <ac:chgData name="Ajay Singh" userId="f00166524a794984" providerId="LiveId" clId="{C8A3B081-2259-479B-B4E7-31E622BC5EBD}" dt="2022-05-10T06:44:29.060" v="4131" actId="20577"/>
          <ac:spMkLst>
            <pc:docMk/>
            <pc:sldMk cId="961694688" sldId="275"/>
            <ac:spMk id="2" creationId="{24F19464-7408-4CB8-9C8D-6CAE84CA4FAD}"/>
          </ac:spMkLst>
        </pc:spChg>
        <pc:spChg chg="del">
          <ac:chgData name="Ajay Singh" userId="f00166524a794984" providerId="LiveId" clId="{C8A3B081-2259-479B-B4E7-31E622BC5EBD}" dt="2022-05-10T12:05:44.730" v="6329" actId="478"/>
          <ac:spMkLst>
            <pc:docMk/>
            <pc:sldMk cId="961694688" sldId="275"/>
            <ac:spMk id="3" creationId="{7621D134-7BBF-451B-A631-5F4F57ABCF61}"/>
          </ac:spMkLst>
        </pc:spChg>
        <pc:spChg chg="mod">
          <ac:chgData name="Ajay Singh" userId="f00166524a794984" providerId="LiveId" clId="{C8A3B081-2259-479B-B4E7-31E622BC5EBD}" dt="2022-05-10T06:50:45.651" v="4156" actId="1076"/>
          <ac:spMkLst>
            <pc:docMk/>
            <pc:sldMk cId="961694688" sldId="275"/>
            <ac:spMk id="15" creationId="{2F262482-E3E6-4492-8A0F-4EB079969074}"/>
          </ac:spMkLst>
        </pc:spChg>
        <pc:spChg chg="del mod">
          <ac:chgData name="Ajay Singh" userId="f00166524a794984" providerId="LiveId" clId="{C8A3B081-2259-479B-B4E7-31E622BC5EBD}" dt="2022-05-10T14:29:42.194" v="9722" actId="478"/>
          <ac:spMkLst>
            <pc:docMk/>
            <pc:sldMk cId="961694688" sldId="275"/>
            <ac:spMk id="39" creationId="{3473A0FD-0576-413F-B773-3FD940B32A03}"/>
          </ac:spMkLst>
        </pc:spChg>
        <pc:spChg chg="mod">
          <ac:chgData name="Ajay Singh" userId="f00166524a794984" providerId="LiveId" clId="{C8A3B081-2259-479B-B4E7-31E622BC5EBD}" dt="2022-05-10T14:31:52.287" v="10046" actId="20577"/>
          <ac:spMkLst>
            <pc:docMk/>
            <pc:sldMk cId="961694688" sldId="275"/>
            <ac:spMk id="42" creationId="{2B5BB5A9-EBF5-4B8A-9F43-73BA73A14309}"/>
          </ac:spMkLst>
        </pc:spChg>
        <pc:spChg chg="add mod">
          <ac:chgData name="Ajay Singh" userId="f00166524a794984" providerId="LiveId" clId="{C8A3B081-2259-479B-B4E7-31E622BC5EBD}" dt="2022-05-10T14:34:38.878" v="10567" actId="20577"/>
          <ac:spMkLst>
            <pc:docMk/>
            <pc:sldMk cId="961694688" sldId="275"/>
            <ac:spMk id="46" creationId="{2EAD8A54-31C8-1934-D85B-A5A9A4A6240B}"/>
          </ac:spMkLst>
        </pc:spChg>
        <pc:spChg chg="del">
          <ac:chgData name="Ajay Singh" userId="f00166524a794984" providerId="LiveId" clId="{C8A3B081-2259-479B-B4E7-31E622BC5EBD}" dt="2022-05-10T11:16:15.642" v="4481" actId="478"/>
          <ac:spMkLst>
            <pc:docMk/>
            <pc:sldMk cId="961694688" sldId="275"/>
            <ac:spMk id="145" creationId="{A47DBF62-721A-4FB1-AD0A-811040ED7805}"/>
          </ac:spMkLst>
        </pc:spChg>
        <pc:grpChg chg="del">
          <ac:chgData name="Ajay Singh" userId="f00166524a794984" providerId="LiveId" clId="{C8A3B081-2259-479B-B4E7-31E622BC5EBD}" dt="2022-05-10T11:16:12.337" v="4480" actId="478"/>
          <ac:grpSpMkLst>
            <pc:docMk/>
            <pc:sldMk cId="961694688" sldId="275"/>
            <ac:grpSpMk id="139" creationId="{3A1417B3-5114-4EA3-95EE-CA76D37B866C}"/>
          </ac:grpSpMkLst>
        </pc:grpChg>
        <pc:graphicFrameChg chg="add del mod">
          <ac:chgData name="Ajay Singh" userId="f00166524a794984" providerId="LiveId" clId="{C8A3B081-2259-479B-B4E7-31E622BC5EBD}" dt="2022-05-10T06:49:38.418" v="4143" actId="478"/>
          <ac:graphicFrameMkLst>
            <pc:docMk/>
            <pc:sldMk cId="961694688" sldId="275"/>
            <ac:graphicFrameMk id="20" creationId="{A77C41A4-A541-4D40-86A9-AE473942C719}"/>
          </ac:graphicFrameMkLst>
        </pc:graphicFrameChg>
        <pc:graphicFrameChg chg="add del mod">
          <ac:chgData name="Ajay Singh" userId="f00166524a794984" providerId="LiveId" clId="{C8A3B081-2259-479B-B4E7-31E622BC5EBD}" dt="2022-05-10T06:51:01.654" v="4158" actId="478"/>
          <ac:graphicFrameMkLst>
            <pc:docMk/>
            <pc:sldMk cId="961694688" sldId="275"/>
            <ac:graphicFrameMk id="23" creationId="{A77C41A4-A541-4D40-86A9-AE473942C719}"/>
          </ac:graphicFrameMkLst>
        </pc:graphicFrameChg>
        <pc:graphicFrameChg chg="add del mod">
          <ac:chgData name="Ajay Singh" userId="f00166524a794984" providerId="LiveId" clId="{C8A3B081-2259-479B-B4E7-31E622BC5EBD}" dt="2022-05-10T07:05:02.283" v="4202" actId="478"/>
          <ac:graphicFrameMkLst>
            <pc:docMk/>
            <pc:sldMk cId="961694688" sldId="275"/>
            <ac:graphicFrameMk id="26" creationId="{85A143CF-5BF6-8C72-B3F7-DEB07DD1CB8F}"/>
          </ac:graphicFrameMkLst>
        </pc:graphicFrameChg>
        <pc:graphicFrameChg chg="add del mod">
          <ac:chgData name="Ajay Singh" userId="f00166524a794984" providerId="LiveId" clId="{C8A3B081-2259-479B-B4E7-31E622BC5EBD}" dt="2022-05-10T12:49:01.219" v="8028" actId="478"/>
          <ac:graphicFrameMkLst>
            <pc:docMk/>
            <pc:sldMk cId="961694688" sldId="275"/>
            <ac:graphicFrameMk id="29" creationId="{A77C41A4-A541-4D40-86A9-AE473942C719}"/>
          </ac:graphicFrameMkLst>
        </pc:graphicFrameChg>
        <pc:graphicFrameChg chg="add del mod">
          <ac:chgData name="Ajay Singh" userId="f00166524a794984" providerId="LiveId" clId="{C8A3B081-2259-479B-B4E7-31E622BC5EBD}" dt="2022-05-10T12:51:31.390" v="8046" actId="478"/>
          <ac:graphicFrameMkLst>
            <pc:docMk/>
            <pc:sldMk cId="961694688" sldId="275"/>
            <ac:graphicFrameMk id="32" creationId="{A77C41A4-A541-4D40-86A9-AE473942C719}"/>
          </ac:graphicFrameMkLst>
        </pc:graphicFrameChg>
        <pc:graphicFrameChg chg="add del mod">
          <ac:chgData name="Ajay Singh" userId="f00166524a794984" providerId="LiveId" clId="{C8A3B081-2259-479B-B4E7-31E622BC5EBD}" dt="2022-05-10T12:52:50.359" v="8062" actId="478"/>
          <ac:graphicFrameMkLst>
            <pc:docMk/>
            <pc:sldMk cId="961694688" sldId="275"/>
            <ac:graphicFrameMk id="35" creationId="{A77C41A4-A541-4D40-86A9-AE473942C719}"/>
          </ac:graphicFrameMkLst>
        </pc:graphicFrameChg>
        <pc:graphicFrameChg chg="add del mod">
          <ac:chgData name="Ajay Singh" userId="f00166524a794984" providerId="LiveId" clId="{C8A3B081-2259-479B-B4E7-31E622BC5EBD}" dt="2022-05-10T12:54:13.971" v="8083" actId="478"/>
          <ac:graphicFrameMkLst>
            <pc:docMk/>
            <pc:sldMk cId="961694688" sldId="275"/>
            <ac:graphicFrameMk id="38" creationId="{A77C41A4-A541-4D40-86A9-AE473942C719}"/>
          </ac:graphicFrameMkLst>
        </pc:graphicFrameChg>
        <pc:graphicFrameChg chg="add del mod">
          <ac:chgData name="Ajay Singh" userId="f00166524a794984" providerId="LiveId" clId="{C8A3B081-2259-479B-B4E7-31E622BC5EBD}" dt="2022-05-10T12:55:39.240" v="8103" actId="478"/>
          <ac:graphicFrameMkLst>
            <pc:docMk/>
            <pc:sldMk cId="961694688" sldId="275"/>
            <ac:graphicFrameMk id="43" creationId="{A77C41A4-A541-4D40-86A9-AE473942C719}"/>
          </ac:graphicFrameMkLst>
        </pc:graphicFrameChg>
        <pc:picChg chg="add del mod">
          <ac:chgData name="Ajay Singh" userId="f00166524a794984" providerId="LiveId" clId="{C8A3B081-2259-479B-B4E7-31E622BC5EBD}" dt="2022-05-10T12:47:55.282" v="8017" actId="478"/>
          <ac:picMkLst>
            <pc:docMk/>
            <pc:sldMk cId="961694688" sldId="275"/>
            <ac:picMk id="6" creationId="{FD46C1F9-3966-D11F-8916-E5468B91722B}"/>
          </ac:picMkLst>
        </pc:picChg>
        <pc:picChg chg="add del mod">
          <ac:chgData name="Ajay Singh" userId="f00166524a794984" providerId="LiveId" clId="{C8A3B081-2259-479B-B4E7-31E622BC5EBD}" dt="2022-05-10T12:49:52.926" v="8034" actId="478"/>
          <ac:picMkLst>
            <pc:docMk/>
            <pc:sldMk cId="961694688" sldId="275"/>
            <ac:picMk id="8" creationId="{F023B3A0-DED0-3A45-41B1-71A6A39DBFAA}"/>
          </ac:picMkLst>
        </pc:picChg>
        <pc:picChg chg="add del mod">
          <ac:chgData name="Ajay Singh" userId="f00166524a794984" providerId="LiveId" clId="{C8A3B081-2259-479B-B4E7-31E622BC5EBD}" dt="2022-05-10T12:45:13.865" v="8014" actId="478"/>
          <ac:picMkLst>
            <pc:docMk/>
            <pc:sldMk cId="961694688" sldId="275"/>
            <ac:picMk id="10" creationId="{91666960-4830-E261-0639-E36F77D6E935}"/>
          </ac:picMkLst>
        </pc:picChg>
        <pc:picChg chg="add del mod">
          <ac:chgData name="Ajay Singh" userId="f00166524a794984" providerId="LiveId" clId="{C8A3B081-2259-479B-B4E7-31E622BC5EBD}" dt="2022-05-10T12:53:04.832" v="8067" actId="478"/>
          <ac:picMkLst>
            <pc:docMk/>
            <pc:sldMk cId="961694688" sldId="275"/>
            <ac:picMk id="12" creationId="{2A27C7C5-6FD6-0202-28F5-47C6F7BEC411}"/>
          </ac:picMkLst>
        </pc:picChg>
        <pc:picChg chg="del">
          <ac:chgData name="Ajay Singh" userId="f00166524a794984" providerId="LiveId" clId="{C8A3B081-2259-479B-B4E7-31E622BC5EBD}" dt="2022-05-10T06:49:57.088" v="4148" actId="478"/>
          <ac:picMkLst>
            <pc:docMk/>
            <pc:sldMk cId="961694688" sldId="275"/>
            <ac:picMk id="14" creationId="{366E7E6E-BCF3-B2F1-CCC2-0C6CF6020AB7}"/>
          </ac:picMkLst>
        </pc:picChg>
        <pc:picChg chg="add del mod">
          <ac:chgData name="Ajay Singh" userId="f00166524a794984" providerId="LiveId" clId="{C8A3B081-2259-479B-B4E7-31E622BC5EBD}" dt="2022-05-10T12:52:10.003" v="8051" actId="478"/>
          <ac:picMkLst>
            <pc:docMk/>
            <pc:sldMk cId="961694688" sldId="275"/>
            <ac:picMk id="16" creationId="{5C84D898-BB46-BA85-B2D3-B06C9863DD73}"/>
          </ac:picMkLst>
        </pc:picChg>
        <pc:picChg chg="del">
          <ac:chgData name="Ajay Singh" userId="f00166524a794984" providerId="LiveId" clId="{C8A3B081-2259-479B-B4E7-31E622BC5EBD}" dt="2022-05-10T06:51:21.037" v="4163" actId="478"/>
          <ac:picMkLst>
            <pc:docMk/>
            <pc:sldMk cId="961694688" sldId="275"/>
            <ac:picMk id="17" creationId="{8580F62C-09E5-EF5D-E272-393901DA827A}"/>
          </ac:picMkLst>
        </pc:picChg>
        <pc:picChg chg="add mod">
          <ac:chgData name="Ajay Singh" userId="f00166524a794984" providerId="LiveId" clId="{C8A3B081-2259-479B-B4E7-31E622BC5EBD}" dt="2022-05-10T12:53:02.684" v="8066" actId="1076"/>
          <ac:picMkLst>
            <pc:docMk/>
            <pc:sldMk cId="961694688" sldId="275"/>
            <ac:picMk id="21" creationId="{E307147C-5F84-B8B8-91A9-953CE49F5580}"/>
          </ac:picMkLst>
        </pc:picChg>
        <pc:picChg chg="del">
          <ac:chgData name="Ajay Singh" userId="f00166524a794984" providerId="LiveId" clId="{C8A3B081-2259-479B-B4E7-31E622BC5EBD}" dt="2022-05-10T06:48:51.300" v="4133" actId="478"/>
          <ac:picMkLst>
            <pc:docMk/>
            <pc:sldMk cId="961694688" sldId="275"/>
            <ac:picMk id="22" creationId="{F89442B4-B14B-794B-244D-68A03BC990AB}"/>
          </ac:picMkLst>
        </pc:picChg>
        <pc:picChg chg="add del mod">
          <ac:chgData name="Ajay Singh" userId="f00166524a794984" providerId="LiveId" clId="{C8A3B081-2259-479B-B4E7-31E622BC5EBD}" dt="2022-05-10T12:54:22.445" v="8087" actId="478"/>
          <ac:picMkLst>
            <pc:docMk/>
            <pc:sldMk cId="961694688" sldId="275"/>
            <ac:picMk id="25" creationId="{2858FB9E-742D-B6DA-5B85-E4238C67E7D7}"/>
          </ac:picMkLst>
        </pc:picChg>
        <pc:picChg chg="add del mod">
          <ac:chgData name="Ajay Singh" userId="f00166524a794984" providerId="LiveId" clId="{C8A3B081-2259-479B-B4E7-31E622BC5EBD}" dt="2022-05-10T12:54:47.053" v="8093" actId="478"/>
          <ac:picMkLst>
            <pc:docMk/>
            <pc:sldMk cId="961694688" sldId="275"/>
            <ac:picMk id="28" creationId="{CB70F276-D4A9-C846-907D-F655ADBABA38}"/>
          </ac:picMkLst>
        </pc:picChg>
        <pc:picChg chg="add mod">
          <ac:chgData name="Ajay Singh" userId="f00166524a794984" providerId="LiveId" clId="{C8A3B081-2259-479B-B4E7-31E622BC5EBD}" dt="2022-05-10T12:56:03.322" v="8110" actId="14100"/>
          <ac:picMkLst>
            <pc:docMk/>
            <pc:sldMk cId="961694688" sldId="275"/>
            <ac:picMk id="31" creationId="{665AAC7A-6920-8D01-3679-1425ECC8642A}"/>
          </ac:picMkLst>
        </pc:picChg>
        <pc:cxnChg chg="mod">
          <ac:chgData name="Ajay Singh" userId="f00166524a794984" providerId="LiveId" clId="{C8A3B081-2259-479B-B4E7-31E622BC5EBD}" dt="2022-05-10T12:54:42.084" v="8092" actId="1076"/>
          <ac:cxnSpMkLst>
            <pc:docMk/>
            <pc:sldMk cId="961694688" sldId="275"/>
            <ac:cxnSpMk id="18" creationId="{20C89A7C-22CD-4EA2-8D41-03122A25549C}"/>
          </ac:cxnSpMkLst>
        </pc:cxnChg>
        <pc:cxnChg chg="del">
          <ac:chgData name="Ajay Singh" userId="f00166524a794984" providerId="LiveId" clId="{C8A3B081-2259-479B-B4E7-31E622BC5EBD}" dt="2022-05-10T12:56:23.492" v="8114" actId="478"/>
          <ac:cxnSpMkLst>
            <pc:docMk/>
            <pc:sldMk cId="961694688" sldId="275"/>
            <ac:cxnSpMk id="44" creationId="{4F95A916-8E19-4600-AA32-AD3EA52A5E00}"/>
          </ac:cxnSpMkLst>
        </pc:cxnChg>
      </pc:sldChg>
      <pc:sldChg chg="addSp delSp modSp add mod">
        <pc:chgData name="Ajay Singh" userId="f00166524a794984" providerId="LiveId" clId="{C8A3B081-2259-479B-B4E7-31E622BC5EBD}" dt="2022-05-10T14:36:58.855" v="10840" actId="20577"/>
        <pc:sldMkLst>
          <pc:docMk/>
          <pc:sldMk cId="2251064299" sldId="276"/>
        </pc:sldMkLst>
        <pc:spChg chg="mod">
          <ac:chgData name="Ajay Singh" userId="f00166524a794984" providerId="LiveId" clId="{C8A3B081-2259-479B-B4E7-31E622BC5EBD}" dt="2022-05-10T13:48:39.295" v="8217" actId="1076"/>
          <ac:spMkLst>
            <pc:docMk/>
            <pc:sldMk cId="2251064299" sldId="276"/>
            <ac:spMk id="2" creationId="{24F19464-7408-4CB8-9C8D-6CAE84CA4FAD}"/>
          </ac:spMkLst>
        </pc:spChg>
        <pc:spChg chg="del mod">
          <ac:chgData name="Ajay Singh" userId="f00166524a794984" providerId="LiveId" clId="{C8A3B081-2259-479B-B4E7-31E622BC5EBD}" dt="2022-05-10T14:29:48.017" v="9724" actId="478"/>
          <ac:spMkLst>
            <pc:docMk/>
            <pc:sldMk cId="2251064299" sldId="276"/>
            <ac:spMk id="39" creationId="{3473A0FD-0576-413F-B773-3FD940B32A03}"/>
          </ac:spMkLst>
        </pc:spChg>
        <pc:spChg chg="mod">
          <ac:chgData name="Ajay Singh" userId="f00166524a794984" providerId="LiveId" clId="{C8A3B081-2259-479B-B4E7-31E622BC5EBD}" dt="2022-05-10T14:35:20.073" v="10628" actId="20577"/>
          <ac:spMkLst>
            <pc:docMk/>
            <pc:sldMk cId="2251064299" sldId="276"/>
            <ac:spMk id="42" creationId="{2B5BB5A9-EBF5-4B8A-9F43-73BA73A14309}"/>
          </ac:spMkLst>
        </pc:spChg>
        <pc:spChg chg="mod">
          <ac:chgData name="Ajay Singh" userId="f00166524a794984" providerId="LiveId" clId="{C8A3B081-2259-479B-B4E7-31E622BC5EBD}" dt="2022-05-10T14:36:58.855" v="10840" actId="20577"/>
          <ac:spMkLst>
            <pc:docMk/>
            <pc:sldMk cId="2251064299" sldId="276"/>
            <ac:spMk id="152" creationId="{2CE8F668-34B7-855D-64B8-688A1F616E64}"/>
          </ac:spMkLst>
        </pc:spChg>
        <pc:picChg chg="add del mod modCrop">
          <ac:chgData name="Ajay Singh" userId="f00166524a794984" providerId="LiveId" clId="{C8A3B081-2259-479B-B4E7-31E622BC5EBD}" dt="2022-05-10T13:35:21.159" v="8148" actId="478"/>
          <ac:picMkLst>
            <pc:docMk/>
            <pc:sldMk cId="2251064299" sldId="276"/>
            <ac:picMk id="5" creationId="{ACD4706B-1FAE-03AD-374E-2DE51F7F248B}"/>
          </ac:picMkLst>
        </pc:picChg>
        <pc:picChg chg="del">
          <ac:chgData name="Ajay Singh" userId="f00166524a794984" providerId="LiveId" clId="{C8A3B081-2259-479B-B4E7-31E622BC5EBD}" dt="2022-05-10T13:32:42.430" v="8124" actId="478"/>
          <ac:picMkLst>
            <pc:docMk/>
            <pc:sldMk cId="2251064299" sldId="276"/>
            <ac:picMk id="6" creationId="{C6DCF079-6E35-180F-09DF-D30353239C9A}"/>
          </ac:picMkLst>
        </pc:picChg>
        <pc:picChg chg="del">
          <ac:chgData name="Ajay Singh" userId="f00166524a794984" providerId="LiveId" clId="{C8A3B081-2259-479B-B4E7-31E622BC5EBD}" dt="2022-05-10T13:32:39.931" v="8123" actId="478"/>
          <ac:picMkLst>
            <pc:docMk/>
            <pc:sldMk cId="2251064299" sldId="276"/>
            <ac:picMk id="8" creationId="{DEBF6B76-3D83-AAD8-235F-AEE2E6049A92}"/>
          </ac:picMkLst>
        </pc:picChg>
        <pc:picChg chg="add mod modCrop">
          <ac:chgData name="Ajay Singh" userId="f00166524a794984" providerId="LiveId" clId="{C8A3B081-2259-479B-B4E7-31E622BC5EBD}" dt="2022-05-10T13:48:38.250" v="8216" actId="1076"/>
          <ac:picMkLst>
            <pc:docMk/>
            <pc:sldMk cId="2251064299" sldId="276"/>
            <ac:picMk id="9" creationId="{5FC8AB1E-A200-4115-E974-5464E589C0ED}"/>
          </ac:picMkLst>
        </pc:picChg>
        <pc:picChg chg="add mod modCrop">
          <ac:chgData name="Ajay Singh" userId="f00166524a794984" providerId="LiveId" clId="{C8A3B081-2259-479B-B4E7-31E622BC5EBD}" dt="2022-05-10T13:48:33.439" v="8215" actId="1076"/>
          <ac:picMkLst>
            <pc:docMk/>
            <pc:sldMk cId="2251064299" sldId="276"/>
            <ac:picMk id="11" creationId="{829DB9B6-19E8-8523-DCF2-6DC115A798EB}"/>
          </ac:picMkLst>
        </pc:picChg>
        <pc:cxnChg chg="mod">
          <ac:chgData name="Ajay Singh" userId="f00166524a794984" providerId="LiveId" clId="{C8A3B081-2259-479B-B4E7-31E622BC5EBD}" dt="2022-05-10T13:42:52.632" v="8196" actId="1037"/>
          <ac:cxnSpMkLst>
            <pc:docMk/>
            <pc:sldMk cId="2251064299" sldId="276"/>
            <ac:cxnSpMk id="18" creationId="{20C89A7C-22CD-4EA2-8D41-03122A25549C}"/>
          </ac:cxnSpMkLst>
        </pc:cxnChg>
      </pc:sldChg>
    </pc:docChg>
  </pc:docChgLst>
  <pc:docChgLst>
    <pc:chgData name="Ajay Singh" userId="f00166524a794984" providerId="LiveId" clId="{B3A21262-A160-F949-ACC8-E0E0EEC4399C}"/>
    <pc:docChg chg="modSld">
      <pc:chgData name="Ajay Singh" userId="f00166524a794984" providerId="LiveId" clId="{B3A21262-A160-F949-ACC8-E0E0EEC4399C}" dt="2022-05-09T23:09:04.480" v="1" actId="1076"/>
      <pc:docMkLst>
        <pc:docMk/>
      </pc:docMkLst>
      <pc:sldChg chg="addSp modSp">
        <pc:chgData name="Ajay Singh" userId="f00166524a794984" providerId="LiveId" clId="{B3A21262-A160-F949-ACC8-E0E0EEC4399C}" dt="2022-05-09T23:09:04.480" v="1" actId="1076"/>
        <pc:sldMkLst>
          <pc:docMk/>
          <pc:sldMk cId="4092421255" sldId="259"/>
        </pc:sldMkLst>
        <pc:spChg chg="add mod">
          <ac:chgData name="Ajay Singh" userId="f00166524a794984" providerId="LiveId" clId="{B3A21262-A160-F949-ACC8-E0E0EEC4399C}" dt="2022-05-09T23:09:04.480" v="1" actId="1076"/>
          <ac:spMkLst>
            <pc:docMk/>
            <pc:sldMk cId="4092421255" sldId="259"/>
            <ac:spMk id="5" creationId="{1A7A95D9-DE78-C6CD-ACA0-93DCB688D01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[New_Telco-Customer-Churn.xlsx]Sheet1!PivotTable1</c:name>
    <c:fmtId val="257"/>
  </c:pivotSource>
  <c:chart>
    <c:autoTitleDeleted val="1"/>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pivotFmt>
      <c:pivotFmt>
        <c:idx val="57"/>
      </c:pivotFmt>
      <c:pivotFmt>
        <c:idx val="58"/>
      </c:pivotFmt>
      <c:pivotFmt>
        <c:idx val="59"/>
      </c:pivotFmt>
      <c:pivotFmt>
        <c:idx val="60"/>
      </c:pivotFmt>
      <c:pivotFmt>
        <c:idx val="61"/>
      </c:pivotFmt>
      <c:pivotFmt>
        <c:idx val="62"/>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rgbClr val="404040"/>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solidFill>
            <a:srgbClr val="7F7F7F"/>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rgbClr val="CE295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rgbClr val="CE295E"/>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
        <c:spPr>
          <a:solidFill>
            <a:srgbClr val="404040"/>
          </a:solidFill>
          <a:ln>
            <a:noFill/>
          </a:ln>
          <a:effectLst/>
        </c:spPr>
        <c:marker>
          <c:symbol val="none"/>
        </c:marker>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7"/>
        <c:spPr>
          <a:solidFill>
            <a:schemeClr val="accent1"/>
          </a:solidFill>
          <a:ln>
            <a:noFill/>
          </a:ln>
          <a:effectLst/>
        </c:spPr>
      </c:pivotFmt>
      <c:pivotFmt>
        <c:idx val="328"/>
        <c:spPr>
          <a:solidFill>
            <a:schemeClr val="accent2"/>
          </a:solidFill>
          <a:ln>
            <a:noFill/>
          </a:ln>
          <a:effectLst/>
        </c:spPr>
      </c:pivotFmt>
      <c:pivotFmt>
        <c:idx val="3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0"/>
        <c:spPr>
          <a:solidFill>
            <a:schemeClr val="accent1"/>
          </a:solidFill>
          <a:ln>
            <a:noFill/>
          </a:ln>
          <a:effectLst/>
        </c:spPr>
      </c:pivotFmt>
      <c:pivotFmt>
        <c:idx val="331"/>
        <c:spPr>
          <a:solidFill>
            <a:schemeClr val="accent2"/>
          </a:solidFill>
          <a:ln>
            <a:noFill/>
          </a:ln>
          <a:effectLst/>
        </c:spPr>
      </c:pivotFmt>
    </c:pivotFmts>
    <c:plotArea>
      <c:layout/>
      <c:pieChart>
        <c:varyColors val="1"/>
        <c:ser>
          <c:idx val="0"/>
          <c:order val="0"/>
          <c:tx>
            <c:strRef>
              <c:f>Sheet1!$B$3</c:f>
              <c:strCache>
                <c:ptCount val="1"/>
                <c:pt idx="0">
                  <c:v>Total</c:v>
                </c:pt>
              </c:strCache>
            </c:strRef>
          </c:tx>
          <c:dPt>
            <c:idx val="0"/>
            <c:bubble3D val="0"/>
            <c:spPr>
              <a:solidFill>
                <a:srgbClr val="404040"/>
              </a:solidFill>
              <a:ln>
                <a:noFill/>
              </a:ln>
              <a:effectLst/>
            </c:spPr>
            <c:extLst>
              <c:ext xmlns:c16="http://schemas.microsoft.com/office/drawing/2014/chart" uri="{C3380CC4-5D6E-409C-BE32-E72D297353CC}">
                <c16:uniqueId val="{00000001-1CEA-4A4E-848E-38344B64A0C2}"/>
              </c:ext>
            </c:extLst>
          </c:dPt>
          <c:dPt>
            <c:idx val="1"/>
            <c:bubble3D val="0"/>
            <c:spPr>
              <a:solidFill>
                <a:srgbClr val="CE295E"/>
              </a:solidFill>
              <a:ln>
                <a:noFill/>
              </a:ln>
              <a:effectLst/>
            </c:spPr>
            <c:extLst>
              <c:ext xmlns:c16="http://schemas.microsoft.com/office/drawing/2014/chart" uri="{C3380CC4-5D6E-409C-BE32-E72D297353CC}">
                <c16:uniqueId val="{00000003-1CEA-4A4E-848E-38344B64A0C2}"/>
              </c:ext>
            </c:extLst>
          </c:dPt>
          <c:cat>
            <c:strRef>
              <c:f>Sheet1!$A$4:$A$6</c:f>
              <c:strCache>
                <c:ptCount val="2"/>
                <c:pt idx="0">
                  <c:v>0</c:v>
                </c:pt>
                <c:pt idx="1">
                  <c:v>1</c:v>
                </c:pt>
              </c:strCache>
            </c:strRef>
          </c:cat>
          <c:val>
            <c:numRef>
              <c:f>Sheet1!$B$4:$B$6</c:f>
              <c:numCache>
                <c:formatCode>General</c:formatCode>
                <c:ptCount val="2"/>
                <c:pt idx="0">
                  <c:v>5174</c:v>
                </c:pt>
                <c:pt idx="1">
                  <c:v>1869</c:v>
                </c:pt>
              </c:numCache>
            </c:numRef>
          </c:val>
          <c:extLst>
            <c:ext xmlns:c16="http://schemas.microsoft.com/office/drawing/2014/chart" uri="{C3380CC4-5D6E-409C-BE32-E72D297353CC}">
              <c16:uniqueId val="{00000004-1CEA-4A4E-848E-38344B64A0C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3498E7-9259-4450-9EB7-943A37F4F13F}"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A72A6DB4-C0D5-4FB6-865F-71C253273C8A}">
      <dgm:prSet phldrT="[Text]" custT="1">
        <dgm:style>
          <a:lnRef idx="1">
            <a:schemeClr val="dk1"/>
          </a:lnRef>
          <a:fillRef idx="2">
            <a:schemeClr val="dk1"/>
          </a:fillRef>
          <a:effectRef idx="1">
            <a:schemeClr val="dk1"/>
          </a:effectRef>
          <a:fontRef idx="minor">
            <a:schemeClr val="dk1"/>
          </a:fontRef>
        </dgm:style>
      </dgm:prSet>
      <dgm:spPr>
        <a:solidFill>
          <a:srgbClr val="CE295E"/>
        </a:solidFill>
        <a:ln w="9525"/>
      </dgm:spPr>
      <dgm:t>
        <a:bodyPr/>
        <a:lstStyle/>
        <a:p>
          <a:r>
            <a:rPr lang="en-US" sz="1400" b="1">
              <a:solidFill>
                <a:schemeClr val="bg1"/>
              </a:solidFill>
            </a:rPr>
            <a:t>Demographics</a:t>
          </a:r>
        </a:p>
      </dgm:t>
    </dgm:pt>
    <dgm:pt modelId="{B6C67785-364E-4ECD-9A03-1CB82CDFF926}" type="parTrans" cxnId="{94A45BA8-16C7-4CA5-9661-7484EAAC2C14}">
      <dgm:prSet/>
      <dgm:spPr/>
      <dgm:t>
        <a:bodyPr/>
        <a:lstStyle/>
        <a:p>
          <a:endParaRPr lang="en-US"/>
        </a:p>
      </dgm:t>
    </dgm:pt>
    <dgm:pt modelId="{7E87B422-2CF1-4F9E-BA73-3411267DC57D}" type="sibTrans" cxnId="{94A45BA8-16C7-4CA5-9661-7484EAAC2C14}">
      <dgm:prSet/>
      <dgm:spPr/>
      <dgm:t>
        <a:bodyPr/>
        <a:lstStyle/>
        <a:p>
          <a:endParaRPr lang="en-US"/>
        </a:p>
      </dgm:t>
    </dgm:pt>
    <dgm:pt modelId="{C351B096-E9F0-43BC-904F-E96C1DE3912B}">
      <dgm:prSet phldrT="[Text]" custT="1">
        <dgm:style>
          <a:lnRef idx="2">
            <a:schemeClr val="dk1"/>
          </a:lnRef>
          <a:fillRef idx="1">
            <a:schemeClr val="lt1"/>
          </a:fillRef>
          <a:effectRef idx="0">
            <a:schemeClr val="dk1"/>
          </a:effectRef>
          <a:fontRef idx="minor">
            <a:schemeClr val="dk1"/>
          </a:fontRef>
        </dgm:style>
      </dgm:prSet>
      <dgm:spPr>
        <a:ln w="12700">
          <a:solidFill>
            <a:srgbClr val="404040"/>
          </a:solidFill>
        </a:ln>
      </dgm:spPr>
      <dgm:t>
        <a:bodyPr/>
        <a:lstStyle/>
        <a:p>
          <a:r>
            <a:rPr lang="en-US" sz="1400"/>
            <a:t>Partners</a:t>
          </a:r>
        </a:p>
      </dgm:t>
    </dgm:pt>
    <dgm:pt modelId="{B2586C0C-3E69-4AC8-8B25-4718FAA5F2BF}" type="parTrans" cxnId="{DD9E13C2-BC41-451A-806B-A7E5740BDFD7}">
      <dgm:prSet/>
      <dgm:spPr/>
      <dgm:t>
        <a:bodyPr/>
        <a:lstStyle/>
        <a:p>
          <a:endParaRPr lang="en-US"/>
        </a:p>
      </dgm:t>
    </dgm:pt>
    <dgm:pt modelId="{4441858D-9ED5-4620-B5EF-3EFD7FF212D4}" type="sibTrans" cxnId="{DD9E13C2-BC41-451A-806B-A7E5740BDFD7}">
      <dgm:prSet/>
      <dgm:spPr/>
      <dgm:t>
        <a:bodyPr/>
        <a:lstStyle/>
        <a:p>
          <a:endParaRPr lang="en-US"/>
        </a:p>
      </dgm:t>
    </dgm:pt>
    <dgm:pt modelId="{FBC1B8B2-A6A9-4F5A-8F1C-DD57FAEE8062}">
      <dgm:prSet phldrT="[Text]" custT="1"/>
      <dgm:spPr>
        <a:ln w="12700">
          <a:solidFill>
            <a:schemeClr val="bg1"/>
          </a:solidFill>
        </a:ln>
      </dgm:spPr>
      <dgm:t>
        <a:bodyPr/>
        <a:lstStyle/>
        <a:p>
          <a:r>
            <a:rPr lang="en-US" sz="1400"/>
            <a:t>Dependents</a:t>
          </a:r>
        </a:p>
      </dgm:t>
    </dgm:pt>
    <dgm:pt modelId="{369D90E0-BEFF-41BB-B2FE-D2328166E26E}" type="parTrans" cxnId="{A3527613-EC0F-4EA9-892C-674E91C90098}">
      <dgm:prSet/>
      <dgm:spPr/>
      <dgm:t>
        <a:bodyPr/>
        <a:lstStyle/>
        <a:p>
          <a:endParaRPr lang="en-US"/>
        </a:p>
      </dgm:t>
    </dgm:pt>
    <dgm:pt modelId="{32AD5DE4-6855-4392-B712-9C846B862869}" type="sibTrans" cxnId="{A3527613-EC0F-4EA9-892C-674E91C90098}">
      <dgm:prSet/>
      <dgm:spPr/>
      <dgm:t>
        <a:bodyPr/>
        <a:lstStyle/>
        <a:p>
          <a:endParaRPr lang="en-US"/>
        </a:p>
      </dgm:t>
    </dgm:pt>
    <dgm:pt modelId="{CC094376-E163-484C-A37B-7D08480E4A65}">
      <dgm:prSet phldrT="[Text]">
        <dgm:style>
          <a:lnRef idx="2">
            <a:schemeClr val="dk1"/>
          </a:lnRef>
          <a:fillRef idx="1">
            <a:schemeClr val="lt1"/>
          </a:fillRef>
          <a:effectRef idx="0">
            <a:schemeClr val="dk1"/>
          </a:effectRef>
          <a:fontRef idx="minor">
            <a:schemeClr val="dk1"/>
          </a:fontRef>
        </dgm:style>
      </dgm:prSet>
      <dgm:spPr>
        <a:solidFill>
          <a:srgbClr val="CE295E"/>
        </a:solidFill>
        <a:ln/>
      </dgm:spPr>
      <dgm:t>
        <a:bodyPr/>
        <a:lstStyle/>
        <a:p>
          <a:r>
            <a:rPr lang="en-US" b="1">
              <a:solidFill>
                <a:schemeClr val="bg1"/>
              </a:solidFill>
            </a:rPr>
            <a:t>Services and Packages</a:t>
          </a:r>
        </a:p>
      </dgm:t>
    </dgm:pt>
    <dgm:pt modelId="{4FA5815A-71DE-4BA7-9D91-A566C961FC3E}" type="parTrans" cxnId="{8BA36E4B-1588-479F-A889-241A3A0E9745}">
      <dgm:prSet/>
      <dgm:spPr/>
      <dgm:t>
        <a:bodyPr/>
        <a:lstStyle/>
        <a:p>
          <a:endParaRPr lang="en-US"/>
        </a:p>
      </dgm:t>
    </dgm:pt>
    <dgm:pt modelId="{27848947-6267-4BC2-B376-FA4DA4B8E11B}" type="sibTrans" cxnId="{8BA36E4B-1588-479F-A889-241A3A0E9745}">
      <dgm:prSet/>
      <dgm:spPr/>
      <dgm:t>
        <a:bodyPr/>
        <a:lstStyle/>
        <a:p>
          <a:endParaRPr lang="en-US"/>
        </a:p>
      </dgm:t>
    </dgm:pt>
    <dgm:pt modelId="{7213127A-5DDD-46A0-87AD-8A4B15418BE9}">
      <dgm:prSet phldrT="[Text]" custT="1"/>
      <dgm:spPr/>
      <dgm:t>
        <a:bodyPr/>
        <a:lstStyle/>
        <a:p>
          <a:r>
            <a:rPr lang="en-US" sz="1400"/>
            <a:t>Internet Type</a:t>
          </a:r>
        </a:p>
      </dgm:t>
    </dgm:pt>
    <dgm:pt modelId="{20C52F51-E1B8-4BFA-953B-AC77AB6D1F93}" type="parTrans" cxnId="{EFDA4A8B-81C6-4F66-BF67-B2DA3017E84B}">
      <dgm:prSet/>
      <dgm:spPr/>
      <dgm:t>
        <a:bodyPr/>
        <a:lstStyle/>
        <a:p>
          <a:endParaRPr lang="en-US"/>
        </a:p>
      </dgm:t>
    </dgm:pt>
    <dgm:pt modelId="{072707D1-5BFB-4251-AD04-3CEE1B9C7C50}" type="sibTrans" cxnId="{EFDA4A8B-81C6-4F66-BF67-B2DA3017E84B}">
      <dgm:prSet/>
      <dgm:spPr/>
      <dgm:t>
        <a:bodyPr/>
        <a:lstStyle/>
        <a:p>
          <a:endParaRPr lang="en-US"/>
        </a:p>
      </dgm:t>
    </dgm:pt>
    <dgm:pt modelId="{965D0731-38AB-4847-9D7F-3935661D1F02}">
      <dgm:prSet phldrT="[Text]">
        <dgm:style>
          <a:lnRef idx="2">
            <a:schemeClr val="dk1"/>
          </a:lnRef>
          <a:fillRef idx="1">
            <a:schemeClr val="lt1"/>
          </a:fillRef>
          <a:effectRef idx="0">
            <a:schemeClr val="dk1"/>
          </a:effectRef>
          <a:fontRef idx="minor">
            <a:schemeClr val="dk1"/>
          </a:fontRef>
        </dgm:style>
      </dgm:prSet>
      <dgm:spPr>
        <a:solidFill>
          <a:srgbClr val="CE295E"/>
        </a:solidFill>
      </dgm:spPr>
      <dgm:t>
        <a:bodyPr/>
        <a:lstStyle/>
        <a:p>
          <a:r>
            <a:rPr lang="en-US" b="1">
              <a:solidFill>
                <a:schemeClr val="bg1"/>
              </a:solidFill>
            </a:rPr>
            <a:t>Technological Features</a:t>
          </a:r>
        </a:p>
      </dgm:t>
    </dgm:pt>
    <dgm:pt modelId="{30F6C36F-4D8D-496A-AB0D-69F2A552B97B}" type="parTrans" cxnId="{B04183D6-CC65-4BBC-AD3A-91B5BA355243}">
      <dgm:prSet/>
      <dgm:spPr/>
      <dgm:t>
        <a:bodyPr/>
        <a:lstStyle/>
        <a:p>
          <a:endParaRPr lang="en-US"/>
        </a:p>
      </dgm:t>
    </dgm:pt>
    <dgm:pt modelId="{0068132E-EE5A-4206-9E15-9D9407C96D98}" type="sibTrans" cxnId="{B04183D6-CC65-4BBC-AD3A-91B5BA355243}">
      <dgm:prSet/>
      <dgm:spPr/>
      <dgm:t>
        <a:bodyPr/>
        <a:lstStyle/>
        <a:p>
          <a:endParaRPr lang="en-US"/>
        </a:p>
      </dgm:t>
    </dgm:pt>
    <dgm:pt modelId="{C596102F-79D2-45B5-B7F1-EC68864C3B18}">
      <dgm:prSet phldrT="[Text]">
        <dgm:style>
          <a:lnRef idx="2">
            <a:schemeClr val="dk1"/>
          </a:lnRef>
          <a:fillRef idx="1">
            <a:schemeClr val="lt1"/>
          </a:fillRef>
          <a:effectRef idx="0">
            <a:schemeClr val="dk1"/>
          </a:effectRef>
          <a:fontRef idx="minor">
            <a:schemeClr val="dk1"/>
          </a:fontRef>
        </dgm:style>
      </dgm:prSet>
      <dgm:spPr>
        <a:solidFill>
          <a:srgbClr val="CE295E"/>
        </a:solidFill>
      </dgm:spPr>
      <dgm:t>
        <a:bodyPr/>
        <a:lstStyle/>
        <a:p>
          <a:r>
            <a:rPr lang="en-US" b="1">
              <a:solidFill>
                <a:schemeClr val="bg1"/>
              </a:solidFill>
            </a:rPr>
            <a:t>Customer Behavior</a:t>
          </a:r>
        </a:p>
      </dgm:t>
    </dgm:pt>
    <dgm:pt modelId="{1AC21D94-6A14-464E-BD5A-1E2E35DB76CB}" type="parTrans" cxnId="{A5129356-BFAF-48AB-BC19-4342E197254B}">
      <dgm:prSet/>
      <dgm:spPr/>
      <dgm:t>
        <a:bodyPr/>
        <a:lstStyle/>
        <a:p>
          <a:endParaRPr lang="en-US"/>
        </a:p>
      </dgm:t>
    </dgm:pt>
    <dgm:pt modelId="{085C4D5A-5F5D-4F83-9D91-538D0C3E8BC3}" type="sibTrans" cxnId="{A5129356-BFAF-48AB-BC19-4342E197254B}">
      <dgm:prSet/>
      <dgm:spPr/>
      <dgm:t>
        <a:bodyPr/>
        <a:lstStyle/>
        <a:p>
          <a:endParaRPr lang="en-US"/>
        </a:p>
      </dgm:t>
    </dgm:pt>
    <dgm:pt modelId="{EC958540-CDAA-4250-9FBC-F84177A2DC93}">
      <dgm:prSet phldrT="[Text]" custT="1"/>
      <dgm:spPr/>
      <dgm:t>
        <a:bodyPr/>
        <a:lstStyle/>
        <a:p>
          <a:r>
            <a:rPr lang="en-US" sz="1400"/>
            <a:t>Contract Type</a:t>
          </a:r>
        </a:p>
      </dgm:t>
    </dgm:pt>
    <dgm:pt modelId="{ACE2BA48-5CB9-4ED1-B8B5-3E4C39232158}" type="parTrans" cxnId="{877CF5C7-ADB1-4495-AC4C-4C7CECD7A780}">
      <dgm:prSet/>
      <dgm:spPr/>
      <dgm:t>
        <a:bodyPr/>
        <a:lstStyle/>
        <a:p>
          <a:endParaRPr lang="en-US"/>
        </a:p>
      </dgm:t>
    </dgm:pt>
    <dgm:pt modelId="{C8B08DD5-ABB1-4963-AE6F-D9BE9884F2D0}" type="sibTrans" cxnId="{877CF5C7-ADB1-4495-AC4C-4C7CECD7A780}">
      <dgm:prSet/>
      <dgm:spPr/>
      <dgm:t>
        <a:bodyPr/>
        <a:lstStyle/>
        <a:p>
          <a:endParaRPr lang="en-US"/>
        </a:p>
      </dgm:t>
    </dgm:pt>
    <dgm:pt modelId="{C1E0B809-4330-4110-AD2B-1DDA32E50D76}">
      <dgm:prSet phldrT="[Text]" custT="1"/>
      <dgm:spPr/>
      <dgm:t>
        <a:bodyPr/>
        <a:lstStyle/>
        <a:p>
          <a:r>
            <a:rPr lang="en-US" sz="1400"/>
            <a:t>Online Security</a:t>
          </a:r>
        </a:p>
      </dgm:t>
    </dgm:pt>
    <dgm:pt modelId="{F760322F-263E-46E4-A42E-129150D45517}" type="parTrans" cxnId="{743B77FA-1A69-4377-ACE8-8F0EDBE84B6F}">
      <dgm:prSet/>
      <dgm:spPr/>
      <dgm:t>
        <a:bodyPr/>
        <a:lstStyle/>
        <a:p>
          <a:endParaRPr lang="en-US"/>
        </a:p>
      </dgm:t>
    </dgm:pt>
    <dgm:pt modelId="{85609F61-5D45-47FE-AFA2-4A2CDC13CB65}" type="sibTrans" cxnId="{743B77FA-1A69-4377-ACE8-8F0EDBE84B6F}">
      <dgm:prSet/>
      <dgm:spPr/>
      <dgm:t>
        <a:bodyPr/>
        <a:lstStyle/>
        <a:p>
          <a:endParaRPr lang="en-US"/>
        </a:p>
      </dgm:t>
    </dgm:pt>
    <dgm:pt modelId="{4A7DBB07-F6F0-4D59-BB35-700D1BB035E6}">
      <dgm:prSet phldrT="[Text]" custT="1"/>
      <dgm:spPr/>
      <dgm:t>
        <a:bodyPr/>
        <a:lstStyle/>
        <a:p>
          <a:r>
            <a:rPr lang="en-US" sz="1400"/>
            <a:t>Tenure</a:t>
          </a:r>
        </a:p>
      </dgm:t>
    </dgm:pt>
    <dgm:pt modelId="{C0D63D7E-D23B-4D82-982A-8EE17F2A30AC}" type="parTrans" cxnId="{EBC8A911-8DE6-432E-964D-44EBF07EFCB7}">
      <dgm:prSet/>
      <dgm:spPr/>
      <dgm:t>
        <a:bodyPr/>
        <a:lstStyle/>
        <a:p>
          <a:endParaRPr lang="en-US"/>
        </a:p>
      </dgm:t>
    </dgm:pt>
    <dgm:pt modelId="{0E4AD919-8ED1-467B-B865-8A6C81DF5F2F}" type="sibTrans" cxnId="{EBC8A911-8DE6-432E-964D-44EBF07EFCB7}">
      <dgm:prSet/>
      <dgm:spPr/>
      <dgm:t>
        <a:bodyPr/>
        <a:lstStyle/>
        <a:p>
          <a:endParaRPr lang="en-US"/>
        </a:p>
      </dgm:t>
    </dgm:pt>
    <dgm:pt modelId="{E41FA662-5B29-457D-8CD6-CD9D878487C0}">
      <dgm:prSet phldrT="[Text]" custT="1"/>
      <dgm:spPr/>
      <dgm:t>
        <a:bodyPr/>
        <a:lstStyle/>
        <a:p>
          <a:r>
            <a:rPr lang="en-US" sz="1400"/>
            <a:t>Payment Method</a:t>
          </a:r>
        </a:p>
      </dgm:t>
    </dgm:pt>
    <dgm:pt modelId="{D3E1EEE6-2161-4FCC-A1D1-B6BCB8EB8FAE}" type="parTrans" cxnId="{8CAAC6DE-6750-4C20-85EE-16CB059E61A8}">
      <dgm:prSet/>
      <dgm:spPr/>
      <dgm:t>
        <a:bodyPr/>
        <a:lstStyle/>
        <a:p>
          <a:endParaRPr lang="en-US"/>
        </a:p>
      </dgm:t>
    </dgm:pt>
    <dgm:pt modelId="{56E4D361-4852-48FD-8505-B548686E8AA5}" type="sibTrans" cxnId="{8CAAC6DE-6750-4C20-85EE-16CB059E61A8}">
      <dgm:prSet/>
      <dgm:spPr/>
      <dgm:t>
        <a:bodyPr/>
        <a:lstStyle/>
        <a:p>
          <a:endParaRPr lang="en-US"/>
        </a:p>
      </dgm:t>
    </dgm:pt>
    <dgm:pt modelId="{7EDF863F-45B0-4497-AE45-601EF4046441}">
      <dgm:prSet phldrT="[Text]">
        <dgm:style>
          <a:lnRef idx="2">
            <a:schemeClr val="dk1"/>
          </a:lnRef>
          <a:fillRef idx="1">
            <a:schemeClr val="lt1"/>
          </a:fillRef>
          <a:effectRef idx="0">
            <a:schemeClr val="dk1"/>
          </a:effectRef>
          <a:fontRef idx="minor">
            <a:schemeClr val="dk1"/>
          </a:fontRef>
        </dgm:style>
      </dgm:prSet>
      <dgm:spPr>
        <a:solidFill>
          <a:srgbClr val="CE295E"/>
        </a:solidFill>
      </dgm:spPr>
      <dgm:t>
        <a:bodyPr/>
        <a:lstStyle/>
        <a:p>
          <a:r>
            <a:rPr lang="en-US" b="1">
              <a:solidFill>
                <a:schemeClr val="bg1"/>
              </a:solidFill>
            </a:rPr>
            <a:t>Charges</a:t>
          </a:r>
        </a:p>
      </dgm:t>
    </dgm:pt>
    <dgm:pt modelId="{9494942A-80C7-42C1-AC39-D93D20F81230}" type="parTrans" cxnId="{3FBE15E9-0D5D-46E6-84EC-23FDEA53161D}">
      <dgm:prSet/>
      <dgm:spPr/>
      <dgm:t>
        <a:bodyPr/>
        <a:lstStyle/>
        <a:p>
          <a:endParaRPr lang="en-US"/>
        </a:p>
      </dgm:t>
    </dgm:pt>
    <dgm:pt modelId="{EB145F70-51AF-40C7-93D2-0FA7093961ED}" type="sibTrans" cxnId="{3FBE15E9-0D5D-46E6-84EC-23FDEA53161D}">
      <dgm:prSet/>
      <dgm:spPr/>
      <dgm:t>
        <a:bodyPr/>
        <a:lstStyle/>
        <a:p>
          <a:endParaRPr lang="en-US"/>
        </a:p>
      </dgm:t>
    </dgm:pt>
    <dgm:pt modelId="{FA18034C-9D1E-44AD-99EB-1F778390BB75}">
      <dgm:prSet phldrT="[Text]" custT="1"/>
      <dgm:spPr/>
      <dgm:t>
        <a:bodyPr/>
        <a:lstStyle/>
        <a:p>
          <a:r>
            <a:rPr lang="en-US" sz="1400"/>
            <a:t>Monthly Charges</a:t>
          </a:r>
        </a:p>
      </dgm:t>
    </dgm:pt>
    <dgm:pt modelId="{1EE3B4EF-D9AC-4130-AB6A-EBC13E30AFB7}" type="parTrans" cxnId="{FF8679CA-0B2C-4D5C-B3BD-2F60E479F119}">
      <dgm:prSet/>
      <dgm:spPr/>
      <dgm:t>
        <a:bodyPr/>
        <a:lstStyle/>
        <a:p>
          <a:endParaRPr lang="en-US"/>
        </a:p>
      </dgm:t>
    </dgm:pt>
    <dgm:pt modelId="{8873F058-1A35-47BE-A909-D0C1B618ACA8}" type="sibTrans" cxnId="{FF8679CA-0B2C-4D5C-B3BD-2F60E479F119}">
      <dgm:prSet/>
      <dgm:spPr/>
      <dgm:t>
        <a:bodyPr/>
        <a:lstStyle/>
        <a:p>
          <a:endParaRPr lang="en-US"/>
        </a:p>
      </dgm:t>
    </dgm:pt>
    <dgm:pt modelId="{6F15543A-A21E-47E8-A3A2-03CB88FED22E}">
      <dgm:prSet phldrT="[Text]" custT="1"/>
      <dgm:spPr/>
      <dgm:t>
        <a:bodyPr/>
        <a:lstStyle/>
        <a:p>
          <a:r>
            <a:rPr lang="en-US" sz="1400"/>
            <a:t>Total Charges</a:t>
          </a:r>
        </a:p>
      </dgm:t>
    </dgm:pt>
    <dgm:pt modelId="{A8AC8FCA-5D72-4D16-8792-E1CA6FE4EC5F}" type="parTrans" cxnId="{F5152D45-9EDE-460F-8B57-59E60231BEC6}">
      <dgm:prSet/>
      <dgm:spPr/>
      <dgm:t>
        <a:bodyPr/>
        <a:lstStyle/>
        <a:p>
          <a:endParaRPr lang="en-US"/>
        </a:p>
      </dgm:t>
    </dgm:pt>
    <dgm:pt modelId="{878C6881-F1CA-4094-A942-E5126C4B4FAA}" type="sibTrans" cxnId="{F5152D45-9EDE-460F-8B57-59E60231BEC6}">
      <dgm:prSet/>
      <dgm:spPr/>
      <dgm:t>
        <a:bodyPr/>
        <a:lstStyle/>
        <a:p>
          <a:endParaRPr lang="en-US"/>
        </a:p>
      </dgm:t>
    </dgm:pt>
    <dgm:pt modelId="{878CD00B-2BE4-4F9B-B097-894023C1A23D}">
      <dgm:prSet custT="1"/>
      <dgm:spPr/>
      <dgm:t>
        <a:bodyPr/>
        <a:lstStyle/>
        <a:p>
          <a:r>
            <a:rPr lang="en-US" sz="1400"/>
            <a:t>Device Protection</a:t>
          </a:r>
        </a:p>
      </dgm:t>
    </dgm:pt>
    <dgm:pt modelId="{08BAFBF5-C267-4344-922D-2A15A21C1EB5}" type="parTrans" cxnId="{7D5A5298-BBFA-46BB-8AD2-631B43EC9784}">
      <dgm:prSet/>
      <dgm:spPr/>
      <dgm:t>
        <a:bodyPr/>
        <a:lstStyle/>
        <a:p>
          <a:endParaRPr lang="en-US"/>
        </a:p>
      </dgm:t>
    </dgm:pt>
    <dgm:pt modelId="{D0C80CC5-8CBB-40BB-B81F-2E4FF22A9814}" type="sibTrans" cxnId="{7D5A5298-BBFA-46BB-8AD2-631B43EC9784}">
      <dgm:prSet/>
      <dgm:spPr/>
      <dgm:t>
        <a:bodyPr/>
        <a:lstStyle/>
        <a:p>
          <a:endParaRPr lang="en-US"/>
        </a:p>
      </dgm:t>
    </dgm:pt>
    <dgm:pt modelId="{3EFF53AD-BD68-4339-9FC6-6FD3CD3146C1}">
      <dgm:prSet custT="1"/>
      <dgm:spPr/>
      <dgm:t>
        <a:bodyPr/>
        <a:lstStyle/>
        <a:p>
          <a:r>
            <a:rPr lang="en-US" sz="1400"/>
            <a:t>Online Backup</a:t>
          </a:r>
        </a:p>
      </dgm:t>
    </dgm:pt>
    <dgm:pt modelId="{006BF442-E6C4-48DE-BB69-31C2A212131E}" type="parTrans" cxnId="{6AA17722-3D2A-4557-A3FF-9C5631EFD365}">
      <dgm:prSet/>
      <dgm:spPr/>
      <dgm:t>
        <a:bodyPr/>
        <a:lstStyle/>
        <a:p>
          <a:endParaRPr lang="en-US"/>
        </a:p>
      </dgm:t>
    </dgm:pt>
    <dgm:pt modelId="{9CADD75D-F17C-4AAE-A38A-DB259D5F7B26}" type="sibTrans" cxnId="{6AA17722-3D2A-4557-A3FF-9C5631EFD365}">
      <dgm:prSet/>
      <dgm:spPr/>
      <dgm:t>
        <a:bodyPr/>
        <a:lstStyle/>
        <a:p>
          <a:endParaRPr lang="en-US"/>
        </a:p>
      </dgm:t>
    </dgm:pt>
    <dgm:pt modelId="{12EDB2B1-4CF6-423B-A824-0C813A632A67}">
      <dgm:prSet>
        <dgm:style>
          <a:lnRef idx="2">
            <a:schemeClr val="dk1"/>
          </a:lnRef>
          <a:fillRef idx="1">
            <a:schemeClr val="lt1"/>
          </a:fillRef>
          <a:effectRef idx="0">
            <a:schemeClr val="dk1"/>
          </a:effectRef>
          <a:fontRef idx="minor">
            <a:schemeClr val="dk1"/>
          </a:fontRef>
        </dgm:style>
      </dgm:prSet>
      <dgm:spPr>
        <a:solidFill>
          <a:srgbClr val="CE295E"/>
        </a:solidFill>
      </dgm:spPr>
      <dgm:t>
        <a:bodyPr/>
        <a:lstStyle/>
        <a:p>
          <a:r>
            <a:rPr lang="en-US" b="1">
              <a:solidFill>
                <a:schemeClr val="bg1"/>
              </a:solidFill>
            </a:rPr>
            <a:t>Customer Features</a:t>
          </a:r>
          <a:endParaRPr lang="en-US"/>
        </a:p>
      </dgm:t>
    </dgm:pt>
    <dgm:pt modelId="{D21C7B54-355A-4F5C-9C47-8EC9C4D3B43C}" type="parTrans" cxnId="{0D409BC1-24B0-49EA-92B3-243F21C62334}">
      <dgm:prSet/>
      <dgm:spPr/>
      <dgm:t>
        <a:bodyPr/>
        <a:lstStyle/>
        <a:p>
          <a:endParaRPr lang="en-US"/>
        </a:p>
      </dgm:t>
    </dgm:pt>
    <dgm:pt modelId="{0ECBBE4C-5D56-4C9F-B786-A57EB4574A1E}" type="sibTrans" cxnId="{0D409BC1-24B0-49EA-92B3-243F21C62334}">
      <dgm:prSet/>
      <dgm:spPr/>
      <dgm:t>
        <a:bodyPr/>
        <a:lstStyle/>
        <a:p>
          <a:endParaRPr lang="en-US"/>
        </a:p>
      </dgm:t>
    </dgm:pt>
    <dgm:pt modelId="{97DEC26D-22D6-4294-98DA-2DBAA92C5B84}">
      <dgm:prSet custT="1"/>
      <dgm:spPr/>
      <dgm:t>
        <a:bodyPr/>
        <a:lstStyle/>
        <a:p>
          <a:r>
            <a:rPr lang="en-US" sz="1400"/>
            <a:t>Paperless Billing</a:t>
          </a:r>
        </a:p>
      </dgm:t>
    </dgm:pt>
    <dgm:pt modelId="{CAAC417D-0C73-40F9-B064-B26DD5BE2807}" type="parTrans" cxnId="{530E6C68-786C-4561-BDDD-EBF1F6E8A3A1}">
      <dgm:prSet/>
      <dgm:spPr/>
      <dgm:t>
        <a:bodyPr/>
        <a:lstStyle/>
        <a:p>
          <a:endParaRPr lang="en-US"/>
        </a:p>
      </dgm:t>
    </dgm:pt>
    <dgm:pt modelId="{3BEBAC13-7CFB-4EBC-ADA4-F4AD2EF03DF6}" type="sibTrans" cxnId="{530E6C68-786C-4561-BDDD-EBF1F6E8A3A1}">
      <dgm:prSet/>
      <dgm:spPr/>
      <dgm:t>
        <a:bodyPr/>
        <a:lstStyle/>
        <a:p>
          <a:endParaRPr lang="en-US"/>
        </a:p>
      </dgm:t>
    </dgm:pt>
    <dgm:pt modelId="{275A2436-912A-46C8-B157-90230E434ED0}">
      <dgm:prSet custT="1"/>
      <dgm:spPr/>
      <dgm:t>
        <a:bodyPr/>
        <a:lstStyle/>
        <a:p>
          <a:r>
            <a:rPr lang="en-US" sz="1400"/>
            <a:t>Tech Support </a:t>
          </a:r>
        </a:p>
      </dgm:t>
    </dgm:pt>
    <dgm:pt modelId="{3B2A1739-DD40-472C-9A9B-29A127330334}" type="parTrans" cxnId="{DC7D39DE-F22E-4B7B-B34C-1EB758B7DA66}">
      <dgm:prSet/>
      <dgm:spPr/>
      <dgm:t>
        <a:bodyPr/>
        <a:lstStyle/>
        <a:p>
          <a:endParaRPr lang="en-US"/>
        </a:p>
      </dgm:t>
    </dgm:pt>
    <dgm:pt modelId="{42393425-969F-4905-81E1-B3D16729937B}" type="sibTrans" cxnId="{DC7D39DE-F22E-4B7B-B34C-1EB758B7DA66}">
      <dgm:prSet/>
      <dgm:spPr/>
      <dgm:t>
        <a:bodyPr/>
        <a:lstStyle/>
        <a:p>
          <a:endParaRPr lang="en-US"/>
        </a:p>
      </dgm:t>
    </dgm:pt>
    <dgm:pt modelId="{6ECA2D74-B2D7-4A93-B946-A8998662F057}" type="pres">
      <dgm:prSet presAssocID="{253498E7-9259-4450-9EB7-943A37F4F13F}" presName="diagram" presStyleCnt="0">
        <dgm:presLayoutVars>
          <dgm:chPref val="1"/>
          <dgm:dir/>
          <dgm:animOne val="branch"/>
          <dgm:animLvl val="lvl"/>
          <dgm:resizeHandles/>
        </dgm:presLayoutVars>
      </dgm:prSet>
      <dgm:spPr/>
    </dgm:pt>
    <dgm:pt modelId="{ECBD0D65-49ED-479E-8253-6519DB49864E}" type="pres">
      <dgm:prSet presAssocID="{A72A6DB4-C0D5-4FB6-865F-71C253273C8A}" presName="root" presStyleCnt="0"/>
      <dgm:spPr/>
    </dgm:pt>
    <dgm:pt modelId="{F85D8316-3131-4FD8-A64F-568C6A5BBE93}" type="pres">
      <dgm:prSet presAssocID="{A72A6DB4-C0D5-4FB6-865F-71C253273C8A}" presName="rootComposite" presStyleCnt="0"/>
      <dgm:spPr/>
    </dgm:pt>
    <dgm:pt modelId="{3863D496-6EE2-4271-95FF-620AF8881F2D}" type="pres">
      <dgm:prSet presAssocID="{A72A6DB4-C0D5-4FB6-865F-71C253273C8A}" presName="rootText" presStyleLbl="node1" presStyleIdx="0" presStyleCnt="6" custScaleX="114254"/>
      <dgm:spPr/>
    </dgm:pt>
    <dgm:pt modelId="{24E90808-DF01-41A9-8BF5-FF1F290545DC}" type="pres">
      <dgm:prSet presAssocID="{A72A6DB4-C0D5-4FB6-865F-71C253273C8A}" presName="rootConnector" presStyleLbl="node1" presStyleIdx="0" presStyleCnt="6"/>
      <dgm:spPr/>
    </dgm:pt>
    <dgm:pt modelId="{481B29F2-B886-4983-9F74-4F75456BAC16}" type="pres">
      <dgm:prSet presAssocID="{A72A6DB4-C0D5-4FB6-865F-71C253273C8A}" presName="childShape" presStyleCnt="0"/>
      <dgm:spPr/>
    </dgm:pt>
    <dgm:pt modelId="{3579138B-583B-41B7-B6FE-8263713CC62E}" type="pres">
      <dgm:prSet presAssocID="{B2586C0C-3E69-4AC8-8B25-4718FAA5F2BF}" presName="Name13" presStyleLbl="parChTrans1D2" presStyleIdx="0" presStyleCnt="13"/>
      <dgm:spPr/>
    </dgm:pt>
    <dgm:pt modelId="{415AD80C-F5EF-4DFB-83A8-CFACCA1A6255}" type="pres">
      <dgm:prSet presAssocID="{C351B096-E9F0-43BC-904F-E96C1DE3912B}" presName="childText" presStyleLbl="bgAcc1" presStyleIdx="0" presStyleCnt="13">
        <dgm:presLayoutVars>
          <dgm:bulletEnabled val="1"/>
        </dgm:presLayoutVars>
      </dgm:prSet>
      <dgm:spPr/>
    </dgm:pt>
    <dgm:pt modelId="{C6B8EE3A-65E7-45A2-B68B-D9DB1743FCB7}" type="pres">
      <dgm:prSet presAssocID="{369D90E0-BEFF-41BB-B2FE-D2328166E26E}" presName="Name13" presStyleLbl="parChTrans1D2" presStyleIdx="1" presStyleCnt="13"/>
      <dgm:spPr/>
    </dgm:pt>
    <dgm:pt modelId="{6F63F103-D3FB-4979-9799-494D4F515081}" type="pres">
      <dgm:prSet presAssocID="{FBC1B8B2-A6A9-4F5A-8F1C-DD57FAEE8062}" presName="childText" presStyleLbl="bgAcc1" presStyleIdx="1" presStyleCnt="13" custScaleX="128095">
        <dgm:presLayoutVars>
          <dgm:bulletEnabled val="1"/>
        </dgm:presLayoutVars>
      </dgm:prSet>
      <dgm:spPr/>
    </dgm:pt>
    <dgm:pt modelId="{F679952A-07A9-4931-A356-7C4E81344DB9}" type="pres">
      <dgm:prSet presAssocID="{CC094376-E163-484C-A37B-7D08480E4A65}" presName="root" presStyleCnt="0"/>
      <dgm:spPr/>
    </dgm:pt>
    <dgm:pt modelId="{1A5D5826-A09B-4147-9EE7-D310066DDC00}" type="pres">
      <dgm:prSet presAssocID="{CC094376-E163-484C-A37B-7D08480E4A65}" presName="rootComposite" presStyleCnt="0"/>
      <dgm:spPr/>
    </dgm:pt>
    <dgm:pt modelId="{D61CFBC7-7E54-4D15-A19F-A559D8137F7A}" type="pres">
      <dgm:prSet presAssocID="{CC094376-E163-484C-A37B-7D08480E4A65}" presName="rootText" presStyleLbl="node1" presStyleIdx="1" presStyleCnt="6"/>
      <dgm:spPr/>
    </dgm:pt>
    <dgm:pt modelId="{CFAFD9A7-061A-4E18-9C6B-CFFF0B28F0DD}" type="pres">
      <dgm:prSet presAssocID="{CC094376-E163-484C-A37B-7D08480E4A65}" presName="rootConnector" presStyleLbl="node1" presStyleIdx="1" presStyleCnt="6"/>
      <dgm:spPr/>
    </dgm:pt>
    <dgm:pt modelId="{B3E8CD7A-D6ED-4208-ABA7-D3917CB354B4}" type="pres">
      <dgm:prSet presAssocID="{CC094376-E163-484C-A37B-7D08480E4A65}" presName="childShape" presStyleCnt="0"/>
      <dgm:spPr/>
    </dgm:pt>
    <dgm:pt modelId="{5B83C96B-A332-43D2-A69F-F9D506BDD69E}" type="pres">
      <dgm:prSet presAssocID="{20C52F51-E1B8-4BFA-953B-AC77AB6D1F93}" presName="Name13" presStyleLbl="parChTrans1D2" presStyleIdx="2" presStyleCnt="13"/>
      <dgm:spPr/>
    </dgm:pt>
    <dgm:pt modelId="{137EF4A6-3CBB-45D3-A8BF-B1D9D4F9673B}" type="pres">
      <dgm:prSet presAssocID="{7213127A-5DDD-46A0-87AD-8A4B15418BE9}" presName="childText" presStyleLbl="bgAcc1" presStyleIdx="2" presStyleCnt="13">
        <dgm:presLayoutVars>
          <dgm:bulletEnabled val="1"/>
        </dgm:presLayoutVars>
      </dgm:prSet>
      <dgm:spPr/>
    </dgm:pt>
    <dgm:pt modelId="{4F16576C-BF18-436A-8FA1-CDFC736D6C6A}" type="pres">
      <dgm:prSet presAssocID="{ACE2BA48-5CB9-4ED1-B8B5-3E4C39232158}" presName="Name13" presStyleLbl="parChTrans1D2" presStyleIdx="3" presStyleCnt="13"/>
      <dgm:spPr/>
    </dgm:pt>
    <dgm:pt modelId="{3E8BE519-F95E-4392-B784-28D358992480}" type="pres">
      <dgm:prSet presAssocID="{EC958540-CDAA-4250-9FBC-F84177A2DC93}" presName="childText" presStyleLbl="bgAcc1" presStyleIdx="3" presStyleCnt="13">
        <dgm:presLayoutVars>
          <dgm:bulletEnabled val="1"/>
        </dgm:presLayoutVars>
      </dgm:prSet>
      <dgm:spPr/>
    </dgm:pt>
    <dgm:pt modelId="{0DB7682F-4A08-48F0-87AB-0DFE09A2F53B}" type="pres">
      <dgm:prSet presAssocID="{965D0731-38AB-4847-9D7F-3935661D1F02}" presName="root" presStyleCnt="0"/>
      <dgm:spPr/>
    </dgm:pt>
    <dgm:pt modelId="{D4001DE0-5AE4-46A4-B156-EA933A360C88}" type="pres">
      <dgm:prSet presAssocID="{965D0731-38AB-4847-9D7F-3935661D1F02}" presName="rootComposite" presStyleCnt="0"/>
      <dgm:spPr/>
    </dgm:pt>
    <dgm:pt modelId="{A2BE1330-F46E-4601-9B04-D683067BA6F4}" type="pres">
      <dgm:prSet presAssocID="{965D0731-38AB-4847-9D7F-3935661D1F02}" presName="rootText" presStyleLbl="node1" presStyleIdx="2" presStyleCnt="6"/>
      <dgm:spPr/>
    </dgm:pt>
    <dgm:pt modelId="{AE47462C-B27A-4C3A-8E6F-9E3952F5D521}" type="pres">
      <dgm:prSet presAssocID="{965D0731-38AB-4847-9D7F-3935661D1F02}" presName="rootConnector" presStyleLbl="node1" presStyleIdx="2" presStyleCnt="6"/>
      <dgm:spPr/>
    </dgm:pt>
    <dgm:pt modelId="{BE73C5F7-9D2D-43EF-BE27-3E990C14D001}" type="pres">
      <dgm:prSet presAssocID="{965D0731-38AB-4847-9D7F-3935661D1F02}" presName="childShape" presStyleCnt="0"/>
      <dgm:spPr/>
    </dgm:pt>
    <dgm:pt modelId="{C837C282-E29A-4056-9E19-BB9058C29D13}" type="pres">
      <dgm:prSet presAssocID="{F760322F-263E-46E4-A42E-129150D45517}" presName="Name13" presStyleLbl="parChTrans1D2" presStyleIdx="4" presStyleCnt="13"/>
      <dgm:spPr/>
    </dgm:pt>
    <dgm:pt modelId="{D63487F3-5159-4802-98B5-C92820675A09}" type="pres">
      <dgm:prSet presAssocID="{C1E0B809-4330-4110-AD2B-1DDA32E50D76}" presName="childText" presStyleLbl="bgAcc1" presStyleIdx="4" presStyleCnt="13" custLinFactNeighborX="-2497" custLinFactNeighborY="8036">
        <dgm:presLayoutVars>
          <dgm:bulletEnabled val="1"/>
        </dgm:presLayoutVars>
      </dgm:prSet>
      <dgm:spPr/>
    </dgm:pt>
    <dgm:pt modelId="{675F5A4D-6A0C-476C-9385-9E13ADFC88FF}" type="pres">
      <dgm:prSet presAssocID="{08BAFBF5-C267-4344-922D-2A15A21C1EB5}" presName="Name13" presStyleLbl="parChTrans1D2" presStyleIdx="5" presStyleCnt="13"/>
      <dgm:spPr/>
    </dgm:pt>
    <dgm:pt modelId="{646D3307-5511-419C-AD1D-282697CCCE5A}" type="pres">
      <dgm:prSet presAssocID="{878CD00B-2BE4-4F9B-B097-894023C1A23D}" presName="childText" presStyleLbl="bgAcc1" presStyleIdx="5" presStyleCnt="13">
        <dgm:presLayoutVars>
          <dgm:bulletEnabled val="1"/>
        </dgm:presLayoutVars>
      </dgm:prSet>
      <dgm:spPr/>
    </dgm:pt>
    <dgm:pt modelId="{CF6D3190-DAE1-4C75-A1EB-5DE47FCD2F69}" type="pres">
      <dgm:prSet presAssocID="{006BF442-E6C4-48DE-BB69-31C2A212131E}" presName="Name13" presStyleLbl="parChTrans1D2" presStyleIdx="6" presStyleCnt="13"/>
      <dgm:spPr/>
    </dgm:pt>
    <dgm:pt modelId="{11EC8859-4A47-454F-ACBC-EFDF11C2C121}" type="pres">
      <dgm:prSet presAssocID="{3EFF53AD-BD68-4339-9FC6-6FD3CD3146C1}" presName="childText" presStyleLbl="bgAcc1" presStyleIdx="6" presStyleCnt="13">
        <dgm:presLayoutVars>
          <dgm:bulletEnabled val="1"/>
        </dgm:presLayoutVars>
      </dgm:prSet>
      <dgm:spPr/>
    </dgm:pt>
    <dgm:pt modelId="{C7615B2C-AAFE-4FE5-87AE-B0F8E3D17C81}" type="pres">
      <dgm:prSet presAssocID="{12EDB2B1-4CF6-423B-A824-0C813A632A67}" presName="root" presStyleCnt="0"/>
      <dgm:spPr/>
    </dgm:pt>
    <dgm:pt modelId="{06D8DACC-A429-4E0F-829C-9948A7FFCBA2}" type="pres">
      <dgm:prSet presAssocID="{12EDB2B1-4CF6-423B-A824-0C813A632A67}" presName="rootComposite" presStyleCnt="0"/>
      <dgm:spPr/>
    </dgm:pt>
    <dgm:pt modelId="{BD6A085E-20B1-41A8-9A78-DA8019022ADE}" type="pres">
      <dgm:prSet presAssocID="{12EDB2B1-4CF6-423B-A824-0C813A632A67}" presName="rootText" presStyleLbl="node1" presStyleIdx="3" presStyleCnt="6"/>
      <dgm:spPr/>
    </dgm:pt>
    <dgm:pt modelId="{98FAD94C-6957-40BC-AF0E-872BBAECDF61}" type="pres">
      <dgm:prSet presAssocID="{12EDB2B1-4CF6-423B-A824-0C813A632A67}" presName="rootConnector" presStyleLbl="node1" presStyleIdx="3" presStyleCnt="6"/>
      <dgm:spPr/>
    </dgm:pt>
    <dgm:pt modelId="{77F35E69-03C4-4BBE-8230-DE3B0292B4FE}" type="pres">
      <dgm:prSet presAssocID="{12EDB2B1-4CF6-423B-A824-0C813A632A67}" presName="childShape" presStyleCnt="0"/>
      <dgm:spPr/>
    </dgm:pt>
    <dgm:pt modelId="{0AC1B8A7-9805-4DCF-A9F7-D3ED5A7A6742}" type="pres">
      <dgm:prSet presAssocID="{CAAC417D-0C73-40F9-B064-B26DD5BE2807}" presName="Name13" presStyleLbl="parChTrans1D2" presStyleIdx="7" presStyleCnt="13"/>
      <dgm:spPr/>
    </dgm:pt>
    <dgm:pt modelId="{7A40BC6A-0C18-4A01-8009-E8FF60181BC6}" type="pres">
      <dgm:prSet presAssocID="{97DEC26D-22D6-4294-98DA-2DBAA92C5B84}" presName="childText" presStyleLbl="bgAcc1" presStyleIdx="7" presStyleCnt="13">
        <dgm:presLayoutVars>
          <dgm:bulletEnabled val="1"/>
        </dgm:presLayoutVars>
      </dgm:prSet>
      <dgm:spPr/>
    </dgm:pt>
    <dgm:pt modelId="{BE1D83EE-36DE-47DE-91FF-D4C7BC712D55}" type="pres">
      <dgm:prSet presAssocID="{3B2A1739-DD40-472C-9A9B-29A127330334}" presName="Name13" presStyleLbl="parChTrans1D2" presStyleIdx="8" presStyleCnt="13"/>
      <dgm:spPr/>
    </dgm:pt>
    <dgm:pt modelId="{4A94EEF6-A098-4D73-B1C7-52216F973FB7}" type="pres">
      <dgm:prSet presAssocID="{275A2436-912A-46C8-B157-90230E434ED0}" presName="childText" presStyleLbl="bgAcc1" presStyleIdx="8" presStyleCnt="13">
        <dgm:presLayoutVars>
          <dgm:bulletEnabled val="1"/>
        </dgm:presLayoutVars>
      </dgm:prSet>
      <dgm:spPr/>
    </dgm:pt>
    <dgm:pt modelId="{D38F15A0-8453-40AA-8A7B-AB164E702E76}" type="pres">
      <dgm:prSet presAssocID="{C596102F-79D2-45B5-B7F1-EC68864C3B18}" presName="root" presStyleCnt="0"/>
      <dgm:spPr/>
    </dgm:pt>
    <dgm:pt modelId="{38FFC247-10A8-4CAF-AD6C-EFFEE8015FC1}" type="pres">
      <dgm:prSet presAssocID="{C596102F-79D2-45B5-B7F1-EC68864C3B18}" presName="rootComposite" presStyleCnt="0"/>
      <dgm:spPr/>
    </dgm:pt>
    <dgm:pt modelId="{BD45A8E4-010B-4456-9758-072D56D9CFD2}" type="pres">
      <dgm:prSet presAssocID="{C596102F-79D2-45B5-B7F1-EC68864C3B18}" presName="rootText" presStyleLbl="node1" presStyleIdx="4" presStyleCnt="6"/>
      <dgm:spPr/>
    </dgm:pt>
    <dgm:pt modelId="{BBBA165D-56EC-4D82-BFB8-FC6ED1727AAE}" type="pres">
      <dgm:prSet presAssocID="{C596102F-79D2-45B5-B7F1-EC68864C3B18}" presName="rootConnector" presStyleLbl="node1" presStyleIdx="4" presStyleCnt="6"/>
      <dgm:spPr/>
    </dgm:pt>
    <dgm:pt modelId="{DA793C10-19AA-46C4-969D-ED61D371A10D}" type="pres">
      <dgm:prSet presAssocID="{C596102F-79D2-45B5-B7F1-EC68864C3B18}" presName="childShape" presStyleCnt="0"/>
      <dgm:spPr/>
    </dgm:pt>
    <dgm:pt modelId="{694D05B5-FDD6-4D01-A894-3E53EEC701FA}" type="pres">
      <dgm:prSet presAssocID="{C0D63D7E-D23B-4D82-982A-8EE17F2A30AC}" presName="Name13" presStyleLbl="parChTrans1D2" presStyleIdx="9" presStyleCnt="13"/>
      <dgm:spPr/>
    </dgm:pt>
    <dgm:pt modelId="{E82A3764-1EA4-43A4-A4E9-5601E7FB3026}" type="pres">
      <dgm:prSet presAssocID="{4A7DBB07-F6F0-4D59-BB35-700D1BB035E6}" presName="childText" presStyleLbl="bgAcc1" presStyleIdx="9" presStyleCnt="13">
        <dgm:presLayoutVars>
          <dgm:bulletEnabled val="1"/>
        </dgm:presLayoutVars>
      </dgm:prSet>
      <dgm:spPr/>
    </dgm:pt>
    <dgm:pt modelId="{DE1AD48E-3561-4A16-A5AB-1C3E01CCC7DA}" type="pres">
      <dgm:prSet presAssocID="{D3E1EEE6-2161-4FCC-A1D1-B6BCB8EB8FAE}" presName="Name13" presStyleLbl="parChTrans1D2" presStyleIdx="10" presStyleCnt="13"/>
      <dgm:spPr/>
    </dgm:pt>
    <dgm:pt modelId="{FFB43B22-4740-4AAB-B780-F64DBE139B77}" type="pres">
      <dgm:prSet presAssocID="{E41FA662-5B29-457D-8CD6-CD9D878487C0}" presName="childText" presStyleLbl="bgAcc1" presStyleIdx="10" presStyleCnt="13">
        <dgm:presLayoutVars>
          <dgm:bulletEnabled val="1"/>
        </dgm:presLayoutVars>
      </dgm:prSet>
      <dgm:spPr/>
    </dgm:pt>
    <dgm:pt modelId="{E34DEB47-CBDB-4B33-8277-8B5A37CBDFE8}" type="pres">
      <dgm:prSet presAssocID="{7EDF863F-45B0-4497-AE45-601EF4046441}" presName="root" presStyleCnt="0"/>
      <dgm:spPr/>
    </dgm:pt>
    <dgm:pt modelId="{54AE7B8D-2FB8-4FFB-9218-C2FE553EE701}" type="pres">
      <dgm:prSet presAssocID="{7EDF863F-45B0-4497-AE45-601EF4046441}" presName="rootComposite" presStyleCnt="0"/>
      <dgm:spPr/>
    </dgm:pt>
    <dgm:pt modelId="{58CB664D-7237-4527-823C-9A2800E68D3E}" type="pres">
      <dgm:prSet presAssocID="{7EDF863F-45B0-4497-AE45-601EF4046441}" presName="rootText" presStyleLbl="node1" presStyleIdx="5" presStyleCnt="6"/>
      <dgm:spPr/>
    </dgm:pt>
    <dgm:pt modelId="{96441B60-BC2D-4FC4-AD13-AF0CFAC5D19B}" type="pres">
      <dgm:prSet presAssocID="{7EDF863F-45B0-4497-AE45-601EF4046441}" presName="rootConnector" presStyleLbl="node1" presStyleIdx="5" presStyleCnt="6"/>
      <dgm:spPr/>
    </dgm:pt>
    <dgm:pt modelId="{A7B12B0C-A1A6-4DFE-90E7-2099C5AF690B}" type="pres">
      <dgm:prSet presAssocID="{7EDF863F-45B0-4497-AE45-601EF4046441}" presName="childShape" presStyleCnt="0"/>
      <dgm:spPr/>
    </dgm:pt>
    <dgm:pt modelId="{2242BFB0-39A8-42FA-9CFD-046F0E400C9B}" type="pres">
      <dgm:prSet presAssocID="{1EE3B4EF-D9AC-4130-AB6A-EBC13E30AFB7}" presName="Name13" presStyleLbl="parChTrans1D2" presStyleIdx="11" presStyleCnt="13"/>
      <dgm:spPr/>
    </dgm:pt>
    <dgm:pt modelId="{2032D47A-5367-4014-9719-4B8A22316021}" type="pres">
      <dgm:prSet presAssocID="{FA18034C-9D1E-44AD-99EB-1F778390BB75}" presName="childText" presStyleLbl="bgAcc1" presStyleIdx="11" presStyleCnt="13">
        <dgm:presLayoutVars>
          <dgm:bulletEnabled val="1"/>
        </dgm:presLayoutVars>
      </dgm:prSet>
      <dgm:spPr/>
    </dgm:pt>
    <dgm:pt modelId="{F49F322B-CBC7-4DE9-8994-BA14355E9FDA}" type="pres">
      <dgm:prSet presAssocID="{A8AC8FCA-5D72-4D16-8792-E1CA6FE4EC5F}" presName="Name13" presStyleLbl="parChTrans1D2" presStyleIdx="12" presStyleCnt="13"/>
      <dgm:spPr/>
    </dgm:pt>
    <dgm:pt modelId="{890933C6-C416-41A2-A100-22C32F95CCD5}" type="pres">
      <dgm:prSet presAssocID="{6F15543A-A21E-47E8-A3A2-03CB88FED22E}" presName="childText" presStyleLbl="bgAcc1" presStyleIdx="12" presStyleCnt="13">
        <dgm:presLayoutVars>
          <dgm:bulletEnabled val="1"/>
        </dgm:presLayoutVars>
      </dgm:prSet>
      <dgm:spPr/>
    </dgm:pt>
  </dgm:ptLst>
  <dgm:cxnLst>
    <dgm:cxn modelId="{7FE35D02-6971-4835-8BE6-35EB5907AEF3}" type="presOf" srcId="{97DEC26D-22D6-4294-98DA-2DBAA92C5B84}" destId="{7A40BC6A-0C18-4A01-8009-E8FF60181BC6}" srcOrd="0" destOrd="0" presId="urn:microsoft.com/office/officeart/2005/8/layout/hierarchy3"/>
    <dgm:cxn modelId="{23197F06-0086-4D23-A74E-DC5713DDC771}" type="presOf" srcId="{A72A6DB4-C0D5-4FB6-865F-71C253273C8A}" destId="{3863D496-6EE2-4271-95FF-620AF8881F2D}" srcOrd="0" destOrd="0" presId="urn:microsoft.com/office/officeart/2005/8/layout/hierarchy3"/>
    <dgm:cxn modelId="{12C15F08-10DF-4B11-87E1-66D26173C4A5}" type="presOf" srcId="{C596102F-79D2-45B5-B7F1-EC68864C3B18}" destId="{BBBA165D-56EC-4D82-BFB8-FC6ED1727AAE}" srcOrd="1" destOrd="0" presId="urn:microsoft.com/office/officeart/2005/8/layout/hierarchy3"/>
    <dgm:cxn modelId="{8B600309-4ED9-454F-9CBB-BD9CD7A65346}" type="presOf" srcId="{878CD00B-2BE4-4F9B-B097-894023C1A23D}" destId="{646D3307-5511-419C-AD1D-282697CCCE5A}" srcOrd="0" destOrd="0" presId="urn:microsoft.com/office/officeart/2005/8/layout/hierarchy3"/>
    <dgm:cxn modelId="{2182310C-593E-46AC-9D90-6C6BCC0761F7}" type="presOf" srcId="{A8AC8FCA-5D72-4D16-8792-E1CA6FE4EC5F}" destId="{F49F322B-CBC7-4DE9-8994-BA14355E9FDA}" srcOrd="0" destOrd="0" presId="urn:microsoft.com/office/officeart/2005/8/layout/hierarchy3"/>
    <dgm:cxn modelId="{5F44240D-B35B-41D0-8786-AA6344B41CBF}" type="presOf" srcId="{C351B096-E9F0-43BC-904F-E96C1DE3912B}" destId="{415AD80C-F5EF-4DFB-83A8-CFACCA1A6255}" srcOrd="0" destOrd="0" presId="urn:microsoft.com/office/officeart/2005/8/layout/hierarchy3"/>
    <dgm:cxn modelId="{EBC8A911-8DE6-432E-964D-44EBF07EFCB7}" srcId="{C596102F-79D2-45B5-B7F1-EC68864C3B18}" destId="{4A7DBB07-F6F0-4D59-BB35-700D1BB035E6}" srcOrd="0" destOrd="0" parTransId="{C0D63D7E-D23B-4D82-982A-8EE17F2A30AC}" sibTransId="{0E4AD919-8ED1-467B-B865-8A6C81DF5F2F}"/>
    <dgm:cxn modelId="{A3527613-EC0F-4EA9-892C-674E91C90098}" srcId="{A72A6DB4-C0D5-4FB6-865F-71C253273C8A}" destId="{FBC1B8B2-A6A9-4F5A-8F1C-DD57FAEE8062}" srcOrd="1" destOrd="0" parTransId="{369D90E0-BEFF-41BB-B2FE-D2328166E26E}" sibTransId="{32AD5DE4-6855-4392-B712-9C846B862869}"/>
    <dgm:cxn modelId="{5AB48313-9382-4C03-9B9D-F4B941778548}" type="presOf" srcId="{CC094376-E163-484C-A37B-7D08480E4A65}" destId="{D61CFBC7-7E54-4D15-A19F-A559D8137F7A}" srcOrd="0" destOrd="0" presId="urn:microsoft.com/office/officeart/2005/8/layout/hierarchy3"/>
    <dgm:cxn modelId="{A1A07E19-197E-446E-ADBD-238758361248}" type="presOf" srcId="{965D0731-38AB-4847-9D7F-3935661D1F02}" destId="{A2BE1330-F46E-4601-9B04-D683067BA6F4}" srcOrd="0" destOrd="0" presId="urn:microsoft.com/office/officeart/2005/8/layout/hierarchy3"/>
    <dgm:cxn modelId="{10F37F1A-C8D6-4584-9D0B-82041CC1965D}" type="presOf" srcId="{B2586C0C-3E69-4AC8-8B25-4718FAA5F2BF}" destId="{3579138B-583B-41B7-B6FE-8263713CC62E}" srcOrd="0" destOrd="0" presId="urn:microsoft.com/office/officeart/2005/8/layout/hierarchy3"/>
    <dgm:cxn modelId="{21A9901E-F968-4894-B8E8-AE8C03A31A90}" type="presOf" srcId="{C596102F-79D2-45B5-B7F1-EC68864C3B18}" destId="{BD45A8E4-010B-4456-9758-072D56D9CFD2}" srcOrd="0" destOrd="0" presId="urn:microsoft.com/office/officeart/2005/8/layout/hierarchy3"/>
    <dgm:cxn modelId="{6AA17722-3D2A-4557-A3FF-9C5631EFD365}" srcId="{965D0731-38AB-4847-9D7F-3935661D1F02}" destId="{3EFF53AD-BD68-4339-9FC6-6FD3CD3146C1}" srcOrd="2" destOrd="0" parTransId="{006BF442-E6C4-48DE-BB69-31C2A212131E}" sibTransId="{9CADD75D-F17C-4AAE-A38A-DB259D5F7B26}"/>
    <dgm:cxn modelId="{207C1A23-47B1-4E5E-9E6F-46EE9922683B}" type="presOf" srcId="{CC094376-E163-484C-A37B-7D08480E4A65}" destId="{CFAFD9A7-061A-4E18-9C6B-CFFF0B28F0DD}" srcOrd="1" destOrd="0" presId="urn:microsoft.com/office/officeart/2005/8/layout/hierarchy3"/>
    <dgm:cxn modelId="{1D89122A-C1A8-4E3A-A8F4-7774D03FB352}" type="presOf" srcId="{20C52F51-E1B8-4BFA-953B-AC77AB6D1F93}" destId="{5B83C96B-A332-43D2-A69F-F9D506BDD69E}" srcOrd="0" destOrd="0" presId="urn:microsoft.com/office/officeart/2005/8/layout/hierarchy3"/>
    <dgm:cxn modelId="{D51A9F2C-C57C-4157-B1F4-FB540D047F18}" type="presOf" srcId="{7213127A-5DDD-46A0-87AD-8A4B15418BE9}" destId="{137EF4A6-3CBB-45D3-A8BF-B1D9D4F9673B}" srcOrd="0" destOrd="0" presId="urn:microsoft.com/office/officeart/2005/8/layout/hierarchy3"/>
    <dgm:cxn modelId="{350BA62C-A548-43AB-9226-02C1DD0CA793}" type="presOf" srcId="{08BAFBF5-C267-4344-922D-2A15A21C1EB5}" destId="{675F5A4D-6A0C-476C-9385-9E13ADFC88FF}" srcOrd="0" destOrd="0" presId="urn:microsoft.com/office/officeart/2005/8/layout/hierarchy3"/>
    <dgm:cxn modelId="{E3584934-5F05-4DC8-A69C-2502B2B02A1C}" type="presOf" srcId="{275A2436-912A-46C8-B157-90230E434ED0}" destId="{4A94EEF6-A098-4D73-B1C7-52216F973FB7}" srcOrd="0" destOrd="0" presId="urn:microsoft.com/office/officeart/2005/8/layout/hierarchy3"/>
    <dgm:cxn modelId="{555F9D34-ECAB-4891-90C9-E1DF7A996600}" type="presOf" srcId="{EC958540-CDAA-4250-9FBC-F84177A2DC93}" destId="{3E8BE519-F95E-4392-B784-28D358992480}" srcOrd="0" destOrd="0" presId="urn:microsoft.com/office/officeart/2005/8/layout/hierarchy3"/>
    <dgm:cxn modelId="{8E8EAE34-25BB-422D-9739-066D4112B76E}" type="presOf" srcId="{C1E0B809-4330-4110-AD2B-1DDA32E50D76}" destId="{D63487F3-5159-4802-98B5-C92820675A09}" srcOrd="0" destOrd="0" presId="urn:microsoft.com/office/officeart/2005/8/layout/hierarchy3"/>
    <dgm:cxn modelId="{2D168B37-F1DC-4E9B-8508-44B1B1A571CD}" type="presOf" srcId="{E41FA662-5B29-457D-8CD6-CD9D878487C0}" destId="{FFB43B22-4740-4AAB-B780-F64DBE139B77}" srcOrd="0" destOrd="0" presId="urn:microsoft.com/office/officeart/2005/8/layout/hierarchy3"/>
    <dgm:cxn modelId="{1B36DC39-6280-4FA9-B1C7-C67A1BCD13C6}" type="presOf" srcId="{C0D63D7E-D23B-4D82-982A-8EE17F2A30AC}" destId="{694D05B5-FDD6-4D01-A894-3E53EEC701FA}" srcOrd="0" destOrd="0" presId="urn:microsoft.com/office/officeart/2005/8/layout/hierarchy3"/>
    <dgm:cxn modelId="{4B934141-CA45-45E4-AB41-2E0BE6BAFE03}" type="presOf" srcId="{CAAC417D-0C73-40F9-B064-B26DD5BE2807}" destId="{0AC1B8A7-9805-4DCF-A9F7-D3ED5A7A6742}" srcOrd="0" destOrd="0" presId="urn:microsoft.com/office/officeart/2005/8/layout/hierarchy3"/>
    <dgm:cxn modelId="{95172745-CA69-46DF-812F-5846E80A9DAB}" type="presOf" srcId="{3EFF53AD-BD68-4339-9FC6-6FD3CD3146C1}" destId="{11EC8859-4A47-454F-ACBC-EFDF11C2C121}" srcOrd="0" destOrd="0" presId="urn:microsoft.com/office/officeart/2005/8/layout/hierarchy3"/>
    <dgm:cxn modelId="{F5152D45-9EDE-460F-8B57-59E60231BEC6}" srcId="{7EDF863F-45B0-4497-AE45-601EF4046441}" destId="{6F15543A-A21E-47E8-A3A2-03CB88FED22E}" srcOrd="1" destOrd="0" parTransId="{A8AC8FCA-5D72-4D16-8792-E1CA6FE4EC5F}" sibTransId="{878C6881-F1CA-4094-A942-E5126C4B4FAA}"/>
    <dgm:cxn modelId="{530E6C68-786C-4561-BDDD-EBF1F6E8A3A1}" srcId="{12EDB2B1-4CF6-423B-A824-0C813A632A67}" destId="{97DEC26D-22D6-4294-98DA-2DBAA92C5B84}" srcOrd="0" destOrd="0" parTransId="{CAAC417D-0C73-40F9-B064-B26DD5BE2807}" sibTransId="{3BEBAC13-7CFB-4EBC-ADA4-F4AD2EF03DF6}"/>
    <dgm:cxn modelId="{8BA36E4B-1588-479F-A889-241A3A0E9745}" srcId="{253498E7-9259-4450-9EB7-943A37F4F13F}" destId="{CC094376-E163-484C-A37B-7D08480E4A65}" srcOrd="1" destOrd="0" parTransId="{4FA5815A-71DE-4BA7-9D91-A566C961FC3E}" sibTransId="{27848947-6267-4BC2-B376-FA4DA4B8E11B}"/>
    <dgm:cxn modelId="{A5129356-BFAF-48AB-BC19-4342E197254B}" srcId="{253498E7-9259-4450-9EB7-943A37F4F13F}" destId="{C596102F-79D2-45B5-B7F1-EC68864C3B18}" srcOrd="4" destOrd="0" parTransId="{1AC21D94-6A14-464E-BD5A-1E2E35DB76CB}" sibTransId="{085C4D5A-5F5D-4F83-9D91-538D0C3E8BC3}"/>
    <dgm:cxn modelId="{A7E20177-B256-4500-ACC2-DAA7E6FE6153}" type="presOf" srcId="{D3E1EEE6-2161-4FCC-A1D1-B6BCB8EB8FAE}" destId="{DE1AD48E-3561-4A16-A5AB-1C3E01CCC7DA}" srcOrd="0" destOrd="0" presId="urn:microsoft.com/office/officeart/2005/8/layout/hierarchy3"/>
    <dgm:cxn modelId="{A994E77A-A3C2-474B-AB02-DAF092F94168}" type="presOf" srcId="{FBC1B8B2-A6A9-4F5A-8F1C-DD57FAEE8062}" destId="{6F63F103-D3FB-4979-9799-494D4F515081}" srcOrd="0" destOrd="0" presId="urn:microsoft.com/office/officeart/2005/8/layout/hierarchy3"/>
    <dgm:cxn modelId="{B399667E-299A-41CA-9931-08320B74D9C2}" type="presOf" srcId="{12EDB2B1-4CF6-423B-A824-0C813A632A67}" destId="{98FAD94C-6957-40BC-AF0E-872BBAECDF61}" srcOrd="1" destOrd="0" presId="urn:microsoft.com/office/officeart/2005/8/layout/hierarchy3"/>
    <dgm:cxn modelId="{97012786-B40D-430C-92A3-E252270A559D}" type="presOf" srcId="{006BF442-E6C4-48DE-BB69-31C2A212131E}" destId="{CF6D3190-DAE1-4C75-A1EB-5DE47FCD2F69}" srcOrd="0" destOrd="0" presId="urn:microsoft.com/office/officeart/2005/8/layout/hierarchy3"/>
    <dgm:cxn modelId="{F6F63089-55E9-43C7-AE40-159C0352B1C9}" type="presOf" srcId="{12EDB2B1-4CF6-423B-A824-0C813A632A67}" destId="{BD6A085E-20B1-41A8-9A78-DA8019022ADE}" srcOrd="0" destOrd="0" presId="urn:microsoft.com/office/officeart/2005/8/layout/hierarchy3"/>
    <dgm:cxn modelId="{EFDA4A8B-81C6-4F66-BF67-B2DA3017E84B}" srcId="{CC094376-E163-484C-A37B-7D08480E4A65}" destId="{7213127A-5DDD-46A0-87AD-8A4B15418BE9}" srcOrd="0" destOrd="0" parTransId="{20C52F51-E1B8-4BFA-953B-AC77AB6D1F93}" sibTransId="{072707D1-5BFB-4251-AD04-3CEE1B9C7C50}"/>
    <dgm:cxn modelId="{7D5A5298-BBFA-46BB-8AD2-631B43EC9784}" srcId="{965D0731-38AB-4847-9D7F-3935661D1F02}" destId="{878CD00B-2BE4-4F9B-B097-894023C1A23D}" srcOrd="1" destOrd="0" parTransId="{08BAFBF5-C267-4344-922D-2A15A21C1EB5}" sibTransId="{D0C80CC5-8CBB-40BB-B81F-2E4FF22A9814}"/>
    <dgm:cxn modelId="{B505DB98-6725-4F00-AF39-6EF085FCD683}" type="presOf" srcId="{965D0731-38AB-4847-9D7F-3935661D1F02}" destId="{AE47462C-B27A-4C3A-8E6F-9E3952F5D521}" srcOrd="1" destOrd="0" presId="urn:microsoft.com/office/officeart/2005/8/layout/hierarchy3"/>
    <dgm:cxn modelId="{F508209F-9BE4-4B66-9C1D-F551E5BAAC6F}" type="presOf" srcId="{7EDF863F-45B0-4497-AE45-601EF4046441}" destId="{96441B60-BC2D-4FC4-AD13-AF0CFAC5D19B}" srcOrd="1" destOrd="0" presId="urn:microsoft.com/office/officeart/2005/8/layout/hierarchy3"/>
    <dgm:cxn modelId="{D9FD2C9F-B405-4BB4-ADB0-8734677BA3C1}" type="presOf" srcId="{6F15543A-A21E-47E8-A3A2-03CB88FED22E}" destId="{890933C6-C416-41A2-A100-22C32F95CCD5}" srcOrd="0" destOrd="0" presId="urn:microsoft.com/office/officeart/2005/8/layout/hierarchy3"/>
    <dgm:cxn modelId="{94A45BA8-16C7-4CA5-9661-7484EAAC2C14}" srcId="{253498E7-9259-4450-9EB7-943A37F4F13F}" destId="{A72A6DB4-C0D5-4FB6-865F-71C253273C8A}" srcOrd="0" destOrd="0" parTransId="{B6C67785-364E-4ECD-9A03-1CB82CDFF926}" sibTransId="{7E87B422-2CF1-4F9E-BA73-3411267DC57D}"/>
    <dgm:cxn modelId="{1E7A19B8-B14A-4282-8E86-8FCCB68D7E22}" type="presOf" srcId="{4A7DBB07-F6F0-4D59-BB35-700D1BB035E6}" destId="{E82A3764-1EA4-43A4-A4E9-5601E7FB3026}" srcOrd="0" destOrd="0" presId="urn:microsoft.com/office/officeart/2005/8/layout/hierarchy3"/>
    <dgm:cxn modelId="{2B4B3CB8-05CF-4A3C-A9B8-8E1F653FCEEE}" type="presOf" srcId="{7EDF863F-45B0-4497-AE45-601EF4046441}" destId="{58CB664D-7237-4527-823C-9A2800E68D3E}" srcOrd="0" destOrd="0" presId="urn:microsoft.com/office/officeart/2005/8/layout/hierarchy3"/>
    <dgm:cxn modelId="{1F316ABB-27B0-458A-BC8D-5BD58C2B3F6C}" type="presOf" srcId="{253498E7-9259-4450-9EB7-943A37F4F13F}" destId="{6ECA2D74-B2D7-4A93-B946-A8998662F057}" srcOrd="0" destOrd="0" presId="urn:microsoft.com/office/officeart/2005/8/layout/hierarchy3"/>
    <dgm:cxn modelId="{0D409BC1-24B0-49EA-92B3-243F21C62334}" srcId="{253498E7-9259-4450-9EB7-943A37F4F13F}" destId="{12EDB2B1-4CF6-423B-A824-0C813A632A67}" srcOrd="3" destOrd="0" parTransId="{D21C7B54-355A-4F5C-9C47-8EC9C4D3B43C}" sibTransId="{0ECBBE4C-5D56-4C9F-B786-A57EB4574A1E}"/>
    <dgm:cxn modelId="{DD9E13C2-BC41-451A-806B-A7E5740BDFD7}" srcId="{A72A6DB4-C0D5-4FB6-865F-71C253273C8A}" destId="{C351B096-E9F0-43BC-904F-E96C1DE3912B}" srcOrd="0" destOrd="0" parTransId="{B2586C0C-3E69-4AC8-8B25-4718FAA5F2BF}" sibTransId="{4441858D-9ED5-4620-B5EF-3EFD7FF212D4}"/>
    <dgm:cxn modelId="{900DD2C2-EDF8-4ACD-870E-0F9026D70FF3}" type="presOf" srcId="{1EE3B4EF-D9AC-4130-AB6A-EBC13E30AFB7}" destId="{2242BFB0-39A8-42FA-9CFD-046F0E400C9B}" srcOrd="0" destOrd="0" presId="urn:microsoft.com/office/officeart/2005/8/layout/hierarchy3"/>
    <dgm:cxn modelId="{EE27AFC3-E18C-4B2A-90D8-F05353FF9B4E}" type="presOf" srcId="{FA18034C-9D1E-44AD-99EB-1F778390BB75}" destId="{2032D47A-5367-4014-9719-4B8A22316021}" srcOrd="0" destOrd="0" presId="urn:microsoft.com/office/officeart/2005/8/layout/hierarchy3"/>
    <dgm:cxn modelId="{877CF5C7-ADB1-4495-AC4C-4C7CECD7A780}" srcId="{CC094376-E163-484C-A37B-7D08480E4A65}" destId="{EC958540-CDAA-4250-9FBC-F84177A2DC93}" srcOrd="1" destOrd="0" parTransId="{ACE2BA48-5CB9-4ED1-B8B5-3E4C39232158}" sibTransId="{C8B08DD5-ABB1-4963-AE6F-D9BE9884F2D0}"/>
    <dgm:cxn modelId="{FF8679CA-0B2C-4D5C-B3BD-2F60E479F119}" srcId="{7EDF863F-45B0-4497-AE45-601EF4046441}" destId="{FA18034C-9D1E-44AD-99EB-1F778390BB75}" srcOrd="0" destOrd="0" parTransId="{1EE3B4EF-D9AC-4130-AB6A-EBC13E30AFB7}" sibTransId="{8873F058-1A35-47BE-A909-D0C1B618ACA8}"/>
    <dgm:cxn modelId="{65A874CF-421E-46DA-B9C7-CF91D17D04D0}" type="presOf" srcId="{ACE2BA48-5CB9-4ED1-B8B5-3E4C39232158}" destId="{4F16576C-BF18-436A-8FA1-CDFC736D6C6A}" srcOrd="0" destOrd="0" presId="urn:microsoft.com/office/officeart/2005/8/layout/hierarchy3"/>
    <dgm:cxn modelId="{1CC308D5-7559-4352-A954-E1696568E711}" type="presOf" srcId="{A72A6DB4-C0D5-4FB6-865F-71C253273C8A}" destId="{24E90808-DF01-41A9-8BF5-FF1F290545DC}" srcOrd="1" destOrd="0" presId="urn:microsoft.com/office/officeart/2005/8/layout/hierarchy3"/>
    <dgm:cxn modelId="{B04183D6-CC65-4BBC-AD3A-91B5BA355243}" srcId="{253498E7-9259-4450-9EB7-943A37F4F13F}" destId="{965D0731-38AB-4847-9D7F-3935661D1F02}" srcOrd="2" destOrd="0" parTransId="{30F6C36F-4D8D-496A-AB0D-69F2A552B97B}" sibTransId="{0068132E-EE5A-4206-9E15-9D9407C96D98}"/>
    <dgm:cxn modelId="{DC7D39DE-F22E-4B7B-B34C-1EB758B7DA66}" srcId="{12EDB2B1-4CF6-423B-A824-0C813A632A67}" destId="{275A2436-912A-46C8-B157-90230E434ED0}" srcOrd="1" destOrd="0" parTransId="{3B2A1739-DD40-472C-9A9B-29A127330334}" sibTransId="{42393425-969F-4905-81E1-B3D16729937B}"/>
    <dgm:cxn modelId="{8CAAC6DE-6750-4C20-85EE-16CB059E61A8}" srcId="{C596102F-79D2-45B5-B7F1-EC68864C3B18}" destId="{E41FA662-5B29-457D-8CD6-CD9D878487C0}" srcOrd="1" destOrd="0" parTransId="{D3E1EEE6-2161-4FCC-A1D1-B6BCB8EB8FAE}" sibTransId="{56E4D361-4852-48FD-8505-B548686E8AA5}"/>
    <dgm:cxn modelId="{D00A81E6-69CA-4D24-B0B8-4533F4B7AE3E}" type="presOf" srcId="{F760322F-263E-46E4-A42E-129150D45517}" destId="{C837C282-E29A-4056-9E19-BB9058C29D13}" srcOrd="0" destOrd="0" presId="urn:microsoft.com/office/officeart/2005/8/layout/hierarchy3"/>
    <dgm:cxn modelId="{3FBE15E9-0D5D-46E6-84EC-23FDEA53161D}" srcId="{253498E7-9259-4450-9EB7-943A37F4F13F}" destId="{7EDF863F-45B0-4497-AE45-601EF4046441}" srcOrd="5" destOrd="0" parTransId="{9494942A-80C7-42C1-AC39-D93D20F81230}" sibTransId="{EB145F70-51AF-40C7-93D2-0FA7093961ED}"/>
    <dgm:cxn modelId="{2BD5D6EF-933E-45B9-8708-D5EF3233738D}" type="presOf" srcId="{3B2A1739-DD40-472C-9A9B-29A127330334}" destId="{BE1D83EE-36DE-47DE-91FF-D4C7BC712D55}" srcOrd="0" destOrd="0" presId="urn:microsoft.com/office/officeart/2005/8/layout/hierarchy3"/>
    <dgm:cxn modelId="{C450F7F9-41FC-479D-B9F8-2E2E54D1CA37}" type="presOf" srcId="{369D90E0-BEFF-41BB-B2FE-D2328166E26E}" destId="{C6B8EE3A-65E7-45A2-B68B-D9DB1743FCB7}" srcOrd="0" destOrd="0" presId="urn:microsoft.com/office/officeart/2005/8/layout/hierarchy3"/>
    <dgm:cxn modelId="{743B77FA-1A69-4377-ACE8-8F0EDBE84B6F}" srcId="{965D0731-38AB-4847-9D7F-3935661D1F02}" destId="{C1E0B809-4330-4110-AD2B-1DDA32E50D76}" srcOrd="0" destOrd="0" parTransId="{F760322F-263E-46E4-A42E-129150D45517}" sibTransId="{85609F61-5D45-47FE-AFA2-4A2CDC13CB65}"/>
    <dgm:cxn modelId="{1102FDB3-9EBF-49EC-8AFD-38EECB9CF2C1}" type="presParOf" srcId="{6ECA2D74-B2D7-4A93-B946-A8998662F057}" destId="{ECBD0D65-49ED-479E-8253-6519DB49864E}" srcOrd="0" destOrd="0" presId="urn:microsoft.com/office/officeart/2005/8/layout/hierarchy3"/>
    <dgm:cxn modelId="{1DB8FFE9-8F93-47CA-BA73-72E39F1DC884}" type="presParOf" srcId="{ECBD0D65-49ED-479E-8253-6519DB49864E}" destId="{F85D8316-3131-4FD8-A64F-568C6A5BBE93}" srcOrd="0" destOrd="0" presId="urn:microsoft.com/office/officeart/2005/8/layout/hierarchy3"/>
    <dgm:cxn modelId="{0C85F707-E87E-45E2-A84D-191B22664C9F}" type="presParOf" srcId="{F85D8316-3131-4FD8-A64F-568C6A5BBE93}" destId="{3863D496-6EE2-4271-95FF-620AF8881F2D}" srcOrd="0" destOrd="0" presId="urn:microsoft.com/office/officeart/2005/8/layout/hierarchy3"/>
    <dgm:cxn modelId="{F8ECF099-DF8E-4B98-93FD-9E306F9B7BFA}" type="presParOf" srcId="{F85D8316-3131-4FD8-A64F-568C6A5BBE93}" destId="{24E90808-DF01-41A9-8BF5-FF1F290545DC}" srcOrd="1" destOrd="0" presId="urn:microsoft.com/office/officeart/2005/8/layout/hierarchy3"/>
    <dgm:cxn modelId="{543F4D5C-4DEE-4256-B71C-6875822DC7E8}" type="presParOf" srcId="{ECBD0D65-49ED-479E-8253-6519DB49864E}" destId="{481B29F2-B886-4983-9F74-4F75456BAC16}" srcOrd="1" destOrd="0" presId="urn:microsoft.com/office/officeart/2005/8/layout/hierarchy3"/>
    <dgm:cxn modelId="{5207C821-49A2-4F63-B34D-F671BA923247}" type="presParOf" srcId="{481B29F2-B886-4983-9F74-4F75456BAC16}" destId="{3579138B-583B-41B7-B6FE-8263713CC62E}" srcOrd="0" destOrd="0" presId="urn:microsoft.com/office/officeart/2005/8/layout/hierarchy3"/>
    <dgm:cxn modelId="{57D851DD-3D7A-46DF-8555-405B7725B9DD}" type="presParOf" srcId="{481B29F2-B886-4983-9F74-4F75456BAC16}" destId="{415AD80C-F5EF-4DFB-83A8-CFACCA1A6255}" srcOrd="1" destOrd="0" presId="urn:microsoft.com/office/officeart/2005/8/layout/hierarchy3"/>
    <dgm:cxn modelId="{2633412F-66BE-4C73-BE50-F6A83F51ACCE}" type="presParOf" srcId="{481B29F2-B886-4983-9F74-4F75456BAC16}" destId="{C6B8EE3A-65E7-45A2-B68B-D9DB1743FCB7}" srcOrd="2" destOrd="0" presId="urn:microsoft.com/office/officeart/2005/8/layout/hierarchy3"/>
    <dgm:cxn modelId="{FA636ED5-1F6D-4C2A-9B5E-18FEC681A7F8}" type="presParOf" srcId="{481B29F2-B886-4983-9F74-4F75456BAC16}" destId="{6F63F103-D3FB-4979-9799-494D4F515081}" srcOrd="3" destOrd="0" presId="urn:microsoft.com/office/officeart/2005/8/layout/hierarchy3"/>
    <dgm:cxn modelId="{4EC0549B-AAB0-419E-88D4-E59451382B61}" type="presParOf" srcId="{6ECA2D74-B2D7-4A93-B946-A8998662F057}" destId="{F679952A-07A9-4931-A356-7C4E81344DB9}" srcOrd="1" destOrd="0" presId="urn:microsoft.com/office/officeart/2005/8/layout/hierarchy3"/>
    <dgm:cxn modelId="{B348CE48-AE37-42FF-835A-76306A1BBCF7}" type="presParOf" srcId="{F679952A-07A9-4931-A356-7C4E81344DB9}" destId="{1A5D5826-A09B-4147-9EE7-D310066DDC00}" srcOrd="0" destOrd="0" presId="urn:microsoft.com/office/officeart/2005/8/layout/hierarchy3"/>
    <dgm:cxn modelId="{7B658066-34D8-41FD-A407-9ADE9B60498F}" type="presParOf" srcId="{1A5D5826-A09B-4147-9EE7-D310066DDC00}" destId="{D61CFBC7-7E54-4D15-A19F-A559D8137F7A}" srcOrd="0" destOrd="0" presId="urn:microsoft.com/office/officeart/2005/8/layout/hierarchy3"/>
    <dgm:cxn modelId="{DC810184-FA37-43CE-9932-B4BC75B32D7F}" type="presParOf" srcId="{1A5D5826-A09B-4147-9EE7-D310066DDC00}" destId="{CFAFD9A7-061A-4E18-9C6B-CFFF0B28F0DD}" srcOrd="1" destOrd="0" presId="urn:microsoft.com/office/officeart/2005/8/layout/hierarchy3"/>
    <dgm:cxn modelId="{B12A7DD7-10A8-4067-B726-BA7FA7203593}" type="presParOf" srcId="{F679952A-07A9-4931-A356-7C4E81344DB9}" destId="{B3E8CD7A-D6ED-4208-ABA7-D3917CB354B4}" srcOrd="1" destOrd="0" presId="urn:microsoft.com/office/officeart/2005/8/layout/hierarchy3"/>
    <dgm:cxn modelId="{88737F24-449F-476A-8224-39306581F2E1}" type="presParOf" srcId="{B3E8CD7A-D6ED-4208-ABA7-D3917CB354B4}" destId="{5B83C96B-A332-43D2-A69F-F9D506BDD69E}" srcOrd="0" destOrd="0" presId="urn:microsoft.com/office/officeart/2005/8/layout/hierarchy3"/>
    <dgm:cxn modelId="{A362B38B-7419-48A4-846D-0B3F1445247F}" type="presParOf" srcId="{B3E8CD7A-D6ED-4208-ABA7-D3917CB354B4}" destId="{137EF4A6-3CBB-45D3-A8BF-B1D9D4F9673B}" srcOrd="1" destOrd="0" presId="urn:microsoft.com/office/officeart/2005/8/layout/hierarchy3"/>
    <dgm:cxn modelId="{DC43D5B7-3F2C-4D30-8929-2CA61ABB1486}" type="presParOf" srcId="{B3E8CD7A-D6ED-4208-ABA7-D3917CB354B4}" destId="{4F16576C-BF18-436A-8FA1-CDFC736D6C6A}" srcOrd="2" destOrd="0" presId="urn:microsoft.com/office/officeart/2005/8/layout/hierarchy3"/>
    <dgm:cxn modelId="{E8335489-7B75-4FED-B561-603D332EFCAD}" type="presParOf" srcId="{B3E8CD7A-D6ED-4208-ABA7-D3917CB354B4}" destId="{3E8BE519-F95E-4392-B784-28D358992480}" srcOrd="3" destOrd="0" presId="urn:microsoft.com/office/officeart/2005/8/layout/hierarchy3"/>
    <dgm:cxn modelId="{F45C858F-D070-4302-ACB0-0D634F9A7AA9}" type="presParOf" srcId="{6ECA2D74-B2D7-4A93-B946-A8998662F057}" destId="{0DB7682F-4A08-48F0-87AB-0DFE09A2F53B}" srcOrd="2" destOrd="0" presId="urn:microsoft.com/office/officeart/2005/8/layout/hierarchy3"/>
    <dgm:cxn modelId="{6C2F6BBC-1395-4942-A12C-02CEE21FCAD5}" type="presParOf" srcId="{0DB7682F-4A08-48F0-87AB-0DFE09A2F53B}" destId="{D4001DE0-5AE4-46A4-B156-EA933A360C88}" srcOrd="0" destOrd="0" presId="urn:microsoft.com/office/officeart/2005/8/layout/hierarchy3"/>
    <dgm:cxn modelId="{C8FBB6B0-3DC7-4240-90DC-C560EDB10AF5}" type="presParOf" srcId="{D4001DE0-5AE4-46A4-B156-EA933A360C88}" destId="{A2BE1330-F46E-4601-9B04-D683067BA6F4}" srcOrd="0" destOrd="0" presId="urn:microsoft.com/office/officeart/2005/8/layout/hierarchy3"/>
    <dgm:cxn modelId="{2A6577F4-5B4A-42D7-9465-D0B43C39B0C4}" type="presParOf" srcId="{D4001DE0-5AE4-46A4-B156-EA933A360C88}" destId="{AE47462C-B27A-4C3A-8E6F-9E3952F5D521}" srcOrd="1" destOrd="0" presId="urn:microsoft.com/office/officeart/2005/8/layout/hierarchy3"/>
    <dgm:cxn modelId="{1FF9C4D9-C854-45ED-9F3D-4BEBAF901FA5}" type="presParOf" srcId="{0DB7682F-4A08-48F0-87AB-0DFE09A2F53B}" destId="{BE73C5F7-9D2D-43EF-BE27-3E990C14D001}" srcOrd="1" destOrd="0" presId="urn:microsoft.com/office/officeart/2005/8/layout/hierarchy3"/>
    <dgm:cxn modelId="{93BE2ED2-DCCB-48B6-BCC6-98CBC4952E47}" type="presParOf" srcId="{BE73C5F7-9D2D-43EF-BE27-3E990C14D001}" destId="{C837C282-E29A-4056-9E19-BB9058C29D13}" srcOrd="0" destOrd="0" presId="urn:microsoft.com/office/officeart/2005/8/layout/hierarchy3"/>
    <dgm:cxn modelId="{B921A941-17FF-46EC-8E84-17922CFCAB8E}" type="presParOf" srcId="{BE73C5F7-9D2D-43EF-BE27-3E990C14D001}" destId="{D63487F3-5159-4802-98B5-C92820675A09}" srcOrd="1" destOrd="0" presId="urn:microsoft.com/office/officeart/2005/8/layout/hierarchy3"/>
    <dgm:cxn modelId="{E767931D-47F2-4158-9FAF-928A91149D4D}" type="presParOf" srcId="{BE73C5F7-9D2D-43EF-BE27-3E990C14D001}" destId="{675F5A4D-6A0C-476C-9385-9E13ADFC88FF}" srcOrd="2" destOrd="0" presId="urn:microsoft.com/office/officeart/2005/8/layout/hierarchy3"/>
    <dgm:cxn modelId="{C19791C1-9544-420D-A5C3-9F68CF34E716}" type="presParOf" srcId="{BE73C5F7-9D2D-43EF-BE27-3E990C14D001}" destId="{646D3307-5511-419C-AD1D-282697CCCE5A}" srcOrd="3" destOrd="0" presId="urn:microsoft.com/office/officeart/2005/8/layout/hierarchy3"/>
    <dgm:cxn modelId="{02A1B64A-3421-4A2E-BD5F-DC3F92886A0D}" type="presParOf" srcId="{BE73C5F7-9D2D-43EF-BE27-3E990C14D001}" destId="{CF6D3190-DAE1-4C75-A1EB-5DE47FCD2F69}" srcOrd="4" destOrd="0" presId="urn:microsoft.com/office/officeart/2005/8/layout/hierarchy3"/>
    <dgm:cxn modelId="{24D13F82-D232-4DB0-92D8-AAB77F4CBAA5}" type="presParOf" srcId="{BE73C5F7-9D2D-43EF-BE27-3E990C14D001}" destId="{11EC8859-4A47-454F-ACBC-EFDF11C2C121}" srcOrd="5" destOrd="0" presId="urn:microsoft.com/office/officeart/2005/8/layout/hierarchy3"/>
    <dgm:cxn modelId="{85FE55ED-D752-4CA2-B022-5FCD0F09C6E6}" type="presParOf" srcId="{6ECA2D74-B2D7-4A93-B946-A8998662F057}" destId="{C7615B2C-AAFE-4FE5-87AE-B0F8E3D17C81}" srcOrd="3" destOrd="0" presId="urn:microsoft.com/office/officeart/2005/8/layout/hierarchy3"/>
    <dgm:cxn modelId="{ED62BF64-F192-4457-B1A1-6E0AB3AB626E}" type="presParOf" srcId="{C7615B2C-AAFE-4FE5-87AE-B0F8E3D17C81}" destId="{06D8DACC-A429-4E0F-829C-9948A7FFCBA2}" srcOrd="0" destOrd="0" presId="urn:microsoft.com/office/officeart/2005/8/layout/hierarchy3"/>
    <dgm:cxn modelId="{FC0495B0-5E03-4ECB-8234-E13758901B38}" type="presParOf" srcId="{06D8DACC-A429-4E0F-829C-9948A7FFCBA2}" destId="{BD6A085E-20B1-41A8-9A78-DA8019022ADE}" srcOrd="0" destOrd="0" presId="urn:microsoft.com/office/officeart/2005/8/layout/hierarchy3"/>
    <dgm:cxn modelId="{6679F533-36B7-4DAC-8050-536EF32276AE}" type="presParOf" srcId="{06D8DACC-A429-4E0F-829C-9948A7FFCBA2}" destId="{98FAD94C-6957-40BC-AF0E-872BBAECDF61}" srcOrd="1" destOrd="0" presId="urn:microsoft.com/office/officeart/2005/8/layout/hierarchy3"/>
    <dgm:cxn modelId="{35DAD3BE-56CE-47BD-A802-E8B457F5641D}" type="presParOf" srcId="{C7615B2C-AAFE-4FE5-87AE-B0F8E3D17C81}" destId="{77F35E69-03C4-4BBE-8230-DE3B0292B4FE}" srcOrd="1" destOrd="0" presId="urn:microsoft.com/office/officeart/2005/8/layout/hierarchy3"/>
    <dgm:cxn modelId="{FD5C760B-AB9F-4A92-AA54-6E76FCB501E3}" type="presParOf" srcId="{77F35E69-03C4-4BBE-8230-DE3B0292B4FE}" destId="{0AC1B8A7-9805-4DCF-A9F7-D3ED5A7A6742}" srcOrd="0" destOrd="0" presId="urn:microsoft.com/office/officeart/2005/8/layout/hierarchy3"/>
    <dgm:cxn modelId="{8FC086E8-C7EE-4F16-A6ED-74DA45F4A56C}" type="presParOf" srcId="{77F35E69-03C4-4BBE-8230-DE3B0292B4FE}" destId="{7A40BC6A-0C18-4A01-8009-E8FF60181BC6}" srcOrd="1" destOrd="0" presId="urn:microsoft.com/office/officeart/2005/8/layout/hierarchy3"/>
    <dgm:cxn modelId="{4CAA8955-1FEC-4571-BC0B-BDBC8291452B}" type="presParOf" srcId="{77F35E69-03C4-4BBE-8230-DE3B0292B4FE}" destId="{BE1D83EE-36DE-47DE-91FF-D4C7BC712D55}" srcOrd="2" destOrd="0" presId="urn:microsoft.com/office/officeart/2005/8/layout/hierarchy3"/>
    <dgm:cxn modelId="{D51C6EE6-7DF6-458E-A3C2-EBFE05A25135}" type="presParOf" srcId="{77F35E69-03C4-4BBE-8230-DE3B0292B4FE}" destId="{4A94EEF6-A098-4D73-B1C7-52216F973FB7}" srcOrd="3" destOrd="0" presId="urn:microsoft.com/office/officeart/2005/8/layout/hierarchy3"/>
    <dgm:cxn modelId="{C821AECF-04A6-4196-BD46-ED90C9F12365}" type="presParOf" srcId="{6ECA2D74-B2D7-4A93-B946-A8998662F057}" destId="{D38F15A0-8453-40AA-8A7B-AB164E702E76}" srcOrd="4" destOrd="0" presId="urn:microsoft.com/office/officeart/2005/8/layout/hierarchy3"/>
    <dgm:cxn modelId="{9E76E2D4-C5E1-4BCC-8593-7481B8689725}" type="presParOf" srcId="{D38F15A0-8453-40AA-8A7B-AB164E702E76}" destId="{38FFC247-10A8-4CAF-AD6C-EFFEE8015FC1}" srcOrd="0" destOrd="0" presId="urn:microsoft.com/office/officeart/2005/8/layout/hierarchy3"/>
    <dgm:cxn modelId="{32F14F49-CB04-44F1-8D2C-7271026BEBF6}" type="presParOf" srcId="{38FFC247-10A8-4CAF-AD6C-EFFEE8015FC1}" destId="{BD45A8E4-010B-4456-9758-072D56D9CFD2}" srcOrd="0" destOrd="0" presId="urn:microsoft.com/office/officeart/2005/8/layout/hierarchy3"/>
    <dgm:cxn modelId="{CE7B1263-A7F4-4738-AE1B-57106ABFDCA5}" type="presParOf" srcId="{38FFC247-10A8-4CAF-AD6C-EFFEE8015FC1}" destId="{BBBA165D-56EC-4D82-BFB8-FC6ED1727AAE}" srcOrd="1" destOrd="0" presId="urn:microsoft.com/office/officeart/2005/8/layout/hierarchy3"/>
    <dgm:cxn modelId="{50A13D79-E5DA-427A-9844-73F9AEE2605A}" type="presParOf" srcId="{D38F15A0-8453-40AA-8A7B-AB164E702E76}" destId="{DA793C10-19AA-46C4-969D-ED61D371A10D}" srcOrd="1" destOrd="0" presId="urn:microsoft.com/office/officeart/2005/8/layout/hierarchy3"/>
    <dgm:cxn modelId="{5E81E868-AA6A-42E3-A9BA-1B354B57193D}" type="presParOf" srcId="{DA793C10-19AA-46C4-969D-ED61D371A10D}" destId="{694D05B5-FDD6-4D01-A894-3E53EEC701FA}" srcOrd="0" destOrd="0" presId="urn:microsoft.com/office/officeart/2005/8/layout/hierarchy3"/>
    <dgm:cxn modelId="{DC8D491F-8983-42C0-9B1E-30E5867DC3B5}" type="presParOf" srcId="{DA793C10-19AA-46C4-969D-ED61D371A10D}" destId="{E82A3764-1EA4-43A4-A4E9-5601E7FB3026}" srcOrd="1" destOrd="0" presId="urn:microsoft.com/office/officeart/2005/8/layout/hierarchy3"/>
    <dgm:cxn modelId="{528A2411-5FC1-47D0-9E19-2F219155179A}" type="presParOf" srcId="{DA793C10-19AA-46C4-969D-ED61D371A10D}" destId="{DE1AD48E-3561-4A16-A5AB-1C3E01CCC7DA}" srcOrd="2" destOrd="0" presId="urn:microsoft.com/office/officeart/2005/8/layout/hierarchy3"/>
    <dgm:cxn modelId="{F003D460-9B82-47CA-8F85-5CC034571060}" type="presParOf" srcId="{DA793C10-19AA-46C4-969D-ED61D371A10D}" destId="{FFB43B22-4740-4AAB-B780-F64DBE139B77}" srcOrd="3" destOrd="0" presId="urn:microsoft.com/office/officeart/2005/8/layout/hierarchy3"/>
    <dgm:cxn modelId="{E26AF15B-E779-4DDD-8F79-E4DA8C57CD5E}" type="presParOf" srcId="{6ECA2D74-B2D7-4A93-B946-A8998662F057}" destId="{E34DEB47-CBDB-4B33-8277-8B5A37CBDFE8}" srcOrd="5" destOrd="0" presId="urn:microsoft.com/office/officeart/2005/8/layout/hierarchy3"/>
    <dgm:cxn modelId="{45FAC4B3-0943-4101-B6AC-73FDDFB0C046}" type="presParOf" srcId="{E34DEB47-CBDB-4B33-8277-8B5A37CBDFE8}" destId="{54AE7B8D-2FB8-4FFB-9218-C2FE553EE701}" srcOrd="0" destOrd="0" presId="urn:microsoft.com/office/officeart/2005/8/layout/hierarchy3"/>
    <dgm:cxn modelId="{6C589C13-E26F-439A-AF07-467F5CA8B77A}" type="presParOf" srcId="{54AE7B8D-2FB8-4FFB-9218-C2FE553EE701}" destId="{58CB664D-7237-4527-823C-9A2800E68D3E}" srcOrd="0" destOrd="0" presId="urn:microsoft.com/office/officeart/2005/8/layout/hierarchy3"/>
    <dgm:cxn modelId="{606CF2A0-B66E-4397-B144-95D433B55E3C}" type="presParOf" srcId="{54AE7B8D-2FB8-4FFB-9218-C2FE553EE701}" destId="{96441B60-BC2D-4FC4-AD13-AF0CFAC5D19B}" srcOrd="1" destOrd="0" presId="urn:microsoft.com/office/officeart/2005/8/layout/hierarchy3"/>
    <dgm:cxn modelId="{DFC04DF2-400F-4376-9B93-BDEF8A83FA9B}" type="presParOf" srcId="{E34DEB47-CBDB-4B33-8277-8B5A37CBDFE8}" destId="{A7B12B0C-A1A6-4DFE-90E7-2099C5AF690B}" srcOrd="1" destOrd="0" presId="urn:microsoft.com/office/officeart/2005/8/layout/hierarchy3"/>
    <dgm:cxn modelId="{168C075B-9A13-47B5-B033-EA5E94E7429E}" type="presParOf" srcId="{A7B12B0C-A1A6-4DFE-90E7-2099C5AF690B}" destId="{2242BFB0-39A8-42FA-9CFD-046F0E400C9B}" srcOrd="0" destOrd="0" presId="urn:microsoft.com/office/officeart/2005/8/layout/hierarchy3"/>
    <dgm:cxn modelId="{B363073C-4BF2-4B16-AE47-210088445F98}" type="presParOf" srcId="{A7B12B0C-A1A6-4DFE-90E7-2099C5AF690B}" destId="{2032D47A-5367-4014-9719-4B8A22316021}" srcOrd="1" destOrd="0" presId="urn:microsoft.com/office/officeart/2005/8/layout/hierarchy3"/>
    <dgm:cxn modelId="{5607CBC8-B79D-4A56-A146-B020C2A77D39}" type="presParOf" srcId="{A7B12B0C-A1A6-4DFE-90E7-2099C5AF690B}" destId="{F49F322B-CBC7-4DE9-8994-BA14355E9FDA}" srcOrd="2" destOrd="0" presId="urn:microsoft.com/office/officeart/2005/8/layout/hierarchy3"/>
    <dgm:cxn modelId="{64D88CC1-1077-4A58-BD86-C20594F56B70}" type="presParOf" srcId="{A7B12B0C-A1A6-4DFE-90E7-2099C5AF690B}" destId="{890933C6-C416-41A2-A100-22C32F95CCD5}" srcOrd="3" destOrd="0" presId="urn:microsoft.com/office/officeart/2005/8/layout/hierarchy3"/>
  </dgm:cxnLst>
  <dgm:bg>
    <a:solidFill>
      <a:srgbClr val="A6A6A6"/>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29C5EB-AD53-4F8A-876C-789EDD1C626C}" type="doc">
      <dgm:prSet loTypeId="urn:microsoft.com/office/officeart/2005/8/layout/cycle7" loCatId="cycle" qsTypeId="urn:microsoft.com/office/officeart/2005/8/quickstyle/3d3" qsCatId="3D" csTypeId="urn:microsoft.com/office/officeart/2005/8/colors/accent1_2" csCatId="accent1" phldr="1"/>
      <dgm:spPr/>
      <dgm:t>
        <a:bodyPr/>
        <a:lstStyle/>
        <a:p>
          <a:endParaRPr lang="en-US"/>
        </a:p>
      </dgm:t>
    </dgm:pt>
    <dgm:pt modelId="{A4975C26-F252-42BA-B7EF-D873C7AC1C40}">
      <dgm:prSet phldrT="[Text]">
        <dgm:style>
          <a:lnRef idx="2">
            <a:schemeClr val="dk1"/>
          </a:lnRef>
          <a:fillRef idx="1">
            <a:schemeClr val="lt1"/>
          </a:fillRef>
          <a:effectRef idx="0">
            <a:schemeClr val="dk1"/>
          </a:effectRef>
          <a:fontRef idx="minor">
            <a:schemeClr val="dk1"/>
          </a:fontRef>
        </dgm:style>
      </dgm:prSet>
      <dgm:spPr>
        <a:solidFill>
          <a:srgbClr val="BFBFBF"/>
        </a:solidFill>
      </dgm:spPr>
      <dgm:t>
        <a:bodyPr/>
        <a:lstStyle/>
        <a:p>
          <a:r>
            <a:rPr lang="en-US" b="1">
              <a:solidFill>
                <a:srgbClr val="404040"/>
              </a:solidFill>
            </a:rPr>
            <a:t>Less Churn</a:t>
          </a:r>
        </a:p>
      </dgm:t>
    </dgm:pt>
    <dgm:pt modelId="{82C90695-6846-421B-A19D-21A8FA5040AA}" type="parTrans" cxnId="{4BD04791-7CDC-4755-A3CF-3D81D0145993}">
      <dgm:prSet/>
      <dgm:spPr/>
      <dgm:t>
        <a:bodyPr/>
        <a:lstStyle/>
        <a:p>
          <a:endParaRPr lang="en-US"/>
        </a:p>
      </dgm:t>
    </dgm:pt>
    <dgm:pt modelId="{D1F30D04-1DFE-40DB-AEAC-AEF42D805DA3}" type="sibTrans" cxnId="{4BD04791-7CDC-4755-A3CF-3D81D0145993}">
      <dgm:prSet>
        <dgm:style>
          <a:lnRef idx="2">
            <a:schemeClr val="dk1"/>
          </a:lnRef>
          <a:fillRef idx="1">
            <a:schemeClr val="lt1"/>
          </a:fillRef>
          <a:effectRef idx="0">
            <a:schemeClr val="dk1"/>
          </a:effectRef>
          <a:fontRef idx="minor">
            <a:schemeClr val="dk1"/>
          </a:fontRef>
        </dgm:style>
      </dgm:prSet>
      <dgm:spPr>
        <a:solidFill>
          <a:srgbClr val="CE295E"/>
        </a:solidFill>
      </dgm:spPr>
      <dgm:t>
        <a:bodyPr/>
        <a:lstStyle/>
        <a:p>
          <a:endParaRPr lang="en-US"/>
        </a:p>
      </dgm:t>
    </dgm:pt>
    <dgm:pt modelId="{014966D1-F37B-45EC-B0C9-93E87AF2C9D7}">
      <dgm:prSet phldrT="[Text]">
        <dgm:style>
          <a:lnRef idx="2">
            <a:schemeClr val="dk1"/>
          </a:lnRef>
          <a:fillRef idx="1">
            <a:schemeClr val="lt1"/>
          </a:fillRef>
          <a:effectRef idx="0">
            <a:schemeClr val="dk1"/>
          </a:effectRef>
          <a:fontRef idx="minor">
            <a:schemeClr val="dk1"/>
          </a:fontRef>
        </dgm:style>
      </dgm:prSet>
      <dgm:spPr>
        <a:solidFill>
          <a:srgbClr val="BFBFBF"/>
        </a:solidFill>
      </dgm:spPr>
      <dgm:t>
        <a:bodyPr/>
        <a:lstStyle/>
        <a:p>
          <a:r>
            <a:rPr lang="en-US" b="1">
              <a:solidFill>
                <a:srgbClr val="404040"/>
              </a:solidFill>
            </a:rPr>
            <a:t>Customer</a:t>
          </a:r>
          <a:r>
            <a:rPr lang="en-US">
              <a:solidFill>
                <a:srgbClr val="404040"/>
              </a:solidFill>
            </a:rPr>
            <a:t> </a:t>
          </a:r>
          <a:r>
            <a:rPr lang="en-US" b="1">
              <a:solidFill>
                <a:srgbClr val="404040"/>
              </a:solidFill>
            </a:rPr>
            <a:t>Satisfaction</a:t>
          </a:r>
        </a:p>
      </dgm:t>
    </dgm:pt>
    <dgm:pt modelId="{BB9362EE-BEF2-4880-BF3F-1D189DA5BA47}" type="parTrans" cxnId="{E6A5CE44-6001-4D76-A533-E6CE39CC5D62}">
      <dgm:prSet/>
      <dgm:spPr/>
      <dgm:t>
        <a:bodyPr/>
        <a:lstStyle/>
        <a:p>
          <a:endParaRPr lang="en-US"/>
        </a:p>
      </dgm:t>
    </dgm:pt>
    <dgm:pt modelId="{C885D074-F2B9-4F45-9FA1-7B1CB183277D}" type="sibTrans" cxnId="{E6A5CE44-6001-4D76-A533-E6CE39CC5D62}">
      <dgm:prSet>
        <dgm:style>
          <a:lnRef idx="2">
            <a:schemeClr val="dk1"/>
          </a:lnRef>
          <a:fillRef idx="1">
            <a:schemeClr val="lt1"/>
          </a:fillRef>
          <a:effectRef idx="0">
            <a:schemeClr val="dk1"/>
          </a:effectRef>
          <a:fontRef idx="minor">
            <a:schemeClr val="dk1"/>
          </a:fontRef>
        </dgm:style>
      </dgm:prSet>
      <dgm:spPr>
        <a:solidFill>
          <a:srgbClr val="CE295E"/>
        </a:solidFill>
      </dgm:spPr>
      <dgm:t>
        <a:bodyPr/>
        <a:lstStyle/>
        <a:p>
          <a:endParaRPr lang="en-US"/>
        </a:p>
      </dgm:t>
    </dgm:pt>
    <dgm:pt modelId="{0ED006D3-3FEB-42CD-B8CE-71DFE3C082FD}">
      <dgm:prSet phldrT="[Text]">
        <dgm:style>
          <a:lnRef idx="2">
            <a:schemeClr val="dk1"/>
          </a:lnRef>
          <a:fillRef idx="1">
            <a:schemeClr val="lt1"/>
          </a:fillRef>
          <a:effectRef idx="0">
            <a:schemeClr val="dk1"/>
          </a:effectRef>
          <a:fontRef idx="minor">
            <a:schemeClr val="dk1"/>
          </a:fontRef>
        </dgm:style>
      </dgm:prSet>
      <dgm:spPr>
        <a:solidFill>
          <a:srgbClr val="BFBFBF"/>
        </a:solidFill>
      </dgm:spPr>
      <dgm:t>
        <a:bodyPr/>
        <a:lstStyle/>
        <a:p>
          <a:r>
            <a:rPr lang="en-US" b="1">
              <a:solidFill>
                <a:srgbClr val="404040"/>
              </a:solidFill>
            </a:rPr>
            <a:t>Long Tenure</a:t>
          </a:r>
        </a:p>
      </dgm:t>
    </dgm:pt>
    <dgm:pt modelId="{32B9DEF5-736E-47C3-9BC4-3B77DEF822D8}" type="parTrans" cxnId="{6B52E43A-BC30-4527-AA2F-CE6C2B704AC2}">
      <dgm:prSet/>
      <dgm:spPr/>
      <dgm:t>
        <a:bodyPr/>
        <a:lstStyle/>
        <a:p>
          <a:endParaRPr lang="en-US"/>
        </a:p>
      </dgm:t>
    </dgm:pt>
    <dgm:pt modelId="{AE5D3A11-06AB-4E8B-81DD-70FA6E79F852}" type="sibTrans" cxnId="{6B52E43A-BC30-4527-AA2F-CE6C2B704AC2}">
      <dgm:prSet>
        <dgm:style>
          <a:lnRef idx="2">
            <a:schemeClr val="dk1"/>
          </a:lnRef>
          <a:fillRef idx="1">
            <a:schemeClr val="lt1"/>
          </a:fillRef>
          <a:effectRef idx="0">
            <a:schemeClr val="dk1"/>
          </a:effectRef>
          <a:fontRef idx="minor">
            <a:schemeClr val="dk1"/>
          </a:fontRef>
        </dgm:style>
      </dgm:prSet>
      <dgm:spPr>
        <a:solidFill>
          <a:srgbClr val="CE295E"/>
        </a:solidFill>
      </dgm:spPr>
      <dgm:t>
        <a:bodyPr/>
        <a:lstStyle/>
        <a:p>
          <a:endParaRPr lang="en-US"/>
        </a:p>
      </dgm:t>
    </dgm:pt>
    <dgm:pt modelId="{1DF39567-0B92-4700-BBD8-BF3CED0548D9}" type="pres">
      <dgm:prSet presAssocID="{5929C5EB-AD53-4F8A-876C-789EDD1C626C}" presName="Name0" presStyleCnt="0">
        <dgm:presLayoutVars>
          <dgm:dir/>
          <dgm:resizeHandles val="exact"/>
        </dgm:presLayoutVars>
      </dgm:prSet>
      <dgm:spPr/>
    </dgm:pt>
    <dgm:pt modelId="{32977E57-17B1-48AA-8671-15E8F3AAEE92}" type="pres">
      <dgm:prSet presAssocID="{A4975C26-F252-42BA-B7EF-D873C7AC1C40}" presName="node" presStyleLbl="node1" presStyleIdx="0" presStyleCnt="3">
        <dgm:presLayoutVars>
          <dgm:bulletEnabled val="1"/>
        </dgm:presLayoutVars>
      </dgm:prSet>
      <dgm:spPr/>
    </dgm:pt>
    <dgm:pt modelId="{80EC68E4-B417-4740-BA1A-B3607ECEBD81}" type="pres">
      <dgm:prSet presAssocID="{D1F30D04-1DFE-40DB-AEAC-AEF42D805DA3}" presName="sibTrans" presStyleLbl="sibTrans2D1" presStyleIdx="0" presStyleCnt="3" custLinFactNeighborX="0" custLinFactNeighborY="0"/>
      <dgm:spPr/>
    </dgm:pt>
    <dgm:pt modelId="{474EEE73-28D2-42DB-910D-EC7E38CF59B3}" type="pres">
      <dgm:prSet presAssocID="{D1F30D04-1DFE-40DB-AEAC-AEF42D805DA3}" presName="connectorText" presStyleLbl="sibTrans2D1" presStyleIdx="0" presStyleCnt="3"/>
      <dgm:spPr/>
    </dgm:pt>
    <dgm:pt modelId="{92084425-85C3-42B3-89D6-1EFC55AC3655}" type="pres">
      <dgm:prSet presAssocID="{014966D1-F37B-45EC-B0C9-93E87AF2C9D7}" presName="node" presStyleLbl="node1" presStyleIdx="1" presStyleCnt="3">
        <dgm:presLayoutVars>
          <dgm:bulletEnabled val="1"/>
        </dgm:presLayoutVars>
      </dgm:prSet>
      <dgm:spPr/>
    </dgm:pt>
    <dgm:pt modelId="{7C6AB90C-D1D3-4E8D-8247-FDC71FE6D356}" type="pres">
      <dgm:prSet presAssocID="{C885D074-F2B9-4F45-9FA1-7B1CB183277D}" presName="sibTrans" presStyleLbl="sibTrans2D1" presStyleIdx="1" presStyleCnt="3"/>
      <dgm:spPr/>
    </dgm:pt>
    <dgm:pt modelId="{2D2115C2-4791-47D7-8C93-8F3308962F6B}" type="pres">
      <dgm:prSet presAssocID="{C885D074-F2B9-4F45-9FA1-7B1CB183277D}" presName="connectorText" presStyleLbl="sibTrans2D1" presStyleIdx="1" presStyleCnt="3"/>
      <dgm:spPr/>
    </dgm:pt>
    <dgm:pt modelId="{AC54F815-7526-440C-B8AC-9E41801B00EF}" type="pres">
      <dgm:prSet presAssocID="{0ED006D3-3FEB-42CD-B8CE-71DFE3C082FD}" presName="node" presStyleLbl="node1" presStyleIdx="2" presStyleCnt="3">
        <dgm:presLayoutVars>
          <dgm:bulletEnabled val="1"/>
        </dgm:presLayoutVars>
      </dgm:prSet>
      <dgm:spPr/>
    </dgm:pt>
    <dgm:pt modelId="{8949E233-88F7-421D-BDDA-052A444B6A76}" type="pres">
      <dgm:prSet presAssocID="{AE5D3A11-06AB-4E8B-81DD-70FA6E79F852}" presName="sibTrans" presStyleLbl="sibTrans2D1" presStyleIdx="2" presStyleCnt="3"/>
      <dgm:spPr/>
    </dgm:pt>
    <dgm:pt modelId="{0B0EACCB-3EF2-432C-B7A2-37E1E4AC06A3}" type="pres">
      <dgm:prSet presAssocID="{AE5D3A11-06AB-4E8B-81DD-70FA6E79F852}" presName="connectorText" presStyleLbl="sibTrans2D1" presStyleIdx="2" presStyleCnt="3"/>
      <dgm:spPr/>
    </dgm:pt>
  </dgm:ptLst>
  <dgm:cxnLst>
    <dgm:cxn modelId="{0C614A09-101C-42CC-B76C-AE7961F5C73E}" type="presOf" srcId="{014966D1-F37B-45EC-B0C9-93E87AF2C9D7}" destId="{92084425-85C3-42B3-89D6-1EFC55AC3655}" srcOrd="0" destOrd="0" presId="urn:microsoft.com/office/officeart/2005/8/layout/cycle7"/>
    <dgm:cxn modelId="{FC551729-E9C3-416E-BDF1-550240886BFE}" type="presOf" srcId="{0ED006D3-3FEB-42CD-B8CE-71DFE3C082FD}" destId="{AC54F815-7526-440C-B8AC-9E41801B00EF}" srcOrd="0" destOrd="0" presId="urn:microsoft.com/office/officeart/2005/8/layout/cycle7"/>
    <dgm:cxn modelId="{076FAE29-665F-4CAB-B8C1-158FFA70E653}" type="presOf" srcId="{C885D074-F2B9-4F45-9FA1-7B1CB183277D}" destId="{7C6AB90C-D1D3-4E8D-8247-FDC71FE6D356}" srcOrd="0" destOrd="0" presId="urn:microsoft.com/office/officeart/2005/8/layout/cycle7"/>
    <dgm:cxn modelId="{37A09E33-1D87-4BAE-B355-D431F0CAE291}" type="presOf" srcId="{D1F30D04-1DFE-40DB-AEAC-AEF42D805DA3}" destId="{474EEE73-28D2-42DB-910D-EC7E38CF59B3}" srcOrd="1" destOrd="0" presId="urn:microsoft.com/office/officeart/2005/8/layout/cycle7"/>
    <dgm:cxn modelId="{6B52E43A-BC30-4527-AA2F-CE6C2B704AC2}" srcId="{5929C5EB-AD53-4F8A-876C-789EDD1C626C}" destId="{0ED006D3-3FEB-42CD-B8CE-71DFE3C082FD}" srcOrd="2" destOrd="0" parTransId="{32B9DEF5-736E-47C3-9BC4-3B77DEF822D8}" sibTransId="{AE5D3A11-06AB-4E8B-81DD-70FA6E79F852}"/>
    <dgm:cxn modelId="{E6A5CE44-6001-4D76-A533-E6CE39CC5D62}" srcId="{5929C5EB-AD53-4F8A-876C-789EDD1C626C}" destId="{014966D1-F37B-45EC-B0C9-93E87AF2C9D7}" srcOrd="1" destOrd="0" parTransId="{BB9362EE-BEF2-4880-BF3F-1D189DA5BA47}" sibTransId="{C885D074-F2B9-4F45-9FA1-7B1CB183277D}"/>
    <dgm:cxn modelId="{BFD65B65-BF37-4AAD-ACC1-325E8AD4467C}" type="presOf" srcId="{AE5D3A11-06AB-4E8B-81DD-70FA6E79F852}" destId="{8949E233-88F7-421D-BDDA-052A444B6A76}" srcOrd="0" destOrd="0" presId="urn:microsoft.com/office/officeart/2005/8/layout/cycle7"/>
    <dgm:cxn modelId="{17E1758E-49B2-4710-B6C4-EF1EE9F54774}" type="presOf" srcId="{A4975C26-F252-42BA-B7EF-D873C7AC1C40}" destId="{32977E57-17B1-48AA-8671-15E8F3AAEE92}" srcOrd="0" destOrd="0" presId="urn:microsoft.com/office/officeart/2005/8/layout/cycle7"/>
    <dgm:cxn modelId="{4BD04791-7CDC-4755-A3CF-3D81D0145993}" srcId="{5929C5EB-AD53-4F8A-876C-789EDD1C626C}" destId="{A4975C26-F252-42BA-B7EF-D873C7AC1C40}" srcOrd="0" destOrd="0" parTransId="{82C90695-6846-421B-A19D-21A8FA5040AA}" sibTransId="{D1F30D04-1DFE-40DB-AEAC-AEF42D805DA3}"/>
    <dgm:cxn modelId="{285A1096-6CB1-43CA-8A0E-1E20C01399AE}" type="presOf" srcId="{C885D074-F2B9-4F45-9FA1-7B1CB183277D}" destId="{2D2115C2-4791-47D7-8C93-8F3308962F6B}" srcOrd="1" destOrd="0" presId="urn:microsoft.com/office/officeart/2005/8/layout/cycle7"/>
    <dgm:cxn modelId="{0A8817A1-AB50-4739-B0DC-A2B7F48448CD}" type="presOf" srcId="{D1F30D04-1DFE-40DB-AEAC-AEF42D805DA3}" destId="{80EC68E4-B417-4740-BA1A-B3607ECEBD81}" srcOrd="0" destOrd="0" presId="urn:microsoft.com/office/officeart/2005/8/layout/cycle7"/>
    <dgm:cxn modelId="{DB3602CA-1536-4259-8788-25373A2210C1}" type="presOf" srcId="{5929C5EB-AD53-4F8A-876C-789EDD1C626C}" destId="{1DF39567-0B92-4700-BBD8-BF3CED0548D9}" srcOrd="0" destOrd="0" presId="urn:microsoft.com/office/officeart/2005/8/layout/cycle7"/>
    <dgm:cxn modelId="{2EA7A0FD-94D1-4EA9-B45F-6BE3AC14E833}" type="presOf" srcId="{AE5D3A11-06AB-4E8B-81DD-70FA6E79F852}" destId="{0B0EACCB-3EF2-432C-B7A2-37E1E4AC06A3}" srcOrd="1" destOrd="0" presId="urn:microsoft.com/office/officeart/2005/8/layout/cycle7"/>
    <dgm:cxn modelId="{F99F0C2B-CFCB-4106-8453-A04281DAE594}" type="presParOf" srcId="{1DF39567-0B92-4700-BBD8-BF3CED0548D9}" destId="{32977E57-17B1-48AA-8671-15E8F3AAEE92}" srcOrd="0" destOrd="0" presId="urn:microsoft.com/office/officeart/2005/8/layout/cycle7"/>
    <dgm:cxn modelId="{188F1E89-3879-4A5B-B708-DC72DF9427A6}" type="presParOf" srcId="{1DF39567-0B92-4700-BBD8-BF3CED0548D9}" destId="{80EC68E4-B417-4740-BA1A-B3607ECEBD81}" srcOrd="1" destOrd="0" presId="urn:microsoft.com/office/officeart/2005/8/layout/cycle7"/>
    <dgm:cxn modelId="{237B498D-76C6-4909-905A-D16979B53684}" type="presParOf" srcId="{80EC68E4-B417-4740-BA1A-B3607ECEBD81}" destId="{474EEE73-28D2-42DB-910D-EC7E38CF59B3}" srcOrd="0" destOrd="0" presId="urn:microsoft.com/office/officeart/2005/8/layout/cycle7"/>
    <dgm:cxn modelId="{F4A52E37-F425-458D-B0C7-A052D2726335}" type="presParOf" srcId="{1DF39567-0B92-4700-BBD8-BF3CED0548D9}" destId="{92084425-85C3-42B3-89D6-1EFC55AC3655}" srcOrd="2" destOrd="0" presId="urn:microsoft.com/office/officeart/2005/8/layout/cycle7"/>
    <dgm:cxn modelId="{06E8332B-92E4-4C35-B731-699276711BD8}" type="presParOf" srcId="{1DF39567-0B92-4700-BBD8-BF3CED0548D9}" destId="{7C6AB90C-D1D3-4E8D-8247-FDC71FE6D356}" srcOrd="3" destOrd="0" presId="urn:microsoft.com/office/officeart/2005/8/layout/cycle7"/>
    <dgm:cxn modelId="{88BADD63-8E39-4726-BF55-03B57A3BD9BB}" type="presParOf" srcId="{7C6AB90C-D1D3-4E8D-8247-FDC71FE6D356}" destId="{2D2115C2-4791-47D7-8C93-8F3308962F6B}" srcOrd="0" destOrd="0" presId="urn:microsoft.com/office/officeart/2005/8/layout/cycle7"/>
    <dgm:cxn modelId="{19563624-E02A-425F-848C-41056C63E86C}" type="presParOf" srcId="{1DF39567-0B92-4700-BBD8-BF3CED0548D9}" destId="{AC54F815-7526-440C-B8AC-9E41801B00EF}" srcOrd="4" destOrd="0" presId="urn:microsoft.com/office/officeart/2005/8/layout/cycle7"/>
    <dgm:cxn modelId="{B2759DD4-BA14-4A27-90AE-0BE80141AF9C}" type="presParOf" srcId="{1DF39567-0B92-4700-BBD8-BF3CED0548D9}" destId="{8949E233-88F7-421D-BDDA-052A444B6A76}" srcOrd="5" destOrd="0" presId="urn:microsoft.com/office/officeart/2005/8/layout/cycle7"/>
    <dgm:cxn modelId="{5AC8FD0C-8993-45EB-B421-2DD1B5683D54}" type="presParOf" srcId="{8949E233-88F7-421D-BDDA-052A444B6A76}" destId="{0B0EACCB-3EF2-432C-B7A2-37E1E4AC06A3}"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3D496-6EE2-4271-95FF-620AF8881F2D}">
      <dsp:nvSpPr>
        <dsp:cNvPr id="0" name=""/>
        <dsp:cNvSpPr/>
      </dsp:nvSpPr>
      <dsp:spPr>
        <a:xfrm>
          <a:off x="582" y="1208840"/>
          <a:ext cx="1384624" cy="605941"/>
        </a:xfrm>
        <a:prstGeom prst="roundRect">
          <a:avLst>
            <a:gd name="adj" fmla="val 10000"/>
          </a:avLst>
        </a:prstGeom>
        <a:solidFill>
          <a:srgbClr val="CE295E"/>
        </a:solidFill>
        <a:ln w="9525" cap="flat" cmpd="sng" algn="ctr">
          <a:solidFill>
            <a:schemeClr val="dk1"/>
          </a:solidFill>
          <a:prstDash val="solid"/>
          <a:miter lim="800000"/>
        </a:ln>
        <a:effectLst/>
        <a:scene3d>
          <a:camera prst="orthographicFront">
            <a:rot lat="0" lon="0" rev="0"/>
          </a:camera>
          <a:lightRig rig="contrasting" dir="t">
            <a:rot lat="0" lon="0" rev="12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a:solidFill>
                <a:schemeClr val="bg1"/>
              </a:solidFill>
            </a:rPr>
            <a:t>Demographics</a:t>
          </a:r>
        </a:p>
      </dsp:txBody>
      <dsp:txXfrm>
        <a:off x="18329" y="1226587"/>
        <a:ext cx="1349130" cy="570447"/>
      </dsp:txXfrm>
    </dsp:sp>
    <dsp:sp modelId="{3579138B-583B-41B7-B6FE-8263713CC62E}">
      <dsp:nvSpPr>
        <dsp:cNvPr id="0" name=""/>
        <dsp:cNvSpPr/>
      </dsp:nvSpPr>
      <dsp:spPr>
        <a:xfrm>
          <a:off x="139045" y="1814781"/>
          <a:ext cx="138462" cy="454455"/>
        </a:xfrm>
        <a:custGeom>
          <a:avLst/>
          <a:gdLst/>
          <a:ahLst/>
          <a:cxnLst/>
          <a:rect l="0" t="0" r="0" b="0"/>
          <a:pathLst>
            <a:path>
              <a:moveTo>
                <a:pt x="0" y="0"/>
              </a:moveTo>
              <a:lnTo>
                <a:pt x="0" y="454455"/>
              </a:lnTo>
              <a:lnTo>
                <a:pt x="138462" y="454455"/>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15AD80C-F5EF-4DFB-83A8-CFACCA1A6255}">
      <dsp:nvSpPr>
        <dsp:cNvPr id="0" name=""/>
        <dsp:cNvSpPr/>
      </dsp:nvSpPr>
      <dsp:spPr>
        <a:xfrm>
          <a:off x="277507" y="1966267"/>
          <a:ext cx="969505" cy="605941"/>
        </a:xfrm>
        <a:prstGeom prst="roundRect">
          <a:avLst>
            <a:gd name="adj" fmla="val 10000"/>
          </a:avLst>
        </a:prstGeom>
        <a:solidFill>
          <a:schemeClr val="lt1"/>
        </a:solidFill>
        <a:ln w="12700" cap="flat" cmpd="sng" algn="ctr">
          <a:solidFill>
            <a:srgbClr val="404040"/>
          </a:solidFill>
          <a:prstDash val="solid"/>
          <a:miter lim="800000"/>
        </a:ln>
        <a:effectLst/>
        <a:scene3d>
          <a:camera prst="orthographicFront">
            <a:rot lat="0" lon="0" rev="0"/>
          </a:camera>
          <a:lightRig rig="contrasting" dir="t">
            <a:rot lat="0" lon="0" rev="1200000"/>
          </a:lightRig>
        </a:scene3d>
        <a:sp3d z="-300000"/>
      </dsp:spPr>
      <dsp:style>
        <a:lnRef idx="2">
          <a:schemeClr val="dk1"/>
        </a:lnRef>
        <a:fillRef idx="1">
          <a:schemeClr val="lt1"/>
        </a:fillRef>
        <a:effectRef idx="0">
          <a:schemeClr val="dk1"/>
        </a:effectRef>
        <a:fontRef idx="minor">
          <a:schemeClr val="dk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Partners</a:t>
          </a:r>
        </a:p>
      </dsp:txBody>
      <dsp:txXfrm>
        <a:off x="295254" y="1984014"/>
        <a:ext cx="934011" cy="570447"/>
      </dsp:txXfrm>
    </dsp:sp>
    <dsp:sp modelId="{C6B8EE3A-65E7-45A2-B68B-D9DB1743FCB7}">
      <dsp:nvSpPr>
        <dsp:cNvPr id="0" name=""/>
        <dsp:cNvSpPr/>
      </dsp:nvSpPr>
      <dsp:spPr>
        <a:xfrm>
          <a:off x="139045" y="1814781"/>
          <a:ext cx="138462" cy="1211882"/>
        </a:xfrm>
        <a:custGeom>
          <a:avLst/>
          <a:gdLst/>
          <a:ahLst/>
          <a:cxnLst/>
          <a:rect l="0" t="0" r="0" b="0"/>
          <a:pathLst>
            <a:path>
              <a:moveTo>
                <a:pt x="0" y="0"/>
              </a:moveTo>
              <a:lnTo>
                <a:pt x="0" y="1211882"/>
              </a:lnTo>
              <a:lnTo>
                <a:pt x="138462" y="121188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F63F103-D3FB-4979-9799-494D4F515081}">
      <dsp:nvSpPr>
        <dsp:cNvPr id="0" name=""/>
        <dsp:cNvSpPr/>
      </dsp:nvSpPr>
      <dsp:spPr>
        <a:xfrm>
          <a:off x="277507" y="2723693"/>
          <a:ext cx="1241888" cy="605941"/>
        </a:xfrm>
        <a:prstGeom prst="roundRect">
          <a:avLst>
            <a:gd name="adj" fmla="val 10000"/>
          </a:avLst>
        </a:prstGeom>
        <a:solidFill>
          <a:schemeClr val="lt1">
            <a:alpha val="90000"/>
            <a:hueOff val="0"/>
            <a:satOff val="0"/>
            <a:lumOff val="0"/>
            <a:alphaOff val="0"/>
          </a:schemeClr>
        </a:solidFill>
        <a:ln w="12700">
          <a:solidFill>
            <a:schemeClr val="bg1"/>
          </a:solid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Dependents</a:t>
          </a:r>
        </a:p>
      </dsp:txBody>
      <dsp:txXfrm>
        <a:off x="295254" y="2741440"/>
        <a:ext cx="1206394" cy="570447"/>
      </dsp:txXfrm>
    </dsp:sp>
    <dsp:sp modelId="{D61CFBC7-7E54-4D15-A19F-A559D8137F7A}">
      <dsp:nvSpPr>
        <dsp:cNvPr id="0" name=""/>
        <dsp:cNvSpPr/>
      </dsp:nvSpPr>
      <dsp:spPr>
        <a:xfrm>
          <a:off x="1688177" y="1208840"/>
          <a:ext cx="1211882" cy="605941"/>
        </a:xfrm>
        <a:prstGeom prst="roundRect">
          <a:avLst>
            <a:gd name="adj" fmla="val 10000"/>
          </a:avLst>
        </a:prstGeom>
        <a:solidFill>
          <a:srgbClr val="CE295E"/>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a:solidFill>
                <a:schemeClr val="bg1"/>
              </a:solidFill>
            </a:rPr>
            <a:t>Services and Packages</a:t>
          </a:r>
        </a:p>
      </dsp:txBody>
      <dsp:txXfrm>
        <a:off x="1705924" y="1226587"/>
        <a:ext cx="1176388" cy="570447"/>
      </dsp:txXfrm>
    </dsp:sp>
    <dsp:sp modelId="{5B83C96B-A332-43D2-A69F-F9D506BDD69E}">
      <dsp:nvSpPr>
        <dsp:cNvPr id="0" name=""/>
        <dsp:cNvSpPr/>
      </dsp:nvSpPr>
      <dsp:spPr>
        <a:xfrm>
          <a:off x="1809365" y="1814781"/>
          <a:ext cx="121188" cy="454455"/>
        </a:xfrm>
        <a:custGeom>
          <a:avLst/>
          <a:gdLst/>
          <a:ahLst/>
          <a:cxnLst/>
          <a:rect l="0" t="0" r="0" b="0"/>
          <a:pathLst>
            <a:path>
              <a:moveTo>
                <a:pt x="0" y="0"/>
              </a:moveTo>
              <a:lnTo>
                <a:pt x="0" y="454455"/>
              </a:lnTo>
              <a:lnTo>
                <a:pt x="121188" y="454455"/>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37EF4A6-3CBB-45D3-A8BF-B1D9D4F9673B}">
      <dsp:nvSpPr>
        <dsp:cNvPr id="0" name=""/>
        <dsp:cNvSpPr/>
      </dsp:nvSpPr>
      <dsp:spPr>
        <a:xfrm>
          <a:off x="1930553" y="1966267"/>
          <a:ext cx="969505" cy="60594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Internet Type</a:t>
          </a:r>
        </a:p>
      </dsp:txBody>
      <dsp:txXfrm>
        <a:off x="1948300" y="1984014"/>
        <a:ext cx="934011" cy="570447"/>
      </dsp:txXfrm>
    </dsp:sp>
    <dsp:sp modelId="{4F16576C-BF18-436A-8FA1-CDFC736D6C6A}">
      <dsp:nvSpPr>
        <dsp:cNvPr id="0" name=""/>
        <dsp:cNvSpPr/>
      </dsp:nvSpPr>
      <dsp:spPr>
        <a:xfrm>
          <a:off x="1809365" y="1814781"/>
          <a:ext cx="121188" cy="1211882"/>
        </a:xfrm>
        <a:custGeom>
          <a:avLst/>
          <a:gdLst/>
          <a:ahLst/>
          <a:cxnLst/>
          <a:rect l="0" t="0" r="0" b="0"/>
          <a:pathLst>
            <a:path>
              <a:moveTo>
                <a:pt x="0" y="0"/>
              </a:moveTo>
              <a:lnTo>
                <a:pt x="0" y="1211882"/>
              </a:lnTo>
              <a:lnTo>
                <a:pt x="121188" y="121188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E8BE519-F95E-4392-B784-28D358992480}">
      <dsp:nvSpPr>
        <dsp:cNvPr id="0" name=""/>
        <dsp:cNvSpPr/>
      </dsp:nvSpPr>
      <dsp:spPr>
        <a:xfrm>
          <a:off x="1930553" y="2723693"/>
          <a:ext cx="969505" cy="60594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Contract Type</a:t>
          </a:r>
        </a:p>
      </dsp:txBody>
      <dsp:txXfrm>
        <a:off x="1948300" y="2741440"/>
        <a:ext cx="934011" cy="570447"/>
      </dsp:txXfrm>
    </dsp:sp>
    <dsp:sp modelId="{A2BE1330-F46E-4601-9B04-D683067BA6F4}">
      <dsp:nvSpPr>
        <dsp:cNvPr id="0" name=""/>
        <dsp:cNvSpPr/>
      </dsp:nvSpPr>
      <dsp:spPr>
        <a:xfrm>
          <a:off x="3203030" y="1208840"/>
          <a:ext cx="1211882" cy="605941"/>
        </a:xfrm>
        <a:prstGeom prst="roundRect">
          <a:avLst>
            <a:gd name="adj" fmla="val 10000"/>
          </a:avLst>
        </a:prstGeom>
        <a:solidFill>
          <a:srgbClr val="CE295E"/>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a:solidFill>
                <a:schemeClr val="bg1"/>
              </a:solidFill>
            </a:rPr>
            <a:t>Technological Features</a:t>
          </a:r>
        </a:p>
      </dsp:txBody>
      <dsp:txXfrm>
        <a:off x="3220777" y="1226587"/>
        <a:ext cx="1176388" cy="570447"/>
      </dsp:txXfrm>
    </dsp:sp>
    <dsp:sp modelId="{C837C282-E29A-4056-9E19-BB9058C29D13}">
      <dsp:nvSpPr>
        <dsp:cNvPr id="0" name=""/>
        <dsp:cNvSpPr/>
      </dsp:nvSpPr>
      <dsp:spPr>
        <a:xfrm>
          <a:off x="3324218" y="1814781"/>
          <a:ext cx="96979" cy="503149"/>
        </a:xfrm>
        <a:custGeom>
          <a:avLst/>
          <a:gdLst/>
          <a:ahLst/>
          <a:cxnLst/>
          <a:rect l="0" t="0" r="0" b="0"/>
          <a:pathLst>
            <a:path>
              <a:moveTo>
                <a:pt x="0" y="0"/>
              </a:moveTo>
              <a:lnTo>
                <a:pt x="0" y="503149"/>
              </a:lnTo>
              <a:lnTo>
                <a:pt x="96979" y="503149"/>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63487F3-5159-4802-98B5-C92820675A09}">
      <dsp:nvSpPr>
        <dsp:cNvPr id="0" name=""/>
        <dsp:cNvSpPr/>
      </dsp:nvSpPr>
      <dsp:spPr>
        <a:xfrm>
          <a:off x="3421198" y="2014960"/>
          <a:ext cx="969505" cy="60594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Online Security</a:t>
          </a:r>
        </a:p>
      </dsp:txBody>
      <dsp:txXfrm>
        <a:off x="3438945" y="2032707"/>
        <a:ext cx="934011" cy="570447"/>
      </dsp:txXfrm>
    </dsp:sp>
    <dsp:sp modelId="{675F5A4D-6A0C-476C-9385-9E13ADFC88FF}">
      <dsp:nvSpPr>
        <dsp:cNvPr id="0" name=""/>
        <dsp:cNvSpPr/>
      </dsp:nvSpPr>
      <dsp:spPr>
        <a:xfrm>
          <a:off x="3324218" y="1814781"/>
          <a:ext cx="121188" cy="1211882"/>
        </a:xfrm>
        <a:custGeom>
          <a:avLst/>
          <a:gdLst/>
          <a:ahLst/>
          <a:cxnLst/>
          <a:rect l="0" t="0" r="0" b="0"/>
          <a:pathLst>
            <a:path>
              <a:moveTo>
                <a:pt x="0" y="0"/>
              </a:moveTo>
              <a:lnTo>
                <a:pt x="0" y="1211882"/>
              </a:lnTo>
              <a:lnTo>
                <a:pt x="121188" y="121188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46D3307-5511-419C-AD1D-282697CCCE5A}">
      <dsp:nvSpPr>
        <dsp:cNvPr id="0" name=""/>
        <dsp:cNvSpPr/>
      </dsp:nvSpPr>
      <dsp:spPr>
        <a:xfrm>
          <a:off x="3445406" y="2723693"/>
          <a:ext cx="969505" cy="60594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Device Protection</a:t>
          </a:r>
        </a:p>
      </dsp:txBody>
      <dsp:txXfrm>
        <a:off x="3463153" y="2741440"/>
        <a:ext cx="934011" cy="570447"/>
      </dsp:txXfrm>
    </dsp:sp>
    <dsp:sp modelId="{CF6D3190-DAE1-4C75-A1EB-5DE47FCD2F69}">
      <dsp:nvSpPr>
        <dsp:cNvPr id="0" name=""/>
        <dsp:cNvSpPr/>
      </dsp:nvSpPr>
      <dsp:spPr>
        <a:xfrm>
          <a:off x="3324218" y="1814781"/>
          <a:ext cx="121188" cy="1969308"/>
        </a:xfrm>
        <a:custGeom>
          <a:avLst/>
          <a:gdLst/>
          <a:ahLst/>
          <a:cxnLst/>
          <a:rect l="0" t="0" r="0" b="0"/>
          <a:pathLst>
            <a:path>
              <a:moveTo>
                <a:pt x="0" y="0"/>
              </a:moveTo>
              <a:lnTo>
                <a:pt x="0" y="1969308"/>
              </a:lnTo>
              <a:lnTo>
                <a:pt x="121188" y="1969308"/>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1EC8859-4A47-454F-ACBC-EFDF11C2C121}">
      <dsp:nvSpPr>
        <dsp:cNvPr id="0" name=""/>
        <dsp:cNvSpPr/>
      </dsp:nvSpPr>
      <dsp:spPr>
        <a:xfrm>
          <a:off x="3445406" y="3481120"/>
          <a:ext cx="969505" cy="60594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Online Backup</a:t>
          </a:r>
        </a:p>
      </dsp:txBody>
      <dsp:txXfrm>
        <a:off x="3463153" y="3498867"/>
        <a:ext cx="934011" cy="570447"/>
      </dsp:txXfrm>
    </dsp:sp>
    <dsp:sp modelId="{BD6A085E-20B1-41A8-9A78-DA8019022ADE}">
      <dsp:nvSpPr>
        <dsp:cNvPr id="0" name=""/>
        <dsp:cNvSpPr/>
      </dsp:nvSpPr>
      <dsp:spPr>
        <a:xfrm>
          <a:off x="4717883" y="1208840"/>
          <a:ext cx="1211882" cy="605941"/>
        </a:xfrm>
        <a:prstGeom prst="roundRect">
          <a:avLst>
            <a:gd name="adj" fmla="val 10000"/>
          </a:avLst>
        </a:prstGeom>
        <a:solidFill>
          <a:srgbClr val="CE295E"/>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a:solidFill>
                <a:schemeClr val="bg1"/>
              </a:solidFill>
            </a:rPr>
            <a:t>Customer Features</a:t>
          </a:r>
          <a:endParaRPr lang="en-US" sz="1500" kern="1200"/>
        </a:p>
      </dsp:txBody>
      <dsp:txXfrm>
        <a:off x="4735630" y="1226587"/>
        <a:ext cx="1176388" cy="570447"/>
      </dsp:txXfrm>
    </dsp:sp>
    <dsp:sp modelId="{0AC1B8A7-9805-4DCF-A9F7-D3ED5A7A6742}">
      <dsp:nvSpPr>
        <dsp:cNvPr id="0" name=""/>
        <dsp:cNvSpPr/>
      </dsp:nvSpPr>
      <dsp:spPr>
        <a:xfrm>
          <a:off x="4839071" y="1814781"/>
          <a:ext cx="121188" cy="454455"/>
        </a:xfrm>
        <a:custGeom>
          <a:avLst/>
          <a:gdLst/>
          <a:ahLst/>
          <a:cxnLst/>
          <a:rect l="0" t="0" r="0" b="0"/>
          <a:pathLst>
            <a:path>
              <a:moveTo>
                <a:pt x="0" y="0"/>
              </a:moveTo>
              <a:lnTo>
                <a:pt x="0" y="454455"/>
              </a:lnTo>
              <a:lnTo>
                <a:pt x="121188" y="454455"/>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A40BC6A-0C18-4A01-8009-E8FF60181BC6}">
      <dsp:nvSpPr>
        <dsp:cNvPr id="0" name=""/>
        <dsp:cNvSpPr/>
      </dsp:nvSpPr>
      <dsp:spPr>
        <a:xfrm>
          <a:off x="4960259" y="1966267"/>
          <a:ext cx="969505" cy="60594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Paperless Billing</a:t>
          </a:r>
        </a:p>
      </dsp:txBody>
      <dsp:txXfrm>
        <a:off x="4978006" y="1984014"/>
        <a:ext cx="934011" cy="570447"/>
      </dsp:txXfrm>
    </dsp:sp>
    <dsp:sp modelId="{BE1D83EE-36DE-47DE-91FF-D4C7BC712D55}">
      <dsp:nvSpPr>
        <dsp:cNvPr id="0" name=""/>
        <dsp:cNvSpPr/>
      </dsp:nvSpPr>
      <dsp:spPr>
        <a:xfrm>
          <a:off x="4839071" y="1814781"/>
          <a:ext cx="121188" cy="1211882"/>
        </a:xfrm>
        <a:custGeom>
          <a:avLst/>
          <a:gdLst/>
          <a:ahLst/>
          <a:cxnLst/>
          <a:rect l="0" t="0" r="0" b="0"/>
          <a:pathLst>
            <a:path>
              <a:moveTo>
                <a:pt x="0" y="0"/>
              </a:moveTo>
              <a:lnTo>
                <a:pt x="0" y="1211882"/>
              </a:lnTo>
              <a:lnTo>
                <a:pt x="121188" y="121188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A94EEF6-A098-4D73-B1C7-52216F973FB7}">
      <dsp:nvSpPr>
        <dsp:cNvPr id="0" name=""/>
        <dsp:cNvSpPr/>
      </dsp:nvSpPr>
      <dsp:spPr>
        <a:xfrm>
          <a:off x="4960259" y="2723693"/>
          <a:ext cx="969505" cy="60594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Tech Support </a:t>
          </a:r>
        </a:p>
      </dsp:txBody>
      <dsp:txXfrm>
        <a:off x="4978006" y="2741440"/>
        <a:ext cx="934011" cy="570447"/>
      </dsp:txXfrm>
    </dsp:sp>
    <dsp:sp modelId="{BD45A8E4-010B-4456-9758-072D56D9CFD2}">
      <dsp:nvSpPr>
        <dsp:cNvPr id="0" name=""/>
        <dsp:cNvSpPr/>
      </dsp:nvSpPr>
      <dsp:spPr>
        <a:xfrm>
          <a:off x="6232736" y="1208840"/>
          <a:ext cx="1211882" cy="605941"/>
        </a:xfrm>
        <a:prstGeom prst="roundRect">
          <a:avLst>
            <a:gd name="adj" fmla="val 10000"/>
          </a:avLst>
        </a:prstGeom>
        <a:solidFill>
          <a:srgbClr val="CE295E"/>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a:solidFill>
                <a:schemeClr val="bg1"/>
              </a:solidFill>
            </a:rPr>
            <a:t>Customer Behavior</a:t>
          </a:r>
        </a:p>
      </dsp:txBody>
      <dsp:txXfrm>
        <a:off x="6250483" y="1226587"/>
        <a:ext cx="1176388" cy="570447"/>
      </dsp:txXfrm>
    </dsp:sp>
    <dsp:sp modelId="{694D05B5-FDD6-4D01-A894-3E53EEC701FA}">
      <dsp:nvSpPr>
        <dsp:cNvPr id="0" name=""/>
        <dsp:cNvSpPr/>
      </dsp:nvSpPr>
      <dsp:spPr>
        <a:xfrm>
          <a:off x="6353924" y="1814781"/>
          <a:ext cx="121188" cy="454455"/>
        </a:xfrm>
        <a:custGeom>
          <a:avLst/>
          <a:gdLst/>
          <a:ahLst/>
          <a:cxnLst/>
          <a:rect l="0" t="0" r="0" b="0"/>
          <a:pathLst>
            <a:path>
              <a:moveTo>
                <a:pt x="0" y="0"/>
              </a:moveTo>
              <a:lnTo>
                <a:pt x="0" y="454455"/>
              </a:lnTo>
              <a:lnTo>
                <a:pt x="121188" y="454455"/>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82A3764-1EA4-43A4-A4E9-5601E7FB3026}">
      <dsp:nvSpPr>
        <dsp:cNvPr id="0" name=""/>
        <dsp:cNvSpPr/>
      </dsp:nvSpPr>
      <dsp:spPr>
        <a:xfrm>
          <a:off x="6475112" y="1966267"/>
          <a:ext cx="969505" cy="60594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Tenure</a:t>
          </a:r>
        </a:p>
      </dsp:txBody>
      <dsp:txXfrm>
        <a:off x="6492859" y="1984014"/>
        <a:ext cx="934011" cy="570447"/>
      </dsp:txXfrm>
    </dsp:sp>
    <dsp:sp modelId="{DE1AD48E-3561-4A16-A5AB-1C3E01CCC7DA}">
      <dsp:nvSpPr>
        <dsp:cNvPr id="0" name=""/>
        <dsp:cNvSpPr/>
      </dsp:nvSpPr>
      <dsp:spPr>
        <a:xfrm>
          <a:off x="6353924" y="1814781"/>
          <a:ext cx="121188" cy="1211882"/>
        </a:xfrm>
        <a:custGeom>
          <a:avLst/>
          <a:gdLst/>
          <a:ahLst/>
          <a:cxnLst/>
          <a:rect l="0" t="0" r="0" b="0"/>
          <a:pathLst>
            <a:path>
              <a:moveTo>
                <a:pt x="0" y="0"/>
              </a:moveTo>
              <a:lnTo>
                <a:pt x="0" y="1211882"/>
              </a:lnTo>
              <a:lnTo>
                <a:pt x="121188" y="121188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FB43B22-4740-4AAB-B780-F64DBE139B77}">
      <dsp:nvSpPr>
        <dsp:cNvPr id="0" name=""/>
        <dsp:cNvSpPr/>
      </dsp:nvSpPr>
      <dsp:spPr>
        <a:xfrm>
          <a:off x="6475112" y="2723693"/>
          <a:ext cx="969505" cy="60594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Payment Method</a:t>
          </a:r>
        </a:p>
      </dsp:txBody>
      <dsp:txXfrm>
        <a:off x="6492859" y="2741440"/>
        <a:ext cx="934011" cy="570447"/>
      </dsp:txXfrm>
    </dsp:sp>
    <dsp:sp modelId="{58CB664D-7237-4527-823C-9A2800E68D3E}">
      <dsp:nvSpPr>
        <dsp:cNvPr id="0" name=""/>
        <dsp:cNvSpPr/>
      </dsp:nvSpPr>
      <dsp:spPr>
        <a:xfrm>
          <a:off x="7747588" y="1208840"/>
          <a:ext cx="1211882" cy="605941"/>
        </a:xfrm>
        <a:prstGeom prst="roundRect">
          <a:avLst>
            <a:gd name="adj" fmla="val 10000"/>
          </a:avLst>
        </a:prstGeom>
        <a:solidFill>
          <a:srgbClr val="CE295E"/>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a:solidFill>
                <a:schemeClr val="bg1"/>
              </a:solidFill>
            </a:rPr>
            <a:t>Charges</a:t>
          </a:r>
        </a:p>
      </dsp:txBody>
      <dsp:txXfrm>
        <a:off x="7765335" y="1226587"/>
        <a:ext cx="1176388" cy="570447"/>
      </dsp:txXfrm>
    </dsp:sp>
    <dsp:sp modelId="{2242BFB0-39A8-42FA-9CFD-046F0E400C9B}">
      <dsp:nvSpPr>
        <dsp:cNvPr id="0" name=""/>
        <dsp:cNvSpPr/>
      </dsp:nvSpPr>
      <dsp:spPr>
        <a:xfrm>
          <a:off x="7868777" y="1814781"/>
          <a:ext cx="121188" cy="454455"/>
        </a:xfrm>
        <a:custGeom>
          <a:avLst/>
          <a:gdLst/>
          <a:ahLst/>
          <a:cxnLst/>
          <a:rect l="0" t="0" r="0" b="0"/>
          <a:pathLst>
            <a:path>
              <a:moveTo>
                <a:pt x="0" y="0"/>
              </a:moveTo>
              <a:lnTo>
                <a:pt x="0" y="454455"/>
              </a:lnTo>
              <a:lnTo>
                <a:pt x="121188" y="454455"/>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032D47A-5367-4014-9719-4B8A22316021}">
      <dsp:nvSpPr>
        <dsp:cNvPr id="0" name=""/>
        <dsp:cNvSpPr/>
      </dsp:nvSpPr>
      <dsp:spPr>
        <a:xfrm>
          <a:off x="7989965" y="1966267"/>
          <a:ext cx="969505" cy="60594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Monthly Charges</a:t>
          </a:r>
        </a:p>
      </dsp:txBody>
      <dsp:txXfrm>
        <a:off x="8007712" y="1984014"/>
        <a:ext cx="934011" cy="570447"/>
      </dsp:txXfrm>
    </dsp:sp>
    <dsp:sp modelId="{F49F322B-CBC7-4DE9-8994-BA14355E9FDA}">
      <dsp:nvSpPr>
        <dsp:cNvPr id="0" name=""/>
        <dsp:cNvSpPr/>
      </dsp:nvSpPr>
      <dsp:spPr>
        <a:xfrm>
          <a:off x="7868777" y="1814781"/>
          <a:ext cx="121188" cy="1211882"/>
        </a:xfrm>
        <a:custGeom>
          <a:avLst/>
          <a:gdLst/>
          <a:ahLst/>
          <a:cxnLst/>
          <a:rect l="0" t="0" r="0" b="0"/>
          <a:pathLst>
            <a:path>
              <a:moveTo>
                <a:pt x="0" y="0"/>
              </a:moveTo>
              <a:lnTo>
                <a:pt x="0" y="1211882"/>
              </a:lnTo>
              <a:lnTo>
                <a:pt x="121188" y="121188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90933C6-C416-41A2-A100-22C32F95CCD5}">
      <dsp:nvSpPr>
        <dsp:cNvPr id="0" name=""/>
        <dsp:cNvSpPr/>
      </dsp:nvSpPr>
      <dsp:spPr>
        <a:xfrm>
          <a:off x="7989965" y="2723693"/>
          <a:ext cx="969505" cy="60594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Total Charges</a:t>
          </a:r>
        </a:p>
      </dsp:txBody>
      <dsp:txXfrm>
        <a:off x="8007712" y="2741440"/>
        <a:ext cx="934011" cy="5704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77E57-17B1-48AA-8671-15E8F3AAEE92}">
      <dsp:nvSpPr>
        <dsp:cNvPr id="0" name=""/>
        <dsp:cNvSpPr/>
      </dsp:nvSpPr>
      <dsp:spPr>
        <a:xfrm>
          <a:off x="992909" y="733366"/>
          <a:ext cx="1201452" cy="600726"/>
        </a:xfrm>
        <a:prstGeom prst="roundRect">
          <a:avLst>
            <a:gd name="adj" fmla="val 10000"/>
          </a:avLst>
        </a:prstGeom>
        <a:solidFill>
          <a:srgbClr val="BFBFBF"/>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404040"/>
              </a:solidFill>
            </a:rPr>
            <a:t>Less Churn</a:t>
          </a:r>
        </a:p>
      </dsp:txBody>
      <dsp:txXfrm>
        <a:off x="1010504" y="750961"/>
        <a:ext cx="1166262" cy="565536"/>
      </dsp:txXfrm>
    </dsp:sp>
    <dsp:sp modelId="{80EC68E4-B417-4740-BA1A-B3607ECEBD81}">
      <dsp:nvSpPr>
        <dsp:cNvPr id="0" name=""/>
        <dsp:cNvSpPr/>
      </dsp:nvSpPr>
      <dsp:spPr>
        <a:xfrm rot="3600000">
          <a:off x="1776616" y="1787699"/>
          <a:ext cx="626038" cy="210254"/>
        </a:xfrm>
        <a:prstGeom prst="leftRightArrow">
          <a:avLst>
            <a:gd name="adj1" fmla="val 60000"/>
            <a:gd name="adj2" fmla="val 50000"/>
          </a:avLst>
        </a:prstGeom>
        <a:solidFill>
          <a:srgbClr val="CE295E"/>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z="-182000"/>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839692" y="1829750"/>
        <a:ext cx="499886" cy="126152"/>
      </dsp:txXfrm>
    </dsp:sp>
    <dsp:sp modelId="{92084425-85C3-42B3-89D6-1EFC55AC3655}">
      <dsp:nvSpPr>
        <dsp:cNvPr id="0" name=""/>
        <dsp:cNvSpPr/>
      </dsp:nvSpPr>
      <dsp:spPr>
        <a:xfrm>
          <a:off x="1984909" y="2451560"/>
          <a:ext cx="1201452" cy="600726"/>
        </a:xfrm>
        <a:prstGeom prst="roundRect">
          <a:avLst>
            <a:gd name="adj" fmla="val 10000"/>
          </a:avLst>
        </a:prstGeom>
        <a:solidFill>
          <a:srgbClr val="BFBFBF"/>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404040"/>
              </a:solidFill>
            </a:rPr>
            <a:t>Customer</a:t>
          </a:r>
          <a:r>
            <a:rPr lang="en-US" sz="1400" kern="1200">
              <a:solidFill>
                <a:srgbClr val="404040"/>
              </a:solidFill>
            </a:rPr>
            <a:t> </a:t>
          </a:r>
          <a:r>
            <a:rPr lang="en-US" sz="1400" b="1" kern="1200">
              <a:solidFill>
                <a:srgbClr val="404040"/>
              </a:solidFill>
            </a:rPr>
            <a:t>Satisfaction</a:t>
          </a:r>
        </a:p>
      </dsp:txBody>
      <dsp:txXfrm>
        <a:off x="2002504" y="2469155"/>
        <a:ext cx="1166262" cy="565536"/>
      </dsp:txXfrm>
    </dsp:sp>
    <dsp:sp modelId="{7C6AB90C-D1D3-4E8D-8247-FDC71FE6D356}">
      <dsp:nvSpPr>
        <dsp:cNvPr id="0" name=""/>
        <dsp:cNvSpPr/>
      </dsp:nvSpPr>
      <dsp:spPr>
        <a:xfrm rot="10800000">
          <a:off x="1280616" y="2646796"/>
          <a:ext cx="626038" cy="210254"/>
        </a:xfrm>
        <a:prstGeom prst="leftRightArrow">
          <a:avLst>
            <a:gd name="adj1" fmla="val 60000"/>
            <a:gd name="adj2" fmla="val 50000"/>
          </a:avLst>
        </a:prstGeom>
        <a:solidFill>
          <a:srgbClr val="CE295E"/>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z="-182000"/>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1343692" y="2688847"/>
        <a:ext cx="499886" cy="126152"/>
      </dsp:txXfrm>
    </dsp:sp>
    <dsp:sp modelId="{AC54F815-7526-440C-B8AC-9E41801B00EF}">
      <dsp:nvSpPr>
        <dsp:cNvPr id="0" name=""/>
        <dsp:cNvSpPr/>
      </dsp:nvSpPr>
      <dsp:spPr>
        <a:xfrm>
          <a:off x="909" y="2451560"/>
          <a:ext cx="1201452" cy="600726"/>
        </a:xfrm>
        <a:prstGeom prst="roundRect">
          <a:avLst>
            <a:gd name="adj" fmla="val 10000"/>
          </a:avLst>
        </a:prstGeom>
        <a:solidFill>
          <a:srgbClr val="BFBFBF"/>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404040"/>
              </a:solidFill>
            </a:rPr>
            <a:t>Long Tenure</a:t>
          </a:r>
        </a:p>
      </dsp:txBody>
      <dsp:txXfrm>
        <a:off x="18504" y="2469155"/>
        <a:ext cx="1166262" cy="565536"/>
      </dsp:txXfrm>
    </dsp:sp>
    <dsp:sp modelId="{8949E233-88F7-421D-BDDA-052A444B6A76}">
      <dsp:nvSpPr>
        <dsp:cNvPr id="0" name=""/>
        <dsp:cNvSpPr/>
      </dsp:nvSpPr>
      <dsp:spPr>
        <a:xfrm rot="18000000">
          <a:off x="784616" y="1787699"/>
          <a:ext cx="626038" cy="210254"/>
        </a:xfrm>
        <a:prstGeom prst="leftRightArrow">
          <a:avLst>
            <a:gd name="adj1" fmla="val 60000"/>
            <a:gd name="adj2" fmla="val 50000"/>
          </a:avLst>
        </a:prstGeom>
        <a:solidFill>
          <a:srgbClr val="CE295E"/>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z="-182000"/>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47692" y="1829750"/>
        <a:ext cx="499886" cy="1261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5/10/2022</a:t>
            </a:fld>
            <a:endParaRPr lang="en-US"/>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a:p>
        </p:txBody>
      </p:sp>
    </p:spTree>
    <p:extLst>
      <p:ext uri="{BB962C8B-B14F-4D97-AF65-F5344CB8AC3E}">
        <p14:creationId xmlns:p14="http://schemas.microsoft.com/office/powerpoint/2010/main" val="3971568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a:p>
        </p:txBody>
      </p:sp>
    </p:spTree>
    <p:extLst>
      <p:ext uri="{BB962C8B-B14F-4D97-AF65-F5344CB8AC3E}">
        <p14:creationId xmlns:p14="http://schemas.microsoft.com/office/powerpoint/2010/main" val="4095350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a:p>
        </p:txBody>
      </p:sp>
    </p:spTree>
    <p:extLst>
      <p:ext uri="{BB962C8B-B14F-4D97-AF65-F5344CB8AC3E}">
        <p14:creationId xmlns:p14="http://schemas.microsoft.com/office/powerpoint/2010/main" val="1560013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a:p>
        </p:txBody>
      </p:sp>
    </p:spTree>
    <p:extLst>
      <p:ext uri="{BB962C8B-B14F-4D97-AF65-F5344CB8AC3E}">
        <p14:creationId xmlns:p14="http://schemas.microsoft.com/office/powerpoint/2010/main" val="250672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a:p>
        </p:txBody>
      </p:sp>
    </p:spTree>
    <p:extLst>
      <p:ext uri="{BB962C8B-B14F-4D97-AF65-F5344CB8AC3E}">
        <p14:creationId xmlns:p14="http://schemas.microsoft.com/office/powerpoint/2010/main" val="2462312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a:p>
        </p:txBody>
      </p:sp>
    </p:spTree>
    <p:extLst>
      <p:ext uri="{BB962C8B-B14F-4D97-AF65-F5344CB8AC3E}">
        <p14:creationId xmlns:p14="http://schemas.microsoft.com/office/powerpoint/2010/main" val="2614252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a:p>
        </p:txBody>
      </p:sp>
    </p:spTree>
    <p:extLst>
      <p:ext uri="{BB962C8B-B14F-4D97-AF65-F5344CB8AC3E}">
        <p14:creationId xmlns:p14="http://schemas.microsoft.com/office/powerpoint/2010/main" val="2303115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a:p>
        </p:txBody>
      </p:sp>
    </p:spTree>
    <p:extLst>
      <p:ext uri="{BB962C8B-B14F-4D97-AF65-F5344CB8AC3E}">
        <p14:creationId xmlns:p14="http://schemas.microsoft.com/office/powerpoint/2010/main" val="329968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a:p>
        </p:txBody>
      </p:sp>
    </p:spTree>
    <p:extLst>
      <p:ext uri="{BB962C8B-B14F-4D97-AF65-F5344CB8AC3E}">
        <p14:creationId xmlns:p14="http://schemas.microsoft.com/office/powerpoint/2010/main" val="3669307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5667F080-E181-56D6-E4D0-4A02A6D057C6}"/>
              </a:ext>
              <a:ext uri="{C183D7F6-B498-43B3-948B-1728B52AA6E4}">
                <adec:decorative xmlns:adec="http://schemas.microsoft.com/office/drawing/2017/decorative" val="1"/>
              </a:ext>
            </a:extLst>
          </p:cNvPr>
          <p:cNvGrpSpPr/>
          <p:nvPr/>
        </p:nvGrpSpPr>
        <p:grpSpPr>
          <a:xfrm>
            <a:off x="805391" y="-42894"/>
            <a:ext cx="10742444" cy="6085372"/>
            <a:chOff x="631829" y="3007537"/>
            <a:chExt cx="3532257" cy="2934608"/>
          </a:xfrm>
        </p:grpSpPr>
        <p:sp>
          <p:nvSpPr>
            <p:cNvPr id="22" name="Freeform 6">
              <a:extLst>
                <a:ext uri="{FF2B5EF4-FFF2-40B4-BE49-F238E27FC236}">
                  <a16:creationId xmlns:a16="http://schemas.microsoft.com/office/drawing/2014/main" id="{B7D312B5-7F10-D84F-702C-223A393F3561}"/>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AC444C7A-5E57-6AC3-D2F5-9EAC176C4F99}"/>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3BFC0AC5-6870-29AE-270D-FBA584A7D8DE}"/>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7DA019F1-61FC-A8DA-9FA9-2BEA1F09F458}"/>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10">
              <a:extLst>
                <a:ext uri="{FF2B5EF4-FFF2-40B4-BE49-F238E27FC236}">
                  <a16:creationId xmlns:a16="http://schemas.microsoft.com/office/drawing/2014/main" id="{3E7F79FF-4055-9386-AE76-E426BC561536}"/>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
              <a:extLst>
                <a:ext uri="{FF2B5EF4-FFF2-40B4-BE49-F238E27FC236}">
                  <a16:creationId xmlns:a16="http://schemas.microsoft.com/office/drawing/2014/main" id="{799A0A49-5193-58C3-E639-F6648A605C83}"/>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2">
              <a:extLst>
                <a:ext uri="{FF2B5EF4-FFF2-40B4-BE49-F238E27FC236}">
                  <a16:creationId xmlns:a16="http://schemas.microsoft.com/office/drawing/2014/main" id="{4E071F35-ADB9-F8D8-9471-5217879F7403}"/>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7EA9C2CE-8315-AB44-FA49-432C849B850E}"/>
                </a:ext>
              </a:extLst>
            </p:cNvPr>
            <p:cNvSpPr>
              <a:spLocks/>
            </p:cNvSpPr>
            <p:nvPr/>
          </p:nvSpPr>
          <p:spPr bwMode="auto">
            <a:xfrm>
              <a:off x="2263012" y="3007537"/>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22094"/>
            <a:ext cx="11471060" cy="6016305"/>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a:t>Slide 1</a:t>
            </a:r>
          </a:p>
        </p:txBody>
      </p:sp>
      <p:sp>
        <p:nvSpPr>
          <p:cNvPr id="13" name="TextBox 12">
            <a:extLst>
              <a:ext uri="{FF2B5EF4-FFF2-40B4-BE49-F238E27FC236}">
                <a16:creationId xmlns:a16="http://schemas.microsoft.com/office/drawing/2014/main" id="{DAD3AC05-2DFE-4FEA-BD0F-67495472A283}"/>
              </a:ext>
            </a:extLst>
          </p:cNvPr>
          <p:cNvSpPr txBox="1"/>
          <p:nvPr/>
        </p:nvSpPr>
        <p:spPr>
          <a:xfrm>
            <a:off x="4287776" y="1673805"/>
            <a:ext cx="3947123" cy="1200329"/>
          </a:xfrm>
          <a:prstGeom prst="rect">
            <a:avLst/>
          </a:prstGeom>
          <a:noFill/>
        </p:spPr>
        <p:txBody>
          <a:bodyPr wrap="square" rtlCol="0" anchor="ctr">
            <a:spAutoFit/>
          </a:bodyPr>
          <a:lstStyle/>
          <a:p>
            <a:pPr algn="ctr"/>
            <a:r>
              <a:rPr lang="en-US" sz="3600" b="1">
                <a:solidFill>
                  <a:srgbClr val="404040"/>
                </a:solidFill>
                <a:latin typeface="+mj-lt"/>
              </a:rPr>
              <a:t>Telco Customer Churn Analysis</a:t>
            </a:r>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rot="1668931">
            <a:off x="1685894" y="910624"/>
            <a:ext cx="3856603" cy="3276635"/>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Rounded Corners 20">
            <a:extLst>
              <a:ext uri="{FF2B5EF4-FFF2-40B4-BE49-F238E27FC236}">
                <a16:creationId xmlns:a16="http://schemas.microsoft.com/office/drawing/2014/main" id="{C68A8911-A787-A62B-57E7-2B9FB4CD5273}"/>
              </a:ext>
              <a:ext uri="{C183D7F6-B498-43B3-948B-1728B52AA6E4}">
                <adec:decorative xmlns:adec="http://schemas.microsoft.com/office/drawing/2017/decorative" val="1"/>
              </a:ext>
            </a:extLst>
          </p:cNvPr>
          <p:cNvSpPr/>
          <p:nvPr/>
        </p:nvSpPr>
        <p:spPr>
          <a:xfrm rot="17071299">
            <a:off x="10435403" y="5184055"/>
            <a:ext cx="1477358" cy="1578486"/>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6D0382E-319C-8DBB-1361-9CE0EC8F4AA6}"/>
              </a:ext>
            </a:extLst>
          </p:cNvPr>
          <p:cNvSpPr/>
          <p:nvPr/>
        </p:nvSpPr>
        <p:spPr>
          <a:xfrm>
            <a:off x="7370444" y="3715457"/>
            <a:ext cx="1904266" cy="598569"/>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600" b="1">
              <a:latin typeface="+mj-lt"/>
            </a:endParaRPr>
          </a:p>
          <a:p>
            <a:pPr algn="ctr">
              <a:spcBef>
                <a:spcPts val="600"/>
              </a:spcBef>
            </a:pPr>
            <a:r>
              <a:rPr lang="en-US" sz="1600" b="1">
                <a:latin typeface="+mj-lt"/>
              </a:rPr>
              <a:t>Ajay Singh</a:t>
            </a:r>
          </a:p>
          <a:p>
            <a:pPr algn="ctr">
              <a:spcBef>
                <a:spcPts val="600"/>
              </a:spcBef>
            </a:pPr>
            <a:endParaRPr lang="en-US" sz="1600" b="1">
              <a:latin typeface="+mj-lt"/>
            </a:endParaRP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57485" y="587852"/>
            <a:ext cx="9992412" cy="5646656"/>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4673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8831672" y="4553640"/>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a:t>Slide 6</a:t>
            </a:r>
          </a:p>
        </p:txBody>
      </p:sp>
      <p:sp>
        <p:nvSpPr>
          <p:cNvPr id="3" name="TextBox 2">
            <a:extLst>
              <a:ext uri="{FF2B5EF4-FFF2-40B4-BE49-F238E27FC236}">
                <a16:creationId xmlns:a16="http://schemas.microsoft.com/office/drawing/2014/main" id="{4A14A2FE-2142-8266-2604-EB88F9129E50}"/>
              </a:ext>
            </a:extLst>
          </p:cNvPr>
          <p:cNvSpPr txBox="1"/>
          <p:nvPr/>
        </p:nvSpPr>
        <p:spPr>
          <a:xfrm>
            <a:off x="1842303" y="1524317"/>
            <a:ext cx="6673663" cy="3785652"/>
          </a:xfrm>
          <a:prstGeom prst="rect">
            <a:avLst/>
          </a:prstGeom>
          <a:noFill/>
        </p:spPr>
        <p:txBody>
          <a:bodyPr wrap="square" rtlCol="0">
            <a:spAutoFit/>
          </a:bodyPr>
          <a:lstStyle/>
          <a:p>
            <a:r>
              <a:rPr lang="en-US" sz="1600" b="1">
                <a:solidFill>
                  <a:srgbClr val="404040"/>
                </a:solidFill>
                <a:latin typeface="Helvetica Neue"/>
              </a:rPr>
              <a:t>The key to reducing overall churn will require Telco to increase its customer tenure. The longer customers stay on Telco’s services, the more likely they are to continuing using them. Retaining customers early on is vital. </a:t>
            </a:r>
          </a:p>
          <a:p>
            <a:endParaRPr lang="en-US" sz="1600" b="1">
              <a:solidFill>
                <a:srgbClr val="404040"/>
              </a:solidFill>
              <a:latin typeface="Helvetica Neue"/>
            </a:endParaRPr>
          </a:p>
          <a:p>
            <a:r>
              <a:rPr lang="en-US" sz="1600" b="1">
                <a:solidFill>
                  <a:srgbClr val="404040"/>
                </a:solidFill>
                <a:latin typeface="Helvetica Neue"/>
              </a:rPr>
              <a:t>Making sure customers stay will require Telco to reduce month-to-month costs to attract new customers. </a:t>
            </a:r>
          </a:p>
          <a:p>
            <a:endParaRPr lang="en-US" sz="1600" b="1">
              <a:solidFill>
                <a:srgbClr val="404040"/>
              </a:solidFill>
              <a:latin typeface="Helvetica Neue"/>
            </a:endParaRPr>
          </a:p>
          <a:p>
            <a:r>
              <a:rPr lang="en-US" sz="1600" b="1">
                <a:solidFill>
                  <a:srgbClr val="404040"/>
                </a:solidFill>
                <a:latin typeface="Helvetica Neue"/>
              </a:rPr>
              <a:t>Key features in these packages should include online security, online backup, device protection, as well as tech support.</a:t>
            </a:r>
          </a:p>
          <a:p>
            <a:endParaRPr lang="en-US" sz="1600" b="1" i="0">
              <a:solidFill>
                <a:srgbClr val="404040"/>
              </a:solidFill>
              <a:effectLst/>
              <a:latin typeface="Helvetica Neue"/>
            </a:endParaRPr>
          </a:p>
          <a:p>
            <a:r>
              <a:rPr lang="en-US" sz="1600" b="1" i="0">
                <a:solidFill>
                  <a:srgbClr val="404040"/>
                </a:solidFill>
                <a:effectLst/>
                <a:latin typeface="Helvetica Neue"/>
              </a:rPr>
              <a:t>Reducing costs for fiber optic internet, creating special packages for single-person households, facilitating electronic check payments more efficiently are important factors to consider. </a:t>
            </a:r>
          </a:p>
          <a:p>
            <a:endParaRPr lang="en-US" sz="1600"/>
          </a:p>
        </p:txBody>
      </p:sp>
      <p:sp>
        <p:nvSpPr>
          <p:cNvPr id="61" name="TextBox 60">
            <a:extLst>
              <a:ext uri="{FF2B5EF4-FFF2-40B4-BE49-F238E27FC236}">
                <a16:creationId xmlns:a16="http://schemas.microsoft.com/office/drawing/2014/main" id="{A9393D93-142E-3534-0EE6-577018862A6C}"/>
              </a:ext>
            </a:extLst>
          </p:cNvPr>
          <p:cNvSpPr txBox="1"/>
          <p:nvPr/>
        </p:nvSpPr>
        <p:spPr>
          <a:xfrm>
            <a:off x="1848167" y="879472"/>
            <a:ext cx="6094428" cy="584775"/>
          </a:xfrm>
          <a:prstGeom prst="rect">
            <a:avLst/>
          </a:prstGeom>
          <a:noFill/>
        </p:spPr>
        <p:txBody>
          <a:bodyPr wrap="square">
            <a:spAutoFit/>
          </a:bodyPr>
          <a:lstStyle/>
          <a:p>
            <a:pPr algn="ctr"/>
            <a:r>
              <a:rPr lang="en-US" sz="3200" cap="all">
                <a:solidFill>
                  <a:srgbClr val="000000">
                    <a:lumMod val="75000"/>
                    <a:lumOff val="25000"/>
                  </a:srgbClr>
                </a:solidFill>
                <a:latin typeface="Century Gothic"/>
                <a:ea typeface="+mj-ea"/>
                <a:cs typeface="+mj-cs"/>
              </a:rPr>
              <a:t>Executive summary</a:t>
            </a:r>
            <a:endParaRPr lang="en-US" sz="3200"/>
          </a:p>
        </p:txBody>
      </p:sp>
      <p:graphicFrame>
        <p:nvGraphicFramePr>
          <p:cNvPr id="7" name="Diagram 6">
            <a:extLst>
              <a:ext uri="{FF2B5EF4-FFF2-40B4-BE49-F238E27FC236}">
                <a16:creationId xmlns:a16="http://schemas.microsoft.com/office/drawing/2014/main" id="{906CAAB0-0210-863B-B9EB-CDDA041E879B}"/>
              </a:ext>
            </a:extLst>
          </p:cNvPr>
          <p:cNvGraphicFramePr/>
          <p:nvPr>
            <p:extLst>
              <p:ext uri="{D42A27DB-BD31-4B8C-83A1-F6EECF244321}">
                <p14:modId xmlns:p14="http://schemas.microsoft.com/office/powerpoint/2010/main" val="773614735"/>
              </p:ext>
            </p:extLst>
          </p:nvPr>
        </p:nvGraphicFramePr>
        <p:xfrm>
          <a:off x="8885664" y="1287058"/>
          <a:ext cx="3187272" cy="37856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Right 8">
            <a:extLst>
              <a:ext uri="{FF2B5EF4-FFF2-40B4-BE49-F238E27FC236}">
                <a16:creationId xmlns:a16="http://schemas.microsoft.com/office/drawing/2014/main" id="{F0538FF6-A22E-155A-E54A-9859565C96C0}"/>
              </a:ext>
            </a:extLst>
          </p:cNvPr>
          <p:cNvSpPr/>
          <p:nvPr/>
        </p:nvSpPr>
        <p:spPr>
          <a:xfrm>
            <a:off x="450614" y="1714103"/>
            <a:ext cx="966065" cy="603315"/>
          </a:xfrm>
          <a:prstGeom prst="rightArrow">
            <a:avLst/>
          </a:prstGeom>
          <a:solidFill>
            <a:srgbClr val="CE29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Right 61">
            <a:extLst>
              <a:ext uri="{FF2B5EF4-FFF2-40B4-BE49-F238E27FC236}">
                <a16:creationId xmlns:a16="http://schemas.microsoft.com/office/drawing/2014/main" id="{E4397C32-03C2-51F8-E574-4135708D8518}"/>
              </a:ext>
            </a:extLst>
          </p:cNvPr>
          <p:cNvSpPr/>
          <p:nvPr/>
        </p:nvSpPr>
        <p:spPr>
          <a:xfrm>
            <a:off x="450613" y="2681500"/>
            <a:ext cx="966065" cy="603315"/>
          </a:xfrm>
          <a:prstGeom prst="rightArrow">
            <a:avLst/>
          </a:prstGeom>
          <a:solidFill>
            <a:srgbClr val="CE29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Right 62">
            <a:extLst>
              <a:ext uri="{FF2B5EF4-FFF2-40B4-BE49-F238E27FC236}">
                <a16:creationId xmlns:a16="http://schemas.microsoft.com/office/drawing/2014/main" id="{3DA41CE1-CBA2-02FF-3245-64F8A29DBC66}"/>
              </a:ext>
            </a:extLst>
          </p:cNvPr>
          <p:cNvSpPr/>
          <p:nvPr/>
        </p:nvSpPr>
        <p:spPr>
          <a:xfrm>
            <a:off x="450613" y="3417143"/>
            <a:ext cx="966065" cy="603315"/>
          </a:xfrm>
          <a:prstGeom prst="rightArrow">
            <a:avLst/>
          </a:prstGeom>
          <a:solidFill>
            <a:srgbClr val="CE29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4A6F1162-3317-F8CA-5572-CC6DF78FBAA8}"/>
              </a:ext>
            </a:extLst>
          </p:cNvPr>
          <p:cNvSpPr/>
          <p:nvPr/>
        </p:nvSpPr>
        <p:spPr>
          <a:xfrm>
            <a:off x="455484" y="4245601"/>
            <a:ext cx="966065" cy="603315"/>
          </a:xfrm>
          <a:prstGeom prst="rightArrow">
            <a:avLst/>
          </a:prstGeom>
          <a:solidFill>
            <a:srgbClr val="CE29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lide Number Placeholder 3">
            <a:extLst>
              <a:ext uri="{FF2B5EF4-FFF2-40B4-BE49-F238E27FC236}">
                <a16:creationId xmlns:a16="http://schemas.microsoft.com/office/drawing/2014/main" id="{CA1B0C85-DBAE-D0AD-F27B-49BAB1073845}"/>
              </a:ext>
            </a:extLst>
          </p:cNvPr>
          <p:cNvSpPr>
            <a:spLocks noGrp="1"/>
          </p:cNvSpPr>
          <p:nvPr>
            <p:ph type="sldNum" sz="quarter" idx="12"/>
          </p:nvPr>
        </p:nvSpPr>
        <p:spPr>
          <a:xfrm>
            <a:off x="11677650" y="589475"/>
            <a:ext cx="419100" cy="365125"/>
          </a:xfrm>
        </p:spPr>
        <p:txBody>
          <a:bodyPr/>
          <a:lstStyle/>
          <a:p>
            <a:fld id="{0FD50806-BABF-4915-9689-3B9956D1C75C}" type="slidenum">
              <a:rPr lang="en-US" smtClean="0"/>
              <a:pPr/>
              <a:t>10</a:t>
            </a:fld>
            <a:endParaRPr lang="en-US"/>
          </a:p>
        </p:txBody>
      </p:sp>
    </p:spTree>
    <p:extLst>
      <p:ext uri="{BB962C8B-B14F-4D97-AF65-F5344CB8AC3E}">
        <p14:creationId xmlns:p14="http://schemas.microsoft.com/office/powerpoint/2010/main" val="204410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91974D-94F5-468A-87AC-B7EFF95696CC}"/>
              </a:ext>
            </a:extLst>
          </p:cNvPr>
          <p:cNvSpPr/>
          <p:nvPr/>
        </p:nvSpPr>
        <p:spPr>
          <a:xfrm>
            <a:off x="0" y="1420851"/>
            <a:ext cx="12192000" cy="5088860"/>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a:t>Upcoming Deposits</a:t>
            </a:r>
          </a:p>
        </p:txBody>
      </p:sp>
      <p:sp>
        <p:nvSpPr>
          <p:cNvPr id="185" name="Rectangle 184">
            <a:extLst>
              <a:ext uri="{FF2B5EF4-FFF2-40B4-BE49-F238E27FC236}">
                <a16:creationId xmlns:a16="http://schemas.microsoft.com/office/drawing/2014/main" id="{AA28CFA6-1725-41B9-AFC0-2D9C4C887905}"/>
              </a:ext>
            </a:extLst>
          </p:cNvPr>
          <p:cNvSpPr/>
          <p:nvPr/>
        </p:nvSpPr>
        <p:spPr>
          <a:xfrm>
            <a:off x="7117237" y="4183715"/>
            <a:ext cx="4516983" cy="2342329"/>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a:latin typeface="+mj-lt"/>
            </a:endParaRPr>
          </a:p>
        </p:txBody>
      </p:sp>
      <p:sp>
        <p:nvSpPr>
          <p:cNvPr id="2" name="Title 1">
            <a:extLst>
              <a:ext uri="{FF2B5EF4-FFF2-40B4-BE49-F238E27FC236}">
                <a16:creationId xmlns:a16="http://schemas.microsoft.com/office/drawing/2014/main" id="{CA98AD67-5AA4-441A-BB82-472C288413F8}"/>
              </a:ext>
            </a:extLst>
          </p:cNvPr>
          <p:cNvSpPr>
            <a:spLocks noGrp="1"/>
          </p:cNvSpPr>
          <p:nvPr>
            <p:ph type="title"/>
          </p:nvPr>
        </p:nvSpPr>
        <p:spPr>
          <a:xfrm>
            <a:off x="838200" y="355154"/>
            <a:ext cx="10515600" cy="498598"/>
          </a:xfrm>
        </p:spPr>
        <p:txBody>
          <a:bodyPr/>
          <a:lstStyle/>
          <a:p>
            <a:r>
              <a:rPr lang="en-US"/>
              <a:t>Churn Overview</a:t>
            </a:r>
          </a:p>
        </p:txBody>
      </p:sp>
      <p:sp>
        <p:nvSpPr>
          <p:cNvPr id="4" name="Slide Number Placeholder 3">
            <a:extLst>
              <a:ext uri="{FF2B5EF4-FFF2-40B4-BE49-F238E27FC236}">
                <a16:creationId xmlns:a16="http://schemas.microsoft.com/office/drawing/2014/main" id="{FF6CA378-A42F-4D9C-A19A-0115D50F38CC}"/>
              </a:ext>
            </a:extLst>
          </p:cNvPr>
          <p:cNvSpPr>
            <a:spLocks noGrp="1"/>
          </p:cNvSpPr>
          <p:nvPr>
            <p:ph type="sldNum" sz="quarter" idx="12"/>
          </p:nvPr>
        </p:nvSpPr>
        <p:spPr/>
        <p:txBody>
          <a:bodyPr/>
          <a:lstStyle/>
          <a:p>
            <a:fld id="{0FD50806-BABF-4915-9689-3B9956D1C75C}" type="slidenum">
              <a:rPr lang="en-US" smtClean="0"/>
              <a:pPr/>
              <a:t>2</a:t>
            </a:fld>
            <a:endParaRPr lang="en-US"/>
          </a:p>
        </p:txBody>
      </p:sp>
      <p:sp>
        <p:nvSpPr>
          <p:cNvPr id="5" name="Rectangle 4">
            <a:extLst>
              <a:ext uri="{FF2B5EF4-FFF2-40B4-BE49-F238E27FC236}">
                <a16:creationId xmlns:a16="http://schemas.microsoft.com/office/drawing/2014/main" id="{CDADA208-E23E-4B7A-8B30-503644571020}"/>
              </a:ext>
            </a:extLst>
          </p:cNvPr>
          <p:cNvSpPr/>
          <p:nvPr/>
        </p:nvSpPr>
        <p:spPr>
          <a:xfrm>
            <a:off x="502765" y="1812938"/>
            <a:ext cx="3419021" cy="2214588"/>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a:latin typeface="+mj-lt"/>
              </a:rPr>
              <a:t>1,869</a:t>
            </a:r>
          </a:p>
          <a:p>
            <a:pPr algn="ctr">
              <a:spcBef>
                <a:spcPts val="600"/>
              </a:spcBef>
            </a:pPr>
            <a:r>
              <a:rPr lang="en-US" sz="1600" b="1">
                <a:latin typeface="+mj-lt"/>
              </a:rPr>
              <a:t>Customers Churned</a:t>
            </a:r>
          </a:p>
          <a:p>
            <a:pPr algn="ctr">
              <a:spcBef>
                <a:spcPts val="600"/>
              </a:spcBef>
            </a:pPr>
            <a:endParaRPr lang="en-US" sz="1600" b="1">
              <a:latin typeface="+mj-lt"/>
            </a:endParaRPr>
          </a:p>
        </p:txBody>
      </p:sp>
      <p:sp>
        <p:nvSpPr>
          <p:cNvPr id="44" name="Rectangle 43">
            <a:extLst>
              <a:ext uri="{FF2B5EF4-FFF2-40B4-BE49-F238E27FC236}">
                <a16:creationId xmlns:a16="http://schemas.microsoft.com/office/drawing/2014/main" id="{0168AE60-C71A-4B80-811C-CAC02ADD32C2}"/>
              </a:ext>
            </a:extLst>
          </p:cNvPr>
          <p:cNvSpPr/>
          <p:nvPr/>
        </p:nvSpPr>
        <p:spPr>
          <a:xfrm>
            <a:off x="4650411" y="3117385"/>
            <a:ext cx="2819400" cy="338554"/>
          </a:xfrm>
          <a:prstGeom prst="rect">
            <a:avLst/>
          </a:prstGeom>
        </p:spPr>
        <p:txBody>
          <a:bodyPr wrap="square">
            <a:spAutoFit/>
          </a:bodyPr>
          <a:lstStyle/>
          <a:p>
            <a:pPr algn="ctr">
              <a:spcBef>
                <a:spcPts val="600"/>
              </a:spcBef>
            </a:pPr>
            <a:r>
              <a:rPr lang="en-US" sz="1600">
                <a:solidFill>
                  <a:schemeClr val="bg1"/>
                </a:solidFill>
              </a:rPr>
              <a:t>Customers Retained</a:t>
            </a:r>
          </a:p>
        </p:txBody>
      </p:sp>
      <p:sp>
        <p:nvSpPr>
          <p:cNvPr id="97" name="Rectangle 96">
            <a:extLst>
              <a:ext uri="{FF2B5EF4-FFF2-40B4-BE49-F238E27FC236}">
                <a16:creationId xmlns:a16="http://schemas.microsoft.com/office/drawing/2014/main" id="{64E23882-97E3-4B34-BBE0-6959274930AF}"/>
              </a:ext>
            </a:extLst>
          </p:cNvPr>
          <p:cNvSpPr/>
          <p:nvPr/>
        </p:nvSpPr>
        <p:spPr>
          <a:xfrm>
            <a:off x="10598852" y="1827649"/>
            <a:ext cx="1200971" cy="461665"/>
          </a:xfrm>
          <a:prstGeom prst="rect">
            <a:avLst/>
          </a:prstGeom>
        </p:spPr>
        <p:txBody>
          <a:bodyPr wrap="none" anchor="ctr">
            <a:spAutoFit/>
          </a:bodyPr>
          <a:lstStyle/>
          <a:p>
            <a:pPr algn="r">
              <a:spcBef>
                <a:spcPts val="600"/>
              </a:spcBef>
            </a:pPr>
            <a:r>
              <a:rPr lang="en-US" sz="2400">
                <a:solidFill>
                  <a:schemeClr val="bg1"/>
                </a:solidFill>
              </a:rPr>
              <a:t>$704.78</a:t>
            </a:r>
          </a:p>
        </p:txBody>
      </p:sp>
      <p:sp>
        <p:nvSpPr>
          <p:cNvPr id="98" name="Rectangle 97">
            <a:extLst>
              <a:ext uri="{FF2B5EF4-FFF2-40B4-BE49-F238E27FC236}">
                <a16:creationId xmlns:a16="http://schemas.microsoft.com/office/drawing/2014/main" id="{576948FB-CC34-4B03-88DC-8401A5A57F4D}"/>
              </a:ext>
            </a:extLst>
          </p:cNvPr>
          <p:cNvSpPr/>
          <p:nvPr/>
        </p:nvSpPr>
        <p:spPr>
          <a:xfrm>
            <a:off x="10885423" y="2580055"/>
            <a:ext cx="914400" cy="338554"/>
          </a:xfrm>
          <a:prstGeom prst="rect">
            <a:avLst/>
          </a:prstGeom>
        </p:spPr>
        <p:txBody>
          <a:bodyPr wrap="none" anchor="ctr">
            <a:normAutofit/>
          </a:bodyPr>
          <a:lstStyle/>
          <a:p>
            <a:pPr algn="r">
              <a:spcBef>
                <a:spcPts val="600"/>
              </a:spcBef>
            </a:pPr>
            <a:r>
              <a:rPr lang="en-US" sz="1600">
                <a:solidFill>
                  <a:schemeClr val="bg1"/>
                </a:solidFill>
              </a:rPr>
              <a:t>$191.01</a:t>
            </a:r>
          </a:p>
        </p:txBody>
      </p:sp>
      <p:sp>
        <p:nvSpPr>
          <p:cNvPr id="99" name="Rectangle 98">
            <a:extLst>
              <a:ext uri="{FF2B5EF4-FFF2-40B4-BE49-F238E27FC236}">
                <a16:creationId xmlns:a16="http://schemas.microsoft.com/office/drawing/2014/main" id="{7A6E0B43-CBC1-4B75-A350-E61BB761761E}"/>
              </a:ext>
            </a:extLst>
          </p:cNvPr>
          <p:cNvSpPr/>
          <p:nvPr/>
        </p:nvSpPr>
        <p:spPr>
          <a:xfrm>
            <a:off x="10885423" y="2994209"/>
            <a:ext cx="914400" cy="338554"/>
          </a:xfrm>
          <a:prstGeom prst="rect">
            <a:avLst/>
          </a:prstGeom>
        </p:spPr>
        <p:txBody>
          <a:bodyPr wrap="none" anchor="ctr">
            <a:normAutofit/>
          </a:bodyPr>
          <a:lstStyle/>
          <a:p>
            <a:pPr algn="r">
              <a:spcBef>
                <a:spcPts val="600"/>
              </a:spcBef>
            </a:pPr>
            <a:r>
              <a:rPr lang="en-US" sz="1600">
                <a:solidFill>
                  <a:schemeClr val="bg1"/>
                </a:solidFill>
              </a:rPr>
              <a:t>$189.31</a:t>
            </a:r>
          </a:p>
        </p:txBody>
      </p:sp>
      <p:sp>
        <p:nvSpPr>
          <p:cNvPr id="100" name="Rectangle 99">
            <a:extLst>
              <a:ext uri="{FF2B5EF4-FFF2-40B4-BE49-F238E27FC236}">
                <a16:creationId xmlns:a16="http://schemas.microsoft.com/office/drawing/2014/main" id="{C4B4557E-2EE3-41E0-8A59-E60F50BDB6EC}"/>
              </a:ext>
            </a:extLst>
          </p:cNvPr>
          <p:cNvSpPr/>
          <p:nvPr/>
        </p:nvSpPr>
        <p:spPr>
          <a:xfrm>
            <a:off x="10885423" y="3412943"/>
            <a:ext cx="914400" cy="338554"/>
          </a:xfrm>
          <a:prstGeom prst="rect">
            <a:avLst/>
          </a:prstGeom>
        </p:spPr>
        <p:txBody>
          <a:bodyPr wrap="none" anchor="ctr">
            <a:normAutofit/>
          </a:bodyPr>
          <a:lstStyle/>
          <a:p>
            <a:pPr algn="r">
              <a:spcBef>
                <a:spcPts val="600"/>
              </a:spcBef>
            </a:pPr>
            <a:r>
              <a:rPr lang="en-US" sz="1600">
                <a:solidFill>
                  <a:schemeClr val="bg1"/>
                </a:solidFill>
              </a:rPr>
              <a:t>$186.54</a:t>
            </a:r>
          </a:p>
        </p:txBody>
      </p:sp>
      <p:sp>
        <p:nvSpPr>
          <p:cNvPr id="187" name="Rectangle 186">
            <a:extLst>
              <a:ext uri="{FF2B5EF4-FFF2-40B4-BE49-F238E27FC236}">
                <a16:creationId xmlns:a16="http://schemas.microsoft.com/office/drawing/2014/main" id="{B46D891C-8009-4D3A-AE8D-056B662B8089}"/>
              </a:ext>
            </a:extLst>
          </p:cNvPr>
          <p:cNvSpPr/>
          <p:nvPr/>
        </p:nvSpPr>
        <p:spPr>
          <a:xfrm>
            <a:off x="7805510" y="5008193"/>
            <a:ext cx="1706132" cy="312232"/>
          </a:xfrm>
          <a:prstGeom prst="rect">
            <a:avLst/>
          </a:prstGeom>
          <a:solidFill>
            <a:srgbClr val="CE295E"/>
          </a:solidFill>
        </p:spPr>
        <p:txBody>
          <a:bodyPr wrap="none">
            <a:noAutofit/>
          </a:bodyPr>
          <a:lstStyle/>
          <a:p>
            <a:pPr algn="ctr">
              <a:spcBef>
                <a:spcPts val="600"/>
              </a:spcBef>
            </a:pPr>
            <a:r>
              <a:rPr lang="en-US" sz="1600">
                <a:solidFill>
                  <a:schemeClr val="bg1"/>
                </a:solidFill>
              </a:rPr>
              <a:t>Churned</a:t>
            </a:r>
          </a:p>
        </p:txBody>
      </p:sp>
      <p:sp>
        <p:nvSpPr>
          <p:cNvPr id="188" name="Rectangle 187">
            <a:extLst>
              <a:ext uri="{FF2B5EF4-FFF2-40B4-BE49-F238E27FC236}">
                <a16:creationId xmlns:a16="http://schemas.microsoft.com/office/drawing/2014/main" id="{0A5AD744-30BD-4F9E-88ED-80B7CB0B905E}"/>
              </a:ext>
            </a:extLst>
          </p:cNvPr>
          <p:cNvSpPr/>
          <p:nvPr/>
        </p:nvSpPr>
        <p:spPr>
          <a:xfrm>
            <a:off x="7805510" y="5759138"/>
            <a:ext cx="1706133" cy="312232"/>
          </a:xfrm>
          <a:prstGeom prst="rect">
            <a:avLst/>
          </a:prstGeom>
          <a:solidFill>
            <a:srgbClr val="404040"/>
          </a:solidFill>
        </p:spPr>
        <p:txBody>
          <a:bodyPr wrap="none">
            <a:noAutofit/>
          </a:bodyPr>
          <a:lstStyle/>
          <a:p>
            <a:pPr algn="ctr">
              <a:spcBef>
                <a:spcPts val="600"/>
              </a:spcBef>
            </a:pPr>
            <a:r>
              <a:rPr lang="en-US" sz="1600">
                <a:solidFill>
                  <a:schemeClr val="bg1"/>
                </a:solidFill>
              </a:rPr>
              <a:t>Retained</a:t>
            </a:r>
          </a:p>
        </p:txBody>
      </p:sp>
      <p:sp>
        <p:nvSpPr>
          <p:cNvPr id="189" name="Rectangle 188">
            <a:extLst>
              <a:ext uri="{FF2B5EF4-FFF2-40B4-BE49-F238E27FC236}">
                <a16:creationId xmlns:a16="http://schemas.microsoft.com/office/drawing/2014/main" id="{BAB1ACF7-5AEB-4633-8F49-D88B53378400}"/>
              </a:ext>
            </a:extLst>
          </p:cNvPr>
          <p:cNvSpPr/>
          <p:nvPr/>
        </p:nvSpPr>
        <p:spPr>
          <a:xfrm>
            <a:off x="7805510" y="4564487"/>
            <a:ext cx="1706134" cy="430887"/>
          </a:xfrm>
          <a:prstGeom prst="rect">
            <a:avLst/>
          </a:prstGeom>
        </p:spPr>
        <p:txBody>
          <a:bodyPr wrap="square" lIns="0" tIns="0" rIns="0" bIns="0">
            <a:spAutoFit/>
          </a:bodyPr>
          <a:lstStyle/>
          <a:p>
            <a:pPr algn="ctr">
              <a:spcBef>
                <a:spcPts val="600"/>
              </a:spcBef>
            </a:pPr>
            <a:r>
              <a:rPr lang="en-US" sz="2800" b="1">
                <a:solidFill>
                  <a:srgbClr val="CE295E"/>
                </a:solidFill>
                <a:latin typeface="+mj-lt"/>
              </a:rPr>
              <a:t>27%</a:t>
            </a:r>
          </a:p>
        </p:txBody>
      </p:sp>
      <p:sp>
        <p:nvSpPr>
          <p:cNvPr id="190" name="Rectangle 189">
            <a:extLst>
              <a:ext uri="{FF2B5EF4-FFF2-40B4-BE49-F238E27FC236}">
                <a16:creationId xmlns:a16="http://schemas.microsoft.com/office/drawing/2014/main" id="{D47EB548-7973-4FFC-B967-63DC95FCDF00}"/>
              </a:ext>
            </a:extLst>
          </p:cNvPr>
          <p:cNvSpPr/>
          <p:nvPr/>
        </p:nvSpPr>
        <p:spPr>
          <a:xfrm>
            <a:off x="7805510" y="5335127"/>
            <a:ext cx="1706134" cy="430887"/>
          </a:xfrm>
          <a:prstGeom prst="rect">
            <a:avLst/>
          </a:prstGeom>
        </p:spPr>
        <p:txBody>
          <a:bodyPr wrap="square" lIns="0" tIns="0" rIns="0" bIns="0">
            <a:spAutoFit/>
          </a:bodyPr>
          <a:lstStyle/>
          <a:p>
            <a:pPr algn="ctr">
              <a:spcBef>
                <a:spcPts val="600"/>
              </a:spcBef>
            </a:pPr>
            <a:r>
              <a:rPr lang="en-US" sz="2800" b="1">
                <a:solidFill>
                  <a:srgbClr val="404040"/>
                </a:solidFill>
                <a:latin typeface="+mj-lt"/>
              </a:rPr>
              <a:t>73%</a:t>
            </a:r>
          </a:p>
        </p:txBody>
      </p:sp>
      <p:sp>
        <p:nvSpPr>
          <p:cNvPr id="206" name="Rectangle 205">
            <a:extLst>
              <a:ext uri="{FF2B5EF4-FFF2-40B4-BE49-F238E27FC236}">
                <a16:creationId xmlns:a16="http://schemas.microsoft.com/office/drawing/2014/main" id="{4D7E8D99-6879-D5E0-FCE6-04E6169D49C7}"/>
              </a:ext>
            </a:extLst>
          </p:cNvPr>
          <p:cNvSpPr/>
          <p:nvPr/>
        </p:nvSpPr>
        <p:spPr>
          <a:xfrm>
            <a:off x="8667750" y="2720247"/>
            <a:ext cx="2819400" cy="307777"/>
          </a:xfrm>
          <a:prstGeom prst="rect">
            <a:avLst/>
          </a:prstGeom>
        </p:spPr>
        <p:txBody>
          <a:bodyPr wrap="square">
            <a:spAutoFit/>
          </a:bodyPr>
          <a:lstStyle/>
          <a:p>
            <a:pPr algn="ctr">
              <a:spcBef>
                <a:spcPts val="600"/>
              </a:spcBef>
            </a:pPr>
            <a:r>
              <a:rPr lang="en-US" sz="1400">
                <a:solidFill>
                  <a:schemeClr val="bg1"/>
                </a:solidFill>
              </a:rPr>
              <a:t>Total Customers</a:t>
            </a:r>
          </a:p>
        </p:txBody>
      </p:sp>
      <p:sp>
        <p:nvSpPr>
          <p:cNvPr id="180" name="Rectangle 179">
            <a:extLst>
              <a:ext uri="{FF2B5EF4-FFF2-40B4-BE49-F238E27FC236}">
                <a16:creationId xmlns:a16="http://schemas.microsoft.com/office/drawing/2014/main" id="{EB7012CF-9777-B4FD-F170-7CB512659AD5}"/>
              </a:ext>
            </a:extLst>
          </p:cNvPr>
          <p:cNvSpPr/>
          <p:nvPr/>
        </p:nvSpPr>
        <p:spPr>
          <a:xfrm>
            <a:off x="8814820" y="3112842"/>
            <a:ext cx="2819400" cy="338554"/>
          </a:xfrm>
          <a:prstGeom prst="rect">
            <a:avLst/>
          </a:prstGeom>
        </p:spPr>
        <p:txBody>
          <a:bodyPr wrap="square">
            <a:spAutoFit/>
          </a:bodyPr>
          <a:lstStyle/>
          <a:p>
            <a:pPr algn="ctr">
              <a:spcBef>
                <a:spcPts val="600"/>
              </a:spcBef>
            </a:pPr>
            <a:r>
              <a:rPr lang="en-US" sz="1600">
                <a:solidFill>
                  <a:schemeClr val="bg1"/>
                </a:solidFill>
              </a:rPr>
              <a:t>Total Customers</a:t>
            </a:r>
          </a:p>
        </p:txBody>
      </p:sp>
      <p:graphicFrame>
        <p:nvGraphicFramePr>
          <p:cNvPr id="90" name="Chart 89">
            <a:extLst>
              <a:ext uri="{FF2B5EF4-FFF2-40B4-BE49-F238E27FC236}">
                <a16:creationId xmlns:a16="http://schemas.microsoft.com/office/drawing/2014/main" id="{A77C41A4-A541-4D40-86A9-AE473942C719}"/>
              </a:ext>
            </a:extLst>
          </p:cNvPr>
          <p:cNvGraphicFramePr>
            <a:graphicFrameLocks/>
          </p:cNvGraphicFramePr>
          <p:nvPr>
            <p:extLst>
              <p:ext uri="{D42A27DB-BD31-4B8C-83A1-F6EECF244321}">
                <p14:modId xmlns:p14="http://schemas.microsoft.com/office/powerpoint/2010/main" val="2221325354"/>
              </p:ext>
            </p:extLst>
          </p:nvPr>
        </p:nvGraphicFramePr>
        <p:xfrm>
          <a:off x="9885525" y="4516482"/>
          <a:ext cx="1468275" cy="1502650"/>
        </p:xfrm>
        <a:graphic>
          <a:graphicData uri="http://schemas.openxmlformats.org/drawingml/2006/chart">
            <c:chart xmlns:c="http://schemas.openxmlformats.org/drawingml/2006/chart" xmlns:r="http://schemas.openxmlformats.org/officeDocument/2006/relationships" r:id="rId3"/>
          </a:graphicData>
        </a:graphic>
      </p:graphicFrame>
      <p:sp>
        <p:nvSpPr>
          <p:cNvPr id="91" name="Rectangle 90">
            <a:extLst>
              <a:ext uri="{FF2B5EF4-FFF2-40B4-BE49-F238E27FC236}">
                <a16:creationId xmlns:a16="http://schemas.microsoft.com/office/drawing/2014/main" id="{9032E0D5-298C-EE26-2C4F-E17E7FABC75A}"/>
              </a:ext>
            </a:extLst>
          </p:cNvPr>
          <p:cNvSpPr/>
          <p:nvPr/>
        </p:nvSpPr>
        <p:spPr>
          <a:xfrm>
            <a:off x="557779" y="4182800"/>
            <a:ext cx="6549997" cy="2326911"/>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a:latin typeface="+mj-lt"/>
            </a:endParaRPr>
          </a:p>
        </p:txBody>
      </p:sp>
      <p:sp>
        <p:nvSpPr>
          <p:cNvPr id="7" name="TextBox 6">
            <a:extLst>
              <a:ext uri="{FF2B5EF4-FFF2-40B4-BE49-F238E27FC236}">
                <a16:creationId xmlns:a16="http://schemas.microsoft.com/office/drawing/2014/main" id="{E9E10BDA-02EE-71C2-E0C0-9737447E1C4F}"/>
              </a:ext>
            </a:extLst>
          </p:cNvPr>
          <p:cNvSpPr txBox="1"/>
          <p:nvPr/>
        </p:nvSpPr>
        <p:spPr>
          <a:xfrm flipH="1">
            <a:off x="612270" y="4366064"/>
            <a:ext cx="6619031" cy="2031325"/>
          </a:xfrm>
          <a:prstGeom prst="rect">
            <a:avLst/>
          </a:prstGeom>
          <a:noFill/>
        </p:spPr>
        <p:txBody>
          <a:bodyPr wrap="square" rtlCol="0">
            <a:spAutoFit/>
          </a:bodyPr>
          <a:lstStyle/>
          <a:p>
            <a:r>
              <a:rPr lang="en-US" b="1">
                <a:solidFill>
                  <a:srgbClr val="404040"/>
                </a:solidFill>
                <a:latin typeface="Helvetica Neue"/>
              </a:rPr>
              <a:t>Context</a:t>
            </a:r>
            <a:r>
              <a:rPr lang="en-US">
                <a:solidFill>
                  <a:srgbClr val="404040"/>
                </a:solidFill>
                <a:latin typeface="Helvetica Neue"/>
              </a:rPr>
              <a:t>:</a:t>
            </a:r>
          </a:p>
          <a:p>
            <a:endParaRPr lang="en-US">
              <a:solidFill>
                <a:srgbClr val="404040"/>
              </a:solidFill>
              <a:latin typeface="Helvetica Neue"/>
            </a:endParaRPr>
          </a:p>
          <a:p>
            <a:r>
              <a:rPr lang="en-US">
                <a:solidFill>
                  <a:srgbClr val="404040"/>
                </a:solidFill>
                <a:latin typeface="Helvetica Neue"/>
              </a:rPr>
              <a:t>Telco is a telecommunications company that sells internet and phone services to its customer base through contracts. Telco is interested in reducing the amount of </a:t>
            </a:r>
            <a:r>
              <a:rPr lang="en-US" b="1">
                <a:solidFill>
                  <a:srgbClr val="404040"/>
                </a:solidFill>
                <a:latin typeface="Helvetica Neue"/>
              </a:rPr>
              <a:t>customer churn </a:t>
            </a:r>
            <a:r>
              <a:rPr lang="en-US">
                <a:solidFill>
                  <a:srgbClr val="404040"/>
                </a:solidFill>
                <a:latin typeface="Helvetica Neue"/>
              </a:rPr>
              <a:t>it experiences. </a:t>
            </a:r>
            <a:r>
              <a:rPr lang="en-US" b="1">
                <a:solidFill>
                  <a:srgbClr val="404040"/>
                </a:solidFill>
                <a:latin typeface="Helvetica Neue"/>
              </a:rPr>
              <a:t>Customer churn </a:t>
            </a:r>
            <a:r>
              <a:rPr lang="en-US">
                <a:solidFill>
                  <a:srgbClr val="404040"/>
                </a:solidFill>
                <a:latin typeface="Helvetica Neue"/>
              </a:rPr>
              <a:t>refers to the amount of lost customer base. </a:t>
            </a:r>
          </a:p>
        </p:txBody>
      </p:sp>
      <p:sp>
        <p:nvSpPr>
          <p:cNvPr id="92" name="Rectangle 91">
            <a:extLst>
              <a:ext uri="{FF2B5EF4-FFF2-40B4-BE49-F238E27FC236}">
                <a16:creationId xmlns:a16="http://schemas.microsoft.com/office/drawing/2014/main" id="{41445E6F-6F93-1C7D-B234-7AFFC5FC091C}"/>
              </a:ext>
            </a:extLst>
          </p:cNvPr>
          <p:cNvSpPr/>
          <p:nvPr/>
        </p:nvSpPr>
        <p:spPr>
          <a:xfrm>
            <a:off x="4390384" y="1811315"/>
            <a:ext cx="3419021" cy="22145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a:latin typeface="+mj-lt"/>
              </a:rPr>
              <a:t>5,174</a:t>
            </a:r>
          </a:p>
          <a:p>
            <a:pPr algn="ctr">
              <a:spcBef>
                <a:spcPts val="600"/>
              </a:spcBef>
            </a:pPr>
            <a:r>
              <a:rPr lang="en-US" sz="1600" b="1">
                <a:latin typeface="+mj-lt"/>
              </a:rPr>
              <a:t>Customers Retained</a:t>
            </a:r>
          </a:p>
          <a:p>
            <a:pPr algn="ctr">
              <a:spcBef>
                <a:spcPts val="600"/>
              </a:spcBef>
            </a:pPr>
            <a:endParaRPr lang="en-US" sz="1600" b="1">
              <a:latin typeface="+mj-lt"/>
            </a:endParaRPr>
          </a:p>
        </p:txBody>
      </p:sp>
      <p:sp>
        <p:nvSpPr>
          <p:cNvPr id="93" name="Rectangle 92">
            <a:extLst>
              <a:ext uri="{FF2B5EF4-FFF2-40B4-BE49-F238E27FC236}">
                <a16:creationId xmlns:a16="http://schemas.microsoft.com/office/drawing/2014/main" id="{C47AAE4B-0FD4-E6CD-EA1B-498B3B083904}"/>
              </a:ext>
            </a:extLst>
          </p:cNvPr>
          <p:cNvSpPr/>
          <p:nvPr/>
        </p:nvSpPr>
        <p:spPr>
          <a:xfrm>
            <a:off x="8231115" y="1811315"/>
            <a:ext cx="3419021" cy="221458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a:latin typeface="+mj-lt"/>
              </a:rPr>
              <a:t>7,043</a:t>
            </a:r>
          </a:p>
          <a:p>
            <a:pPr algn="ctr">
              <a:spcBef>
                <a:spcPts val="600"/>
              </a:spcBef>
            </a:pPr>
            <a:r>
              <a:rPr lang="en-US" sz="1600" b="1">
                <a:latin typeface="+mj-lt"/>
              </a:rPr>
              <a:t>Total Customers</a:t>
            </a:r>
          </a:p>
          <a:p>
            <a:pPr algn="ctr">
              <a:spcBef>
                <a:spcPts val="600"/>
              </a:spcBef>
            </a:pPr>
            <a:endParaRPr lang="en-US" sz="1600" b="1">
              <a:latin typeface="+mj-lt"/>
            </a:endParaRPr>
          </a:p>
        </p:txBody>
      </p:sp>
    </p:spTree>
    <p:extLst>
      <p:ext uri="{BB962C8B-B14F-4D97-AF65-F5344CB8AC3E}">
        <p14:creationId xmlns:p14="http://schemas.microsoft.com/office/powerpoint/2010/main" val="244296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91974D-94F5-468A-87AC-B7EFF95696CC}"/>
              </a:ext>
            </a:extLst>
          </p:cNvPr>
          <p:cNvSpPr/>
          <p:nvPr/>
        </p:nvSpPr>
        <p:spPr>
          <a:xfrm>
            <a:off x="9296462" y="1165007"/>
            <a:ext cx="2857459" cy="5243855"/>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en-US">
              <a:solidFill>
                <a:schemeClr val="tx1"/>
              </a:solidFill>
            </a:endParaRPr>
          </a:p>
          <a:p>
            <a:pPr algn="ctr">
              <a:spcBef>
                <a:spcPts val="600"/>
              </a:spcBef>
            </a:pPr>
            <a:endParaRPr lang="en-US" sz="1600">
              <a:solidFill>
                <a:srgbClr val="404040"/>
              </a:solidFill>
            </a:endParaRPr>
          </a:p>
          <a:p>
            <a:pPr algn="ctr">
              <a:spcBef>
                <a:spcPts val="600"/>
              </a:spcBef>
            </a:pPr>
            <a:r>
              <a:rPr lang="en-US" sz="1600">
                <a:solidFill>
                  <a:srgbClr val="404040"/>
                </a:solidFill>
                <a:latin typeface="Helvetica Neue"/>
              </a:rPr>
              <a:t>These six categories are the key drivers of churn. To understand how churn is related to these different variables, it is imperative to focus in on the churned segment of the customer base to find why churn is occurring and what business strategies can be implemented moving forward.  </a:t>
            </a:r>
          </a:p>
        </p:txBody>
      </p:sp>
      <p:sp>
        <p:nvSpPr>
          <p:cNvPr id="2" name="Title 1">
            <a:extLst>
              <a:ext uri="{FF2B5EF4-FFF2-40B4-BE49-F238E27FC236}">
                <a16:creationId xmlns:a16="http://schemas.microsoft.com/office/drawing/2014/main" id="{CA98AD67-5AA4-441A-BB82-472C288413F8}"/>
              </a:ext>
            </a:extLst>
          </p:cNvPr>
          <p:cNvSpPr>
            <a:spLocks noGrp="1"/>
          </p:cNvSpPr>
          <p:nvPr>
            <p:ph type="title"/>
          </p:nvPr>
        </p:nvSpPr>
        <p:spPr>
          <a:xfrm>
            <a:off x="838200" y="355154"/>
            <a:ext cx="10515600" cy="498598"/>
          </a:xfrm>
        </p:spPr>
        <p:txBody>
          <a:bodyPr/>
          <a:lstStyle/>
          <a:p>
            <a:r>
              <a:rPr lang="en-US"/>
              <a:t>Churn Drivers</a:t>
            </a:r>
          </a:p>
        </p:txBody>
      </p:sp>
      <p:sp>
        <p:nvSpPr>
          <p:cNvPr id="4" name="Slide Number Placeholder 3">
            <a:extLst>
              <a:ext uri="{FF2B5EF4-FFF2-40B4-BE49-F238E27FC236}">
                <a16:creationId xmlns:a16="http://schemas.microsoft.com/office/drawing/2014/main" id="{FF6CA378-A42F-4D9C-A19A-0115D50F38CC}"/>
              </a:ext>
            </a:extLst>
          </p:cNvPr>
          <p:cNvSpPr>
            <a:spLocks noGrp="1"/>
          </p:cNvSpPr>
          <p:nvPr>
            <p:ph type="sldNum" sz="quarter" idx="12"/>
          </p:nvPr>
        </p:nvSpPr>
        <p:spPr/>
        <p:txBody>
          <a:bodyPr/>
          <a:lstStyle/>
          <a:p>
            <a:fld id="{0FD50806-BABF-4915-9689-3B9956D1C75C}" type="slidenum">
              <a:rPr lang="en-US" smtClean="0"/>
              <a:pPr/>
              <a:t>3</a:t>
            </a:fld>
            <a:endParaRPr lang="en-US"/>
          </a:p>
        </p:txBody>
      </p:sp>
      <p:sp>
        <p:nvSpPr>
          <p:cNvPr id="44" name="Rectangle 43">
            <a:extLst>
              <a:ext uri="{FF2B5EF4-FFF2-40B4-BE49-F238E27FC236}">
                <a16:creationId xmlns:a16="http://schemas.microsoft.com/office/drawing/2014/main" id="{0168AE60-C71A-4B80-811C-CAC02ADD32C2}"/>
              </a:ext>
            </a:extLst>
          </p:cNvPr>
          <p:cNvSpPr/>
          <p:nvPr/>
        </p:nvSpPr>
        <p:spPr>
          <a:xfrm>
            <a:off x="4686300" y="2768999"/>
            <a:ext cx="2819400" cy="307777"/>
          </a:xfrm>
          <a:prstGeom prst="rect">
            <a:avLst/>
          </a:prstGeom>
        </p:spPr>
        <p:txBody>
          <a:bodyPr wrap="square">
            <a:spAutoFit/>
          </a:bodyPr>
          <a:lstStyle/>
          <a:p>
            <a:pPr algn="ctr">
              <a:spcBef>
                <a:spcPts val="600"/>
              </a:spcBef>
            </a:pPr>
            <a:r>
              <a:rPr lang="en-US" sz="1400">
                <a:solidFill>
                  <a:schemeClr val="bg1"/>
                </a:solidFill>
              </a:rPr>
              <a:t>Customers Retained</a:t>
            </a:r>
          </a:p>
        </p:txBody>
      </p:sp>
      <p:sp>
        <p:nvSpPr>
          <p:cNvPr id="80" name="Rectangle 79">
            <a:extLst>
              <a:ext uri="{FF2B5EF4-FFF2-40B4-BE49-F238E27FC236}">
                <a16:creationId xmlns:a16="http://schemas.microsoft.com/office/drawing/2014/main" id="{FE2AD138-6B8C-40CA-A949-80EE0AE830BE}"/>
              </a:ext>
            </a:extLst>
          </p:cNvPr>
          <p:cNvSpPr/>
          <p:nvPr/>
        </p:nvSpPr>
        <p:spPr>
          <a:xfrm>
            <a:off x="1171164" y="2768999"/>
            <a:ext cx="1686295" cy="307777"/>
          </a:xfrm>
          <a:prstGeom prst="rect">
            <a:avLst/>
          </a:prstGeom>
        </p:spPr>
        <p:txBody>
          <a:bodyPr wrap="none">
            <a:spAutoFit/>
          </a:bodyPr>
          <a:lstStyle/>
          <a:p>
            <a:pPr algn="ctr">
              <a:spcBef>
                <a:spcPts val="600"/>
              </a:spcBef>
            </a:pPr>
            <a:r>
              <a:rPr lang="en-US" sz="1400">
                <a:solidFill>
                  <a:schemeClr val="bg1"/>
                </a:solidFill>
              </a:rPr>
              <a:t>Customers Churned</a:t>
            </a:r>
          </a:p>
        </p:txBody>
      </p:sp>
      <p:sp>
        <p:nvSpPr>
          <p:cNvPr id="97" name="Rectangle 96">
            <a:extLst>
              <a:ext uri="{FF2B5EF4-FFF2-40B4-BE49-F238E27FC236}">
                <a16:creationId xmlns:a16="http://schemas.microsoft.com/office/drawing/2014/main" id="{64E23882-97E3-4B34-BBE0-6959274930AF}"/>
              </a:ext>
            </a:extLst>
          </p:cNvPr>
          <p:cNvSpPr/>
          <p:nvPr/>
        </p:nvSpPr>
        <p:spPr>
          <a:xfrm>
            <a:off x="10598852" y="1827649"/>
            <a:ext cx="1200971" cy="461665"/>
          </a:xfrm>
          <a:prstGeom prst="rect">
            <a:avLst/>
          </a:prstGeom>
        </p:spPr>
        <p:txBody>
          <a:bodyPr wrap="none" anchor="ctr">
            <a:spAutoFit/>
          </a:bodyPr>
          <a:lstStyle/>
          <a:p>
            <a:pPr algn="r">
              <a:spcBef>
                <a:spcPts val="600"/>
              </a:spcBef>
            </a:pPr>
            <a:r>
              <a:rPr lang="en-US" sz="2400">
                <a:solidFill>
                  <a:schemeClr val="bg1"/>
                </a:solidFill>
              </a:rPr>
              <a:t>$704.78</a:t>
            </a:r>
          </a:p>
        </p:txBody>
      </p:sp>
      <p:sp>
        <p:nvSpPr>
          <p:cNvPr id="194" name="Freeform 154" descr="This is the logo for Facebook.">
            <a:extLst>
              <a:ext uri="{FF2B5EF4-FFF2-40B4-BE49-F238E27FC236}">
                <a16:creationId xmlns:a16="http://schemas.microsoft.com/office/drawing/2014/main" id="{BA54671E-ACFD-4428-B4B7-A37E5BA61CB3}"/>
              </a:ext>
            </a:extLst>
          </p:cNvPr>
          <p:cNvSpPr>
            <a:spLocks/>
          </p:cNvSpPr>
          <p:nvPr/>
        </p:nvSpPr>
        <p:spPr bwMode="auto">
          <a:xfrm>
            <a:off x="8689204" y="4222451"/>
            <a:ext cx="138355" cy="258819"/>
          </a:xfrm>
          <a:custGeom>
            <a:avLst/>
            <a:gdLst>
              <a:gd name="T0" fmla="*/ 49 w 49"/>
              <a:gd name="T1" fmla="*/ 28 h 92"/>
              <a:gd name="T2" fmla="*/ 32 w 49"/>
              <a:gd name="T3" fmla="*/ 28 h 92"/>
              <a:gd name="T4" fmla="*/ 32 w 49"/>
              <a:gd name="T5" fmla="*/ 20 h 92"/>
              <a:gd name="T6" fmla="*/ 36 w 49"/>
              <a:gd name="T7" fmla="*/ 16 h 92"/>
              <a:gd name="T8" fmla="*/ 48 w 49"/>
              <a:gd name="T9" fmla="*/ 16 h 92"/>
              <a:gd name="T10" fmla="*/ 48 w 49"/>
              <a:gd name="T11" fmla="*/ 0 h 92"/>
              <a:gd name="T12" fmla="*/ 31 w 49"/>
              <a:gd name="T13" fmla="*/ 0 h 92"/>
              <a:gd name="T14" fmla="*/ 12 w 49"/>
              <a:gd name="T15" fmla="*/ 19 h 92"/>
              <a:gd name="T16" fmla="*/ 12 w 49"/>
              <a:gd name="T17" fmla="*/ 28 h 92"/>
              <a:gd name="T18" fmla="*/ 0 w 49"/>
              <a:gd name="T19" fmla="*/ 28 h 92"/>
              <a:gd name="T20" fmla="*/ 0 w 49"/>
              <a:gd name="T21" fmla="*/ 44 h 92"/>
              <a:gd name="T22" fmla="*/ 12 w 49"/>
              <a:gd name="T23" fmla="*/ 44 h 92"/>
              <a:gd name="T24" fmla="*/ 12 w 49"/>
              <a:gd name="T25" fmla="*/ 92 h 92"/>
              <a:gd name="T26" fmla="*/ 32 w 49"/>
              <a:gd name="T27" fmla="*/ 92 h 92"/>
              <a:gd name="T28" fmla="*/ 32 w 49"/>
              <a:gd name="T29" fmla="*/ 44 h 92"/>
              <a:gd name="T30" fmla="*/ 47 w 49"/>
              <a:gd name="T31" fmla="*/ 44 h 92"/>
              <a:gd name="T32" fmla="*/ 49 w 49"/>
              <a:gd name="T33"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2">
                <a:moveTo>
                  <a:pt x="49" y="28"/>
                </a:moveTo>
                <a:cubicBezTo>
                  <a:pt x="32" y="28"/>
                  <a:pt x="32" y="28"/>
                  <a:pt x="32" y="28"/>
                </a:cubicBezTo>
                <a:cubicBezTo>
                  <a:pt x="32" y="20"/>
                  <a:pt x="32" y="20"/>
                  <a:pt x="32" y="20"/>
                </a:cubicBezTo>
                <a:cubicBezTo>
                  <a:pt x="32" y="17"/>
                  <a:pt x="34" y="16"/>
                  <a:pt x="36" y="16"/>
                </a:cubicBezTo>
                <a:cubicBezTo>
                  <a:pt x="38" y="16"/>
                  <a:pt x="48" y="16"/>
                  <a:pt x="48" y="16"/>
                </a:cubicBezTo>
                <a:cubicBezTo>
                  <a:pt x="48" y="0"/>
                  <a:pt x="48" y="0"/>
                  <a:pt x="48" y="0"/>
                </a:cubicBezTo>
                <a:cubicBezTo>
                  <a:pt x="31" y="0"/>
                  <a:pt x="31" y="0"/>
                  <a:pt x="31" y="0"/>
                </a:cubicBezTo>
                <a:cubicBezTo>
                  <a:pt x="15" y="0"/>
                  <a:pt x="12" y="12"/>
                  <a:pt x="12" y="19"/>
                </a:cubicBezTo>
                <a:cubicBezTo>
                  <a:pt x="12" y="28"/>
                  <a:pt x="12" y="28"/>
                  <a:pt x="12" y="28"/>
                </a:cubicBezTo>
                <a:cubicBezTo>
                  <a:pt x="0" y="28"/>
                  <a:pt x="0" y="28"/>
                  <a:pt x="0" y="28"/>
                </a:cubicBezTo>
                <a:cubicBezTo>
                  <a:pt x="0" y="44"/>
                  <a:pt x="0" y="44"/>
                  <a:pt x="0" y="44"/>
                </a:cubicBezTo>
                <a:cubicBezTo>
                  <a:pt x="12" y="44"/>
                  <a:pt x="12" y="44"/>
                  <a:pt x="12" y="44"/>
                </a:cubicBezTo>
                <a:cubicBezTo>
                  <a:pt x="12" y="65"/>
                  <a:pt x="12" y="92"/>
                  <a:pt x="12" y="92"/>
                </a:cubicBezTo>
                <a:cubicBezTo>
                  <a:pt x="32" y="92"/>
                  <a:pt x="32" y="92"/>
                  <a:pt x="32" y="92"/>
                </a:cubicBezTo>
                <a:cubicBezTo>
                  <a:pt x="32" y="92"/>
                  <a:pt x="32" y="64"/>
                  <a:pt x="32" y="44"/>
                </a:cubicBezTo>
                <a:cubicBezTo>
                  <a:pt x="47" y="44"/>
                  <a:pt x="47" y="44"/>
                  <a:pt x="47" y="44"/>
                </a:cubicBezTo>
                <a:lnTo>
                  <a:pt x="49"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62" descr="This is the logo for Twitter.">
            <a:extLst>
              <a:ext uri="{FF2B5EF4-FFF2-40B4-BE49-F238E27FC236}">
                <a16:creationId xmlns:a16="http://schemas.microsoft.com/office/drawing/2014/main" id="{8AD2DF00-0982-4B28-B4A0-DF7B4B6DA358}"/>
              </a:ext>
            </a:extLst>
          </p:cNvPr>
          <p:cNvSpPr>
            <a:spLocks/>
          </p:cNvSpPr>
          <p:nvPr/>
        </p:nvSpPr>
        <p:spPr bwMode="auto">
          <a:xfrm>
            <a:off x="8631357" y="5066778"/>
            <a:ext cx="254048" cy="202761"/>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7" name="Group 196" descr="This is the logo for Instagram.">
            <a:extLst>
              <a:ext uri="{FF2B5EF4-FFF2-40B4-BE49-F238E27FC236}">
                <a16:creationId xmlns:a16="http://schemas.microsoft.com/office/drawing/2014/main" id="{105EB04D-523A-471B-94D7-64FDA15599AA}"/>
              </a:ext>
            </a:extLst>
          </p:cNvPr>
          <p:cNvGrpSpPr/>
          <p:nvPr/>
        </p:nvGrpSpPr>
        <p:grpSpPr>
          <a:xfrm>
            <a:off x="8634339" y="5859817"/>
            <a:ext cx="248085" cy="249277"/>
            <a:chOff x="3406775" y="2181225"/>
            <a:chExt cx="330200" cy="331788"/>
          </a:xfrm>
          <a:solidFill>
            <a:schemeClr val="bg1"/>
          </a:solidFill>
        </p:grpSpPr>
        <p:sp>
          <p:nvSpPr>
            <p:cNvPr id="198" name="Oval 190">
              <a:extLst>
                <a:ext uri="{FF2B5EF4-FFF2-40B4-BE49-F238E27FC236}">
                  <a16:creationId xmlns:a16="http://schemas.microsoft.com/office/drawing/2014/main" id="{BD285FB7-C65E-4A4F-9730-2C7BDE08556D}"/>
                </a:ext>
              </a:extLst>
            </p:cNvPr>
            <p:cNvSpPr>
              <a:spLocks noChangeArrowheads="1"/>
            </p:cNvSpPr>
            <p:nvPr/>
          </p:nvSpPr>
          <p:spPr bwMode="auto">
            <a:xfrm>
              <a:off x="3481388" y="2257425"/>
              <a:ext cx="180975" cy="179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91">
              <a:extLst>
                <a:ext uri="{FF2B5EF4-FFF2-40B4-BE49-F238E27FC236}">
                  <a16:creationId xmlns:a16="http://schemas.microsoft.com/office/drawing/2014/main" id="{BBC06FF8-9B23-4376-9786-14D97DD1D8A5}"/>
                </a:ext>
              </a:extLst>
            </p:cNvPr>
            <p:cNvSpPr>
              <a:spLocks/>
            </p:cNvSpPr>
            <p:nvPr/>
          </p:nvSpPr>
          <p:spPr bwMode="auto">
            <a:xfrm>
              <a:off x="3436938" y="2181225"/>
              <a:ext cx="14288" cy="112713"/>
            </a:xfrm>
            <a:custGeom>
              <a:avLst/>
              <a:gdLst>
                <a:gd name="T0" fmla="*/ 4 w 4"/>
                <a:gd name="T1" fmla="*/ 0 h 30"/>
                <a:gd name="T2" fmla="*/ 0 w 4"/>
                <a:gd name="T3" fmla="*/ 1 h 30"/>
                <a:gd name="T4" fmla="*/ 0 w 4"/>
                <a:gd name="T5" fmla="*/ 30 h 30"/>
                <a:gd name="T6" fmla="*/ 4 w 4"/>
                <a:gd name="T7" fmla="*/ 30 h 30"/>
                <a:gd name="T8" fmla="*/ 4 w 4"/>
                <a:gd name="T9" fmla="*/ 0 h 30"/>
              </a:gdLst>
              <a:ahLst/>
              <a:cxnLst>
                <a:cxn ang="0">
                  <a:pos x="T0" y="T1"/>
                </a:cxn>
                <a:cxn ang="0">
                  <a:pos x="T2" y="T3"/>
                </a:cxn>
                <a:cxn ang="0">
                  <a:pos x="T4" y="T5"/>
                </a:cxn>
                <a:cxn ang="0">
                  <a:pos x="T6" y="T7"/>
                </a:cxn>
                <a:cxn ang="0">
                  <a:pos x="T8" y="T9"/>
                </a:cxn>
              </a:cxnLst>
              <a:rect l="0" t="0" r="r" b="b"/>
              <a:pathLst>
                <a:path w="4" h="30">
                  <a:moveTo>
                    <a:pt x="4" y="0"/>
                  </a:moveTo>
                  <a:cubicBezTo>
                    <a:pt x="3" y="0"/>
                    <a:pt x="1" y="1"/>
                    <a:pt x="0" y="1"/>
                  </a:cubicBezTo>
                  <a:cubicBezTo>
                    <a:pt x="0" y="30"/>
                    <a:pt x="0" y="30"/>
                    <a:pt x="0" y="30"/>
                  </a:cubicBezTo>
                  <a:cubicBezTo>
                    <a:pt x="4" y="30"/>
                    <a:pt x="4" y="30"/>
                    <a:pt x="4" y="3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92">
              <a:extLst>
                <a:ext uri="{FF2B5EF4-FFF2-40B4-BE49-F238E27FC236}">
                  <a16:creationId xmlns:a16="http://schemas.microsoft.com/office/drawing/2014/main" id="{C6700C49-7AD6-494F-83F0-8DEBBC73A8F4}"/>
                </a:ext>
              </a:extLst>
            </p:cNvPr>
            <p:cNvSpPr>
              <a:spLocks/>
            </p:cNvSpPr>
            <p:nvPr/>
          </p:nvSpPr>
          <p:spPr bwMode="auto">
            <a:xfrm>
              <a:off x="3467100" y="2181225"/>
              <a:ext cx="14288" cy="112713"/>
            </a:xfrm>
            <a:custGeom>
              <a:avLst/>
              <a:gdLst>
                <a:gd name="T0" fmla="*/ 4 w 4"/>
                <a:gd name="T1" fmla="*/ 30 h 30"/>
                <a:gd name="T2" fmla="*/ 4 w 4"/>
                <a:gd name="T3" fmla="*/ 0 h 30"/>
                <a:gd name="T4" fmla="*/ 0 w 4"/>
                <a:gd name="T5" fmla="*/ 0 h 30"/>
                <a:gd name="T6" fmla="*/ 0 w 4"/>
                <a:gd name="T7" fmla="*/ 30 h 30"/>
                <a:gd name="T8" fmla="*/ 4 w 4"/>
                <a:gd name="T9" fmla="*/ 30 h 30"/>
                <a:gd name="T10" fmla="*/ 4 w 4"/>
                <a:gd name="T11" fmla="*/ 30 h 30"/>
              </a:gdLst>
              <a:ahLst/>
              <a:cxnLst>
                <a:cxn ang="0">
                  <a:pos x="T0" y="T1"/>
                </a:cxn>
                <a:cxn ang="0">
                  <a:pos x="T2" y="T3"/>
                </a:cxn>
                <a:cxn ang="0">
                  <a:pos x="T4" y="T5"/>
                </a:cxn>
                <a:cxn ang="0">
                  <a:pos x="T6" y="T7"/>
                </a:cxn>
                <a:cxn ang="0">
                  <a:pos x="T8" y="T9"/>
                </a:cxn>
                <a:cxn ang="0">
                  <a:pos x="T10" y="T11"/>
                </a:cxn>
              </a:cxnLst>
              <a:rect l="0" t="0" r="r" b="b"/>
              <a:pathLst>
                <a:path w="4" h="30">
                  <a:moveTo>
                    <a:pt x="4" y="30"/>
                  </a:moveTo>
                  <a:cubicBezTo>
                    <a:pt x="4" y="0"/>
                    <a:pt x="4" y="0"/>
                    <a:pt x="4" y="0"/>
                  </a:cubicBezTo>
                  <a:cubicBezTo>
                    <a:pt x="0" y="0"/>
                    <a:pt x="0" y="0"/>
                    <a:pt x="0" y="0"/>
                  </a:cubicBezTo>
                  <a:cubicBezTo>
                    <a:pt x="0" y="30"/>
                    <a:pt x="0" y="30"/>
                    <a:pt x="0" y="30"/>
                  </a:cubicBezTo>
                  <a:cubicBezTo>
                    <a:pt x="4" y="30"/>
                    <a:pt x="4" y="30"/>
                    <a:pt x="4" y="30"/>
                  </a:cubicBezTo>
                  <a:cubicBezTo>
                    <a:pt x="4" y="30"/>
                    <a:pt x="4" y="30"/>
                    <a:pt x="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93">
              <a:extLst>
                <a:ext uri="{FF2B5EF4-FFF2-40B4-BE49-F238E27FC236}">
                  <a16:creationId xmlns:a16="http://schemas.microsoft.com/office/drawing/2014/main" id="{4134947C-4D7B-463E-A659-A8F440E310BD}"/>
                </a:ext>
              </a:extLst>
            </p:cNvPr>
            <p:cNvSpPr>
              <a:spLocks noEditPoints="1"/>
            </p:cNvSpPr>
            <p:nvPr/>
          </p:nvSpPr>
          <p:spPr bwMode="auto">
            <a:xfrm>
              <a:off x="3406775" y="2181225"/>
              <a:ext cx="330200" cy="331788"/>
            </a:xfrm>
            <a:custGeom>
              <a:avLst/>
              <a:gdLst>
                <a:gd name="T0" fmla="*/ 88 w 88"/>
                <a:gd name="T1" fmla="*/ 71 h 88"/>
                <a:gd name="T2" fmla="*/ 88 w 88"/>
                <a:gd name="T3" fmla="*/ 30 h 88"/>
                <a:gd name="T4" fmla="*/ 88 w 88"/>
                <a:gd name="T5" fmla="*/ 17 h 88"/>
                <a:gd name="T6" fmla="*/ 88 w 88"/>
                <a:gd name="T7" fmla="*/ 14 h 88"/>
                <a:gd name="T8" fmla="*/ 74 w 88"/>
                <a:gd name="T9" fmla="*/ 0 h 88"/>
                <a:gd name="T10" fmla="*/ 24 w 88"/>
                <a:gd name="T11" fmla="*/ 0 h 88"/>
                <a:gd name="T12" fmla="*/ 24 w 88"/>
                <a:gd name="T13" fmla="*/ 24 h 88"/>
                <a:gd name="T14" fmla="*/ 44 w 88"/>
                <a:gd name="T15" fmla="*/ 16 h 88"/>
                <a:gd name="T16" fmla="*/ 68 w 88"/>
                <a:gd name="T17" fmla="*/ 30 h 88"/>
                <a:gd name="T18" fmla="*/ 84 w 88"/>
                <a:gd name="T19" fmla="*/ 30 h 88"/>
                <a:gd name="T20" fmla="*/ 84 w 88"/>
                <a:gd name="T21" fmla="*/ 71 h 88"/>
                <a:gd name="T22" fmla="*/ 71 w 88"/>
                <a:gd name="T23" fmla="*/ 84 h 88"/>
                <a:gd name="T24" fmla="*/ 17 w 88"/>
                <a:gd name="T25" fmla="*/ 84 h 88"/>
                <a:gd name="T26" fmla="*/ 4 w 88"/>
                <a:gd name="T27" fmla="*/ 71 h 88"/>
                <a:gd name="T28" fmla="*/ 4 w 88"/>
                <a:gd name="T29" fmla="*/ 30 h 88"/>
                <a:gd name="T30" fmla="*/ 4 w 88"/>
                <a:gd name="T31" fmla="*/ 17 h 88"/>
                <a:gd name="T32" fmla="*/ 4 w 88"/>
                <a:gd name="T33" fmla="*/ 4 h 88"/>
                <a:gd name="T34" fmla="*/ 0 w 88"/>
                <a:gd name="T35" fmla="*/ 14 h 88"/>
                <a:gd name="T36" fmla="*/ 0 w 88"/>
                <a:gd name="T37" fmla="*/ 17 h 88"/>
                <a:gd name="T38" fmla="*/ 0 w 88"/>
                <a:gd name="T39" fmla="*/ 30 h 88"/>
                <a:gd name="T40" fmla="*/ 0 w 88"/>
                <a:gd name="T41" fmla="*/ 71 h 88"/>
                <a:gd name="T42" fmla="*/ 17 w 88"/>
                <a:gd name="T43" fmla="*/ 88 h 88"/>
                <a:gd name="T44" fmla="*/ 71 w 88"/>
                <a:gd name="T45" fmla="*/ 88 h 88"/>
                <a:gd name="T46" fmla="*/ 88 w 88"/>
                <a:gd name="T47" fmla="*/ 71 h 88"/>
                <a:gd name="T48" fmla="*/ 82 w 88"/>
                <a:gd name="T49" fmla="*/ 24 h 88"/>
                <a:gd name="T50" fmla="*/ 70 w 88"/>
                <a:gd name="T51" fmla="*/ 24 h 88"/>
                <a:gd name="T52" fmla="*/ 68 w 88"/>
                <a:gd name="T53" fmla="*/ 22 h 88"/>
                <a:gd name="T54" fmla="*/ 68 w 88"/>
                <a:gd name="T55" fmla="*/ 10 h 88"/>
                <a:gd name="T56" fmla="*/ 70 w 88"/>
                <a:gd name="T57" fmla="*/ 8 h 88"/>
                <a:gd name="T58" fmla="*/ 82 w 88"/>
                <a:gd name="T59" fmla="*/ 8 h 88"/>
                <a:gd name="T60" fmla="*/ 84 w 88"/>
                <a:gd name="T61" fmla="*/ 10 h 88"/>
                <a:gd name="T62" fmla="*/ 84 w 88"/>
                <a:gd name="T63" fmla="*/ 17 h 88"/>
                <a:gd name="T64" fmla="*/ 84 w 88"/>
                <a:gd name="T65" fmla="*/ 22 h 88"/>
                <a:gd name="T66" fmla="*/ 82 w 88"/>
                <a:gd name="T67"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8" y="71"/>
                  </a:moveTo>
                  <a:cubicBezTo>
                    <a:pt x="88" y="30"/>
                    <a:pt x="88" y="30"/>
                    <a:pt x="88" y="30"/>
                  </a:cubicBezTo>
                  <a:cubicBezTo>
                    <a:pt x="88" y="17"/>
                    <a:pt x="88" y="17"/>
                    <a:pt x="88" y="17"/>
                  </a:cubicBezTo>
                  <a:cubicBezTo>
                    <a:pt x="88" y="14"/>
                    <a:pt x="88" y="14"/>
                    <a:pt x="88" y="14"/>
                  </a:cubicBezTo>
                  <a:cubicBezTo>
                    <a:pt x="88" y="6"/>
                    <a:pt x="82" y="0"/>
                    <a:pt x="74" y="0"/>
                  </a:cubicBezTo>
                  <a:cubicBezTo>
                    <a:pt x="24" y="0"/>
                    <a:pt x="24" y="0"/>
                    <a:pt x="24" y="0"/>
                  </a:cubicBezTo>
                  <a:cubicBezTo>
                    <a:pt x="24" y="24"/>
                    <a:pt x="24" y="24"/>
                    <a:pt x="24" y="24"/>
                  </a:cubicBezTo>
                  <a:cubicBezTo>
                    <a:pt x="29" y="19"/>
                    <a:pt x="36" y="16"/>
                    <a:pt x="44" y="16"/>
                  </a:cubicBezTo>
                  <a:cubicBezTo>
                    <a:pt x="54" y="16"/>
                    <a:pt x="63" y="22"/>
                    <a:pt x="68" y="30"/>
                  </a:cubicBezTo>
                  <a:cubicBezTo>
                    <a:pt x="84" y="30"/>
                    <a:pt x="84" y="30"/>
                    <a:pt x="84" y="30"/>
                  </a:cubicBezTo>
                  <a:cubicBezTo>
                    <a:pt x="84" y="71"/>
                    <a:pt x="84" y="71"/>
                    <a:pt x="84" y="71"/>
                  </a:cubicBezTo>
                  <a:cubicBezTo>
                    <a:pt x="84" y="78"/>
                    <a:pt x="78" y="84"/>
                    <a:pt x="71" y="84"/>
                  </a:cubicBezTo>
                  <a:cubicBezTo>
                    <a:pt x="17" y="84"/>
                    <a:pt x="17" y="84"/>
                    <a:pt x="17" y="84"/>
                  </a:cubicBezTo>
                  <a:cubicBezTo>
                    <a:pt x="10" y="84"/>
                    <a:pt x="4" y="78"/>
                    <a:pt x="4" y="71"/>
                  </a:cubicBezTo>
                  <a:cubicBezTo>
                    <a:pt x="4" y="30"/>
                    <a:pt x="4" y="30"/>
                    <a:pt x="4" y="30"/>
                  </a:cubicBezTo>
                  <a:cubicBezTo>
                    <a:pt x="4" y="17"/>
                    <a:pt x="4" y="17"/>
                    <a:pt x="4" y="17"/>
                  </a:cubicBezTo>
                  <a:cubicBezTo>
                    <a:pt x="4" y="4"/>
                    <a:pt x="4" y="4"/>
                    <a:pt x="4" y="4"/>
                  </a:cubicBezTo>
                  <a:cubicBezTo>
                    <a:pt x="2" y="7"/>
                    <a:pt x="0" y="10"/>
                    <a:pt x="0" y="14"/>
                  </a:cubicBezTo>
                  <a:cubicBezTo>
                    <a:pt x="0" y="17"/>
                    <a:pt x="0" y="17"/>
                    <a:pt x="0" y="17"/>
                  </a:cubicBezTo>
                  <a:cubicBezTo>
                    <a:pt x="0" y="30"/>
                    <a:pt x="0" y="30"/>
                    <a:pt x="0" y="30"/>
                  </a:cubicBezTo>
                  <a:cubicBezTo>
                    <a:pt x="0" y="71"/>
                    <a:pt x="0" y="71"/>
                    <a:pt x="0" y="71"/>
                  </a:cubicBezTo>
                  <a:cubicBezTo>
                    <a:pt x="0" y="81"/>
                    <a:pt x="7" y="88"/>
                    <a:pt x="17" y="88"/>
                  </a:cubicBezTo>
                  <a:cubicBezTo>
                    <a:pt x="71" y="88"/>
                    <a:pt x="71" y="88"/>
                    <a:pt x="71" y="88"/>
                  </a:cubicBezTo>
                  <a:cubicBezTo>
                    <a:pt x="81" y="88"/>
                    <a:pt x="88" y="81"/>
                    <a:pt x="88" y="71"/>
                  </a:cubicBezTo>
                  <a:close/>
                  <a:moveTo>
                    <a:pt x="82" y="24"/>
                  </a:moveTo>
                  <a:cubicBezTo>
                    <a:pt x="70" y="24"/>
                    <a:pt x="70" y="24"/>
                    <a:pt x="70" y="24"/>
                  </a:cubicBezTo>
                  <a:cubicBezTo>
                    <a:pt x="69" y="24"/>
                    <a:pt x="68" y="23"/>
                    <a:pt x="68" y="22"/>
                  </a:cubicBezTo>
                  <a:cubicBezTo>
                    <a:pt x="68" y="10"/>
                    <a:pt x="68" y="10"/>
                    <a:pt x="68" y="10"/>
                  </a:cubicBezTo>
                  <a:cubicBezTo>
                    <a:pt x="68" y="9"/>
                    <a:pt x="69" y="8"/>
                    <a:pt x="70" y="8"/>
                  </a:cubicBezTo>
                  <a:cubicBezTo>
                    <a:pt x="82" y="8"/>
                    <a:pt x="82" y="8"/>
                    <a:pt x="82" y="8"/>
                  </a:cubicBezTo>
                  <a:cubicBezTo>
                    <a:pt x="83" y="8"/>
                    <a:pt x="84" y="9"/>
                    <a:pt x="84" y="10"/>
                  </a:cubicBezTo>
                  <a:cubicBezTo>
                    <a:pt x="84" y="17"/>
                    <a:pt x="84" y="17"/>
                    <a:pt x="84" y="17"/>
                  </a:cubicBezTo>
                  <a:cubicBezTo>
                    <a:pt x="84" y="22"/>
                    <a:pt x="84" y="22"/>
                    <a:pt x="84" y="22"/>
                  </a:cubicBezTo>
                  <a:cubicBezTo>
                    <a:pt x="84" y="23"/>
                    <a:pt x="83" y="24"/>
                    <a:pt x="8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86" name="Diagram 85">
            <a:extLst>
              <a:ext uri="{FF2B5EF4-FFF2-40B4-BE49-F238E27FC236}">
                <a16:creationId xmlns:a16="http://schemas.microsoft.com/office/drawing/2014/main" id="{C727A4E1-6FEC-A738-4CF1-6C2A514AC32F}"/>
              </a:ext>
            </a:extLst>
          </p:cNvPr>
          <p:cNvGraphicFramePr/>
          <p:nvPr>
            <p:extLst>
              <p:ext uri="{D42A27DB-BD31-4B8C-83A1-F6EECF244321}">
                <p14:modId xmlns:p14="http://schemas.microsoft.com/office/powerpoint/2010/main" val="1735851140"/>
              </p:ext>
            </p:extLst>
          </p:nvPr>
        </p:nvGraphicFramePr>
        <p:xfrm>
          <a:off x="336408" y="1112961"/>
          <a:ext cx="8960054" cy="5295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Oval 22">
            <a:extLst>
              <a:ext uri="{FF2B5EF4-FFF2-40B4-BE49-F238E27FC236}">
                <a16:creationId xmlns:a16="http://schemas.microsoft.com/office/drawing/2014/main" id="{EEECEE2F-C175-6278-03EC-EC45DF9BFD60}"/>
              </a:ext>
              <a:ext uri="{C183D7F6-B498-43B3-948B-1728B52AA6E4}">
                <adec:decorative xmlns:adec="http://schemas.microsoft.com/office/drawing/2017/decorative" val="1"/>
              </a:ext>
            </a:extLst>
          </p:cNvPr>
          <p:cNvSpPr/>
          <p:nvPr/>
        </p:nvSpPr>
        <p:spPr>
          <a:xfrm>
            <a:off x="719063" y="1542887"/>
            <a:ext cx="585247" cy="569523"/>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24" name="Oval 23">
            <a:extLst>
              <a:ext uri="{FF2B5EF4-FFF2-40B4-BE49-F238E27FC236}">
                <a16:creationId xmlns:a16="http://schemas.microsoft.com/office/drawing/2014/main" id="{73DC3B07-0377-6C86-81B8-883B1CB8F949}"/>
              </a:ext>
              <a:ext uri="{C183D7F6-B498-43B3-948B-1728B52AA6E4}">
                <adec:decorative xmlns:adec="http://schemas.microsoft.com/office/drawing/2017/decorative" val="1"/>
              </a:ext>
            </a:extLst>
          </p:cNvPr>
          <p:cNvSpPr/>
          <p:nvPr/>
        </p:nvSpPr>
        <p:spPr>
          <a:xfrm>
            <a:off x="2206513" y="1542886"/>
            <a:ext cx="585247" cy="569523"/>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26" name="Oval 25">
            <a:extLst>
              <a:ext uri="{FF2B5EF4-FFF2-40B4-BE49-F238E27FC236}">
                <a16:creationId xmlns:a16="http://schemas.microsoft.com/office/drawing/2014/main" id="{8036E9EB-9C44-F89B-8736-4A8D127390C3}"/>
              </a:ext>
              <a:ext uri="{C183D7F6-B498-43B3-948B-1728B52AA6E4}">
                <adec:decorative xmlns:adec="http://schemas.microsoft.com/office/drawing/2017/decorative" val="1"/>
              </a:ext>
            </a:extLst>
          </p:cNvPr>
          <p:cNvSpPr/>
          <p:nvPr/>
        </p:nvSpPr>
        <p:spPr>
          <a:xfrm>
            <a:off x="3824081" y="1542886"/>
            <a:ext cx="585247" cy="569523"/>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27" name="Oval 26">
            <a:extLst>
              <a:ext uri="{FF2B5EF4-FFF2-40B4-BE49-F238E27FC236}">
                <a16:creationId xmlns:a16="http://schemas.microsoft.com/office/drawing/2014/main" id="{CD2028A9-25B7-72C1-1466-2E416FD1B1FC}"/>
              </a:ext>
              <a:ext uri="{C183D7F6-B498-43B3-948B-1728B52AA6E4}">
                <adec:decorative xmlns:adec="http://schemas.microsoft.com/office/drawing/2017/decorative" val="1"/>
              </a:ext>
            </a:extLst>
          </p:cNvPr>
          <p:cNvSpPr/>
          <p:nvPr/>
        </p:nvSpPr>
        <p:spPr>
          <a:xfrm>
            <a:off x="5383183" y="1542886"/>
            <a:ext cx="585247" cy="569523"/>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28" name="Oval 27">
            <a:extLst>
              <a:ext uri="{FF2B5EF4-FFF2-40B4-BE49-F238E27FC236}">
                <a16:creationId xmlns:a16="http://schemas.microsoft.com/office/drawing/2014/main" id="{5A3081AB-AC3C-2990-A7BB-32CA339D79AB}"/>
              </a:ext>
              <a:ext uri="{C183D7F6-B498-43B3-948B-1728B52AA6E4}">
                <adec:decorative xmlns:adec="http://schemas.microsoft.com/office/drawing/2017/decorative" val="1"/>
              </a:ext>
            </a:extLst>
          </p:cNvPr>
          <p:cNvSpPr/>
          <p:nvPr/>
        </p:nvSpPr>
        <p:spPr>
          <a:xfrm>
            <a:off x="6920453" y="1523767"/>
            <a:ext cx="585247" cy="569523"/>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29" name="Oval 28">
            <a:extLst>
              <a:ext uri="{FF2B5EF4-FFF2-40B4-BE49-F238E27FC236}">
                <a16:creationId xmlns:a16="http://schemas.microsoft.com/office/drawing/2014/main" id="{3839CC20-879A-AC3A-3E0D-1B0F92FB80AE}"/>
              </a:ext>
              <a:ext uri="{C183D7F6-B498-43B3-948B-1728B52AA6E4}">
                <adec:decorative xmlns:adec="http://schemas.microsoft.com/office/drawing/2017/decorative" val="1"/>
              </a:ext>
            </a:extLst>
          </p:cNvPr>
          <p:cNvSpPr/>
          <p:nvPr/>
        </p:nvSpPr>
        <p:spPr>
          <a:xfrm>
            <a:off x="8338733" y="1542886"/>
            <a:ext cx="585247" cy="569523"/>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30" name="Rectangle 29">
            <a:extLst>
              <a:ext uri="{FF2B5EF4-FFF2-40B4-BE49-F238E27FC236}">
                <a16:creationId xmlns:a16="http://schemas.microsoft.com/office/drawing/2014/main" id="{E552DDB3-3F73-CD92-8716-8D8122ABA417}"/>
              </a:ext>
            </a:extLst>
          </p:cNvPr>
          <p:cNvSpPr/>
          <p:nvPr/>
        </p:nvSpPr>
        <p:spPr>
          <a:xfrm>
            <a:off x="9359165" y="1112961"/>
            <a:ext cx="2737585" cy="1443645"/>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a:latin typeface="+mj-lt"/>
              </a:rPr>
              <a:t>1,869</a:t>
            </a:r>
          </a:p>
          <a:p>
            <a:pPr algn="ctr">
              <a:spcBef>
                <a:spcPts val="600"/>
              </a:spcBef>
            </a:pPr>
            <a:r>
              <a:rPr lang="en-US" b="1">
                <a:latin typeface="+mj-lt"/>
              </a:rPr>
              <a:t>Customers Churned</a:t>
            </a:r>
          </a:p>
        </p:txBody>
      </p:sp>
    </p:spTree>
    <p:extLst>
      <p:ext uri="{BB962C8B-B14F-4D97-AF65-F5344CB8AC3E}">
        <p14:creationId xmlns:p14="http://schemas.microsoft.com/office/powerpoint/2010/main" val="125057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a:t>Demographics</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4</a:t>
            </a:fld>
            <a:endParaRPr lang="en-US"/>
          </a:p>
        </p:txBody>
      </p:sp>
      <p:sp>
        <p:nvSpPr>
          <p:cNvPr id="15" name="Rectangle 14">
            <a:extLst>
              <a:ext uri="{FF2B5EF4-FFF2-40B4-BE49-F238E27FC236}">
                <a16:creationId xmlns:a16="http://schemas.microsoft.com/office/drawing/2014/main" id="{2F262482-E3E6-4492-8A0F-4EB079969074}"/>
              </a:ext>
              <a:ext uri="{C183D7F6-B498-43B3-948B-1728B52AA6E4}">
                <adec:decorative xmlns:adec="http://schemas.microsoft.com/office/drawing/2017/decorative" val="1"/>
              </a:ext>
            </a:extLst>
          </p:cNvPr>
          <p:cNvSpPr/>
          <p:nvPr/>
        </p:nvSpPr>
        <p:spPr>
          <a:xfrm>
            <a:off x="0" y="4825262"/>
            <a:ext cx="12192000" cy="15748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a:t>
            </a:r>
          </a:p>
        </p:txBody>
      </p:sp>
      <p:sp>
        <p:nvSpPr>
          <p:cNvPr id="42" name="TextBox 47">
            <a:extLst>
              <a:ext uri="{FF2B5EF4-FFF2-40B4-BE49-F238E27FC236}">
                <a16:creationId xmlns:a16="http://schemas.microsoft.com/office/drawing/2014/main" id="{2B5BB5A9-EBF5-4B8A-9F43-73BA73A14309}"/>
              </a:ext>
            </a:extLst>
          </p:cNvPr>
          <p:cNvSpPr txBox="1"/>
          <p:nvPr/>
        </p:nvSpPr>
        <p:spPr>
          <a:xfrm>
            <a:off x="447223" y="5076624"/>
            <a:ext cx="5200069" cy="116955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0">
                <a:solidFill>
                  <a:srgbClr val="404040"/>
                </a:solidFill>
                <a:effectLst/>
                <a:latin typeface="Helvetica Neue"/>
              </a:rPr>
              <a:t>There is greater churn with customers who do not have a partner. Telco seems to have more family-oriented packages currently on offer.  Contract plan</a:t>
            </a:r>
            <a:r>
              <a:rPr lang="en-US" sz="1600">
                <a:solidFill>
                  <a:srgbClr val="404040"/>
                </a:solidFill>
                <a:latin typeface="Helvetica Neue"/>
              </a:rPr>
              <a:t>s should be more affordable to single-person households. </a:t>
            </a:r>
            <a:endParaRPr lang="en-US" sz="1600" i="0">
              <a:solidFill>
                <a:srgbClr val="404040"/>
              </a:solidFill>
              <a:effectLst/>
              <a:latin typeface="Helvetica Neue"/>
            </a:endParaRPr>
          </a:p>
          <a:p>
            <a:pPr algn="r"/>
            <a:endParaRPr lang="en-US" sz="1200">
              <a:solidFill>
                <a:schemeClr val="tx1">
                  <a:lumMod val="75000"/>
                  <a:lumOff val="25000"/>
                </a:schemeClr>
              </a:solidFill>
            </a:endParaRPr>
          </a:p>
        </p:txBody>
      </p:sp>
      <p:cxnSp>
        <p:nvCxnSpPr>
          <p:cNvPr id="18" name="Straight Connector 17">
            <a:extLst>
              <a:ext uri="{FF2B5EF4-FFF2-40B4-BE49-F238E27FC236}">
                <a16:creationId xmlns:a16="http://schemas.microsoft.com/office/drawing/2014/main" id="{20C89A7C-22CD-4EA2-8D41-03122A25549C}"/>
              </a:ext>
              <a:ext uri="{C183D7F6-B498-43B3-948B-1728B52AA6E4}">
                <adec:decorative xmlns:adec="http://schemas.microsoft.com/office/drawing/2017/decorative" val="1"/>
              </a:ext>
            </a:extLst>
          </p:cNvPr>
          <p:cNvCxnSpPr/>
          <p:nvPr/>
        </p:nvCxnSpPr>
        <p:spPr>
          <a:xfrm>
            <a:off x="5913670" y="4922735"/>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1" name="Picture 20" descr="Chart, bar chart&#10;&#10;Description automatically generated">
            <a:extLst>
              <a:ext uri="{FF2B5EF4-FFF2-40B4-BE49-F238E27FC236}">
                <a16:creationId xmlns:a16="http://schemas.microsoft.com/office/drawing/2014/main" id="{E307147C-5F84-B8B8-91A9-953CE49F5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995" y="1412329"/>
            <a:ext cx="5433805" cy="2951047"/>
          </a:xfrm>
          <a:prstGeom prst="rect">
            <a:avLst/>
          </a:prstGeom>
        </p:spPr>
      </p:pic>
      <p:pic>
        <p:nvPicPr>
          <p:cNvPr id="31" name="Picture 30" descr="Chart, bar chart&#10;&#10;Description automatically generated">
            <a:extLst>
              <a:ext uri="{FF2B5EF4-FFF2-40B4-BE49-F238E27FC236}">
                <a16:creationId xmlns:a16="http://schemas.microsoft.com/office/drawing/2014/main" id="{665AAC7A-6920-8D01-3679-1425ECC864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608" y="1486302"/>
            <a:ext cx="5081686" cy="2833704"/>
          </a:xfrm>
          <a:prstGeom prst="rect">
            <a:avLst/>
          </a:prstGeom>
        </p:spPr>
      </p:pic>
      <p:sp>
        <p:nvSpPr>
          <p:cNvPr id="46" name="TextBox 47">
            <a:extLst>
              <a:ext uri="{FF2B5EF4-FFF2-40B4-BE49-F238E27FC236}">
                <a16:creationId xmlns:a16="http://schemas.microsoft.com/office/drawing/2014/main" id="{2EAD8A54-31C8-1934-D85B-A5A9A4A6240B}"/>
              </a:ext>
            </a:extLst>
          </p:cNvPr>
          <p:cNvSpPr txBox="1"/>
          <p:nvPr/>
        </p:nvSpPr>
        <p:spPr>
          <a:xfrm>
            <a:off x="6153731" y="5076624"/>
            <a:ext cx="5200069" cy="116955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0">
                <a:solidFill>
                  <a:srgbClr val="404040"/>
                </a:solidFill>
                <a:effectLst/>
                <a:latin typeface="Helvetica Neue"/>
              </a:rPr>
              <a:t>There is a similar pattern with customers without any dependents. </a:t>
            </a:r>
            <a:r>
              <a:rPr lang="en-US" sz="1600">
                <a:solidFill>
                  <a:srgbClr val="404040"/>
                </a:solidFill>
                <a:latin typeface="Helvetica Neue"/>
              </a:rPr>
              <a:t>There needs to be less upfront costs for single-person households as there seems to be a slant towards family plans/contracts.</a:t>
            </a:r>
            <a:endParaRPr lang="en-US" sz="1600" i="0">
              <a:solidFill>
                <a:srgbClr val="404040"/>
              </a:solidFill>
              <a:effectLst/>
              <a:latin typeface="Helvetica Neue"/>
            </a:endParaRPr>
          </a:p>
          <a:p>
            <a:pPr algn="r"/>
            <a:endParaRPr lang="en-US" sz="1200">
              <a:solidFill>
                <a:schemeClr val="tx1">
                  <a:lumMod val="75000"/>
                  <a:lumOff val="25000"/>
                </a:schemeClr>
              </a:solidFill>
            </a:endParaRPr>
          </a:p>
        </p:txBody>
      </p:sp>
    </p:spTree>
    <p:extLst>
      <p:ext uri="{BB962C8B-B14F-4D97-AF65-F5344CB8AC3E}">
        <p14:creationId xmlns:p14="http://schemas.microsoft.com/office/powerpoint/2010/main" val="96169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a:t>Telco Services and packages</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5</a:t>
            </a:fld>
            <a:endParaRPr lang="en-US"/>
          </a:p>
        </p:txBody>
      </p:sp>
      <p:sp>
        <p:nvSpPr>
          <p:cNvPr id="15" name="Rectangle 14">
            <a:extLst>
              <a:ext uri="{FF2B5EF4-FFF2-40B4-BE49-F238E27FC236}">
                <a16:creationId xmlns:a16="http://schemas.microsoft.com/office/drawing/2014/main" id="{2F262482-E3E6-4492-8A0F-4EB079969074}"/>
              </a:ext>
              <a:ext uri="{C183D7F6-B498-43B3-948B-1728B52AA6E4}">
                <adec:decorative xmlns:adec="http://schemas.microsoft.com/office/drawing/2017/decorative" val="1"/>
              </a:ext>
            </a:extLst>
          </p:cNvPr>
          <p:cNvSpPr/>
          <p:nvPr/>
        </p:nvSpPr>
        <p:spPr>
          <a:xfrm>
            <a:off x="9326" y="4825262"/>
            <a:ext cx="12192000" cy="15748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a:t>
            </a:r>
          </a:p>
        </p:txBody>
      </p:sp>
      <p:sp>
        <p:nvSpPr>
          <p:cNvPr id="42" name="TextBox 47">
            <a:extLst>
              <a:ext uri="{FF2B5EF4-FFF2-40B4-BE49-F238E27FC236}">
                <a16:creationId xmlns:a16="http://schemas.microsoft.com/office/drawing/2014/main" id="{2B5BB5A9-EBF5-4B8A-9F43-73BA73A14309}"/>
              </a:ext>
            </a:extLst>
          </p:cNvPr>
          <p:cNvSpPr txBox="1"/>
          <p:nvPr/>
        </p:nvSpPr>
        <p:spPr>
          <a:xfrm>
            <a:off x="447223" y="4953513"/>
            <a:ext cx="5685100" cy="141577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a:solidFill>
                  <a:srgbClr val="404040"/>
                </a:solidFill>
                <a:latin typeface="Helvetica Neue"/>
              </a:rPr>
              <a:t>Those customers w</a:t>
            </a:r>
            <a:r>
              <a:rPr lang="en-US" sz="1600" i="0">
                <a:solidFill>
                  <a:srgbClr val="404040"/>
                </a:solidFill>
                <a:effectLst/>
                <a:latin typeface="Helvetica Neue"/>
              </a:rPr>
              <a:t>ith fiber optic internet are more probable to churn than any other internet type. Fiber Optic is a more sophisticated type of internet service and therefore demands higher costs. Telco should look to lower costs for fiber optic to make it a more attractive option.</a:t>
            </a:r>
          </a:p>
          <a:p>
            <a:pPr algn="r"/>
            <a:endParaRPr lang="en-US" sz="1200">
              <a:solidFill>
                <a:schemeClr val="tx1">
                  <a:lumMod val="75000"/>
                  <a:lumOff val="25000"/>
                </a:schemeClr>
              </a:solidFill>
            </a:endParaRPr>
          </a:p>
        </p:txBody>
      </p:sp>
      <p:cxnSp>
        <p:nvCxnSpPr>
          <p:cNvPr id="18" name="Straight Connector 17">
            <a:extLst>
              <a:ext uri="{FF2B5EF4-FFF2-40B4-BE49-F238E27FC236}">
                <a16:creationId xmlns:a16="http://schemas.microsoft.com/office/drawing/2014/main" id="{20C89A7C-22CD-4EA2-8D41-03122A25549C}"/>
              </a:ext>
              <a:ext uri="{C183D7F6-B498-43B3-948B-1728B52AA6E4}">
                <adec:decorative xmlns:adec="http://schemas.microsoft.com/office/drawing/2017/decorative" val="1"/>
              </a:ext>
            </a:extLst>
          </p:cNvPr>
          <p:cNvCxnSpPr/>
          <p:nvPr/>
        </p:nvCxnSpPr>
        <p:spPr>
          <a:xfrm>
            <a:off x="6325778" y="4900394"/>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Picture 5" descr="Chart, bar chart&#10;&#10;Description automatically generated">
            <a:extLst>
              <a:ext uri="{FF2B5EF4-FFF2-40B4-BE49-F238E27FC236}">
                <a16:creationId xmlns:a16="http://schemas.microsoft.com/office/drawing/2014/main" id="{9D74B405-CA67-9ECF-E019-C54287B4B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77" y="1210676"/>
            <a:ext cx="5575123" cy="3261392"/>
          </a:xfrm>
          <a:prstGeom prst="rect">
            <a:avLst/>
          </a:prstGeom>
        </p:spPr>
      </p:pic>
      <p:pic>
        <p:nvPicPr>
          <p:cNvPr id="8" name="Picture 7" descr="Chart, bar chart&#10;&#10;Description automatically generated">
            <a:extLst>
              <a:ext uri="{FF2B5EF4-FFF2-40B4-BE49-F238E27FC236}">
                <a16:creationId xmlns:a16="http://schemas.microsoft.com/office/drawing/2014/main" id="{6611CEA1-401D-C6BE-7A08-C06DB6C0F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0548" y="1223480"/>
            <a:ext cx="5403325" cy="3244766"/>
          </a:xfrm>
          <a:prstGeom prst="rect">
            <a:avLst/>
          </a:prstGeom>
        </p:spPr>
      </p:pic>
      <p:sp>
        <p:nvSpPr>
          <p:cNvPr id="173" name="TextBox 47">
            <a:extLst>
              <a:ext uri="{FF2B5EF4-FFF2-40B4-BE49-F238E27FC236}">
                <a16:creationId xmlns:a16="http://schemas.microsoft.com/office/drawing/2014/main" id="{B0753779-55A0-31AD-D2CC-1E61B2428C44}"/>
              </a:ext>
            </a:extLst>
          </p:cNvPr>
          <p:cNvSpPr txBox="1"/>
          <p:nvPr/>
        </p:nvSpPr>
        <p:spPr>
          <a:xfrm>
            <a:off x="6519234" y="4963477"/>
            <a:ext cx="5425951" cy="141577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404040"/>
                </a:solidFill>
                <a:latin typeface="Helvetica Neue"/>
              </a:rPr>
              <a:t>Customers </a:t>
            </a:r>
            <a:r>
              <a:rPr lang="en-US" sz="1600" i="0">
                <a:solidFill>
                  <a:srgbClr val="404040"/>
                </a:solidFill>
                <a:effectLst/>
                <a:latin typeface="Helvetica Neue"/>
              </a:rPr>
              <a:t>who have a month-to-month contract have a very high churn rate compared to the one-year or two-year contracts. Telco should offer additional popular features or a discounted price for monthly contracts to increase retention among its customer base.</a:t>
            </a:r>
          </a:p>
          <a:p>
            <a:pPr algn="l"/>
            <a:endParaRPr lang="en-US" sz="1200">
              <a:solidFill>
                <a:schemeClr val="tx1">
                  <a:lumMod val="75000"/>
                  <a:lumOff val="25000"/>
                </a:schemeClr>
              </a:solidFill>
            </a:endParaRPr>
          </a:p>
        </p:txBody>
      </p:sp>
    </p:spTree>
    <p:extLst>
      <p:ext uri="{BB962C8B-B14F-4D97-AF65-F5344CB8AC3E}">
        <p14:creationId xmlns:p14="http://schemas.microsoft.com/office/powerpoint/2010/main" val="388291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a:t>technological features</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6</a:t>
            </a:fld>
            <a:endParaRPr lang="en-US"/>
          </a:p>
        </p:txBody>
      </p:sp>
      <p:sp>
        <p:nvSpPr>
          <p:cNvPr id="15" name="Rectangle 14">
            <a:extLst>
              <a:ext uri="{FF2B5EF4-FFF2-40B4-BE49-F238E27FC236}">
                <a16:creationId xmlns:a16="http://schemas.microsoft.com/office/drawing/2014/main" id="{2F262482-E3E6-4492-8A0F-4EB079969074}"/>
              </a:ext>
              <a:ext uri="{C183D7F6-B498-43B3-948B-1728B52AA6E4}">
                <adec:decorative xmlns:adec="http://schemas.microsoft.com/office/drawing/2017/decorative" val="1"/>
              </a:ext>
            </a:extLst>
          </p:cNvPr>
          <p:cNvSpPr/>
          <p:nvPr/>
        </p:nvSpPr>
        <p:spPr>
          <a:xfrm>
            <a:off x="9326" y="5068111"/>
            <a:ext cx="12192000" cy="1331952"/>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a:t>
            </a:r>
          </a:p>
        </p:txBody>
      </p:sp>
      <p:sp>
        <p:nvSpPr>
          <p:cNvPr id="42" name="TextBox 47">
            <a:extLst>
              <a:ext uri="{FF2B5EF4-FFF2-40B4-BE49-F238E27FC236}">
                <a16:creationId xmlns:a16="http://schemas.microsoft.com/office/drawing/2014/main" id="{2B5BB5A9-EBF5-4B8A-9F43-73BA73A14309}"/>
              </a:ext>
            </a:extLst>
          </p:cNvPr>
          <p:cNvSpPr txBox="1"/>
          <p:nvPr/>
        </p:nvSpPr>
        <p:spPr>
          <a:xfrm>
            <a:off x="204281" y="5279106"/>
            <a:ext cx="11682919" cy="73866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0">
                <a:solidFill>
                  <a:srgbClr val="404040"/>
                </a:solidFill>
                <a:effectLst/>
                <a:latin typeface="Helvetica Neue"/>
              </a:rPr>
              <a:t>Customers without these three technological features (Online Security, Online Backup, Device Protection) are far more likely to churn than with customers who do have those features. Instead of prioritizing one feature over another, Telco should make sure all three additional tech features are included in its packages currently on offer to ensure customer retention.</a:t>
            </a:r>
            <a:endParaRPr lang="en-US" sz="1200">
              <a:solidFill>
                <a:srgbClr val="404040"/>
              </a:solidFill>
            </a:endParaRPr>
          </a:p>
        </p:txBody>
      </p:sp>
      <p:pic>
        <p:nvPicPr>
          <p:cNvPr id="14" name="Picture 13" descr="Chart, bar chart&#10;&#10;Description automatically generated">
            <a:extLst>
              <a:ext uri="{FF2B5EF4-FFF2-40B4-BE49-F238E27FC236}">
                <a16:creationId xmlns:a16="http://schemas.microsoft.com/office/drawing/2014/main" id="{366E7E6E-BCF3-B2F1-CCC2-0C6CF6020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565" y="1348176"/>
            <a:ext cx="3973522" cy="3337642"/>
          </a:xfrm>
          <a:prstGeom prst="rect">
            <a:avLst/>
          </a:prstGeom>
        </p:spPr>
      </p:pic>
      <p:pic>
        <p:nvPicPr>
          <p:cNvPr id="17" name="Picture 16" descr="Chart, bar chart&#10;&#10;Description automatically generated">
            <a:extLst>
              <a:ext uri="{FF2B5EF4-FFF2-40B4-BE49-F238E27FC236}">
                <a16:creationId xmlns:a16="http://schemas.microsoft.com/office/drawing/2014/main" id="{8580F62C-09E5-EF5D-E272-393901DA8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4143" y="1326294"/>
            <a:ext cx="3779557" cy="3359524"/>
          </a:xfrm>
          <a:prstGeom prst="rect">
            <a:avLst/>
          </a:prstGeom>
        </p:spPr>
      </p:pic>
      <p:pic>
        <p:nvPicPr>
          <p:cNvPr id="22" name="Picture 21" descr="Chart&#10;&#10;Description automatically generated">
            <a:extLst>
              <a:ext uri="{FF2B5EF4-FFF2-40B4-BE49-F238E27FC236}">
                <a16:creationId xmlns:a16="http://schemas.microsoft.com/office/drawing/2014/main" id="{F89442B4-B14B-794B-244D-68A03BC990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970" y="1344020"/>
            <a:ext cx="3876539" cy="3341798"/>
          </a:xfrm>
          <a:prstGeom prst="rect">
            <a:avLst/>
          </a:prstGeom>
        </p:spPr>
      </p:pic>
    </p:spTree>
    <p:extLst>
      <p:ext uri="{BB962C8B-B14F-4D97-AF65-F5344CB8AC3E}">
        <p14:creationId xmlns:p14="http://schemas.microsoft.com/office/powerpoint/2010/main" val="127478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a:t>Customer features</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7</a:t>
            </a:fld>
            <a:endParaRPr lang="en-US"/>
          </a:p>
        </p:txBody>
      </p:sp>
      <p:sp>
        <p:nvSpPr>
          <p:cNvPr id="15" name="Rectangle 14">
            <a:extLst>
              <a:ext uri="{FF2B5EF4-FFF2-40B4-BE49-F238E27FC236}">
                <a16:creationId xmlns:a16="http://schemas.microsoft.com/office/drawing/2014/main" id="{2F262482-E3E6-4492-8A0F-4EB079969074}"/>
              </a:ext>
              <a:ext uri="{C183D7F6-B498-43B3-948B-1728B52AA6E4}">
                <adec:decorative xmlns:adec="http://schemas.microsoft.com/office/drawing/2017/decorative" val="1"/>
              </a:ext>
            </a:extLst>
          </p:cNvPr>
          <p:cNvSpPr/>
          <p:nvPr/>
        </p:nvSpPr>
        <p:spPr>
          <a:xfrm>
            <a:off x="9326" y="4825262"/>
            <a:ext cx="12192000" cy="15748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a:t>
            </a:r>
          </a:p>
        </p:txBody>
      </p:sp>
      <p:sp>
        <p:nvSpPr>
          <p:cNvPr id="42" name="TextBox 47">
            <a:extLst>
              <a:ext uri="{FF2B5EF4-FFF2-40B4-BE49-F238E27FC236}">
                <a16:creationId xmlns:a16="http://schemas.microsoft.com/office/drawing/2014/main" id="{2B5BB5A9-EBF5-4B8A-9F43-73BA73A14309}"/>
              </a:ext>
            </a:extLst>
          </p:cNvPr>
          <p:cNvSpPr txBox="1"/>
          <p:nvPr/>
        </p:nvSpPr>
        <p:spPr>
          <a:xfrm>
            <a:off x="447223" y="5168957"/>
            <a:ext cx="5425951" cy="984885"/>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404040"/>
                </a:solidFill>
                <a:latin typeface="Helvetica Neue"/>
              </a:rPr>
              <a:t>Those with paperless billing have much greater churn. </a:t>
            </a:r>
            <a:r>
              <a:rPr lang="en-US" sz="1600" i="0">
                <a:solidFill>
                  <a:srgbClr val="404040"/>
                </a:solidFill>
                <a:effectLst/>
                <a:latin typeface="Helvetica Neue"/>
              </a:rPr>
              <a:t>Telco should revisit paperless billing as feature and consider removing it as a default feature and instead making it something customers opt into should they choose to.</a:t>
            </a:r>
            <a:endParaRPr lang="en-US" sz="1200">
              <a:solidFill>
                <a:srgbClr val="404040"/>
              </a:solidFill>
            </a:endParaRPr>
          </a:p>
        </p:txBody>
      </p:sp>
      <p:cxnSp>
        <p:nvCxnSpPr>
          <p:cNvPr id="18" name="Straight Connector 17">
            <a:extLst>
              <a:ext uri="{FF2B5EF4-FFF2-40B4-BE49-F238E27FC236}">
                <a16:creationId xmlns:a16="http://schemas.microsoft.com/office/drawing/2014/main" id="{20C89A7C-22CD-4EA2-8D41-03122A25549C}"/>
              </a:ext>
              <a:ext uri="{C183D7F6-B498-43B3-948B-1728B52AA6E4}">
                <adec:decorative xmlns:adec="http://schemas.microsoft.com/office/drawing/2017/decorative" val="1"/>
              </a:ext>
            </a:extLst>
          </p:cNvPr>
          <p:cNvCxnSpPr/>
          <p:nvPr/>
        </p:nvCxnSpPr>
        <p:spPr>
          <a:xfrm>
            <a:off x="6052402" y="4900394"/>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descr="Chart, bar chart&#10;&#10;Description automatically generated">
            <a:extLst>
              <a:ext uri="{FF2B5EF4-FFF2-40B4-BE49-F238E27FC236}">
                <a16:creationId xmlns:a16="http://schemas.microsoft.com/office/drawing/2014/main" id="{7D4E8953-1F6E-A166-1ACC-073A8D6EF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77" y="1239815"/>
            <a:ext cx="5320197" cy="3380542"/>
          </a:xfrm>
          <a:prstGeom prst="rect">
            <a:avLst/>
          </a:prstGeom>
        </p:spPr>
      </p:pic>
      <p:pic>
        <p:nvPicPr>
          <p:cNvPr id="10" name="Picture 9" descr="Chart, bar chart&#10;&#10;Description automatically generated">
            <a:extLst>
              <a:ext uri="{FF2B5EF4-FFF2-40B4-BE49-F238E27FC236}">
                <a16:creationId xmlns:a16="http://schemas.microsoft.com/office/drawing/2014/main" id="{AEC87458-36EA-A2FC-B685-BC5962A898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2761" y="1230719"/>
            <a:ext cx="5444889" cy="3405480"/>
          </a:xfrm>
          <a:prstGeom prst="rect">
            <a:avLst/>
          </a:prstGeom>
        </p:spPr>
      </p:pic>
      <p:sp>
        <p:nvSpPr>
          <p:cNvPr id="19" name="TextBox 47">
            <a:extLst>
              <a:ext uri="{FF2B5EF4-FFF2-40B4-BE49-F238E27FC236}">
                <a16:creationId xmlns:a16="http://schemas.microsoft.com/office/drawing/2014/main" id="{CF10B28A-6424-728F-0360-9B2FFB2F4874}"/>
              </a:ext>
            </a:extLst>
          </p:cNvPr>
          <p:cNvSpPr txBox="1"/>
          <p:nvPr/>
        </p:nvSpPr>
        <p:spPr>
          <a:xfrm>
            <a:off x="6242229" y="5120220"/>
            <a:ext cx="5425951" cy="984885"/>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0">
                <a:solidFill>
                  <a:srgbClr val="404040"/>
                </a:solidFill>
                <a:effectLst/>
                <a:latin typeface="Helvetica Neue"/>
              </a:rPr>
              <a:t>Telco should invest </a:t>
            </a:r>
            <a:r>
              <a:rPr lang="en-US" sz="1600">
                <a:solidFill>
                  <a:srgbClr val="404040"/>
                </a:solidFill>
                <a:latin typeface="Helvetica Neue"/>
              </a:rPr>
              <a:t>into tech support </a:t>
            </a:r>
            <a:r>
              <a:rPr lang="en-US" sz="1600" i="0">
                <a:solidFill>
                  <a:srgbClr val="404040"/>
                </a:solidFill>
                <a:effectLst/>
                <a:latin typeface="Helvetica Neue"/>
              </a:rPr>
              <a:t>availability, either by extending hours where </a:t>
            </a:r>
            <a:r>
              <a:rPr lang="en-US" sz="1600">
                <a:solidFill>
                  <a:srgbClr val="404040"/>
                </a:solidFill>
                <a:latin typeface="Helvetica Neue"/>
              </a:rPr>
              <a:t>tech support is available or hiring more tech support agents as having </a:t>
            </a:r>
            <a:r>
              <a:rPr lang="en-US" sz="1600" i="0">
                <a:solidFill>
                  <a:srgbClr val="404040"/>
                </a:solidFill>
                <a:effectLst/>
                <a:latin typeface="Helvetica Neue"/>
              </a:rPr>
              <a:t>this feature will greatly reduce churn.</a:t>
            </a:r>
            <a:endParaRPr lang="en-US" sz="1200">
              <a:solidFill>
                <a:srgbClr val="404040"/>
              </a:solidFill>
            </a:endParaRPr>
          </a:p>
        </p:txBody>
      </p:sp>
    </p:spTree>
    <p:extLst>
      <p:ext uri="{BB962C8B-B14F-4D97-AF65-F5344CB8AC3E}">
        <p14:creationId xmlns:p14="http://schemas.microsoft.com/office/powerpoint/2010/main" val="295231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B90A0293-7937-93B6-8AAC-91A47765AE49}"/>
              </a:ext>
              <a:ext uri="{C183D7F6-B498-43B3-948B-1728B52AA6E4}">
                <adec:decorative xmlns:adec="http://schemas.microsoft.com/office/drawing/2017/decorative" val="1"/>
              </a:ext>
            </a:extLst>
          </p:cNvPr>
          <p:cNvSpPr/>
          <p:nvPr/>
        </p:nvSpPr>
        <p:spPr>
          <a:xfrm>
            <a:off x="9326" y="4825262"/>
            <a:ext cx="12192000" cy="15748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a:t>
            </a:r>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a:xfrm>
            <a:off x="838200" y="370175"/>
            <a:ext cx="10515600" cy="498598"/>
          </a:xfrm>
        </p:spPr>
        <p:txBody>
          <a:bodyPr/>
          <a:lstStyle/>
          <a:p>
            <a:r>
              <a:rPr lang="en-US"/>
              <a:t>Customer behavior</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8</a:t>
            </a:fld>
            <a:endParaRPr lang="en-US"/>
          </a:p>
        </p:txBody>
      </p:sp>
      <p:sp>
        <p:nvSpPr>
          <p:cNvPr id="42" name="TextBox 47">
            <a:extLst>
              <a:ext uri="{FF2B5EF4-FFF2-40B4-BE49-F238E27FC236}">
                <a16:creationId xmlns:a16="http://schemas.microsoft.com/office/drawing/2014/main" id="{2B5BB5A9-EBF5-4B8A-9F43-73BA73A14309}"/>
              </a:ext>
            </a:extLst>
          </p:cNvPr>
          <p:cNvSpPr txBox="1"/>
          <p:nvPr/>
        </p:nvSpPr>
        <p:spPr>
          <a:xfrm>
            <a:off x="448621" y="4943984"/>
            <a:ext cx="5220213" cy="133882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404040"/>
                </a:solidFill>
                <a:latin typeface="Helvetica Neue"/>
              </a:rPr>
              <a:t>Most churn that is taking place takes place early on in a customer’s tenure. Conversely, there is a </a:t>
            </a:r>
            <a:r>
              <a:rPr lang="en-US" sz="1500" i="0">
                <a:solidFill>
                  <a:srgbClr val="404040"/>
                </a:solidFill>
                <a:effectLst/>
                <a:latin typeface="Helvetica Neue"/>
              </a:rPr>
              <a:t>very high retention </a:t>
            </a:r>
            <a:r>
              <a:rPr lang="en-US" sz="1500">
                <a:solidFill>
                  <a:srgbClr val="404040"/>
                </a:solidFill>
                <a:latin typeface="Helvetica Neue"/>
              </a:rPr>
              <a:t>with the higher number of months. </a:t>
            </a:r>
            <a:r>
              <a:rPr lang="en-US" sz="1500" i="0">
                <a:solidFill>
                  <a:srgbClr val="404040"/>
                </a:solidFill>
                <a:effectLst/>
                <a:latin typeface="Helvetica Neue"/>
              </a:rPr>
              <a:t>This means Telco should focus on retaining those customers early on as there is a greater chance that they remain customers in the long run.</a:t>
            </a:r>
          </a:p>
          <a:p>
            <a:pPr algn="r"/>
            <a:r>
              <a:rPr lang="en-US" sz="1200">
                <a:solidFill>
                  <a:schemeClr val="tx1">
                    <a:lumMod val="75000"/>
                    <a:lumOff val="25000"/>
                  </a:schemeClr>
                </a:solidFill>
              </a:rPr>
              <a:t>. </a:t>
            </a:r>
          </a:p>
        </p:txBody>
      </p:sp>
      <p:cxnSp>
        <p:nvCxnSpPr>
          <p:cNvPr id="18" name="Straight Connector 17">
            <a:extLst>
              <a:ext uri="{FF2B5EF4-FFF2-40B4-BE49-F238E27FC236}">
                <a16:creationId xmlns:a16="http://schemas.microsoft.com/office/drawing/2014/main" id="{20C89A7C-22CD-4EA2-8D41-03122A25549C}"/>
              </a:ext>
              <a:ext uri="{C183D7F6-B498-43B3-948B-1728B52AA6E4}">
                <adec:decorative xmlns:adec="http://schemas.microsoft.com/office/drawing/2017/decorative" val="1"/>
              </a:ext>
            </a:extLst>
          </p:cNvPr>
          <p:cNvCxnSpPr/>
          <p:nvPr/>
        </p:nvCxnSpPr>
        <p:spPr>
          <a:xfrm>
            <a:off x="5849731"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Picture 5" descr="Chart, bar chart&#10;&#10;Description automatically generated">
            <a:extLst>
              <a:ext uri="{FF2B5EF4-FFF2-40B4-BE49-F238E27FC236}">
                <a16:creationId xmlns:a16="http://schemas.microsoft.com/office/drawing/2014/main" id="{C6DCF079-6E35-180F-09DF-D3035323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267" y="1160539"/>
            <a:ext cx="5877155" cy="3483067"/>
          </a:xfrm>
          <a:prstGeom prst="rect">
            <a:avLst/>
          </a:prstGeom>
        </p:spPr>
      </p:pic>
      <p:pic>
        <p:nvPicPr>
          <p:cNvPr id="8" name="Picture 7" descr="Chart&#10;&#10;Description automatically generated">
            <a:extLst>
              <a:ext uri="{FF2B5EF4-FFF2-40B4-BE49-F238E27FC236}">
                <a16:creationId xmlns:a16="http://schemas.microsoft.com/office/drawing/2014/main" id="{DEBF6B76-3D83-AAD8-235F-AEE2E6049A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65" y="1146096"/>
            <a:ext cx="5591749" cy="3491379"/>
          </a:xfrm>
          <a:prstGeom prst="rect">
            <a:avLst/>
          </a:prstGeom>
        </p:spPr>
      </p:pic>
      <p:sp>
        <p:nvSpPr>
          <p:cNvPr id="152" name="TextBox 47">
            <a:extLst>
              <a:ext uri="{FF2B5EF4-FFF2-40B4-BE49-F238E27FC236}">
                <a16:creationId xmlns:a16="http://schemas.microsoft.com/office/drawing/2014/main" id="{2CE8F668-34B7-855D-64B8-688A1F616E64}"/>
              </a:ext>
            </a:extLst>
          </p:cNvPr>
          <p:cNvSpPr txBox="1"/>
          <p:nvPr/>
        </p:nvSpPr>
        <p:spPr>
          <a:xfrm>
            <a:off x="6133587" y="5114992"/>
            <a:ext cx="5220213" cy="923330"/>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i="0">
                <a:solidFill>
                  <a:srgbClr val="404040"/>
                </a:solidFill>
                <a:effectLst/>
                <a:latin typeface="Helvetica Neue"/>
              </a:rPr>
              <a:t>Electronic Check has the highest churn rate of all payment methods. Telco should invest in building an infrastructure to help better facilitate transactions with E-checks to help retain those customers that use that payment method.</a:t>
            </a:r>
            <a:endParaRPr lang="en-US" sz="1200">
              <a:solidFill>
                <a:srgbClr val="404040"/>
              </a:solidFill>
            </a:endParaRPr>
          </a:p>
        </p:txBody>
      </p:sp>
    </p:spTree>
    <p:extLst>
      <p:ext uri="{BB962C8B-B14F-4D97-AF65-F5344CB8AC3E}">
        <p14:creationId xmlns:p14="http://schemas.microsoft.com/office/powerpoint/2010/main" val="91043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B90A0293-7937-93B6-8AAC-91A47765AE49}"/>
              </a:ext>
              <a:ext uri="{C183D7F6-B498-43B3-948B-1728B52AA6E4}">
                <adec:decorative xmlns:adec="http://schemas.microsoft.com/office/drawing/2017/decorative" val="1"/>
              </a:ext>
            </a:extLst>
          </p:cNvPr>
          <p:cNvSpPr/>
          <p:nvPr/>
        </p:nvSpPr>
        <p:spPr>
          <a:xfrm>
            <a:off x="9326" y="4825262"/>
            <a:ext cx="12192000" cy="15748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a:t>
            </a:r>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a:xfrm>
            <a:off x="838200" y="351322"/>
            <a:ext cx="10515600" cy="498598"/>
          </a:xfrm>
        </p:spPr>
        <p:txBody>
          <a:bodyPr/>
          <a:lstStyle/>
          <a:p>
            <a:r>
              <a:rPr lang="en-US"/>
              <a:t>Charges</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9</a:t>
            </a:fld>
            <a:endParaRPr lang="en-US"/>
          </a:p>
        </p:txBody>
      </p:sp>
      <p:sp>
        <p:nvSpPr>
          <p:cNvPr id="42" name="TextBox 47">
            <a:extLst>
              <a:ext uri="{FF2B5EF4-FFF2-40B4-BE49-F238E27FC236}">
                <a16:creationId xmlns:a16="http://schemas.microsoft.com/office/drawing/2014/main" id="{2B5BB5A9-EBF5-4B8A-9F43-73BA73A14309}"/>
              </a:ext>
            </a:extLst>
          </p:cNvPr>
          <p:cNvSpPr txBox="1"/>
          <p:nvPr/>
        </p:nvSpPr>
        <p:spPr>
          <a:xfrm>
            <a:off x="448621" y="4943984"/>
            <a:ext cx="5220213" cy="133882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i="0">
                <a:solidFill>
                  <a:srgbClr val="404040"/>
                </a:solidFill>
                <a:effectLst/>
                <a:latin typeface="Helvetica Neue"/>
              </a:rPr>
              <a:t>Most customers who churn are the ones who are charged between 80 and 100 monthly on average. Conversely the most retained customer base are the ones who are charged between 0-40 monthly. Upfront monthly costs should be kept lowered to attract new customers and to retain as well.</a:t>
            </a:r>
          </a:p>
          <a:p>
            <a:r>
              <a:rPr lang="en-US" sz="1200">
                <a:solidFill>
                  <a:schemeClr val="tx1">
                    <a:lumMod val="75000"/>
                    <a:lumOff val="25000"/>
                  </a:schemeClr>
                </a:solidFill>
              </a:rPr>
              <a:t>. </a:t>
            </a:r>
          </a:p>
        </p:txBody>
      </p:sp>
      <p:cxnSp>
        <p:nvCxnSpPr>
          <p:cNvPr id="18" name="Straight Connector 17">
            <a:extLst>
              <a:ext uri="{FF2B5EF4-FFF2-40B4-BE49-F238E27FC236}">
                <a16:creationId xmlns:a16="http://schemas.microsoft.com/office/drawing/2014/main" id="{20C89A7C-22CD-4EA2-8D41-03122A25549C}"/>
              </a:ext>
              <a:ext uri="{C183D7F6-B498-43B3-948B-1728B52AA6E4}">
                <adec:decorative xmlns:adec="http://schemas.microsoft.com/office/drawing/2017/decorative" val="1"/>
              </a:ext>
            </a:extLst>
          </p:cNvPr>
          <p:cNvCxnSpPr/>
          <p:nvPr/>
        </p:nvCxnSpPr>
        <p:spPr>
          <a:xfrm>
            <a:off x="6113681"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2" name="TextBox 47">
            <a:extLst>
              <a:ext uri="{FF2B5EF4-FFF2-40B4-BE49-F238E27FC236}">
                <a16:creationId xmlns:a16="http://schemas.microsoft.com/office/drawing/2014/main" id="{2CE8F668-34B7-855D-64B8-688A1F616E64}"/>
              </a:ext>
            </a:extLst>
          </p:cNvPr>
          <p:cNvSpPr txBox="1"/>
          <p:nvPr/>
        </p:nvSpPr>
        <p:spPr>
          <a:xfrm>
            <a:off x="6523166" y="5022508"/>
            <a:ext cx="5220213" cy="923330"/>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chemeClr val="tx1">
                    <a:lumMod val="75000"/>
                    <a:lumOff val="25000"/>
                  </a:schemeClr>
                </a:solidFill>
                <a:latin typeface="Helvetica Neue"/>
              </a:rPr>
              <a:t>In terms of total charges, the highest churn takes place within the 0-2000 range, which suggests that the most amount of churn is occurring from the early customers who choose to discontinue their service shortly after signing a contract. </a:t>
            </a:r>
          </a:p>
        </p:txBody>
      </p:sp>
      <p:pic>
        <p:nvPicPr>
          <p:cNvPr id="9" name="Picture 8" descr="Chart, histogram&#10;&#10;Description automatically generated">
            <a:extLst>
              <a:ext uri="{FF2B5EF4-FFF2-40B4-BE49-F238E27FC236}">
                <a16:creationId xmlns:a16="http://schemas.microsoft.com/office/drawing/2014/main" id="{5FC8AB1E-A200-4115-E974-5464E589C0ED}"/>
              </a:ext>
            </a:extLst>
          </p:cNvPr>
          <p:cNvPicPr>
            <a:picLocks noChangeAspect="1"/>
          </p:cNvPicPr>
          <p:nvPr/>
        </p:nvPicPr>
        <p:blipFill rotWithShape="1">
          <a:blip r:embed="rId3">
            <a:extLst>
              <a:ext uri="{28A0092B-C50C-407E-A947-70E740481C1C}">
                <a14:useLocalDpi xmlns:a14="http://schemas.microsoft.com/office/drawing/2010/main" val="0"/>
              </a:ext>
            </a:extLst>
          </a:blip>
          <a:srcRect l="13067" t="35637" r="33893" b="15464"/>
          <a:stretch/>
        </p:blipFill>
        <p:spPr>
          <a:xfrm>
            <a:off x="200262" y="1008033"/>
            <a:ext cx="5933325" cy="3353508"/>
          </a:xfrm>
          <a:prstGeom prst="rect">
            <a:avLst/>
          </a:prstGeom>
        </p:spPr>
      </p:pic>
      <p:pic>
        <p:nvPicPr>
          <p:cNvPr id="11" name="Picture 10" descr="Chart&#10;&#10;Description automatically generated">
            <a:extLst>
              <a:ext uri="{FF2B5EF4-FFF2-40B4-BE49-F238E27FC236}">
                <a16:creationId xmlns:a16="http://schemas.microsoft.com/office/drawing/2014/main" id="{829DB9B6-19E8-8523-DCF2-6DC115A798EB}"/>
              </a:ext>
            </a:extLst>
          </p:cNvPr>
          <p:cNvPicPr>
            <a:picLocks noChangeAspect="1"/>
          </p:cNvPicPr>
          <p:nvPr/>
        </p:nvPicPr>
        <p:blipFill rotWithShape="1">
          <a:blip r:embed="rId4">
            <a:extLst>
              <a:ext uri="{28A0092B-C50C-407E-A947-70E740481C1C}">
                <a14:useLocalDpi xmlns:a14="http://schemas.microsoft.com/office/drawing/2010/main" val="0"/>
              </a:ext>
            </a:extLst>
          </a:blip>
          <a:srcRect l="12487" t="37526" r="35393" b="11952"/>
          <a:stretch/>
        </p:blipFill>
        <p:spPr>
          <a:xfrm>
            <a:off x="6363936" y="1012490"/>
            <a:ext cx="5627802" cy="3464804"/>
          </a:xfrm>
          <a:prstGeom prst="rect">
            <a:avLst/>
          </a:prstGeom>
        </p:spPr>
      </p:pic>
    </p:spTree>
    <p:extLst>
      <p:ext uri="{BB962C8B-B14F-4D97-AF65-F5344CB8AC3E}">
        <p14:creationId xmlns:p14="http://schemas.microsoft.com/office/powerpoint/2010/main" val="2251064299"/>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1B0ABC2-BF39-4F70-A7AD-9DFBD1D27268}">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3.xml><?xml version="1.0" encoding="utf-8"?>
<ds:datastoreItem xmlns:ds="http://schemas.openxmlformats.org/officeDocument/2006/customXml" ds:itemID="{33EC375F-F377-4CDC-ADF0-CC8811D177D6}">
  <ds:schemaRefs>
    <ds:schemaRef ds:uri="71af3243-3dd4-4a8d-8c0d-dd76da1f02a5"/>
    <ds:schemaRef ds:uri="http://schemas.microsoft.com/office/2006/metadata/properties"/>
    <ds:schemaRef ds:uri="http://schemas.microsoft.com/office/infopath/2007/PartnerControls"/>
    <ds:schemaRef ds:uri="http://www.w3.org/2000/xmlns/"/>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0</TotalTime>
  <Words>815</Words>
  <Application>Microsoft Office PowerPoint</Application>
  <PresentationFormat>Widescreen</PresentationFormat>
  <Paragraphs>116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Helvetica Neue</vt:lpstr>
      <vt:lpstr>Segoe UI Light</vt:lpstr>
      <vt:lpstr>Office Theme</vt:lpstr>
      <vt:lpstr>Slide 1</vt:lpstr>
      <vt:lpstr>Churn Overview</vt:lpstr>
      <vt:lpstr>Churn Drivers</vt:lpstr>
      <vt:lpstr>Demographics</vt:lpstr>
      <vt:lpstr>Telco Services and packages</vt:lpstr>
      <vt:lpstr>technological features</vt:lpstr>
      <vt:lpstr>Customer features</vt:lpstr>
      <vt:lpstr>Customer behavior</vt:lpstr>
      <vt:lpstr>Charges</vt:lpstr>
      <vt:lpstr>Slide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Ajay Singh</dc:creator>
  <cp:lastModifiedBy>Ajay Singh</cp:lastModifiedBy>
  <cp:revision>1</cp:revision>
  <dcterms:created xsi:type="dcterms:W3CDTF">2022-05-05T19:42:56Z</dcterms:created>
  <dcterms:modified xsi:type="dcterms:W3CDTF">2022-05-10T15:49:49Z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