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10"/>
    <p:restoredTop sz="96271"/>
  </p:normalViewPr>
  <p:slideViewPr>
    <p:cSldViewPr snapToGrid="0">
      <p:cViewPr varScale="1">
        <p:scale>
          <a:sx n="111" d="100"/>
          <a:sy n="111" d="100"/>
        </p:scale>
        <p:origin x="2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6" Type="http://schemas.openxmlformats.org/officeDocument/2006/relationships/image" Target="../media/image35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3" Type="http://schemas.openxmlformats.org/officeDocument/2006/relationships/image" Target="../media/image10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7.svg"/><Relationship Id="rId16" Type="http://schemas.openxmlformats.org/officeDocument/2006/relationships/image" Target="../media/image49.svg"/><Relationship Id="rId1" Type="http://schemas.openxmlformats.org/officeDocument/2006/relationships/image" Target="../media/image36.png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svg"/><Relationship Id="rId4" Type="http://schemas.openxmlformats.org/officeDocument/2006/relationships/image" Target="../media/image11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6" Type="http://schemas.openxmlformats.org/officeDocument/2006/relationships/image" Target="../media/image35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3" Type="http://schemas.openxmlformats.org/officeDocument/2006/relationships/image" Target="../media/image10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7.svg"/><Relationship Id="rId16" Type="http://schemas.openxmlformats.org/officeDocument/2006/relationships/image" Target="../media/image49.svg"/><Relationship Id="rId1" Type="http://schemas.openxmlformats.org/officeDocument/2006/relationships/image" Target="../media/image36.png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svg"/><Relationship Id="rId4" Type="http://schemas.openxmlformats.org/officeDocument/2006/relationships/image" Target="../media/image11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278480-3F14-4C01-B4C1-26CCE6805B8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17CB319-FB1C-4A05-AFE3-6D8599F819B3}">
      <dgm:prSet/>
      <dgm:spPr/>
      <dgm:t>
        <a:bodyPr/>
        <a:lstStyle/>
        <a:p>
          <a:r>
            <a:rPr lang="en-US" b="1"/>
            <a:t>Software testing </a:t>
          </a:r>
          <a:r>
            <a:rPr lang="en-US"/>
            <a:t>is essential but writing unit tests manually is time-consuming and tedious.</a:t>
          </a:r>
        </a:p>
      </dgm:t>
    </dgm:pt>
    <dgm:pt modelId="{38A988A4-1176-4F18-A70B-FD9424FE0592}" type="parTrans" cxnId="{7E3352AB-9B04-414D-A60A-564EB273675B}">
      <dgm:prSet/>
      <dgm:spPr/>
      <dgm:t>
        <a:bodyPr/>
        <a:lstStyle/>
        <a:p>
          <a:endParaRPr lang="en-US"/>
        </a:p>
      </dgm:t>
    </dgm:pt>
    <dgm:pt modelId="{1544889B-57E6-49B0-B9F4-487A3F212E86}" type="sibTrans" cxnId="{7E3352AB-9B04-414D-A60A-564EB273675B}">
      <dgm:prSet/>
      <dgm:spPr/>
      <dgm:t>
        <a:bodyPr/>
        <a:lstStyle/>
        <a:p>
          <a:endParaRPr lang="en-US"/>
        </a:p>
      </dgm:t>
    </dgm:pt>
    <dgm:pt modelId="{889689ED-EBCF-40B0-8F95-0C95E28CC0FB}">
      <dgm:prSet/>
      <dgm:spPr/>
      <dgm:t>
        <a:bodyPr/>
        <a:lstStyle/>
        <a:p>
          <a:r>
            <a:rPr lang="en-US"/>
            <a:t>Two limitations for LLM based test generation: </a:t>
          </a:r>
          <a:br>
            <a:rPr lang="en-US"/>
          </a:br>
          <a:r>
            <a:rPr lang="en-US"/>
            <a:t>1. </a:t>
          </a:r>
          <a:r>
            <a:rPr lang="en-US" b="1"/>
            <a:t>Context Limitation</a:t>
          </a:r>
          <a:r>
            <a:rPr lang="en-US"/>
            <a:t>: LLMs struggle to process all necessary information for effective test generation.</a:t>
          </a:r>
          <a:br>
            <a:rPr lang="en-US"/>
          </a:br>
          <a:r>
            <a:rPr lang="en-US"/>
            <a:t>2. </a:t>
          </a:r>
          <a:r>
            <a:rPr lang="en-US" b="1"/>
            <a:t>Incorrect test cases</a:t>
          </a:r>
          <a:r>
            <a:rPr lang="en-US"/>
            <a:t>: LLMs often generate tests with syntax or runtime errors, requiring manual fixes.</a:t>
          </a:r>
          <a:br>
            <a:rPr lang="en-US"/>
          </a:br>
          <a:r>
            <a:rPr lang="en-US"/>
            <a:t>3. </a:t>
          </a:r>
          <a:r>
            <a:rPr lang="en-US" b="1"/>
            <a:t>High Computational Cost </a:t>
          </a:r>
          <a:r>
            <a:rPr lang="en-US"/>
            <a:t>for large projects.</a:t>
          </a:r>
        </a:p>
      </dgm:t>
    </dgm:pt>
    <dgm:pt modelId="{1A2B8FAC-1A81-45D6-AAF3-17755B579482}" type="parTrans" cxnId="{69722631-664E-45A7-A5C8-BF67F42D79A6}">
      <dgm:prSet/>
      <dgm:spPr/>
      <dgm:t>
        <a:bodyPr/>
        <a:lstStyle/>
        <a:p>
          <a:endParaRPr lang="en-US"/>
        </a:p>
      </dgm:t>
    </dgm:pt>
    <dgm:pt modelId="{BFAE5EA2-55B2-44D1-80A3-766AA17C4FEC}" type="sibTrans" cxnId="{69722631-664E-45A7-A5C8-BF67F42D79A6}">
      <dgm:prSet/>
      <dgm:spPr/>
      <dgm:t>
        <a:bodyPr/>
        <a:lstStyle/>
        <a:p>
          <a:endParaRPr lang="en-US"/>
        </a:p>
      </dgm:t>
    </dgm:pt>
    <dgm:pt modelId="{CF9E795E-98DC-450E-8209-31356DB19022}">
      <dgm:prSet/>
      <dgm:spPr/>
      <dgm:t>
        <a:bodyPr/>
        <a:lstStyle/>
        <a:p>
          <a:r>
            <a:rPr lang="en-US"/>
            <a:t>ChatUniTest key mechanisms:</a:t>
          </a:r>
          <a:br>
            <a:rPr lang="en-US"/>
          </a:br>
          <a:r>
            <a:rPr lang="en-US"/>
            <a:t>1. </a:t>
          </a:r>
          <a:r>
            <a:rPr lang="en-US" b="1"/>
            <a:t>Adaptive Focal Context Mechanism </a:t>
          </a:r>
          <a:r>
            <a:rPr lang="en-US"/>
            <a:t>for better context selection</a:t>
          </a:r>
          <a:br>
            <a:rPr lang="en-US"/>
          </a:br>
          <a:r>
            <a:rPr lang="en-US"/>
            <a:t>2. </a:t>
          </a:r>
          <a:r>
            <a:rPr lang="en-US" b="1"/>
            <a:t>Generation-Validation-Repair Mechanism </a:t>
          </a:r>
          <a:r>
            <a:rPr lang="en-US"/>
            <a:t>for automatic correction</a:t>
          </a:r>
          <a:r>
            <a:rPr lang="en-CA"/>
            <a:t> </a:t>
          </a:r>
          <a:endParaRPr lang="en-US"/>
        </a:p>
      </dgm:t>
    </dgm:pt>
    <dgm:pt modelId="{1A3B9C0A-C260-4473-969E-5DC94844DEF4}" type="parTrans" cxnId="{C9965A2B-F956-4D9F-A94C-3EC6165869A4}">
      <dgm:prSet/>
      <dgm:spPr/>
      <dgm:t>
        <a:bodyPr/>
        <a:lstStyle/>
        <a:p>
          <a:endParaRPr lang="en-US"/>
        </a:p>
      </dgm:t>
    </dgm:pt>
    <dgm:pt modelId="{8DB7D7CC-1AE8-401C-AD91-E3096C9CE5CE}" type="sibTrans" cxnId="{C9965A2B-F956-4D9F-A94C-3EC6165869A4}">
      <dgm:prSet/>
      <dgm:spPr/>
      <dgm:t>
        <a:bodyPr/>
        <a:lstStyle/>
        <a:p>
          <a:endParaRPr lang="en-US"/>
        </a:p>
      </dgm:t>
    </dgm:pt>
    <dgm:pt modelId="{B19EECC5-F622-421D-A5FB-18DF8997FC2E}" type="pres">
      <dgm:prSet presAssocID="{92278480-3F14-4C01-B4C1-26CCE6805B8E}" presName="root" presStyleCnt="0">
        <dgm:presLayoutVars>
          <dgm:dir/>
          <dgm:resizeHandles val="exact"/>
        </dgm:presLayoutVars>
      </dgm:prSet>
      <dgm:spPr/>
    </dgm:pt>
    <dgm:pt modelId="{A2012763-CE38-408A-906F-208F6A267388}" type="pres">
      <dgm:prSet presAssocID="{817CB319-FB1C-4A05-AFE3-6D8599F819B3}" presName="compNode" presStyleCnt="0"/>
      <dgm:spPr/>
    </dgm:pt>
    <dgm:pt modelId="{406CC039-34B7-4133-8929-3882804F6868}" type="pres">
      <dgm:prSet presAssocID="{817CB319-FB1C-4A05-AFE3-6D8599F819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E93706B-42B9-4899-91DE-63F7B51D9520}" type="pres">
      <dgm:prSet presAssocID="{817CB319-FB1C-4A05-AFE3-6D8599F819B3}" presName="spaceRect" presStyleCnt="0"/>
      <dgm:spPr/>
    </dgm:pt>
    <dgm:pt modelId="{5DEFEF22-1394-4268-AA87-6843E14F29AF}" type="pres">
      <dgm:prSet presAssocID="{817CB319-FB1C-4A05-AFE3-6D8599F819B3}" presName="textRect" presStyleLbl="revTx" presStyleIdx="0" presStyleCnt="3">
        <dgm:presLayoutVars>
          <dgm:chMax val="1"/>
          <dgm:chPref val="1"/>
        </dgm:presLayoutVars>
      </dgm:prSet>
      <dgm:spPr/>
    </dgm:pt>
    <dgm:pt modelId="{BE539803-A639-4919-8371-90D0EA266990}" type="pres">
      <dgm:prSet presAssocID="{1544889B-57E6-49B0-B9F4-487A3F212E86}" presName="sibTrans" presStyleCnt="0"/>
      <dgm:spPr/>
    </dgm:pt>
    <dgm:pt modelId="{D7505BF7-83EC-4178-B608-CAC24E743B76}" type="pres">
      <dgm:prSet presAssocID="{889689ED-EBCF-40B0-8F95-0C95E28CC0FB}" presName="compNode" presStyleCnt="0"/>
      <dgm:spPr/>
    </dgm:pt>
    <dgm:pt modelId="{73151CB4-FC8B-405B-B037-A243F672F1DB}" type="pres">
      <dgm:prSet presAssocID="{889689ED-EBCF-40B0-8F95-0C95E28CC0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68606E17-718A-4DEF-9FBA-4A2A8CAA2142}" type="pres">
      <dgm:prSet presAssocID="{889689ED-EBCF-40B0-8F95-0C95E28CC0FB}" presName="spaceRect" presStyleCnt="0"/>
      <dgm:spPr/>
    </dgm:pt>
    <dgm:pt modelId="{E3C37D4D-0C02-4DC3-A392-867036A46A1C}" type="pres">
      <dgm:prSet presAssocID="{889689ED-EBCF-40B0-8F95-0C95E28CC0FB}" presName="textRect" presStyleLbl="revTx" presStyleIdx="1" presStyleCnt="3">
        <dgm:presLayoutVars>
          <dgm:chMax val="1"/>
          <dgm:chPref val="1"/>
        </dgm:presLayoutVars>
      </dgm:prSet>
      <dgm:spPr/>
    </dgm:pt>
    <dgm:pt modelId="{110C60B9-C992-4A7F-8551-D2E1A2E9A4BF}" type="pres">
      <dgm:prSet presAssocID="{BFAE5EA2-55B2-44D1-80A3-766AA17C4FEC}" presName="sibTrans" presStyleCnt="0"/>
      <dgm:spPr/>
    </dgm:pt>
    <dgm:pt modelId="{91A65293-3825-46F0-84C9-292249A13347}" type="pres">
      <dgm:prSet presAssocID="{CF9E795E-98DC-450E-8209-31356DB19022}" presName="compNode" presStyleCnt="0"/>
      <dgm:spPr/>
    </dgm:pt>
    <dgm:pt modelId="{80FCF01F-4117-4060-8206-9C0C83847C57}" type="pres">
      <dgm:prSet presAssocID="{CF9E795E-98DC-450E-8209-31356DB190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2F8BD91-2B86-4984-976C-5E329A5E2ED4}" type="pres">
      <dgm:prSet presAssocID="{CF9E795E-98DC-450E-8209-31356DB19022}" presName="spaceRect" presStyleCnt="0"/>
      <dgm:spPr/>
    </dgm:pt>
    <dgm:pt modelId="{A90BA20D-A7A8-43A6-B4FA-042FFC71DF1A}" type="pres">
      <dgm:prSet presAssocID="{CF9E795E-98DC-450E-8209-31356DB1902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9965A2B-F956-4D9F-A94C-3EC6165869A4}" srcId="{92278480-3F14-4C01-B4C1-26CCE6805B8E}" destId="{CF9E795E-98DC-450E-8209-31356DB19022}" srcOrd="2" destOrd="0" parTransId="{1A3B9C0A-C260-4473-969E-5DC94844DEF4}" sibTransId="{8DB7D7CC-1AE8-401C-AD91-E3096C9CE5CE}"/>
    <dgm:cxn modelId="{69722631-664E-45A7-A5C8-BF67F42D79A6}" srcId="{92278480-3F14-4C01-B4C1-26CCE6805B8E}" destId="{889689ED-EBCF-40B0-8F95-0C95E28CC0FB}" srcOrd="1" destOrd="0" parTransId="{1A2B8FAC-1A81-45D6-AAF3-17755B579482}" sibTransId="{BFAE5EA2-55B2-44D1-80A3-766AA17C4FEC}"/>
    <dgm:cxn modelId="{527D2143-2975-2B4D-88D7-074C679CB91C}" type="presOf" srcId="{92278480-3F14-4C01-B4C1-26CCE6805B8E}" destId="{B19EECC5-F622-421D-A5FB-18DF8997FC2E}" srcOrd="0" destOrd="0" presId="urn:microsoft.com/office/officeart/2018/2/layout/IconLabelList"/>
    <dgm:cxn modelId="{7E56AD52-860E-4A4F-91A4-22029DB0D760}" type="presOf" srcId="{CF9E795E-98DC-450E-8209-31356DB19022}" destId="{A90BA20D-A7A8-43A6-B4FA-042FFC71DF1A}" srcOrd="0" destOrd="0" presId="urn:microsoft.com/office/officeart/2018/2/layout/IconLabelList"/>
    <dgm:cxn modelId="{30C0186A-AE88-1941-9BD3-F03E7BB30BCA}" type="presOf" srcId="{889689ED-EBCF-40B0-8F95-0C95E28CC0FB}" destId="{E3C37D4D-0C02-4DC3-A392-867036A46A1C}" srcOrd="0" destOrd="0" presId="urn:microsoft.com/office/officeart/2018/2/layout/IconLabelList"/>
    <dgm:cxn modelId="{7E3352AB-9B04-414D-A60A-564EB273675B}" srcId="{92278480-3F14-4C01-B4C1-26CCE6805B8E}" destId="{817CB319-FB1C-4A05-AFE3-6D8599F819B3}" srcOrd="0" destOrd="0" parTransId="{38A988A4-1176-4F18-A70B-FD9424FE0592}" sibTransId="{1544889B-57E6-49B0-B9F4-487A3F212E86}"/>
    <dgm:cxn modelId="{D18C39F0-04CE-3F4F-903C-C471AB97B29A}" type="presOf" srcId="{817CB319-FB1C-4A05-AFE3-6D8599F819B3}" destId="{5DEFEF22-1394-4268-AA87-6843E14F29AF}" srcOrd="0" destOrd="0" presId="urn:microsoft.com/office/officeart/2018/2/layout/IconLabelList"/>
    <dgm:cxn modelId="{AFBA7606-0B54-144F-B3AD-B66D7E5B9E74}" type="presParOf" srcId="{B19EECC5-F622-421D-A5FB-18DF8997FC2E}" destId="{A2012763-CE38-408A-906F-208F6A267388}" srcOrd="0" destOrd="0" presId="urn:microsoft.com/office/officeart/2018/2/layout/IconLabelList"/>
    <dgm:cxn modelId="{2B1E83E5-09AE-D142-BF71-687488388E22}" type="presParOf" srcId="{A2012763-CE38-408A-906F-208F6A267388}" destId="{406CC039-34B7-4133-8929-3882804F6868}" srcOrd="0" destOrd="0" presId="urn:microsoft.com/office/officeart/2018/2/layout/IconLabelList"/>
    <dgm:cxn modelId="{72700658-4DC8-BA4A-8404-A5074376143B}" type="presParOf" srcId="{A2012763-CE38-408A-906F-208F6A267388}" destId="{0E93706B-42B9-4899-91DE-63F7B51D9520}" srcOrd="1" destOrd="0" presId="urn:microsoft.com/office/officeart/2018/2/layout/IconLabelList"/>
    <dgm:cxn modelId="{F9801ECB-93DD-5A4F-BEF3-098676D43198}" type="presParOf" srcId="{A2012763-CE38-408A-906F-208F6A267388}" destId="{5DEFEF22-1394-4268-AA87-6843E14F29AF}" srcOrd="2" destOrd="0" presId="urn:microsoft.com/office/officeart/2018/2/layout/IconLabelList"/>
    <dgm:cxn modelId="{DB7FB0DF-609D-2D4F-A81F-636FEE4E0B0F}" type="presParOf" srcId="{B19EECC5-F622-421D-A5FB-18DF8997FC2E}" destId="{BE539803-A639-4919-8371-90D0EA266990}" srcOrd="1" destOrd="0" presId="urn:microsoft.com/office/officeart/2018/2/layout/IconLabelList"/>
    <dgm:cxn modelId="{83823519-26A4-D244-9915-D95B9DA60FBA}" type="presParOf" srcId="{B19EECC5-F622-421D-A5FB-18DF8997FC2E}" destId="{D7505BF7-83EC-4178-B608-CAC24E743B76}" srcOrd="2" destOrd="0" presId="urn:microsoft.com/office/officeart/2018/2/layout/IconLabelList"/>
    <dgm:cxn modelId="{B3B02299-55BB-1C4D-8D2E-E12B06118992}" type="presParOf" srcId="{D7505BF7-83EC-4178-B608-CAC24E743B76}" destId="{73151CB4-FC8B-405B-B037-A243F672F1DB}" srcOrd="0" destOrd="0" presId="urn:microsoft.com/office/officeart/2018/2/layout/IconLabelList"/>
    <dgm:cxn modelId="{A2774AFA-E7B4-104E-A3AE-0CD180CAA8A5}" type="presParOf" srcId="{D7505BF7-83EC-4178-B608-CAC24E743B76}" destId="{68606E17-718A-4DEF-9FBA-4A2A8CAA2142}" srcOrd="1" destOrd="0" presId="urn:microsoft.com/office/officeart/2018/2/layout/IconLabelList"/>
    <dgm:cxn modelId="{F5AFA832-13A5-D144-8E33-D81996C9EDB8}" type="presParOf" srcId="{D7505BF7-83EC-4178-B608-CAC24E743B76}" destId="{E3C37D4D-0C02-4DC3-A392-867036A46A1C}" srcOrd="2" destOrd="0" presId="urn:microsoft.com/office/officeart/2018/2/layout/IconLabelList"/>
    <dgm:cxn modelId="{EF3E2513-A2EA-6F4E-B837-491C0C530C25}" type="presParOf" srcId="{B19EECC5-F622-421D-A5FB-18DF8997FC2E}" destId="{110C60B9-C992-4A7F-8551-D2E1A2E9A4BF}" srcOrd="3" destOrd="0" presId="urn:microsoft.com/office/officeart/2018/2/layout/IconLabelList"/>
    <dgm:cxn modelId="{33A260AB-B9EE-E84E-A6F6-FA8424ED761A}" type="presParOf" srcId="{B19EECC5-F622-421D-A5FB-18DF8997FC2E}" destId="{91A65293-3825-46F0-84C9-292249A13347}" srcOrd="4" destOrd="0" presId="urn:microsoft.com/office/officeart/2018/2/layout/IconLabelList"/>
    <dgm:cxn modelId="{6A9DAF97-4B62-C146-ABCF-BAA4C99B15FA}" type="presParOf" srcId="{91A65293-3825-46F0-84C9-292249A13347}" destId="{80FCF01F-4117-4060-8206-9C0C83847C57}" srcOrd="0" destOrd="0" presId="urn:microsoft.com/office/officeart/2018/2/layout/IconLabelList"/>
    <dgm:cxn modelId="{2529FD3F-1ED7-BD40-9D9C-AA90AC9F4B4B}" type="presParOf" srcId="{91A65293-3825-46F0-84C9-292249A13347}" destId="{22F8BD91-2B86-4984-976C-5E329A5E2ED4}" srcOrd="1" destOrd="0" presId="urn:microsoft.com/office/officeart/2018/2/layout/IconLabelList"/>
    <dgm:cxn modelId="{AEFEB603-9A8B-0E4E-A300-7D4532B2A301}" type="presParOf" srcId="{91A65293-3825-46F0-84C9-292249A13347}" destId="{A90BA20D-A7A8-43A6-B4FA-042FFC71DF1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4AE137-9242-4E6F-9A4E-C2BC4EEF59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2238123-52CA-4542-8E14-326F1AF790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ChatUniTest Core and Toolchain:</a:t>
          </a:r>
          <a:br>
            <a:rPr lang="en-US" b="1"/>
          </a:br>
          <a:r>
            <a:rPr lang="en-US"/>
            <a:t>1. </a:t>
          </a:r>
          <a:r>
            <a:rPr lang="en-US" b="1"/>
            <a:t>Core framework </a:t>
          </a:r>
          <a:r>
            <a:rPr lang="en-US"/>
            <a:t>to assist researchers and tool builders.</a:t>
          </a:r>
          <a:br>
            <a:rPr lang="en-US"/>
          </a:br>
          <a:r>
            <a:rPr lang="en-US"/>
            <a:t>2. </a:t>
          </a:r>
          <a:r>
            <a:rPr lang="en-US" b="1"/>
            <a:t>Plugins for IntelliJ IDEA and Maven </a:t>
          </a:r>
          <a:r>
            <a:rPr lang="en-US"/>
            <a:t>for seamless integration.</a:t>
          </a:r>
        </a:p>
      </dgm:t>
    </dgm:pt>
    <dgm:pt modelId="{74704F11-D3F2-42FF-8495-A2D76A50544D}" type="parTrans" cxnId="{89BB5C94-A10D-4CFB-9F67-C5C72259AFB1}">
      <dgm:prSet/>
      <dgm:spPr/>
      <dgm:t>
        <a:bodyPr/>
        <a:lstStyle/>
        <a:p>
          <a:endParaRPr lang="en-US"/>
        </a:p>
      </dgm:t>
    </dgm:pt>
    <dgm:pt modelId="{6EF65715-5ECA-4D59-B3DF-43E499F21CBB}" type="sibTrans" cxnId="{89BB5C94-A10D-4CFB-9F67-C5C72259AFB1}">
      <dgm:prSet/>
      <dgm:spPr/>
      <dgm:t>
        <a:bodyPr/>
        <a:lstStyle/>
        <a:p>
          <a:endParaRPr lang="en-US"/>
        </a:p>
      </dgm:t>
    </dgm:pt>
    <dgm:pt modelId="{0774B621-0336-47BF-BC35-100507BB17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Performance Evaluation</a:t>
          </a:r>
          <a:r>
            <a:rPr lang="en-US"/>
            <a:t>:</a:t>
          </a:r>
          <a:br>
            <a:rPr lang="en-US"/>
          </a:br>
          <a:r>
            <a:rPr lang="en-US"/>
            <a:t>1. Outperforms TestSpark and EvoSuite in test coverage.</a:t>
          </a:r>
          <a:br>
            <a:rPr lang="en-US"/>
          </a:br>
          <a:r>
            <a:rPr lang="en-US"/>
            <a:t>2. Delivers more accurate and reliable test cases</a:t>
          </a:r>
        </a:p>
      </dgm:t>
    </dgm:pt>
    <dgm:pt modelId="{F2811B08-1B14-42C3-BE6E-D3B05F811169}" type="parTrans" cxnId="{3F64ED03-93E0-4B29-8F67-8B9CE2D9137A}">
      <dgm:prSet/>
      <dgm:spPr/>
      <dgm:t>
        <a:bodyPr/>
        <a:lstStyle/>
        <a:p>
          <a:endParaRPr lang="en-US"/>
        </a:p>
      </dgm:t>
    </dgm:pt>
    <dgm:pt modelId="{46C83471-250E-4800-83FA-914FDBC33320}" type="sibTrans" cxnId="{3F64ED03-93E0-4B29-8F67-8B9CE2D9137A}">
      <dgm:prSet/>
      <dgm:spPr/>
      <dgm:t>
        <a:bodyPr/>
        <a:lstStyle/>
        <a:p>
          <a:endParaRPr lang="en-US"/>
        </a:p>
      </dgm:t>
    </dgm:pt>
    <dgm:pt modelId="{E500D41E-8653-4956-A6BA-20B2119098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User Study Results</a:t>
          </a:r>
          <a:r>
            <a:rPr lang="en-US"/>
            <a:t>:</a:t>
          </a:r>
          <a:br>
            <a:rPr lang="en-US"/>
          </a:br>
          <a:r>
            <a:rPr lang="en-US"/>
            <a:t>1. 89% of the users found ChatUniTest useful for writing unit tests.</a:t>
          </a:r>
          <a:br>
            <a:rPr lang="en-US"/>
          </a:br>
          <a:r>
            <a:rPr lang="en-US"/>
            <a:t>2. 33% of users are actively extending the framework.</a:t>
          </a:r>
        </a:p>
      </dgm:t>
    </dgm:pt>
    <dgm:pt modelId="{324E03DA-9E37-4BCF-8D23-C17A0F390DBB}" type="parTrans" cxnId="{1C54FD36-38A3-4F9D-8682-264521B12EDF}">
      <dgm:prSet/>
      <dgm:spPr/>
      <dgm:t>
        <a:bodyPr/>
        <a:lstStyle/>
        <a:p>
          <a:endParaRPr lang="en-US"/>
        </a:p>
      </dgm:t>
    </dgm:pt>
    <dgm:pt modelId="{3EF3DDCF-FC6C-4437-B03E-F342425329B0}" type="sibTrans" cxnId="{1C54FD36-38A3-4F9D-8682-264521B12EDF}">
      <dgm:prSet/>
      <dgm:spPr/>
      <dgm:t>
        <a:bodyPr/>
        <a:lstStyle/>
        <a:p>
          <a:endParaRPr lang="en-US"/>
        </a:p>
      </dgm:t>
    </dgm:pt>
    <dgm:pt modelId="{6BDF5304-D24A-47A5-B0FD-18040B604981}" type="pres">
      <dgm:prSet presAssocID="{C94AE137-9242-4E6F-9A4E-C2BC4EEF5983}" presName="root" presStyleCnt="0">
        <dgm:presLayoutVars>
          <dgm:dir/>
          <dgm:resizeHandles val="exact"/>
        </dgm:presLayoutVars>
      </dgm:prSet>
      <dgm:spPr/>
    </dgm:pt>
    <dgm:pt modelId="{526A4CCA-63B7-4390-87CB-B44AA0332A08}" type="pres">
      <dgm:prSet presAssocID="{32238123-52CA-4542-8E14-326F1AF79097}" presName="compNode" presStyleCnt="0"/>
      <dgm:spPr/>
    </dgm:pt>
    <dgm:pt modelId="{A55BF1AF-73F3-4C7D-8252-9ED280883B50}" type="pres">
      <dgm:prSet presAssocID="{32238123-52CA-4542-8E14-326F1AF79097}" presName="bgRect" presStyleLbl="bgShp" presStyleIdx="0" presStyleCnt="3"/>
      <dgm:spPr/>
    </dgm:pt>
    <dgm:pt modelId="{4B4A32DE-F461-4F4A-B66A-E2D1C4D48F8E}" type="pres">
      <dgm:prSet presAssocID="{32238123-52CA-4542-8E14-326F1AF790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07ADE26A-93C5-4D4F-84AF-38EFBE276A86}" type="pres">
      <dgm:prSet presAssocID="{32238123-52CA-4542-8E14-326F1AF79097}" presName="spaceRect" presStyleCnt="0"/>
      <dgm:spPr/>
    </dgm:pt>
    <dgm:pt modelId="{641BBAE3-40B1-415A-9922-B3C45AC53748}" type="pres">
      <dgm:prSet presAssocID="{32238123-52CA-4542-8E14-326F1AF79097}" presName="parTx" presStyleLbl="revTx" presStyleIdx="0" presStyleCnt="3">
        <dgm:presLayoutVars>
          <dgm:chMax val="0"/>
          <dgm:chPref val="0"/>
        </dgm:presLayoutVars>
      </dgm:prSet>
      <dgm:spPr/>
    </dgm:pt>
    <dgm:pt modelId="{899F32D0-3927-4D64-B30D-D89D9B291E75}" type="pres">
      <dgm:prSet presAssocID="{6EF65715-5ECA-4D59-B3DF-43E499F21CBB}" presName="sibTrans" presStyleCnt="0"/>
      <dgm:spPr/>
    </dgm:pt>
    <dgm:pt modelId="{A5F9E436-F503-4DC3-BA58-690350C33EF1}" type="pres">
      <dgm:prSet presAssocID="{0774B621-0336-47BF-BC35-100507BB170B}" presName="compNode" presStyleCnt="0"/>
      <dgm:spPr/>
    </dgm:pt>
    <dgm:pt modelId="{72B4A323-007C-4265-88AE-5D9E99C4F9AF}" type="pres">
      <dgm:prSet presAssocID="{0774B621-0336-47BF-BC35-100507BB170B}" presName="bgRect" presStyleLbl="bgShp" presStyleIdx="1" presStyleCnt="3"/>
      <dgm:spPr/>
    </dgm:pt>
    <dgm:pt modelId="{DB49114B-A0B7-4665-BF02-3F25A402F932}" type="pres">
      <dgm:prSet presAssocID="{0774B621-0336-47BF-BC35-100507BB17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E3879542-B792-46B3-A97C-11C3C2A1C3F9}" type="pres">
      <dgm:prSet presAssocID="{0774B621-0336-47BF-BC35-100507BB170B}" presName="spaceRect" presStyleCnt="0"/>
      <dgm:spPr/>
    </dgm:pt>
    <dgm:pt modelId="{49A5F277-5A5E-4A04-8FA2-29F3DC477A11}" type="pres">
      <dgm:prSet presAssocID="{0774B621-0336-47BF-BC35-100507BB170B}" presName="parTx" presStyleLbl="revTx" presStyleIdx="1" presStyleCnt="3">
        <dgm:presLayoutVars>
          <dgm:chMax val="0"/>
          <dgm:chPref val="0"/>
        </dgm:presLayoutVars>
      </dgm:prSet>
      <dgm:spPr/>
    </dgm:pt>
    <dgm:pt modelId="{EBD8F4AA-A647-4355-AD54-109589EA6EA6}" type="pres">
      <dgm:prSet presAssocID="{46C83471-250E-4800-83FA-914FDBC33320}" presName="sibTrans" presStyleCnt="0"/>
      <dgm:spPr/>
    </dgm:pt>
    <dgm:pt modelId="{FFCF976F-C6A6-456F-B22A-6543D8B4BA9B}" type="pres">
      <dgm:prSet presAssocID="{E500D41E-8653-4956-A6BA-20B2119098EA}" presName="compNode" presStyleCnt="0"/>
      <dgm:spPr/>
    </dgm:pt>
    <dgm:pt modelId="{466B803C-7B45-458A-8C17-9E79D73AB3F2}" type="pres">
      <dgm:prSet presAssocID="{E500D41E-8653-4956-A6BA-20B2119098EA}" presName="bgRect" presStyleLbl="bgShp" presStyleIdx="2" presStyleCnt="3"/>
      <dgm:spPr/>
    </dgm:pt>
    <dgm:pt modelId="{0DD6D932-A5F0-4044-9E14-668AAD36AD4D}" type="pres">
      <dgm:prSet presAssocID="{E500D41E-8653-4956-A6BA-20B2119098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8654D85F-4DC9-4F38-AE18-B16022E08FC5}" type="pres">
      <dgm:prSet presAssocID="{E500D41E-8653-4956-A6BA-20B2119098EA}" presName="spaceRect" presStyleCnt="0"/>
      <dgm:spPr/>
    </dgm:pt>
    <dgm:pt modelId="{95A35C45-EEA3-4F57-BD7B-B10F4C07262B}" type="pres">
      <dgm:prSet presAssocID="{E500D41E-8653-4956-A6BA-20B2119098E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F64ED03-93E0-4B29-8F67-8B9CE2D9137A}" srcId="{C94AE137-9242-4E6F-9A4E-C2BC4EEF5983}" destId="{0774B621-0336-47BF-BC35-100507BB170B}" srcOrd="1" destOrd="0" parTransId="{F2811B08-1B14-42C3-BE6E-D3B05F811169}" sibTransId="{46C83471-250E-4800-83FA-914FDBC33320}"/>
    <dgm:cxn modelId="{D6952627-F0BE-8E41-B8DB-272CBCB7ED07}" type="presOf" srcId="{0774B621-0336-47BF-BC35-100507BB170B}" destId="{49A5F277-5A5E-4A04-8FA2-29F3DC477A11}" srcOrd="0" destOrd="0" presId="urn:microsoft.com/office/officeart/2018/2/layout/IconVerticalSolidList"/>
    <dgm:cxn modelId="{1C54FD36-38A3-4F9D-8682-264521B12EDF}" srcId="{C94AE137-9242-4E6F-9A4E-C2BC4EEF5983}" destId="{E500D41E-8653-4956-A6BA-20B2119098EA}" srcOrd="2" destOrd="0" parTransId="{324E03DA-9E37-4BCF-8D23-C17A0F390DBB}" sibTransId="{3EF3DDCF-FC6C-4437-B03E-F342425329B0}"/>
    <dgm:cxn modelId="{427F4C51-DA02-3F4D-A970-CFD3B1BB2672}" type="presOf" srcId="{32238123-52CA-4542-8E14-326F1AF79097}" destId="{641BBAE3-40B1-415A-9922-B3C45AC53748}" srcOrd="0" destOrd="0" presId="urn:microsoft.com/office/officeart/2018/2/layout/IconVerticalSolidList"/>
    <dgm:cxn modelId="{05798770-3C7D-F447-A292-F853FD27796D}" type="presOf" srcId="{C94AE137-9242-4E6F-9A4E-C2BC4EEF5983}" destId="{6BDF5304-D24A-47A5-B0FD-18040B604981}" srcOrd="0" destOrd="0" presId="urn:microsoft.com/office/officeart/2018/2/layout/IconVerticalSolidList"/>
    <dgm:cxn modelId="{B03E488B-B495-FB41-9172-B545F02D0DD8}" type="presOf" srcId="{E500D41E-8653-4956-A6BA-20B2119098EA}" destId="{95A35C45-EEA3-4F57-BD7B-B10F4C07262B}" srcOrd="0" destOrd="0" presId="urn:microsoft.com/office/officeart/2018/2/layout/IconVerticalSolidList"/>
    <dgm:cxn modelId="{89BB5C94-A10D-4CFB-9F67-C5C72259AFB1}" srcId="{C94AE137-9242-4E6F-9A4E-C2BC4EEF5983}" destId="{32238123-52CA-4542-8E14-326F1AF79097}" srcOrd="0" destOrd="0" parTransId="{74704F11-D3F2-42FF-8495-A2D76A50544D}" sibTransId="{6EF65715-5ECA-4D59-B3DF-43E499F21CBB}"/>
    <dgm:cxn modelId="{1B52EB85-4D8A-E346-8CCD-30579A9F441E}" type="presParOf" srcId="{6BDF5304-D24A-47A5-B0FD-18040B604981}" destId="{526A4CCA-63B7-4390-87CB-B44AA0332A08}" srcOrd="0" destOrd="0" presId="urn:microsoft.com/office/officeart/2018/2/layout/IconVerticalSolidList"/>
    <dgm:cxn modelId="{971C181B-93F1-F744-9FAA-6F56D041C436}" type="presParOf" srcId="{526A4CCA-63B7-4390-87CB-B44AA0332A08}" destId="{A55BF1AF-73F3-4C7D-8252-9ED280883B50}" srcOrd="0" destOrd="0" presId="urn:microsoft.com/office/officeart/2018/2/layout/IconVerticalSolidList"/>
    <dgm:cxn modelId="{A8ACFE46-C408-E949-B534-27404DF9E883}" type="presParOf" srcId="{526A4CCA-63B7-4390-87CB-B44AA0332A08}" destId="{4B4A32DE-F461-4F4A-B66A-E2D1C4D48F8E}" srcOrd="1" destOrd="0" presId="urn:microsoft.com/office/officeart/2018/2/layout/IconVerticalSolidList"/>
    <dgm:cxn modelId="{5C9CE45E-A1FB-2A40-8D33-78108B9EE49F}" type="presParOf" srcId="{526A4CCA-63B7-4390-87CB-B44AA0332A08}" destId="{07ADE26A-93C5-4D4F-84AF-38EFBE276A86}" srcOrd="2" destOrd="0" presId="urn:microsoft.com/office/officeart/2018/2/layout/IconVerticalSolidList"/>
    <dgm:cxn modelId="{95621EF9-E3E2-5045-85B9-B408032E4152}" type="presParOf" srcId="{526A4CCA-63B7-4390-87CB-B44AA0332A08}" destId="{641BBAE3-40B1-415A-9922-B3C45AC53748}" srcOrd="3" destOrd="0" presId="urn:microsoft.com/office/officeart/2018/2/layout/IconVerticalSolidList"/>
    <dgm:cxn modelId="{121E6CF3-BFF2-1E43-ACD1-4723E792100D}" type="presParOf" srcId="{6BDF5304-D24A-47A5-B0FD-18040B604981}" destId="{899F32D0-3927-4D64-B30D-D89D9B291E75}" srcOrd="1" destOrd="0" presId="urn:microsoft.com/office/officeart/2018/2/layout/IconVerticalSolidList"/>
    <dgm:cxn modelId="{772FF988-C29E-7A4A-A675-DB111ED48465}" type="presParOf" srcId="{6BDF5304-D24A-47A5-B0FD-18040B604981}" destId="{A5F9E436-F503-4DC3-BA58-690350C33EF1}" srcOrd="2" destOrd="0" presId="urn:microsoft.com/office/officeart/2018/2/layout/IconVerticalSolidList"/>
    <dgm:cxn modelId="{EA16EAAD-D9B7-064D-A1B3-EAD511838BA0}" type="presParOf" srcId="{A5F9E436-F503-4DC3-BA58-690350C33EF1}" destId="{72B4A323-007C-4265-88AE-5D9E99C4F9AF}" srcOrd="0" destOrd="0" presId="urn:microsoft.com/office/officeart/2018/2/layout/IconVerticalSolidList"/>
    <dgm:cxn modelId="{A56B1D94-D8E8-A445-B5DD-BF3D3F67A9EF}" type="presParOf" srcId="{A5F9E436-F503-4DC3-BA58-690350C33EF1}" destId="{DB49114B-A0B7-4665-BF02-3F25A402F932}" srcOrd="1" destOrd="0" presId="urn:microsoft.com/office/officeart/2018/2/layout/IconVerticalSolidList"/>
    <dgm:cxn modelId="{A941F97E-2A75-5F4E-9099-51AEEA3B683C}" type="presParOf" srcId="{A5F9E436-F503-4DC3-BA58-690350C33EF1}" destId="{E3879542-B792-46B3-A97C-11C3C2A1C3F9}" srcOrd="2" destOrd="0" presId="urn:microsoft.com/office/officeart/2018/2/layout/IconVerticalSolidList"/>
    <dgm:cxn modelId="{0B0C53DE-9EB1-A242-8EF0-0EB98BF6BF9D}" type="presParOf" srcId="{A5F9E436-F503-4DC3-BA58-690350C33EF1}" destId="{49A5F277-5A5E-4A04-8FA2-29F3DC477A11}" srcOrd="3" destOrd="0" presId="urn:microsoft.com/office/officeart/2018/2/layout/IconVerticalSolidList"/>
    <dgm:cxn modelId="{1054AE65-3BF7-E349-917B-768EAD18B560}" type="presParOf" srcId="{6BDF5304-D24A-47A5-B0FD-18040B604981}" destId="{EBD8F4AA-A647-4355-AD54-109589EA6EA6}" srcOrd="3" destOrd="0" presId="urn:microsoft.com/office/officeart/2018/2/layout/IconVerticalSolidList"/>
    <dgm:cxn modelId="{AACEE77A-2C07-B349-AB1A-898D82259EF9}" type="presParOf" srcId="{6BDF5304-D24A-47A5-B0FD-18040B604981}" destId="{FFCF976F-C6A6-456F-B22A-6543D8B4BA9B}" srcOrd="4" destOrd="0" presId="urn:microsoft.com/office/officeart/2018/2/layout/IconVerticalSolidList"/>
    <dgm:cxn modelId="{CAFEBA5A-0931-4340-91D6-9B1E07EAD729}" type="presParOf" srcId="{FFCF976F-C6A6-456F-B22A-6543D8B4BA9B}" destId="{466B803C-7B45-458A-8C17-9E79D73AB3F2}" srcOrd="0" destOrd="0" presId="urn:microsoft.com/office/officeart/2018/2/layout/IconVerticalSolidList"/>
    <dgm:cxn modelId="{9C92B0F5-9C7D-4242-A1E1-A30A1ABFFA48}" type="presParOf" srcId="{FFCF976F-C6A6-456F-B22A-6543D8B4BA9B}" destId="{0DD6D932-A5F0-4044-9E14-668AAD36AD4D}" srcOrd="1" destOrd="0" presId="urn:microsoft.com/office/officeart/2018/2/layout/IconVerticalSolidList"/>
    <dgm:cxn modelId="{5D5E83EA-09A3-204B-B398-F7ED2FD04859}" type="presParOf" srcId="{FFCF976F-C6A6-456F-B22A-6543D8B4BA9B}" destId="{8654D85F-4DC9-4F38-AE18-B16022E08FC5}" srcOrd="2" destOrd="0" presId="urn:microsoft.com/office/officeart/2018/2/layout/IconVerticalSolidList"/>
    <dgm:cxn modelId="{BBFD008D-4705-134A-8413-B4AE853E5050}" type="presParOf" srcId="{FFCF976F-C6A6-456F-B22A-6543D8B4BA9B}" destId="{95A35C45-EEA3-4F57-BD7B-B10F4C0726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7E6BAC-CADB-4169-B79D-E23CB2077B07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C8CA326-948E-46C1-A93A-9C59AA4520C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CA" b="1" dirty="0"/>
            <a:t>Limited Real-World Generalization</a:t>
          </a:r>
          <a:endParaRPr lang="en-US" dirty="0"/>
        </a:p>
      </dgm:t>
    </dgm:pt>
    <dgm:pt modelId="{DA9DED5E-59D8-41E6-8D91-6306873459EB}" type="parTrans" cxnId="{21FAD85E-178E-41C4-AD0C-391D560D68D2}">
      <dgm:prSet/>
      <dgm:spPr/>
      <dgm:t>
        <a:bodyPr/>
        <a:lstStyle/>
        <a:p>
          <a:endParaRPr lang="en-US"/>
        </a:p>
      </dgm:t>
    </dgm:pt>
    <dgm:pt modelId="{C8853E84-3A30-402D-B64A-2391FF380B69}" type="sibTrans" cxnId="{21FAD85E-178E-41C4-AD0C-391D560D68D2}">
      <dgm:prSet/>
      <dgm:spPr/>
      <dgm:t>
        <a:bodyPr/>
        <a:lstStyle/>
        <a:p>
          <a:endParaRPr lang="en-US"/>
        </a:p>
      </dgm:t>
    </dgm:pt>
    <dgm:pt modelId="{C0F402C0-5BBC-4EFE-8FCF-467CC29B0EBE}">
      <dgm:prSet/>
      <dgm:spPr/>
      <dgm:t>
        <a:bodyPr/>
        <a:lstStyle/>
        <a:p>
          <a:r>
            <a:rPr lang="en-CA"/>
            <a:t>Evaluated on only 4 Java projects</a:t>
          </a:r>
          <a:endParaRPr lang="en-US"/>
        </a:p>
      </dgm:t>
    </dgm:pt>
    <dgm:pt modelId="{B440F527-5E80-4059-9CF1-BAEB08C7CF8E}" type="parTrans" cxnId="{0AD3C6E0-D980-43B1-B523-F0A6E61237D6}">
      <dgm:prSet/>
      <dgm:spPr/>
      <dgm:t>
        <a:bodyPr/>
        <a:lstStyle/>
        <a:p>
          <a:endParaRPr lang="en-US"/>
        </a:p>
      </dgm:t>
    </dgm:pt>
    <dgm:pt modelId="{38387824-112C-4F58-8291-F8C875DCB227}" type="sibTrans" cxnId="{0AD3C6E0-D980-43B1-B523-F0A6E61237D6}">
      <dgm:prSet/>
      <dgm:spPr/>
      <dgm:t>
        <a:bodyPr/>
        <a:lstStyle/>
        <a:p>
          <a:endParaRPr lang="en-US"/>
        </a:p>
      </dgm:t>
    </dgm:pt>
    <dgm:pt modelId="{2578C773-C0FF-4924-B965-92EA712A5965}">
      <dgm:prSet/>
      <dgm:spPr/>
      <dgm:t>
        <a:bodyPr/>
        <a:lstStyle/>
        <a:p>
          <a:r>
            <a:rPr lang="en-CA"/>
            <a:t>Two are likely part of LLM training data</a:t>
          </a:r>
          <a:endParaRPr lang="en-US"/>
        </a:p>
      </dgm:t>
    </dgm:pt>
    <dgm:pt modelId="{2B887A0B-AF97-4A85-8324-3C0DF6B6B392}" type="parTrans" cxnId="{1CC242FC-CDE9-41AC-8C42-705385091013}">
      <dgm:prSet/>
      <dgm:spPr/>
      <dgm:t>
        <a:bodyPr/>
        <a:lstStyle/>
        <a:p>
          <a:endParaRPr lang="en-US"/>
        </a:p>
      </dgm:t>
    </dgm:pt>
    <dgm:pt modelId="{FD6E2253-0B8D-4FDD-95C7-D6FABA3420D9}" type="sibTrans" cxnId="{1CC242FC-CDE9-41AC-8C42-705385091013}">
      <dgm:prSet/>
      <dgm:spPr/>
      <dgm:t>
        <a:bodyPr/>
        <a:lstStyle/>
        <a:p>
          <a:endParaRPr lang="en-US"/>
        </a:p>
      </dgm:t>
    </dgm:pt>
    <dgm:pt modelId="{3734D374-785A-41B5-9ACE-70E56468EB92}">
      <dgm:prSet/>
      <dgm:spPr/>
      <dgm:t>
        <a:bodyPr/>
        <a:lstStyle/>
        <a:p>
          <a:r>
            <a:rPr lang="en-CA"/>
            <a:t>Results may not reflect real-world performance</a:t>
          </a:r>
          <a:endParaRPr lang="en-US"/>
        </a:p>
      </dgm:t>
    </dgm:pt>
    <dgm:pt modelId="{83ED1EED-5F6D-4EB0-B22A-7A18B8AF92AD}" type="parTrans" cxnId="{7B4C4B5C-59DC-468A-94DA-18D0A52A04E5}">
      <dgm:prSet/>
      <dgm:spPr/>
      <dgm:t>
        <a:bodyPr/>
        <a:lstStyle/>
        <a:p>
          <a:endParaRPr lang="en-US"/>
        </a:p>
      </dgm:t>
    </dgm:pt>
    <dgm:pt modelId="{15667692-9956-48CD-9A6D-AACADE8011C3}" type="sibTrans" cxnId="{7B4C4B5C-59DC-468A-94DA-18D0A52A04E5}">
      <dgm:prSet/>
      <dgm:spPr/>
      <dgm:t>
        <a:bodyPr/>
        <a:lstStyle/>
        <a:p>
          <a:endParaRPr lang="en-US"/>
        </a:p>
      </dgm:t>
    </dgm:pt>
    <dgm:pt modelId="{841F8F41-31D0-854F-AD0C-E3C83677A026}" type="pres">
      <dgm:prSet presAssocID="{127E6BAC-CADB-4169-B79D-E23CB2077B07}" presName="outerComposite" presStyleCnt="0">
        <dgm:presLayoutVars>
          <dgm:chMax val="5"/>
          <dgm:dir/>
          <dgm:resizeHandles val="exact"/>
        </dgm:presLayoutVars>
      </dgm:prSet>
      <dgm:spPr/>
    </dgm:pt>
    <dgm:pt modelId="{339DF71E-CAB9-F54F-914F-62293198ED6F}" type="pres">
      <dgm:prSet presAssocID="{127E6BAC-CADB-4169-B79D-E23CB2077B07}" presName="dummyMaxCanvas" presStyleCnt="0">
        <dgm:presLayoutVars/>
      </dgm:prSet>
      <dgm:spPr/>
    </dgm:pt>
    <dgm:pt modelId="{65E14739-9173-7B49-BF6B-274D45BC39D3}" type="pres">
      <dgm:prSet presAssocID="{127E6BAC-CADB-4169-B79D-E23CB2077B07}" presName="FourNodes_1" presStyleLbl="node1" presStyleIdx="0" presStyleCnt="4">
        <dgm:presLayoutVars>
          <dgm:bulletEnabled val="1"/>
        </dgm:presLayoutVars>
      </dgm:prSet>
      <dgm:spPr/>
    </dgm:pt>
    <dgm:pt modelId="{A267B112-039B-F149-83B1-8E8BB2531431}" type="pres">
      <dgm:prSet presAssocID="{127E6BAC-CADB-4169-B79D-E23CB2077B07}" presName="FourNodes_2" presStyleLbl="node1" presStyleIdx="1" presStyleCnt="4">
        <dgm:presLayoutVars>
          <dgm:bulletEnabled val="1"/>
        </dgm:presLayoutVars>
      </dgm:prSet>
      <dgm:spPr/>
    </dgm:pt>
    <dgm:pt modelId="{D8640A24-9608-ED47-B1CE-AE2F9C94742C}" type="pres">
      <dgm:prSet presAssocID="{127E6BAC-CADB-4169-B79D-E23CB2077B07}" presName="FourNodes_3" presStyleLbl="node1" presStyleIdx="2" presStyleCnt="4">
        <dgm:presLayoutVars>
          <dgm:bulletEnabled val="1"/>
        </dgm:presLayoutVars>
      </dgm:prSet>
      <dgm:spPr/>
    </dgm:pt>
    <dgm:pt modelId="{3693FD50-9118-094B-B68E-A16A1065AE64}" type="pres">
      <dgm:prSet presAssocID="{127E6BAC-CADB-4169-B79D-E23CB2077B07}" presName="FourNodes_4" presStyleLbl="node1" presStyleIdx="3" presStyleCnt="4">
        <dgm:presLayoutVars>
          <dgm:bulletEnabled val="1"/>
        </dgm:presLayoutVars>
      </dgm:prSet>
      <dgm:spPr/>
    </dgm:pt>
    <dgm:pt modelId="{B31A1DB3-F358-E849-BE59-7A680115174A}" type="pres">
      <dgm:prSet presAssocID="{127E6BAC-CADB-4169-B79D-E23CB2077B07}" presName="FourConn_1-2" presStyleLbl="fgAccFollowNode1" presStyleIdx="0" presStyleCnt="3">
        <dgm:presLayoutVars>
          <dgm:bulletEnabled val="1"/>
        </dgm:presLayoutVars>
      </dgm:prSet>
      <dgm:spPr/>
    </dgm:pt>
    <dgm:pt modelId="{17312129-7B4A-3C44-B0FA-52D5EBE77A2D}" type="pres">
      <dgm:prSet presAssocID="{127E6BAC-CADB-4169-B79D-E23CB2077B07}" presName="FourConn_2-3" presStyleLbl="fgAccFollowNode1" presStyleIdx="1" presStyleCnt="3">
        <dgm:presLayoutVars>
          <dgm:bulletEnabled val="1"/>
        </dgm:presLayoutVars>
      </dgm:prSet>
      <dgm:spPr/>
    </dgm:pt>
    <dgm:pt modelId="{5E19758F-0F5C-AA47-8AA9-B3128A3640FF}" type="pres">
      <dgm:prSet presAssocID="{127E6BAC-CADB-4169-B79D-E23CB2077B07}" presName="FourConn_3-4" presStyleLbl="fgAccFollowNode1" presStyleIdx="2" presStyleCnt="3">
        <dgm:presLayoutVars>
          <dgm:bulletEnabled val="1"/>
        </dgm:presLayoutVars>
      </dgm:prSet>
      <dgm:spPr/>
    </dgm:pt>
    <dgm:pt modelId="{9328E4CF-CE3D-B44F-9D80-F272B14CDF21}" type="pres">
      <dgm:prSet presAssocID="{127E6BAC-CADB-4169-B79D-E23CB2077B07}" presName="FourNodes_1_text" presStyleLbl="node1" presStyleIdx="3" presStyleCnt="4">
        <dgm:presLayoutVars>
          <dgm:bulletEnabled val="1"/>
        </dgm:presLayoutVars>
      </dgm:prSet>
      <dgm:spPr/>
    </dgm:pt>
    <dgm:pt modelId="{3C0CBE7F-4146-1842-AB5B-B4557AB4D708}" type="pres">
      <dgm:prSet presAssocID="{127E6BAC-CADB-4169-B79D-E23CB2077B07}" presName="FourNodes_2_text" presStyleLbl="node1" presStyleIdx="3" presStyleCnt="4">
        <dgm:presLayoutVars>
          <dgm:bulletEnabled val="1"/>
        </dgm:presLayoutVars>
      </dgm:prSet>
      <dgm:spPr/>
    </dgm:pt>
    <dgm:pt modelId="{AD539CC1-7679-DF4C-ABB5-A8D15EA94C8D}" type="pres">
      <dgm:prSet presAssocID="{127E6BAC-CADB-4169-B79D-E23CB2077B07}" presName="FourNodes_3_text" presStyleLbl="node1" presStyleIdx="3" presStyleCnt="4">
        <dgm:presLayoutVars>
          <dgm:bulletEnabled val="1"/>
        </dgm:presLayoutVars>
      </dgm:prSet>
      <dgm:spPr/>
    </dgm:pt>
    <dgm:pt modelId="{DDB9302A-7DB4-E44B-AB5F-C3626B346AF0}" type="pres">
      <dgm:prSet presAssocID="{127E6BAC-CADB-4169-B79D-E23CB2077B0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509ED23-4410-CA41-9EE8-2B3325454770}" type="presOf" srcId="{127E6BAC-CADB-4169-B79D-E23CB2077B07}" destId="{841F8F41-31D0-854F-AD0C-E3C83677A026}" srcOrd="0" destOrd="0" presId="urn:microsoft.com/office/officeart/2005/8/layout/vProcess5"/>
    <dgm:cxn modelId="{7B4C4B5C-59DC-468A-94DA-18D0A52A04E5}" srcId="{127E6BAC-CADB-4169-B79D-E23CB2077B07}" destId="{3734D374-785A-41B5-9ACE-70E56468EB92}" srcOrd="3" destOrd="0" parTransId="{83ED1EED-5F6D-4EB0-B22A-7A18B8AF92AD}" sibTransId="{15667692-9956-48CD-9A6D-AACADE8011C3}"/>
    <dgm:cxn modelId="{21FAD85E-178E-41C4-AD0C-391D560D68D2}" srcId="{127E6BAC-CADB-4169-B79D-E23CB2077B07}" destId="{FC8CA326-948E-46C1-A93A-9C59AA4520C1}" srcOrd="0" destOrd="0" parTransId="{DA9DED5E-59D8-41E6-8D91-6306873459EB}" sibTransId="{C8853E84-3A30-402D-B64A-2391FF380B69}"/>
    <dgm:cxn modelId="{04FDB466-AF2D-A046-9086-F102E823E085}" type="presOf" srcId="{C0F402C0-5BBC-4EFE-8FCF-467CC29B0EBE}" destId="{A267B112-039B-F149-83B1-8E8BB2531431}" srcOrd="0" destOrd="0" presId="urn:microsoft.com/office/officeart/2005/8/layout/vProcess5"/>
    <dgm:cxn modelId="{490AE666-2E30-E345-A81B-E7542F7977BE}" type="presOf" srcId="{C0F402C0-5BBC-4EFE-8FCF-467CC29B0EBE}" destId="{3C0CBE7F-4146-1842-AB5B-B4557AB4D708}" srcOrd="1" destOrd="0" presId="urn:microsoft.com/office/officeart/2005/8/layout/vProcess5"/>
    <dgm:cxn modelId="{9D511671-B835-5B4C-B7F1-6B65A646A0C4}" type="presOf" srcId="{2578C773-C0FF-4924-B965-92EA712A5965}" destId="{D8640A24-9608-ED47-B1CE-AE2F9C94742C}" srcOrd="0" destOrd="0" presId="urn:microsoft.com/office/officeart/2005/8/layout/vProcess5"/>
    <dgm:cxn modelId="{5A95A572-9D53-4B41-9EFA-254E12950AAF}" type="presOf" srcId="{38387824-112C-4F58-8291-F8C875DCB227}" destId="{17312129-7B4A-3C44-B0FA-52D5EBE77A2D}" srcOrd="0" destOrd="0" presId="urn:microsoft.com/office/officeart/2005/8/layout/vProcess5"/>
    <dgm:cxn modelId="{F2CB0C79-7596-1D46-9731-D88614CC7CF5}" type="presOf" srcId="{2578C773-C0FF-4924-B965-92EA712A5965}" destId="{AD539CC1-7679-DF4C-ABB5-A8D15EA94C8D}" srcOrd="1" destOrd="0" presId="urn:microsoft.com/office/officeart/2005/8/layout/vProcess5"/>
    <dgm:cxn modelId="{C43F1480-6018-CC4C-BDB6-262EDC695390}" type="presOf" srcId="{3734D374-785A-41B5-9ACE-70E56468EB92}" destId="{DDB9302A-7DB4-E44B-AB5F-C3626B346AF0}" srcOrd="1" destOrd="0" presId="urn:microsoft.com/office/officeart/2005/8/layout/vProcess5"/>
    <dgm:cxn modelId="{02014BAF-0814-7944-9B7D-D9258E5227B8}" type="presOf" srcId="{FC8CA326-948E-46C1-A93A-9C59AA4520C1}" destId="{9328E4CF-CE3D-B44F-9D80-F272B14CDF21}" srcOrd="1" destOrd="0" presId="urn:microsoft.com/office/officeart/2005/8/layout/vProcess5"/>
    <dgm:cxn modelId="{0AD3C6E0-D980-43B1-B523-F0A6E61237D6}" srcId="{127E6BAC-CADB-4169-B79D-E23CB2077B07}" destId="{C0F402C0-5BBC-4EFE-8FCF-467CC29B0EBE}" srcOrd="1" destOrd="0" parTransId="{B440F527-5E80-4059-9CF1-BAEB08C7CF8E}" sibTransId="{38387824-112C-4F58-8291-F8C875DCB227}"/>
    <dgm:cxn modelId="{6BA97CE7-61E1-7E47-9BA7-4F33A02F464A}" type="presOf" srcId="{C8853E84-3A30-402D-B64A-2391FF380B69}" destId="{B31A1DB3-F358-E849-BE59-7A680115174A}" srcOrd="0" destOrd="0" presId="urn:microsoft.com/office/officeart/2005/8/layout/vProcess5"/>
    <dgm:cxn modelId="{6310FDE8-D60E-3641-A37B-723DE8CE8AD3}" type="presOf" srcId="{3734D374-785A-41B5-9ACE-70E56468EB92}" destId="{3693FD50-9118-094B-B68E-A16A1065AE64}" srcOrd="0" destOrd="0" presId="urn:microsoft.com/office/officeart/2005/8/layout/vProcess5"/>
    <dgm:cxn modelId="{739A57EC-6BB0-4A47-9033-8B8ABC58B78F}" type="presOf" srcId="{FC8CA326-948E-46C1-A93A-9C59AA4520C1}" destId="{65E14739-9173-7B49-BF6B-274D45BC39D3}" srcOrd="0" destOrd="0" presId="urn:microsoft.com/office/officeart/2005/8/layout/vProcess5"/>
    <dgm:cxn modelId="{DE4A8AF6-C147-444F-89DD-A69B32024096}" type="presOf" srcId="{FD6E2253-0B8D-4FDD-95C7-D6FABA3420D9}" destId="{5E19758F-0F5C-AA47-8AA9-B3128A3640FF}" srcOrd="0" destOrd="0" presId="urn:microsoft.com/office/officeart/2005/8/layout/vProcess5"/>
    <dgm:cxn modelId="{1CC242FC-CDE9-41AC-8C42-705385091013}" srcId="{127E6BAC-CADB-4169-B79D-E23CB2077B07}" destId="{2578C773-C0FF-4924-B965-92EA712A5965}" srcOrd="2" destOrd="0" parTransId="{2B887A0B-AF97-4A85-8324-3C0DF6B6B392}" sibTransId="{FD6E2253-0B8D-4FDD-95C7-D6FABA3420D9}"/>
    <dgm:cxn modelId="{F90FA50D-D039-C24A-AB04-0DEFB8B7C6E2}" type="presParOf" srcId="{841F8F41-31D0-854F-AD0C-E3C83677A026}" destId="{339DF71E-CAB9-F54F-914F-62293198ED6F}" srcOrd="0" destOrd="0" presId="urn:microsoft.com/office/officeart/2005/8/layout/vProcess5"/>
    <dgm:cxn modelId="{07BB9484-852D-694C-B59E-A045C76B270A}" type="presParOf" srcId="{841F8F41-31D0-854F-AD0C-E3C83677A026}" destId="{65E14739-9173-7B49-BF6B-274D45BC39D3}" srcOrd="1" destOrd="0" presId="urn:microsoft.com/office/officeart/2005/8/layout/vProcess5"/>
    <dgm:cxn modelId="{D9CE9B1B-FFEA-854F-9EA6-2B8AFA014532}" type="presParOf" srcId="{841F8F41-31D0-854F-AD0C-E3C83677A026}" destId="{A267B112-039B-F149-83B1-8E8BB2531431}" srcOrd="2" destOrd="0" presId="urn:microsoft.com/office/officeart/2005/8/layout/vProcess5"/>
    <dgm:cxn modelId="{DAF606F5-F6B4-AE46-A728-E1870D50ACEE}" type="presParOf" srcId="{841F8F41-31D0-854F-AD0C-E3C83677A026}" destId="{D8640A24-9608-ED47-B1CE-AE2F9C94742C}" srcOrd="3" destOrd="0" presId="urn:microsoft.com/office/officeart/2005/8/layout/vProcess5"/>
    <dgm:cxn modelId="{9336FB54-D12D-624A-9B54-31E8C3DC7A2F}" type="presParOf" srcId="{841F8F41-31D0-854F-AD0C-E3C83677A026}" destId="{3693FD50-9118-094B-B68E-A16A1065AE64}" srcOrd="4" destOrd="0" presId="urn:microsoft.com/office/officeart/2005/8/layout/vProcess5"/>
    <dgm:cxn modelId="{6B2F7E66-2CD8-524E-8CA3-DE0B34A26ECD}" type="presParOf" srcId="{841F8F41-31D0-854F-AD0C-E3C83677A026}" destId="{B31A1DB3-F358-E849-BE59-7A680115174A}" srcOrd="5" destOrd="0" presId="urn:microsoft.com/office/officeart/2005/8/layout/vProcess5"/>
    <dgm:cxn modelId="{BC0AEB5C-DBE7-604D-A8CB-CE6B44BA402E}" type="presParOf" srcId="{841F8F41-31D0-854F-AD0C-E3C83677A026}" destId="{17312129-7B4A-3C44-B0FA-52D5EBE77A2D}" srcOrd="6" destOrd="0" presId="urn:microsoft.com/office/officeart/2005/8/layout/vProcess5"/>
    <dgm:cxn modelId="{BD105EA7-99F6-F24E-A4D3-47AC2F4A5F5D}" type="presParOf" srcId="{841F8F41-31D0-854F-AD0C-E3C83677A026}" destId="{5E19758F-0F5C-AA47-8AA9-B3128A3640FF}" srcOrd="7" destOrd="0" presId="urn:microsoft.com/office/officeart/2005/8/layout/vProcess5"/>
    <dgm:cxn modelId="{D30A39FA-E9D5-234B-8793-D485525838B2}" type="presParOf" srcId="{841F8F41-31D0-854F-AD0C-E3C83677A026}" destId="{9328E4CF-CE3D-B44F-9D80-F272B14CDF21}" srcOrd="8" destOrd="0" presId="urn:microsoft.com/office/officeart/2005/8/layout/vProcess5"/>
    <dgm:cxn modelId="{6B68D340-9837-6448-A8BB-FBCB931C5FEC}" type="presParOf" srcId="{841F8F41-31D0-854F-AD0C-E3C83677A026}" destId="{3C0CBE7F-4146-1842-AB5B-B4557AB4D708}" srcOrd="9" destOrd="0" presId="urn:microsoft.com/office/officeart/2005/8/layout/vProcess5"/>
    <dgm:cxn modelId="{4CCA4249-0721-ED49-B9D4-5F2CB7FFD2A8}" type="presParOf" srcId="{841F8F41-31D0-854F-AD0C-E3C83677A026}" destId="{AD539CC1-7679-DF4C-ABB5-A8D15EA94C8D}" srcOrd="10" destOrd="0" presId="urn:microsoft.com/office/officeart/2005/8/layout/vProcess5"/>
    <dgm:cxn modelId="{84A04853-D8A9-9A48-B9DD-733DA26D3180}" type="presParOf" srcId="{841F8F41-31D0-854F-AD0C-E3C83677A026}" destId="{DDB9302A-7DB4-E44B-AB5F-C3626B346AF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7838C9-06F2-489A-A104-EEFB90ED16BB}" type="doc">
      <dgm:prSet loTypeId="urn:microsoft.com/office/officeart/2005/8/layout/vProcess5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5B8FB42-27E0-44D6-893F-D1C966AEDECD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n-CA" b="1" i="0" dirty="0">
              <a:solidFill>
                <a:schemeClr val="bg2"/>
              </a:solidFill>
            </a:rPr>
            <a:t>2. Lack of Robust Error Handling</a:t>
          </a:r>
          <a:r>
            <a:rPr lang="en-CA" b="0" i="0" dirty="0">
              <a:solidFill>
                <a:schemeClr val="bg2"/>
              </a:solidFill>
            </a:rPr>
            <a:t> </a:t>
          </a:r>
          <a:endParaRPr lang="en-US" dirty="0">
            <a:solidFill>
              <a:schemeClr val="bg2"/>
            </a:solidFill>
          </a:endParaRPr>
        </a:p>
      </dgm:t>
    </dgm:pt>
    <dgm:pt modelId="{E02AC374-238A-4ABD-B9CA-2A886482853F}" type="parTrans" cxnId="{D6990911-7DDB-4CB4-813A-966B5005C841}">
      <dgm:prSet/>
      <dgm:spPr/>
      <dgm:t>
        <a:bodyPr/>
        <a:lstStyle/>
        <a:p>
          <a:endParaRPr lang="en-US"/>
        </a:p>
      </dgm:t>
    </dgm:pt>
    <dgm:pt modelId="{089808E5-5A6C-4E24-8E0F-173ABE4A87A3}" type="sibTrans" cxnId="{D6990911-7DDB-4CB4-813A-966B5005C841}">
      <dgm:prSet/>
      <dgm:spPr/>
      <dgm:t>
        <a:bodyPr/>
        <a:lstStyle/>
        <a:p>
          <a:endParaRPr lang="en-US"/>
        </a:p>
      </dgm:t>
    </dgm:pt>
    <dgm:pt modelId="{74FF24D4-66CA-4157-9534-80B83D1A321E}">
      <dgm:prSet/>
      <dgm:spPr/>
      <dgm:t>
        <a:bodyPr/>
        <a:lstStyle/>
        <a:p>
          <a:r>
            <a:rPr lang="en-CA" b="0" i="0"/>
            <a:t>Only 2 rule-based repair rules </a:t>
          </a:r>
          <a:endParaRPr lang="en-US"/>
        </a:p>
      </dgm:t>
    </dgm:pt>
    <dgm:pt modelId="{8F4642B8-9072-4486-BEF0-6D167CDCBD34}" type="parTrans" cxnId="{098F83C0-67A8-4F99-96D6-C9B737FAB04D}">
      <dgm:prSet/>
      <dgm:spPr/>
      <dgm:t>
        <a:bodyPr/>
        <a:lstStyle/>
        <a:p>
          <a:endParaRPr lang="en-US"/>
        </a:p>
      </dgm:t>
    </dgm:pt>
    <dgm:pt modelId="{477D4D1F-FC47-4826-8D28-602A35C51E02}" type="sibTrans" cxnId="{098F83C0-67A8-4F99-96D6-C9B737FAB04D}">
      <dgm:prSet/>
      <dgm:spPr/>
      <dgm:t>
        <a:bodyPr/>
        <a:lstStyle/>
        <a:p>
          <a:endParaRPr lang="en-US"/>
        </a:p>
      </dgm:t>
    </dgm:pt>
    <dgm:pt modelId="{A131D660-6F01-423C-A450-6ACE55006115}">
      <dgm:prSet/>
      <dgm:spPr/>
      <dgm:t>
        <a:bodyPr/>
        <a:lstStyle/>
        <a:p>
          <a:r>
            <a:rPr lang="en-CA" b="0" i="0"/>
            <a:t>Complex bugs may not be fixable </a:t>
          </a:r>
          <a:endParaRPr lang="en-US"/>
        </a:p>
      </dgm:t>
    </dgm:pt>
    <dgm:pt modelId="{F264A09F-BB2E-4BF3-BA8F-D46907D1E327}" type="parTrans" cxnId="{E07ADA69-B944-4A24-B6E8-83D63EE3B6DA}">
      <dgm:prSet/>
      <dgm:spPr/>
      <dgm:t>
        <a:bodyPr/>
        <a:lstStyle/>
        <a:p>
          <a:endParaRPr lang="en-US"/>
        </a:p>
      </dgm:t>
    </dgm:pt>
    <dgm:pt modelId="{659D65DF-5F64-44D2-9DA2-F357EA6948AB}" type="sibTrans" cxnId="{E07ADA69-B944-4A24-B6E8-83D63EE3B6DA}">
      <dgm:prSet/>
      <dgm:spPr/>
      <dgm:t>
        <a:bodyPr/>
        <a:lstStyle/>
        <a:p>
          <a:endParaRPr lang="en-US"/>
        </a:p>
      </dgm:t>
    </dgm:pt>
    <dgm:pt modelId="{48E0F41A-04F4-4A9C-9BEF-0FCDCC0D4DA1}">
      <dgm:prSet/>
      <dgm:spPr/>
      <dgm:t>
        <a:bodyPr/>
        <a:lstStyle/>
        <a:p>
          <a:r>
            <a:rPr lang="en-CA" b="0" i="0"/>
            <a:t>LLM-based repair is limited by retry count </a:t>
          </a:r>
          <a:endParaRPr lang="en-US"/>
        </a:p>
      </dgm:t>
    </dgm:pt>
    <dgm:pt modelId="{45F7E222-BB8C-4587-BE31-0AEA103CD18E}" type="parTrans" cxnId="{81AED400-218A-4188-AE17-8F2BE0CB5927}">
      <dgm:prSet/>
      <dgm:spPr/>
      <dgm:t>
        <a:bodyPr/>
        <a:lstStyle/>
        <a:p>
          <a:endParaRPr lang="en-US"/>
        </a:p>
      </dgm:t>
    </dgm:pt>
    <dgm:pt modelId="{37D4A119-5550-4A97-8C6E-ADAC857E59A9}" type="sibTrans" cxnId="{81AED400-218A-4188-AE17-8F2BE0CB5927}">
      <dgm:prSet/>
      <dgm:spPr/>
      <dgm:t>
        <a:bodyPr/>
        <a:lstStyle/>
        <a:p>
          <a:endParaRPr lang="en-US"/>
        </a:p>
      </dgm:t>
    </dgm:pt>
    <dgm:pt modelId="{753CF589-52D4-5D40-BC15-F7D9D39A9E75}" type="pres">
      <dgm:prSet presAssocID="{ED7838C9-06F2-489A-A104-EEFB90ED16BB}" presName="outerComposite" presStyleCnt="0">
        <dgm:presLayoutVars>
          <dgm:chMax val="5"/>
          <dgm:dir/>
          <dgm:resizeHandles val="exact"/>
        </dgm:presLayoutVars>
      </dgm:prSet>
      <dgm:spPr/>
    </dgm:pt>
    <dgm:pt modelId="{8CA84AC1-D8EA-F645-922B-057874280579}" type="pres">
      <dgm:prSet presAssocID="{ED7838C9-06F2-489A-A104-EEFB90ED16BB}" presName="dummyMaxCanvas" presStyleCnt="0">
        <dgm:presLayoutVars/>
      </dgm:prSet>
      <dgm:spPr/>
    </dgm:pt>
    <dgm:pt modelId="{B162C50F-FF70-1946-8CE3-47F7C61801AA}" type="pres">
      <dgm:prSet presAssocID="{ED7838C9-06F2-489A-A104-EEFB90ED16BB}" presName="FourNodes_1" presStyleLbl="node1" presStyleIdx="0" presStyleCnt="4">
        <dgm:presLayoutVars>
          <dgm:bulletEnabled val="1"/>
        </dgm:presLayoutVars>
      </dgm:prSet>
      <dgm:spPr/>
    </dgm:pt>
    <dgm:pt modelId="{70596170-8DCE-0A40-B575-E7BEBF693E07}" type="pres">
      <dgm:prSet presAssocID="{ED7838C9-06F2-489A-A104-EEFB90ED16BB}" presName="FourNodes_2" presStyleLbl="node1" presStyleIdx="1" presStyleCnt="4">
        <dgm:presLayoutVars>
          <dgm:bulletEnabled val="1"/>
        </dgm:presLayoutVars>
      </dgm:prSet>
      <dgm:spPr/>
    </dgm:pt>
    <dgm:pt modelId="{B90368AD-7536-3441-902F-042136F43CAA}" type="pres">
      <dgm:prSet presAssocID="{ED7838C9-06F2-489A-A104-EEFB90ED16BB}" presName="FourNodes_3" presStyleLbl="node1" presStyleIdx="2" presStyleCnt="4">
        <dgm:presLayoutVars>
          <dgm:bulletEnabled val="1"/>
        </dgm:presLayoutVars>
      </dgm:prSet>
      <dgm:spPr/>
    </dgm:pt>
    <dgm:pt modelId="{8B6E2E02-E521-3246-888A-584449013A8F}" type="pres">
      <dgm:prSet presAssocID="{ED7838C9-06F2-489A-A104-EEFB90ED16BB}" presName="FourNodes_4" presStyleLbl="node1" presStyleIdx="3" presStyleCnt="4">
        <dgm:presLayoutVars>
          <dgm:bulletEnabled val="1"/>
        </dgm:presLayoutVars>
      </dgm:prSet>
      <dgm:spPr/>
    </dgm:pt>
    <dgm:pt modelId="{84DA1FE8-1E00-2549-9B2C-3DA20841537D}" type="pres">
      <dgm:prSet presAssocID="{ED7838C9-06F2-489A-A104-EEFB90ED16BB}" presName="FourConn_1-2" presStyleLbl="fgAccFollowNode1" presStyleIdx="0" presStyleCnt="3">
        <dgm:presLayoutVars>
          <dgm:bulletEnabled val="1"/>
        </dgm:presLayoutVars>
      </dgm:prSet>
      <dgm:spPr/>
    </dgm:pt>
    <dgm:pt modelId="{BECD496A-C58E-0042-BFDA-6BEDB772CB3C}" type="pres">
      <dgm:prSet presAssocID="{ED7838C9-06F2-489A-A104-EEFB90ED16BB}" presName="FourConn_2-3" presStyleLbl="fgAccFollowNode1" presStyleIdx="1" presStyleCnt="3">
        <dgm:presLayoutVars>
          <dgm:bulletEnabled val="1"/>
        </dgm:presLayoutVars>
      </dgm:prSet>
      <dgm:spPr/>
    </dgm:pt>
    <dgm:pt modelId="{C9FFBFB7-973C-314D-9784-A4F8471AA13F}" type="pres">
      <dgm:prSet presAssocID="{ED7838C9-06F2-489A-A104-EEFB90ED16BB}" presName="FourConn_3-4" presStyleLbl="fgAccFollowNode1" presStyleIdx="2" presStyleCnt="3">
        <dgm:presLayoutVars>
          <dgm:bulletEnabled val="1"/>
        </dgm:presLayoutVars>
      </dgm:prSet>
      <dgm:spPr/>
    </dgm:pt>
    <dgm:pt modelId="{FEC07475-CAF5-BC42-A84E-8BD071393F7B}" type="pres">
      <dgm:prSet presAssocID="{ED7838C9-06F2-489A-A104-EEFB90ED16BB}" presName="FourNodes_1_text" presStyleLbl="node1" presStyleIdx="3" presStyleCnt="4">
        <dgm:presLayoutVars>
          <dgm:bulletEnabled val="1"/>
        </dgm:presLayoutVars>
      </dgm:prSet>
      <dgm:spPr/>
    </dgm:pt>
    <dgm:pt modelId="{D6EE0480-6C0A-A843-A349-13279200F563}" type="pres">
      <dgm:prSet presAssocID="{ED7838C9-06F2-489A-A104-EEFB90ED16BB}" presName="FourNodes_2_text" presStyleLbl="node1" presStyleIdx="3" presStyleCnt="4">
        <dgm:presLayoutVars>
          <dgm:bulletEnabled val="1"/>
        </dgm:presLayoutVars>
      </dgm:prSet>
      <dgm:spPr/>
    </dgm:pt>
    <dgm:pt modelId="{7C6F6692-7609-1249-B8B7-40F1F9936973}" type="pres">
      <dgm:prSet presAssocID="{ED7838C9-06F2-489A-A104-EEFB90ED16BB}" presName="FourNodes_3_text" presStyleLbl="node1" presStyleIdx="3" presStyleCnt="4">
        <dgm:presLayoutVars>
          <dgm:bulletEnabled val="1"/>
        </dgm:presLayoutVars>
      </dgm:prSet>
      <dgm:spPr/>
    </dgm:pt>
    <dgm:pt modelId="{4E01FFA9-8A85-1C46-820D-2BAEAFE002E5}" type="pres">
      <dgm:prSet presAssocID="{ED7838C9-06F2-489A-A104-EEFB90ED16B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1AED400-218A-4188-AE17-8F2BE0CB5927}" srcId="{ED7838C9-06F2-489A-A104-EEFB90ED16BB}" destId="{48E0F41A-04F4-4A9C-9BEF-0FCDCC0D4DA1}" srcOrd="3" destOrd="0" parTransId="{45F7E222-BB8C-4587-BE31-0AEA103CD18E}" sibTransId="{37D4A119-5550-4A97-8C6E-ADAC857E59A9}"/>
    <dgm:cxn modelId="{D6990911-7DDB-4CB4-813A-966B5005C841}" srcId="{ED7838C9-06F2-489A-A104-EEFB90ED16BB}" destId="{D5B8FB42-27E0-44D6-893F-D1C966AEDECD}" srcOrd="0" destOrd="0" parTransId="{E02AC374-238A-4ABD-B9CA-2A886482853F}" sibTransId="{089808E5-5A6C-4E24-8E0F-173ABE4A87A3}"/>
    <dgm:cxn modelId="{AEBD0314-17EE-E243-BEE8-549F1DEA2CEE}" type="presOf" srcId="{ED7838C9-06F2-489A-A104-EEFB90ED16BB}" destId="{753CF589-52D4-5D40-BC15-F7D9D39A9E75}" srcOrd="0" destOrd="0" presId="urn:microsoft.com/office/officeart/2005/8/layout/vProcess5"/>
    <dgm:cxn modelId="{EE384348-DA15-544C-9B81-ADDEF79A801B}" type="presOf" srcId="{48E0F41A-04F4-4A9C-9BEF-0FCDCC0D4DA1}" destId="{4E01FFA9-8A85-1C46-820D-2BAEAFE002E5}" srcOrd="1" destOrd="0" presId="urn:microsoft.com/office/officeart/2005/8/layout/vProcess5"/>
    <dgm:cxn modelId="{BA18D453-5873-A349-97E2-A748D3F74C2B}" type="presOf" srcId="{A131D660-6F01-423C-A450-6ACE55006115}" destId="{B90368AD-7536-3441-902F-042136F43CAA}" srcOrd="0" destOrd="0" presId="urn:microsoft.com/office/officeart/2005/8/layout/vProcess5"/>
    <dgm:cxn modelId="{FE1BA95F-156F-AF40-B6B1-17A52D3304D1}" type="presOf" srcId="{659D65DF-5F64-44D2-9DA2-F357EA6948AB}" destId="{C9FFBFB7-973C-314D-9784-A4F8471AA13F}" srcOrd="0" destOrd="0" presId="urn:microsoft.com/office/officeart/2005/8/layout/vProcess5"/>
    <dgm:cxn modelId="{E07ADA69-B944-4A24-B6E8-83D63EE3B6DA}" srcId="{ED7838C9-06F2-489A-A104-EEFB90ED16BB}" destId="{A131D660-6F01-423C-A450-6ACE55006115}" srcOrd="2" destOrd="0" parTransId="{F264A09F-BB2E-4BF3-BA8F-D46907D1E327}" sibTransId="{659D65DF-5F64-44D2-9DA2-F357EA6948AB}"/>
    <dgm:cxn modelId="{A1AAA770-F1E1-224C-8511-481FCB7EE372}" type="presOf" srcId="{D5B8FB42-27E0-44D6-893F-D1C966AEDECD}" destId="{B162C50F-FF70-1946-8CE3-47F7C61801AA}" srcOrd="0" destOrd="0" presId="urn:microsoft.com/office/officeart/2005/8/layout/vProcess5"/>
    <dgm:cxn modelId="{1D576872-4C8F-1142-AB1C-5D2A0E2D1254}" type="presOf" srcId="{48E0F41A-04F4-4A9C-9BEF-0FCDCC0D4DA1}" destId="{8B6E2E02-E521-3246-888A-584449013A8F}" srcOrd="0" destOrd="0" presId="urn:microsoft.com/office/officeart/2005/8/layout/vProcess5"/>
    <dgm:cxn modelId="{F8974C92-7505-4740-9B52-65CE2EF05E8F}" type="presOf" srcId="{74FF24D4-66CA-4157-9534-80B83D1A321E}" destId="{70596170-8DCE-0A40-B575-E7BEBF693E07}" srcOrd="0" destOrd="0" presId="urn:microsoft.com/office/officeart/2005/8/layout/vProcess5"/>
    <dgm:cxn modelId="{47668298-630F-B64E-8F67-9FAD9397648D}" type="presOf" srcId="{74FF24D4-66CA-4157-9534-80B83D1A321E}" destId="{D6EE0480-6C0A-A843-A349-13279200F563}" srcOrd="1" destOrd="0" presId="urn:microsoft.com/office/officeart/2005/8/layout/vProcess5"/>
    <dgm:cxn modelId="{268882B5-A80B-7A45-AD79-A0DB88A965FD}" type="presOf" srcId="{D5B8FB42-27E0-44D6-893F-D1C966AEDECD}" destId="{FEC07475-CAF5-BC42-A84E-8BD071393F7B}" srcOrd="1" destOrd="0" presId="urn:microsoft.com/office/officeart/2005/8/layout/vProcess5"/>
    <dgm:cxn modelId="{098F83C0-67A8-4F99-96D6-C9B737FAB04D}" srcId="{ED7838C9-06F2-489A-A104-EEFB90ED16BB}" destId="{74FF24D4-66CA-4157-9534-80B83D1A321E}" srcOrd="1" destOrd="0" parTransId="{8F4642B8-9072-4486-BEF0-6D167CDCBD34}" sibTransId="{477D4D1F-FC47-4826-8D28-602A35C51E02}"/>
    <dgm:cxn modelId="{84FCE8C3-3166-B24A-9325-C60FB69D6251}" type="presOf" srcId="{477D4D1F-FC47-4826-8D28-602A35C51E02}" destId="{BECD496A-C58E-0042-BFDA-6BEDB772CB3C}" srcOrd="0" destOrd="0" presId="urn:microsoft.com/office/officeart/2005/8/layout/vProcess5"/>
    <dgm:cxn modelId="{082369E1-CC0F-0345-BB40-24972A46DFBF}" type="presOf" srcId="{089808E5-5A6C-4E24-8E0F-173ABE4A87A3}" destId="{84DA1FE8-1E00-2549-9B2C-3DA20841537D}" srcOrd="0" destOrd="0" presId="urn:microsoft.com/office/officeart/2005/8/layout/vProcess5"/>
    <dgm:cxn modelId="{24190EF0-CF3F-A543-96E2-E95ABC24E177}" type="presOf" srcId="{A131D660-6F01-423C-A450-6ACE55006115}" destId="{7C6F6692-7609-1249-B8B7-40F1F9936973}" srcOrd="1" destOrd="0" presId="urn:microsoft.com/office/officeart/2005/8/layout/vProcess5"/>
    <dgm:cxn modelId="{76BACF04-0CAE-824C-BA9D-973753B590E5}" type="presParOf" srcId="{753CF589-52D4-5D40-BC15-F7D9D39A9E75}" destId="{8CA84AC1-D8EA-F645-922B-057874280579}" srcOrd="0" destOrd="0" presId="urn:microsoft.com/office/officeart/2005/8/layout/vProcess5"/>
    <dgm:cxn modelId="{BAC173FC-C0D8-1847-8FEE-61A461CC3C58}" type="presParOf" srcId="{753CF589-52D4-5D40-BC15-F7D9D39A9E75}" destId="{B162C50F-FF70-1946-8CE3-47F7C61801AA}" srcOrd="1" destOrd="0" presId="urn:microsoft.com/office/officeart/2005/8/layout/vProcess5"/>
    <dgm:cxn modelId="{F3B184EA-48E6-DB4D-BD22-774025E97D86}" type="presParOf" srcId="{753CF589-52D4-5D40-BC15-F7D9D39A9E75}" destId="{70596170-8DCE-0A40-B575-E7BEBF693E07}" srcOrd="2" destOrd="0" presId="urn:microsoft.com/office/officeart/2005/8/layout/vProcess5"/>
    <dgm:cxn modelId="{4DFDCD4C-6552-1043-9283-E8B751A5B23C}" type="presParOf" srcId="{753CF589-52D4-5D40-BC15-F7D9D39A9E75}" destId="{B90368AD-7536-3441-902F-042136F43CAA}" srcOrd="3" destOrd="0" presId="urn:microsoft.com/office/officeart/2005/8/layout/vProcess5"/>
    <dgm:cxn modelId="{C9AC8759-9AA6-214A-B963-114883C3041B}" type="presParOf" srcId="{753CF589-52D4-5D40-BC15-F7D9D39A9E75}" destId="{8B6E2E02-E521-3246-888A-584449013A8F}" srcOrd="4" destOrd="0" presId="urn:microsoft.com/office/officeart/2005/8/layout/vProcess5"/>
    <dgm:cxn modelId="{37CEA264-B1D7-294E-85CC-69301372C829}" type="presParOf" srcId="{753CF589-52D4-5D40-BC15-F7D9D39A9E75}" destId="{84DA1FE8-1E00-2549-9B2C-3DA20841537D}" srcOrd="5" destOrd="0" presId="urn:microsoft.com/office/officeart/2005/8/layout/vProcess5"/>
    <dgm:cxn modelId="{124730CF-210E-954A-ADE0-1DCDE70FEB5F}" type="presParOf" srcId="{753CF589-52D4-5D40-BC15-F7D9D39A9E75}" destId="{BECD496A-C58E-0042-BFDA-6BEDB772CB3C}" srcOrd="6" destOrd="0" presId="urn:microsoft.com/office/officeart/2005/8/layout/vProcess5"/>
    <dgm:cxn modelId="{88D7D47A-B454-7647-ABAB-BF62ABD1823A}" type="presParOf" srcId="{753CF589-52D4-5D40-BC15-F7D9D39A9E75}" destId="{C9FFBFB7-973C-314D-9784-A4F8471AA13F}" srcOrd="7" destOrd="0" presId="urn:microsoft.com/office/officeart/2005/8/layout/vProcess5"/>
    <dgm:cxn modelId="{F71B1DF3-5011-F040-AF54-EDD30F652AFA}" type="presParOf" srcId="{753CF589-52D4-5D40-BC15-F7D9D39A9E75}" destId="{FEC07475-CAF5-BC42-A84E-8BD071393F7B}" srcOrd="8" destOrd="0" presId="urn:microsoft.com/office/officeart/2005/8/layout/vProcess5"/>
    <dgm:cxn modelId="{CDC0479A-CFFE-1848-AD45-84FBCCB5FD3E}" type="presParOf" srcId="{753CF589-52D4-5D40-BC15-F7D9D39A9E75}" destId="{D6EE0480-6C0A-A843-A349-13279200F563}" srcOrd="9" destOrd="0" presId="urn:microsoft.com/office/officeart/2005/8/layout/vProcess5"/>
    <dgm:cxn modelId="{8E992206-47A8-C54A-BD32-4C7E75DEB447}" type="presParOf" srcId="{753CF589-52D4-5D40-BC15-F7D9D39A9E75}" destId="{7C6F6692-7609-1249-B8B7-40F1F9936973}" srcOrd="10" destOrd="0" presId="urn:microsoft.com/office/officeart/2005/8/layout/vProcess5"/>
    <dgm:cxn modelId="{5F9C0070-CBA3-9A4B-AAC4-6916BA38F8BE}" type="presParOf" srcId="{753CF589-52D4-5D40-BC15-F7D9D39A9E75}" destId="{4E01FFA9-8A85-1C46-820D-2BAEAFE002E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EB37AD-3A2C-4656-A7D4-A24F5A7AD39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ED0E7-7D88-471A-A4EC-A27B75A3495C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n-CA" b="1" i="0" dirty="0"/>
            <a:t>3. Token Limit and Scalability</a:t>
          </a:r>
          <a:r>
            <a:rPr lang="en-CA" b="0" i="0" dirty="0"/>
            <a:t> </a:t>
          </a:r>
          <a:endParaRPr lang="en-US" dirty="0"/>
        </a:p>
      </dgm:t>
    </dgm:pt>
    <dgm:pt modelId="{6A310BFE-6245-4ABA-BF85-AB78AC51E112}" type="parTrans" cxnId="{8D3DF9D1-AD83-49CA-82FC-E8AAB6C604F2}">
      <dgm:prSet/>
      <dgm:spPr/>
      <dgm:t>
        <a:bodyPr/>
        <a:lstStyle/>
        <a:p>
          <a:endParaRPr lang="en-US"/>
        </a:p>
      </dgm:t>
    </dgm:pt>
    <dgm:pt modelId="{C53B7A68-6804-4038-A0AF-9354558E0BC2}" type="sibTrans" cxnId="{8D3DF9D1-AD83-49CA-82FC-E8AAB6C604F2}">
      <dgm:prSet/>
      <dgm:spPr/>
      <dgm:t>
        <a:bodyPr/>
        <a:lstStyle/>
        <a:p>
          <a:endParaRPr lang="en-US"/>
        </a:p>
      </dgm:t>
    </dgm:pt>
    <dgm:pt modelId="{E6FF1061-2E83-4F6B-AA58-04E5D22C0F8E}">
      <dgm:prSet/>
      <dgm:spPr>
        <a:solidFill>
          <a:schemeClr val="accent2"/>
        </a:solidFill>
      </dgm:spPr>
      <dgm:t>
        <a:bodyPr/>
        <a:lstStyle/>
        <a:p>
          <a:r>
            <a:rPr lang="en-CA" b="0" i="0"/>
            <a:t>Adaptive context still cuts out data </a:t>
          </a:r>
          <a:endParaRPr lang="en-US"/>
        </a:p>
      </dgm:t>
    </dgm:pt>
    <dgm:pt modelId="{C0EB0996-D42B-4DA1-BF67-FDF468B1F84A}" type="parTrans" cxnId="{99BCD575-CB5D-42E1-B2E8-80BC98B1EE3F}">
      <dgm:prSet/>
      <dgm:spPr/>
      <dgm:t>
        <a:bodyPr/>
        <a:lstStyle/>
        <a:p>
          <a:endParaRPr lang="en-US"/>
        </a:p>
      </dgm:t>
    </dgm:pt>
    <dgm:pt modelId="{86B4CC7E-F2BF-4F68-A8FA-003FD0F2634A}" type="sibTrans" cxnId="{99BCD575-CB5D-42E1-B2E8-80BC98B1EE3F}">
      <dgm:prSet/>
      <dgm:spPr/>
      <dgm:t>
        <a:bodyPr/>
        <a:lstStyle/>
        <a:p>
          <a:endParaRPr lang="en-US"/>
        </a:p>
      </dgm:t>
    </dgm:pt>
    <dgm:pt modelId="{F10ED496-5EA3-4FD4-B67C-98910EAB1274}">
      <dgm:prSet/>
      <dgm:spPr>
        <a:solidFill>
          <a:schemeClr val="accent2"/>
        </a:solidFill>
      </dgm:spPr>
      <dgm:t>
        <a:bodyPr/>
        <a:lstStyle/>
        <a:p>
          <a:r>
            <a:rPr lang="en-CA" b="0" i="0" dirty="0"/>
            <a:t>Critical method info might be dropped </a:t>
          </a:r>
          <a:endParaRPr lang="en-US" dirty="0"/>
        </a:p>
      </dgm:t>
    </dgm:pt>
    <dgm:pt modelId="{D0052642-134C-4F8D-A34C-757CC819A9F4}" type="parTrans" cxnId="{555B9BCA-421F-427B-AD0A-6DD7BE032796}">
      <dgm:prSet/>
      <dgm:spPr/>
      <dgm:t>
        <a:bodyPr/>
        <a:lstStyle/>
        <a:p>
          <a:endParaRPr lang="en-US"/>
        </a:p>
      </dgm:t>
    </dgm:pt>
    <dgm:pt modelId="{D044B374-4517-48BF-992B-C06D47083F78}" type="sibTrans" cxnId="{555B9BCA-421F-427B-AD0A-6DD7BE032796}">
      <dgm:prSet/>
      <dgm:spPr/>
      <dgm:t>
        <a:bodyPr/>
        <a:lstStyle/>
        <a:p>
          <a:endParaRPr lang="en-US"/>
        </a:p>
      </dgm:t>
    </dgm:pt>
    <dgm:pt modelId="{DC593176-05A7-4342-B576-E36BA538FEC5}">
      <dgm:prSet/>
      <dgm:spPr>
        <a:solidFill>
          <a:schemeClr val="accent2"/>
        </a:solidFill>
      </dgm:spPr>
      <dgm:t>
        <a:bodyPr/>
        <a:lstStyle/>
        <a:p>
          <a:r>
            <a:rPr lang="en-CA" b="0" i="0"/>
            <a:t>Challenging to scale to large codebases </a:t>
          </a:r>
          <a:endParaRPr lang="en-US"/>
        </a:p>
      </dgm:t>
    </dgm:pt>
    <dgm:pt modelId="{4CD5E073-0C3A-4359-A3A3-F4C10FB3658E}" type="parTrans" cxnId="{72608DC8-FADD-4F53-9752-FA6AAD73F847}">
      <dgm:prSet/>
      <dgm:spPr/>
      <dgm:t>
        <a:bodyPr/>
        <a:lstStyle/>
        <a:p>
          <a:endParaRPr lang="en-US"/>
        </a:p>
      </dgm:t>
    </dgm:pt>
    <dgm:pt modelId="{EB4F82E2-BB1A-4B26-AF04-A72D264305F2}" type="sibTrans" cxnId="{72608DC8-FADD-4F53-9752-FA6AAD73F847}">
      <dgm:prSet/>
      <dgm:spPr/>
      <dgm:t>
        <a:bodyPr/>
        <a:lstStyle/>
        <a:p>
          <a:endParaRPr lang="en-US"/>
        </a:p>
      </dgm:t>
    </dgm:pt>
    <dgm:pt modelId="{88C41444-16E7-E141-AEB2-1AEB514106EF}" type="pres">
      <dgm:prSet presAssocID="{29EB37AD-3A2C-4656-A7D4-A24F5A7AD39B}" presName="outerComposite" presStyleCnt="0">
        <dgm:presLayoutVars>
          <dgm:chMax val="5"/>
          <dgm:dir/>
          <dgm:resizeHandles val="exact"/>
        </dgm:presLayoutVars>
      </dgm:prSet>
      <dgm:spPr/>
    </dgm:pt>
    <dgm:pt modelId="{CA51AC10-AC1A-6142-91FB-2B133D104900}" type="pres">
      <dgm:prSet presAssocID="{29EB37AD-3A2C-4656-A7D4-A24F5A7AD39B}" presName="dummyMaxCanvas" presStyleCnt="0">
        <dgm:presLayoutVars/>
      </dgm:prSet>
      <dgm:spPr/>
    </dgm:pt>
    <dgm:pt modelId="{75114426-99DC-FB4A-BDA0-6AE38E6776C9}" type="pres">
      <dgm:prSet presAssocID="{29EB37AD-3A2C-4656-A7D4-A24F5A7AD39B}" presName="FourNodes_1" presStyleLbl="node1" presStyleIdx="0" presStyleCnt="4">
        <dgm:presLayoutVars>
          <dgm:bulletEnabled val="1"/>
        </dgm:presLayoutVars>
      </dgm:prSet>
      <dgm:spPr/>
    </dgm:pt>
    <dgm:pt modelId="{3D8B4321-1415-7E43-8CF0-982063E61BCA}" type="pres">
      <dgm:prSet presAssocID="{29EB37AD-3A2C-4656-A7D4-A24F5A7AD39B}" presName="FourNodes_2" presStyleLbl="node1" presStyleIdx="1" presStyleCnt="4">
        <dgm:presLayoutVars>
          <dgm:bulletEnabled val="1"/>
        </dgm:presLayoutVars>
      </dgm:prSet>
      <dgm:spPr/>
    </dgm:pt>
    <dgm:pt modelId="{7C052D9D-8640-9E49-87E5-D398D3E2A32B}" type="pres">
      <dgm:prSet presAssocID="{29EB37AD-3A2C-4656-A7D4-A24F5A7AD39B}" presName="FourNodes_3" presStyleLbl="node1" presStyleIdx="2" presStyleCnt="4">
        <dgm:presLayoutVars>
          <dgm:bulletEnabled val="1"/>
        </dgm:presLayoutVars>
      </dgm:prSet>
      <dgm:spPr/>
    </dgm:pt>
    <dgm:pt modelId="{300355E4-D01C-6F4A-861B-9F316D34741D}" type="pres">
      <dgm:prSet presAssocID="{29EB37AD-3A2C-4656-A7D4-A24F5A7AD39B}" presName="FourNodes_4" presStyleLbl="node1" presStyleIdx="3" presStyleCnt="4">
        <dgm:presLayoutVars>
          <dgm:bulletEnabled val="1"/>
        </dgm:presLayoutVars>
      </dgm:prSet>
      <dgm:spPr/>
    </dgm:pt>
    <dgm:pt modelId="{4E0579E8-43DB-2241-9BE8-647BB4FA2311}" type="pres">
      <dgm:prSet presAssocID="{29EB37AD-3A2C-4656-A7D4-A24F5A7AD39B}" presName="FourConn_1-2" presStyleLbl="fgAccFollowNode1" presStyleIdx="0" presStyleCnt="3">
        <dgm:presLayoutVars>
          <dgm:bulletEnabled val="1"/>
        </dgm:presLayoutVars>
      </dgm:prSet>
      <dgm:spPr/>
    </dgm:pt>
    <dgm:pt modelId="{2349B0DE-555D-7B40-8A33-6C8F6ACF9F18}" type="pres">
      <dgm:prSet presAssocID="{29EB37AD-3A2C-4656-A7D4-A24F5A7AD39B}" presName="FourConn_2-3" presStyleLbl="fgAccFollowNode1" presStyleIdx="1" presStyleCnt="3">
        <dgm:presLayoutVars>
          <dgm:bulletEnabled val="1"/>
        </dgm:presLayoutVars>
      </dgm:prSet>
      <dgm:spPr/>
    </dgm:pt>
    <dgm:pt modelId="{7271A60D-30C1-EF4A-BEAC-2BC94A0FF52F}" type="pres">
      <dgm:prSet presAssocID="{29EB37AD-3A2C-4656-A7D4-A24F5A7AD39B}" presName="FourConn_3-4" presStyleLbl="fgAccFollowNode1" presStyleIdx="2" presStyleCnt="3">
        <dgm:presLayoutVars>
          <dgm:bulletEnabled val="1"/>
        </dgm:presLayoutVars>
      </dgm:prSet>
      <dgm:spPr/>
    </dgm:pt>
    <dgm:pt modelId="{3CC2A0BB-FD58-2B4F-96B1-6BAA7BB00BAF}" type="pres">
      <dgm:prSet presAssocID="{29EB37AD-3A2C-4656-A7D4-A24F5A7AD39B}" presName="FourNodes_1_text" presStyleLbl="node1" presStyleIdx="3" presStyleCnt="4">
        <dgm:presLayoutVars>
          <dgm:bulletEnabled val="1"/>
        </dgm:presLayoutVars>
      </dgm:prSet>
      <dgm:spPr/>
    </dgm:pt>
    <dgm:pt modelId="{E0D66A65-5E7A-DD4E-9F17-E755648B3248}" type="pres">
      <dgm:prSet presAssocID="{29EB37AD-3A2C-4656-A7D4-A24F5A7AD39B}" presName="FourNodes_2_text" presStyleLbl="node1" presStyleIdx="3" presStyleCnt="4">
        <dgm:presLayoutVars>
          <dgm:bulletEnabled val="1"/>
        </dgm:presLayoutVars>
      </dgm:prSet>
      <dgm:spPr/>
    </dgm:pt>
    <dgm:pt modelId="{C56B8ACC-5A8D-7744-AE70-B95CA3CCFE20}" type="pres">
      <dgm:prSet presAssocID="{29EB37AD-3A2C-4656-A7D4-A24F5A7AD39B}" presName="FourNodes_3_text" presStyleLbl="node1" presStyleIdx="3" presStyleCnt="4">
        <dgm:presLayoutVars>
          <dgm:bulletEnabled val="1"/>
        </dgm:presLayoutVars>
      </dgm:prSet>
      <dgm:spPr/>
    </dgm:pt>
    <dgm:pt modelId="{065CED63-C909-EE49-B135-DCCFB2D68298}" type="pres">
      <dgm:prSet presAssocID="{29EB37AD-3A2C-4656-A7D4-A24F5A7AD39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8C44938-DC76-0048-803C-DAEDEE1155B5}" type="presOf" srcId="{92BED0E7-7D88-471A-A4EC-A27B75A3495C}" destId="{3CC2A0BB-FD58-2B4F-96B1-6BAA7BB00BAF}" srcOrd="1" destOrd="0" presId="urn:microsoft.com/office/officeart/2005/8/layout/vProcess5"/>
    <dgm:cxn modelId="{3ACBCD60-5EAD-C54F-B01F-22B4F8791514}" type="presOf" srcId="{92BED0E7-7D88-471A-A4EC-A27B75A3495C}" destId="{75114426-99DC-FB4A-BDA0-6AE38E6776C9}" srcOrd="0" destOrd="0" presId="urn:microsoft.com/office/officeart/2005/8/layout/vProcess5"/>
    <dgm:cxn modelId="{4279CE63-B7CA-A745-B304-CBA2D857C0DB}" type="presOf" srcId="{F10ED496-5EA3-4FD4-B67C-98910EAB1274}" destId="{C56B8ACC-5A8D-7744-AE70-B95CA3CCFE20}" srcOrd="1" destOrd="0" presId="urn:microsoft.com/office/officeart/2005/8/layout/vProcess5"/>
    <dgm:cxn modelId="{A1F4476A-B52F-674C-8736-5177CE3D3D98}" type="presOf" srcId="{DC593176-05A7-4342-B576-E36BA538FEC5}" destId="{300355E4-D01C-6F4A-861B-9F316D34741D}" srcOrd="0" destOrd="0" presId="urn:microsoft.com/office/officeart/2005/8/layout/vProcess5"/>
    <dgm:cxn modelId="{8491996D-493A-B540-9BD6-F228C2E56787}" type="presOf" srcId="{E6FF1061-2E83-4F6B-AA58-04E5D22C0F8E}" destId="{3D8B4321-1415-7E43-8CF0-982063E61BCA}" srcOrd="0" destOrd="0" presId="urn:microsoft.com/office/officeart/2005/8/layout/vProcess5"/>
    <dgm:cxn modelId="{BB4CB772-BCFE-3646-8D9D-4B8B587F2166}" type="presOf" srcId="{F10ED496-5EA3-4FD4-B67C-98910EAB1274}" destId="{7C052D9D-8640-9E49-87E5-D398D3E2A32B}" srcOrd="0" destOrd="0" presId="urn:microsoft.com/office/officeart/2005/8/layout/vProcess5"/>
    <dgm:cxn modelId="{99BCD575-CB5D-42E1-B2E8-80BC98B1EE3F}" srcId="{29EB37AD-3A2C-4656-A7D4-A24F5A7AD39B}" destId="{E6FF1061-2E83-4F6B-AA58-04E5D22C0F8E}" srcOrd="1" destOrd="0" parTransId="{C0EB0996-D42B-4DA1-BF67-FDF468B1F84A}" sibTransId="{86B4CC7E-F2BF-4F68-A8FA-003FD0F2634A}"/>
    <dgm:cxn modelId="{60CCAC88-A3F4-A546-AE6F-DE360E5FD44B}" type="presOf" srcId="{29EB37AD-3A2C-4656-A7D4-A24F5A7AD39B}" destId="{88C41444-16E7-E141-AEB2-1AEB514106EF}" srcOrd="0" destOrd="0" presId="urn:microsoft.com/office/officeart/2005/8/layout/vProcess5"/>
    <dgm:cxn modelId="{BD64F6A2-A6FA-F141-AF98-864761CCA615}" type="presOf" srcId="{86B4CC7E-F2BF-4F68-A8FA-003FD0F2634A}" destId="{2349B0DE-555D-7B40-8A33-6C8F6ACF9F18}" srcOrd="0" destOrd="0" presId="urn:microsoft.com/office/officeart/2005/8/layout/vProcess5"/>
    <dgm:cxn modelId="{3BBC82A4-1F8F-7C40-871C-58D35E00DB1F}" type="presOf" srcId="{D044B374-4517-48BF-992B-C06D47083F78}" destId="{7271A60D-30C1-EF4A-BEAC-2BC94A0FF52F}" srcOrd="0" destOrd="0" presId="urn:microsoft.com/office/officeart/2005/8/layout/vProcess5"/>
    <dgm:cxn modelId="{078D8DB2-7205-9444-B840-82026765661B}" type="presOf" srcId="{C53B7A68-6804-4038-A0AF-9354558E0BC2}" destId="{4E0579E8-43DB-2241-9BE8-647BB4FA2311}" srcOrd="0" destOrd="0" presId="urn:microsoft.com/office/officeart/2005/8/layout/vProcess5"/>
    <dgm:cxn modelId="{72608DC8-FADD-4F53-9752-FA6AAD73F847}" srcId="{29EB37AD-3A2C-4656-A7D4-A24F5A7AD39B}" destId="{DC593176-05A7-4342-B576-E36BA538FEC5}" srcOrd="3" destOrd="0" parTransId="{4CD5E073-0C3A-4359-A3A3-F4C10FB3658E}" sibTransId="{EB4F82E2-BB1A-4B26-AF04-A72D264305F2}"/>
    <dgm:cxn modelId="{555B9BCA-421F-427B-AD0A-6DD7BE032796}" srcId="{29EB37AD-3A2C-4656-A7D4-A24F5A7AD39B}" destId="{F10ED496-5EA3-4FD4-B67C-98910EAB1274}" srcOrd="2" destOrd="0" parTransId="{D0052642-134C-4F8D-A34C-757CC819A9F4}" sibTransId="{D044B374-4517-48BF-992B-C06D47083F78}"/>
    <dgm:cxn modelId="{8D3DF9D1-AD83-49CA-82FC-E8AAB6C604F2}" srcId="{29EB37AD-3A2C-4656-A7D4-A24F5A7AD39B}" destId="{92BED0E7-7D88-471A-A4EC-A27B75A3495C}" srcOrd="0" destOrd="0" parTransId="{6A310BFE-6245-4ABA-BF85-AB78AC51E112}" sibTransId="{C53B7A68-6804-4038-A0AF-9354558E0BC2}"/>
    <dgm:cxn modelId="{79D2A1E4-6289-974B-ABA5-3E2162675AA8}" type="presOf" srcId="{E6FF1061-2E83-4F6B-AA58-04E5D22C0F8E}" destId="{E0D66A65-5E7A-DD4E-9F17-E755648B3248}" srcOrd="1" destOrd="0" presId="urn:microsoft.com/office/officeart/2005/8/layout/vProcess5"/>
    <dgm:cxn modelId="{A06CE9E8-E1E1-F74E-ABDD-801CB279EA18}" type="presOf" srcId="{DC593176-05A7-4342-B576-E36BA538FEC5}" destId="{065CED63-C909-EE49-B135-DCCFB2D68298}" srcOrd="1" destOrd="0" presId="urn:microsoft.com/office/officeart/2005/8/layout/vProcess5"/>
    <dgm:cxn modelId="{A6B889C6-C564-0D4F-9895-B3C96D38332F}" type="presParOf" srcId="{88C41444-16E7-E141-AEB2-1AEB514106EF}" destId="{CA51AC10-AC1A-6142-91FB-2B133D104900}" srcOrd="0" destOrd="0" presId="urn:microsoft.com/office/officeart/2005/8/layout/vProcess5"/>
    <dgm:cxn modelId="{5260D4F2-BCDC-8443-88DA-9C291F52304C}" type="presParOf" srcId="{88C41444-16E7-E141-AEB2-1AEB514106EF}" destId="{75114426-99DC-FB4A-BDA0-6AE38E6776C9}" srcOrd="1" destOrd="0" presId="urn:microsoft.com/office/officeart/2005/8/layout/vProcess5"/>
    <dgm:cxn modelId="{3E920386-57EF-9642-9D7F-39AB6EE4754B}" type="presParOf" srcId="{88C41444-16E7-E141-AEB2-1AEB514106EF}" destId="{3D8B4321-1415-7E43-8CF0-982063E61BCA}" srcOrd="2" destOrd="0" presId="urn:microsoft.com/office/officeart/2005/8/layout/vProcess5"/>
    <dgm:cxn modelId="{076781EF-7691-2443-B413-6B2F4082D0ED}" type="presParOf" srcId="{88C41444-16E7-E141-AEB2-1AEB514106EF}" destId="{7C052D9D-8640-9E49-87E5-D398D3E2A32B}" srcOrd="3" destOrd="0" presId="urn:microsoft.com/office/officeart/2005/8/layout/vProcess5"/>
    <dgm:cxn modelId="{6FDC540E-F581-4948-9EF1-86695C4FE382}" type="presParOf" srcId="{88C41444-16E7-E141-AEB2-1AEB514106EF}" destId="{300355E4-D01C-6F4A-861B-9F316D34741D}" srcOrd="4" destOrd="0" presId="urn:microsoft.com/office/officeart/2005/8/layout/vProcess5"/>
    <dgm:cxn modelId="{CC49F828-798B-4D4A-8C77-48F46D16BD77}" type="presParOf" srcId="{88C41444-16E7-E141-AEB2-1AEB514106EF}" destId="{4E0579E8-43DB-2241-9BE8-647BB4FA2311}" srcOrd="5" destOrd="0" presId="urn:microsoft.com/office/officeart/2005/8/layout/vProcess5"/>
    <dgm:cxn modelId="{89DFAC9C-EF5A-1D40-91DD-C0C5740E6A2C}" type="presParOf" srcId="{88C41444-16E7-E141-AEB2-1AEB514106EF}" destId="{2349B0DE-555D-7B40-8A33-6C8F6ACF9F18}" srcOrd="6" destOrd="0" presId="urn:microsoft.com/office/officeart/2005/8/layout/vProcess5"/>
    <dgm:cxn modelId="{755AE3F0-369F-DE45-85AB-552993236BFA}" type="presParOf" srcId="{88C41444-16E7-E141-AEB2-1AEB514106EF}" destId="{7271A60D-30C1-EF4A-BEAC-2BC94A0FF52F}" srcOrd="7" destOrd="0" presId="urn:microsoft.com/office/officeart/2005/8/layout/vProcess5"/>
    <dgm:cxn modelId="{0E26D59E-C31C-484C-812B-888042835FEE}" type="presParOf" srcId="{88C41444-16E7-E141-AEB2-1AEB514106EF}" destId="{3CC2A0BB-FD58-2B4F-96B1-6BAA7BB00BAF}" srcOrd="8" destOrd="0" presId="urn:microsoft.com/office/officeart/2005/8/layout/vProcess5"/>
    <dgm:cxn modelId="{3663BB19-1159-9548-9AAB-1679A2B2E0CE}" type="presParOf" srcId="{88C41444-16E7-E141-AEB2-1AEB514106EF}" destId="{E0D66A65-5E7A-DD4E-9F17-E755648B3248}" srcOrd="9" destOrd="0" presId="urn:microsoft.com/office/officeart/2005/8/layout/vProcess5"/>
    <dgm:cxn modelId="{9CAF324C-74F6-7F46-99DD-7C21C99FDA3C}" type="presParOf" srcId="{88C41444-16E7-E141-AEB2-1AEB514106EF}" destId="{C56B8ACC-5A8D-7744-AE70-B95CA3CCFE20}" srcOrd="10" destOrd="0" presId="urn:microsoft.com/office/officeart/2005/8/layout/vProcess5"/>
    <dgm:cxn modelId="{5B4A2C62-509E-C148-AB55-C1741A0A8869}" type="presParOf" srcId="{88C41444-16E7-E141-AEB2-1AEB514106EF}" destId="{065CED63-C909-EE49-B135-DCCFB2D6829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554D2C-B128-4EC8-8F12-8F13896C803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C110AF8-1B6B-4847-9AA1-9480F1C8829D}">
      <dgm:prSet/>
      <dgm:spPr/>
      <dgm:t>
        <a:bodyPr/>
        <a:lstStyle/>
        <a:p>
          <a:r>
            <a:rPr lang="en-CA" b="1" i="0"/>
            <a:t>Current Limitation:</a:t>
          </a:r>
          <a:r>
            <a:rPr lang="en-CA" b="0" i="0"/>
            <a:t> </a:t>
          </a:r>
          <a:endParaRPr lang="en-US"/>
        </a:p>
      </dgm:t>
    </dgm:pt>
    <dgm:pt modelId="{5222DAE9-5B2D-4041-8BBF-82C51FFE06D1}" type="parTrans" cxnId="{973AF489-DCE0-4D3D-890D-0E7EB26DEA10}">
      <dgm:prSet/>
      <dgm:spPr/>
      <dgm:t>
        <a:bodyPr/>
        <a:lstStyle/>
        <a:p>
          <a:endParaRPr lang="en-US"/>
        </a:p>
      </dgm:t>
    </dgm:pt>
    <dgm:pt modelId="{2B73FD03-30BA-414E-9B99-C00BF78D706A}" type="sibTrans" cxnId="{973AF489-DCE0-4D3D-890D-0E7EB26DEA10}">
      <dgm:prSet/>
      <dgm:spPr/>
      <dgm:t>
        <a:bodyPr/>
        <a:lstStyle/>
        <a:p>
          <a:endParaRPr lang="en-US"/>
        </a:p>
      </dgm:t>
    </dgm:pt>
    <dgm:pt modelId="{B8D6C1EB-7580-49B9-B1AF-16B855543500}">
      <dgm:prSet/>
      <dgm:spPr/>
      <dgm:t>
        <a:bodyPr/>
        <a:lstStyle/>
        <a:p>
          <a:r>
            <a:rPr lang="en-CA" b="0" i="0"/>
            <a:t>Context generation is limited to method and class dependencies. </a:t>
          </a:r>
          <a:endParaRPr lang="en-US"/>
        </a:p>
      </dgm:t>
    </dgm:pt>
    <dgm:pt modelId="{3767D607-418C-4EC2-A7E1-2FA1BC9DE4DC}" type="parTrans" cxnId="{6C6989D4-FB61-4BE0-8C7F-2C4A0796CECF}">
      <dgm:prSet/>
      <dgm:spPr/>
      <dgm:t>
        <a:bodyPr/>
        <a:lstStyle/>
        <a:p>
          <a:endParaRPr lang="en-US"/>
        </a:p>
      </dgm:t>
    </dgm:pt>
    <dgm:pt modelId="{A88EAA00-BC2A-4132-B90C-F02E1016CAC9}" type="sibTrans" cxnId="{6C6989D4-FB61-4BE0-8C7F-2C4A0796CECF}">
      <dgm:prSet/>
      <dgm:spPr/>
      <dgm:t>
        <a:bodyPr/>
        <a:lstStyle/>
        <a:p>
          <a:endParaRPr lang="en-US"/>
        </a:p>
      </dgm:t>
    </dgm:pt>
    <dgm:pt modelId="{B69D979E-290F-4F80-9301-2DF2826AB700}">
      <dgm:prSet/>
      <dgm:spPr/>
      <dgm:t>
        <a:bodyPr/>
        <a:lstStyle/>
        <a:p>
          <a:r>
            <a:rPr lang="en-CA" b="0" i="0"/>
            <a:t>Possible exclusion of relevant data when token limits are exceeded. </a:t>
          </a:r>
          <a:endParaRPr lang="en-US"/>
        </a:p>
      </dgm:t>
    </dgm:pt>
    <dgm:pt modelId="{4C031C69-03D0-414E-940B-2FCAA586D971}" type="parTrans" cxnId="{D253D884-D1C7-419F-84B3-5B64DC06F4B8}">
      <dgm:prSet/>
      <dgm:spPr/>
      <dgm:t>
        <a:bodyPr/>
        <a:lstStyle/>
        <a:p>
          <a:endParaRPr lang="en-US"/>
        </a:p>
      </dgm:t>
    </dgm:pt>
    <dgm:pt modelId="{6EF7B48D-76BB-4959-89E4-63FF10A41583}" type="sibTrans" cxnId="{D253D884-D1C7-419F-84B3-5B64DC06F4B8}">
      <dgm:prSet/>
      <dgm:spPr/>
      <dgm:t>
        <a:bodyPr/>
        <a:lstStyle/>
        <a:p>
          <a:endParaRPr lang="en-US"/>
        </a:p>
      </dgm:t>
    </dgm:pt>
    <dgm:pt modelId="{F9F212EE-F096-4E20-9848-E50082D50D8C}">
      <dgm:prSet/>
      <dgm:spPr/>
      <dgm:t>
        <a:bodyPr/>
        <a:lstStyle/>
        <a:p>
          <a:r>
            <a:rPr lang="en-CA" b="1" i="0"/>
            <a:t>2.   Suggested Enhancement:</a:t>
          </a:r>
          <a:r>
            <a:rPr lang="en-CA" b="0" i="0"/>
            <a:t> </a:t>
          </a:r>
          <a:endParaRPr lang="en-US"/>
        </a:p>
      </dgm:t>
    </dgm:pt>
    <dgm:pt modelId="{3972B819-4290-4FB7-889D-FC3B6B620D21}" type="parTrans" cxnId="{3F4F605E-956B-475C-8E13-1DD489C3BB30}">
      <dgm:prSet/>
      <dgm:spPr/>
      <dgm:t>
        <a:bodyPr/>
        <a:lstStyle/>
        <a:p>
          <a:endParaRPr lang="en-US"/>
        </a:p>
      </dgm:t>
    </dgm:pt>
    <dgm:pt modelId="{061D3ED9-D5FD-46E3-9107-7231C69A6677}" type="sibTrans" cxnId="{3F4F605E-956B-475C-8E13-1DD489C3BB30}">
      <dgm:prSet/>
      <dgm:spPr/>
      <dgm:t>
        <a:bodyPr/>
        <a:lstStyle/>
        <a:p>
          <a:endParaRPr lang="en-US"/>
        </a:p>
      </dgm:t>
    </dgm:pt>
    <dgm:pt modelId="{8D7C2113-0C3F-48B9-9909-2FC7AAAE2075}">
      <dgm:prSet/>
      <dgm:spPr/>
      <dgm:t>
        <a:bodyPr/>
        <a:lstStyle/>
        <a:p>
          <a:r>
            <a:rPr lang="en-CA" b="0" i="0"/>
            <a:t>Apply context optimization models to prioritize highly relevant information dynamically. </a:t>
          </a:r>
          <a:endParaRPr lang="en-US"/>
        </a:p>
      </dgm:t>
    </dgm:pt>
    <dgm:pt modelId="{207F6743-8296-40E1-93D6-612F23526235}" type="parTrans" cxnId="{AAD8CE69-50D6-4CB1-A59F-63988FCBF814}">
      <dgm:prSet/>
      <dgm:spPr/>
      <dgm:t>
        <a:bodyPr/>
        <a:lstStyle/>
        <a:p>
          <a:endParaRPr lang="en-US"/>
        </a:p>
      </dgm:t>
    </dgm:pt>
    <dgm:pt modelId="{C910599B-9F1D-44C9-BB9B-7333ADB6C43C}" type="sibTrans" cxnId="{AAD8CE69-50D6-4CB1-A59F-63988FCBF814}">
      <dgm:prSet/>
      <dgm:spPr/>
      <dgm:t>
        <a:bodyPr/>
        <a:lstStyle/>
        <a:p>
          <a:endParaRPr lang="en-US"/>
        </a:p>
      </dgm:t>
    </dgm:pt>
    <dgm:pt modelId="{DCFA9C93-0478-478F-A892-3AD1A60BB72C}">
      <dgm:prSet/>
      <dgm:spPr/>
      <dgm:t>
        <a:bodyPr/>
        <a:lstStyle/>
        <a:p>
          <a:r>
            <a:rPr lang="en-CA" b="0" i="0"/>
            <a:t>Use semantic analysis to detect crucial dependencies and prioritize them during prompt construction. </a:t>
          </a:r>
          <a:endParaRPr lang="en-US"/>
        </a:p>
      </dgm:t>
    </dgm:pt>
    <dgm:pt modelId="{B3E74B9E-ECC9-44A6-A396-BC75F7112720}" type="parTrans" cxnId="{4A63E383-8777-4FC0-8A17-B32B68B6B7A6}">
      <dgm:prSet/>
      <dgm:spPr/>
      <dgm:t>
        <a:bodyPr/>
        <a:lstStyle/>
        <a:p>
          <a:endParaRPr lang="en-US"/>
        </a:p>
      </dgm:t>
    </dgm:pt>
    <dgm:pt modelId="{9E3E38E1-89CF-4834-ABB5-170D99C7970E}" type="sibTrans" cxnId="{4A63E383-8777-4FC0-8A17-B32B68B6B7A6}">
      <dgm:prSet/>
      <dgm:spPr/>
      <dgm:t>
        <a:bodyPr/>
        <a:lstStyle/>
        <a:p>
          <a:endParaRPr lang="en-US"/>
        </a:p>
      </dgm:t>
    </dgm:pt>
    <dgm:pt modelId="{8B274232-C877-4386-B898-334774CF148B}">
      <dgm:prSet/>
      <dgm:spPr/>
      <dgm:t>
        <a:bodyPr/>
        <a:lstStyle/>
        <a:p>
          <a:r>
            <a:rPr lang="en-CA" b="1" i="0"/>
            <a:t>Expected Benefit:</a:t>
          </a:r>
          <a:r>
            <a:rPr lang="en-CA" b="0" i="0"/>
            <a:t> </a:t>
          </a:r>
          <a:endParaRPr lang="en-US"/>
        </a:p>
      </dgm:t>
    </dgm:pt>
    <dgm:pt modelId="{EA0E44B8-AE3E-48C3-A16A-E838F5BEB02A}" type="parTrans" cxnId="{74CB0D1F-3130-4F40-8FED-EB11250F81E8}">
      <dgm:prSet/>
      <dgm:spPr/>
      <dgm:t>
        <a:bodyPr/>
        <a:lstStyle/>
        <a:p>
          <a:endParaRPr lang="en-US"/>
        </a:p>
      </dgm:t>
    </dgm:pt>
    <dgm:pt modelId="{A2859FEE-387B-4FD4-B347-27243DFD1E46}" type="sibTrans" cxnId="{74CB0D1F-3130-4F40-8FED-EB11250F81E8}">
      <dgm:prSet/>
      <dgm:spPr/>
      <dgm:t>
        <a:bodyPr/>
        <a:lstStyle/>
        <a:p>
          <a:endParaRPr lang="en-US"/>
        </a:p>
      </dgm:t>
    </dgm:pt>
    <dgm:pt modelId="{25FBE36D-9C50-4460-A660-F0F052D099ED}">
      <dgm:prSet/>
      <dgm:spPr/>
      <dgm:t>
        <a:bodyPr/>
        <a:lstStyle/>
        <a:p>
          <a:r>
            <a:rPr lang="en-CA" b="0" i="0"/>
            <a:t>Better contextual understanding for LLMs, resulting in more accurate and complete test generation. </a:t>
          </a:r>
          <a:endParaRPr lang="en-US"/>
        </a:p>
      </dgm:t>
    </dgm:pt>
    <dgm:pt modelId="{26F3E287-86AF-4FC1-889D-AE2F243DB788}" type="parTrans" cxnId="{E3AC56E0-04D2-4F2C-BF73-D671774F8BAE}">
      <dgm:prSet/>
      <dgm:spPr/>
      <dgm:t>
        <a:bodyPr/>
        <a:lstStyle/>
        <a:p>
          <a:endParaRPr lang="en-US"/>
        </a:p>
      </dgm:t>
    </dgm:pt>
    <dgm:pt modelId="{4F78554A-5D02-4C5B-A551-843905024584}" type="sibTrans" cxnId="{E3AC56E0-04D2-4F2C-BF73-D671774F8BAE}">
      <dgm:prSet/>
      <dgm:spPr/>
      <dgm:t>
        <a:bodyPr/>
        <a:lstStyle/>
        <a:p>
          <a:endParaRPr lang="en-US"/>
        </a:p>
      </dgm:t>
    </dgm:pt>
    <dgm:pt modelId="{1B7BF4A5-6332-4A69-989D-5B96B61772A2}" type="pres">
      <dgm:prSet presAssocID="{2B554D2C-B128-4EC8-8F12-8F13896C803D}" presName="root" presStyleCnt="0">
        <dgm:presLayoutVars>
          <dgm:dir/>
          <dgm:resizeHandles val="exact"/>
        </dgm:presLayoutVars>
      </dgm:prSet>
      <dgm:spPr/>
    </dgm:pt>
    <dgm:pt modelId="{61E5AF2D-6855-45BC-BCB2-2832FFF548BD}" type="pres">
      <dgm:prSet presAssocID="{0C110AF8-1B6B-4847-9AA1-9480F1C8829D}" presName="compNode" presStyleCnt="0"/>
      <dgm:spPr/>
    </dgm:pt>
    <dgm:pt modelId="{87717447-56B9-4BE3-A032-DBC6DADD4BDE}" type="pres">
      <dgm:prSet presAssocID="{0C110AF8-1B6B-4847-9AA1-9480F1C8829D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7B8465B5-50BC-4807-B9C4-D63238D63D2C}" type="pres">
      <dgm:prSet presAssocID="{0C110AF8-1B6B-4847-9AA1-9480F1C8829D}" presName="spaceRect" presStyleCnt="0"/>
      <dgm:spPr/>
    </dgm:pt>
    <dgm:pt modelId="{D28FBB73-E282-4F81-894F-390160FCED2E}" type="pres">
      <dgm:prSet presAssocID="{0C110AF8-1B6B-4847-9AA1-9480F1C8829D}" presName="textRect" presStyleLbl="revTx" presStyleIdx="0" presStyleCnt="8">
        <dgm:presLayoutVars>
          <dgm:chMax val="1"/>
          <dgm:chPref val="1"/>
        </dgm:presLayoutVars>
      </dgm:prSet>
      <dgm:spPr/>
    </dgm:pt>
    <dgm:pt modelId="{C27D2F73-56F8-4111-B4D7-A37EEC354149}" type="pres">
      <dgm:prSet presAssocID="{2B73FD03-30BA-414E-9B99-C00BF78D706A}" presName="sibTrans" presStyleCnt="0"/>
      <dgm:spPr/>
    </dgm:pt>
    <dgm:pt modelId="{D954748D-5ECA-4D1B-BABA-1F2ACF3FB964}" type="pres">
      <dgm:prSet presAssocID="{B8D6C1EB-7580-49B9-B1AF-16B855543500}" presName="compNode" presStyleCnt="0"/>
      <dgm:spPr/>
    </dgm:pt>
    <dgm:pt modelId="{12688E70-C8B2-4137-8B1A-6E4F5931DA56}" type="pres">
      <dgm:prSet presAssocID="{B8D6C1EB-7580-49B9-B1AF-16B855543500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73EA6C-736D-4031-B10A-411259088AFD}" type="pres">
      <dgm:prSet presAssocID="{B8D6C1EB-7580-49B9-B1AF-16B855543500}" presName="spaceRect" presStyleCnt="0"/>
      <dgm:spPr/>
    </dgm:pt>
    <dgm:pt modelId="{8BBC33E4-F4F2-4489-917A-C0CC6C841B39}" type="pres">
      <dgm:prSet presAssocID="{B8D6C1EB-7580-49B9-B1AF-16B855543500}" presName="textRect" presStyleLbl="revTx" presStyleIdx="1" presStyleCnt="8">
        <dgm:presLayoutVars>
          <dgm:chMax val="1"/>
          <dgm:chPref val="1"/>
        </dgm:presLayoutVars>
      </dgm:prSet>
      <dgm:spPr/>
    </dgm:pt>
    <dgm:pt modelId="{6F808C35-6AAD-464D-9870-8BF5AB60DA2E}" type="pres">
      <dgm:prSet presAssocID="{A88EAA00-BC2A-4132-B90C-F02E1016CAC9}" presName="sibTrans" presStyleCnt="0"/>
      <dgm:spPr/>
    </dgm:pt>
    <dgm:pt modelId="{25AC4372-2DFD-49C6-8395-958012649E63}" type="pres">
      <dgm:prSet presAssocID="{B69D979E-290F-4F80-9301-2DF2826AB700}" presName="compNode" presStyleCnt="0"/>
      <dgm:spPr/>
    </dgm:pt>
    <dgm:pt modelId="{66B25E6F-80B8-4918-9FE1-A7015126A566}" type="pres">
      <dgm:prSet presAssocID="{B69D979E-290F-4F80-9301-2DF2826AB700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B6B07EE3-5D92-4DD3-8F16-029528271F97}" type="pres">
      <dgm:prSet presAssocID="{B69D979E-290F-4F80-9301-2DF2826AB700}" presName="spaceRect" presStyleCnt="0"/>
      <dgm:spPr/>
    </dgm:pt>
    <dgm:pt modelId="{EF713026-5697-428D-9FC0-A610AD6FED8C}" type="pres">
      <dgm:prSet presAssocID="{B69D979E-290F-4F80-9301-2DF2826AB700}" presName="textRect" presStyleLbl="revTx" presStyleIdx="2" presStyleCnt="8">
        <dgm:presLayoutVars>
          <dgm:chMax val="1"/>
          <dgm:chPref val="1"/>
        </dgm:presLayoutVars>
      </dgm:prSet>
      <dgm:spPr/>
    </dgm:pt>
    <dgm:pt modelId="{E4FFBD7F-1CC8-4E2F-8920-C16862754539}" type="pres">
      <dgm:prSet presAssocID="{6EF7B48D-76BB-4959-89E4-63FF10A41583}" presName="sibTrans" presStyleCnt="0"/>
      <dgm:spPr/>
    </dgm:pt>
    <dgm:pt modelId="{CD5825D2-1834-44C6-91E4-B9FE80C725CD}" type="pres">
      <dgm:prSet presAssocID="{F9F212EE-F096-4E20-9848-E50082D50D8C}" presName="compNode" presStyleCnt="0"/>
      <dgm:spPr/>
    </dgm:pt>
    <dgm:pt modelId="{C544E38C-D236-4A1F-874C-28C3BAA65B37}" type="pres">
      <dgm:prSet presAssocID="{F9F212EE-F096-4E20-9848-E50082D50D8C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A583206-C01E-46CD-AEF1-023EB311E1C1}" type="pres">
      <dgm:prSet presAssocID="{F9F212EE-F096-4E20-9848-E50082D50D8C}" presName="spaceRect" presStyleCnt="0"/>
      <dgm:spPr/>
    </dgm:pt>
    <dgm:pt modelId="{5557576E-812B-49D9-94B1-E6E8530476D5}" type="pres">
      <dgm:prSet presAssocID="{F9F212EE-F096-4E20-9848-E50082D50D8C}" presName="textRect" presStyleLbl="revTx" presStyleIdx="3" presStyleCnt="8">
        <dgm:presLayoutVars>
          <dgm:chMax val="1"/>
          <dgm:chPref val="1"/>
        </dgm:presLayoutVars>
      </dgm:prSet>
      <dgm:spPr/>
    </dgm:pt>
    <dgm:pt modelId="{888A976A-B204-4D05-838D-7894F8A18C22}" type="pres">
      <dgm:prSet presAssocID="{061D3ED9-D5FD-46E3-9107-7231C69A6677}" presName="sibTrans" presStyleCnt="0"/>
      <dgm:spPr/>
    </dgm:pt>
    <dgm:pt modelId="{203EC23F-6A1F-4195-89A8-2D067C7FF14E}" type="pres">
      <dgm:prSet presAssocID="{8D7C2113-0C3F-48B9-9909-2FC7AAAE2075}" presName="compNode" presStyleCnt="0"/>
      <dgm:spPr/>
    </dgm:pt>
    <dgm:pt modelId="{788DDFD4-C1DC-4736-A0D0-A7585FD820C1}" type="pres">
      <dgm:prSet presAssocID="{8D7C2113-0C3F-48B9-9909-2FC7AAAE2075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1284E09-A824-42C5-8EF5-F95272AD50DF}" type="pres">
      <dgm:prSet presAssocID="{8D7C2113-0C3F-48B9-9909-2FC7AAAE2075}" presName="spaceRect" presStyleCnt="0"/>
      <dgm:spPr/>
    </dgm:pt>
    <dgm:pt modelId="{F74CF89E-3246-4D94-A49C-2ECA4130EED7}" type="pres">
      <dgm:prSet presAssocID="{8D7C2113-0C3F-48B9-9909-2FC7AAAE2075}" presName="textRect" presStyleLbl="revTx" presStyleIdx="4" presStyleCnt="8">
        <dgm:presLayoutVars>
          <dgm:chMax val="1"/>
          <dgm:chPref val="1"/>
        </dgm:presLayoutVars>
      </dgm:prSet>
      <dgm:spPr/>
    </dgm:pt>
    <dgm:pt modelId="{333CD12D-16D7-42EC-A9B3-CA589E84EF4D}" type="pres">
      <dgm:prSet presAssocID="{C910599B-9F1D-44C9-BB9B-7333ADB6C43C}" presName="sibTrans" presStyleCnt="0"/>
      <dgm:spPr/>
    </dgm:pt>
    <dgm:pt modelId="{0FED5009-249A-434F-BC26-3F04B2BF08C4}" type="pres">
      <dgm:prSet presAssocID="{DCFA9C93-0478-478F-A892-3AD1A60BB72C}" presName="compNode" presStyleCnt="0"/>
      <dgm:spPr/>
    </dgm:pt>
    <dgm:pt modelId="{DD403C0D-B448-4DAD-BC82-3B7ECFBB43B3}" type="pres">
      <dgm:prSet presAssocID="{DCFA9C93-0478-478F-A892-3AD1A60BB72C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AF81422-0C5B-4BCE-9B1D-01BC5BC72C96}" type="pres">
      <dgm:prSet presAssocID="{DCFA9C93-0478-478F-A892-3AD1A60BB72C}" presName="spaceRect" presStyleCnt="0"/>
      <dgm:spPr/>
    </dgm:pt>
    <dgm:pt modelId="{004102C8-787A-40AE-A688-6F49D3867C7C}" type="pres">
      <dgm:prSet presAssocID="{DCFA9C93-0478-478F-A892-3AD1A60BB72C}" presName="textRect" presStyleLbl="revTx" presStyleIdx="5" presStyleCnt="8">
        <dgm:presLayoutVars>
          <dgm:chMax val="1"/>
          <dgm:chPref val="1"/>
        </dgm:presLayoutVars>
      </dgm:prSet>
      <dgm:spPr/>
    </dgm:pt>
    <dgm:pt modelId="{3651F186-F999-44A3-9953-08CA0DDB441D}" type="pres">
      <dgm:prSet presAssocID="{9E3E38E1-89CF-4834-ABB5-170D99C7970E}" presName="sibTrans" presStyleCnt="0"/>
      <dgm:spPr/>
    </dgm:pt>
    <dgm:pt modelId="{952517C9-6081-47E7-B9D7-EE13E147E419}" type="pres">
      <dgm:prSet presAssocID="{8B274232-C877-4386-B898-334774CF148B}" presName="compNode" presStyleCnt="0"/>
      <dgm:spPr/>
    </dgm:pt>
    <dgm:pt modelId="{B5DC3D45-62A4-4651-9BD0-E819CEA04F3A}" type="pres">
      <dgm:prSet presAssocID="{8B274232-C877-4386-B898-334774CF148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1B670F8-A221-47B8-A3F0-09ACC56DFFFA}" type="pres">
      <dgm:prSet presAssocID="{8B274232-C877-4386-B898-334774CF148B}" presName="spaceRect" presStyleCnt="0"/>
      <dgm:spPr/>
    </dgm:pt>
    <dgm:pt modelId="{64211526-446E-4EFB-AC55-9E4A4CFC4C36}" type="pres">
      <dgm:prSet presAssocID="{8B274232-C877-4386-B898-334774CF148B}" presName="textRect" presStyleLbl="revTx" presStyleIdx="6" presStyleCnt="8">
        <dgm:presLayoutVars>
          <dgm:chMax val="1"/>
          <dgm:chPref val="1"/>
        </dgm:presLayoutVars>
      </dgm:prSet>
      <dgm:spPr/>
    </dgm:pt>
    <dgm:pt modelId="{B672FB67-7210-46A1-AF10-EAEC02576CFC}" type="pres">
      <dgm:prSet presAssocID="{A2859FEE-387B-4FD4-B347-27243DFD1E46}" presName="sibTrans" presStyleCnt="0"/>
      <dgm:spPr/>
    </dgm:pt>
    <dgm:pt modelId="{48A35F57-2E39-4C0B-B083-6C79A38A79BB}" type="pres">
      <dgm:prSet presAssocID="{25FBE36D-9C50-4460-A660-F0F052D099ED}" presName="compNode" presStyleCnt="0"/>
      <dgm:spPr/>
    </dgm:pt>
    <dgm:pt modelId="{122313FB-8DB0-4D9D-9DCF-5E976FF02F42}" type="pres">
      <dgm:prSet presAssocID="{25FBE36D-9C50-4460-A660-F0F052D099E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DA82E620-7A9A-420A-923F-F02AB7965BCF}" type="pres">
      <dgm:prSet presAssocID="{25FBE36D-9C50-4460-A660-F0F052D099ED}" presName="spaceRect" presStyleCnt="0"/>
      <dgm:spPr/>
    </dgm:pt>
    <dgm:pt modelId="{3B0DEE45-B835-43EF-8F19-154720AAFFA4}" type="pres">
      <dgm:prSet presAssocID="{25FBE36D-9C50-4460-A660-F0F052D099ED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74CB0D1F-3130-4F40-8FED-EB11250F81E8}" srcId="{2B554D2C-B128-4EC8-8F12-8F13896C803D}" destId="{8B274232-C877-4386-B898-334774CF148B}" srcOrd="6" destOrd="0" parTransId="{EA0E44B8-AE3E-48C3-A16A-E838F5BEB02A}" sibTransId="{A2859FEE-387B-4FD4-B347-27243DFD1E46}"/>
    <dgm:cxn modelId="{DD5EC653-3D01-7544-8C45-7D74D896F1FC}" type="presOf" srcId="{8D7C2113-0C3F-48B9-9909-2FC7AAAE2075}" destId="{F74CF89E-3246-4D94-A49C-2ECA4130EED7}" srcOrd="0" destOrd="0" presId="urn:microsoft.com/office/officeart/2018/2/layout/IconLabelList"/>
    <dgm:cxn modelId="{3F4F605E-956B-475C-8E13-1DD489C3BB30}" srcId="{2B554D2C-B128-4EC8-8F12-8F13896C803D}" destId="{F9F212EE-F096-4E20-9848-E50082D50D8C}" srcOrd="3" destOrd="0" parTransId="{3972B819-4290-4FB7-889D-FC3B6B620D21}" sibTransId="{061D3ED9-D5FD-46E3-9107-7231C69A6677}"/>
    <dgm:cxn modelId="{AAD8CE69-50D6-4CB1-A59F-63988FCBF814}" srcId="{2B554D2C-B128-4EC8-8F12-8F13896C803D}" destId="{8D7C2113-0C3F-48B9-9909-2FC7AAAE2075}" srcOrd="4" destOrd="0" parTransId="{207F6743-8296-40E1-93D6-612F23526235}" sibTransId="{C910599B-9F1D-44C9-BB9B-7333ADB6C43C}"/>
    <dgm:cxn modelId="{4A63E383-8777-4FC0-8A17-B32B68B6B7A6}" srcId="{2B554D2C-B128-4EC8-8F12-8F13896C803D}" destId="{DCFA9C93-0478-478F-A892-3AD1A60BB72C}" srcOrd="5" destOrd="0" parTransId="{B3E74B9E-ECC9-44A6-A396-BC75F7112720}" sibTransId="{9E3E38E1-89CF-4834-ABB5-170D99C7970E}"/>
    <dgm:cxn modelId="{D253D884-D1C7-419F-84B3-5B64DC06F4B8}" srcId="{2B554D2C-B128-4EC8-8F12-8F13896C803D}" destId="{B69D979E-290F-4F80-9301-2DF2826AB700}" srcOrd="2" destOrd="0" parTransId="{4C031C69-03D0-414E-940B-2FCAA586D971}" sibTransId="{6EF7B48D-76BB-4959-89E4-63FF10A41583}"/>
    <dgm:cxn modelId="{973AF489-DCE0-4D3D-890D-0E7EB26DEA10}" srcId="{2B554D2C-B128-4EC8-8F12-8F13896C803D}" destId="{0C110AF8-1B6B-4847-9AA1-9480F1C8829D}" srcOrd="0" destOrd="0" parTransId="{5222DAE9-5B2D-4041-8BBF-82C51FFE06D1}" sibTransId="{2B73FD03-30BA-414E-9B99-C00BF78D706A}"/>
    <dgm:cxn modelId="{CFAB518F-4D64-7A45-A6BA-C73C4DBEBE16}" type="presOf" srcId="{2B554D2C-B128-4EC8-8F12-8F13896C803D}" destId="{1B7BF4A5-6332-4A69-989D-5B96B61772A2}" srcOrd="0" destOrd="0" presId="urn:microsoft.com/office/officeart/2018/2/layout/IconLabelList"/>
    <dgm:cxn modelId="{7BCA90B0-601A-D64E-8C9F-8F4AD9783E10}" type="presOf" srcId="{DCFA9C93-0478-478F-A892-3AD1A60BB72C}" destId="{004102C8-787A-40AE-A688-6F49D3867C7C}" srcOrd="0" destOrd="0" presId="urn:microsoft.com/office/officeart/2018/2/layout/IconLabelList"/>
    <dgm:cxn modelId="{C8385BB2-8674-E340-9215-F64B693B68CA}" type="presOf" srcId="{25FBE36D-9C50-4460-A660-F0F052D099ED}" destId="{3B0DEE45-B835-43EF-8F19-154720AAFFA4}" srcOrd="0" destOrd="0" presId="urn:microsoft.com/office/officeart/2018/2/layout/IconLabelList"/>
    <dgm:cxn modelId="{278B76C2-0F7B-CF44-AEE9-4E098FF4A5F3}" type="presOf" srcId="{B69D979E-290F-4F80-9301-2DF2826AB700}" destId="{EF713026-5697-428D-9FC0-A610AD6FED8C}" srcOrd="0" destOrd="0" presId="urn:microsoft.com/office/officeart/2018/2/layout/IconLabelList"/>
    <dgm:cxn modelId="{7DD8BACD-4C3F-9343-B9F8-E7411D7B7F58}" type="presOf" srcId="{8B274232-C877-4386-B898-334774CF148B}" destId="{64211526-446E-4EFB-AC55-9E4A4CFC4C36}" srcOrd="0" destOrd="0" presId="urn:microsoft.com/office/officeart/2018/2/layout/IconLabelList"/>
    <dgm:cxn modelId="{BD2183D2-AADE-894F-ABF9-EB4CA1FE10C5}" type="presOf" srcId="{F9F212EE-F096-4E20-9848-E50082D50D8C}" destId="{5557576E-812B-49D9-94B1-E6E8530476D5}" srcOrd="0" destOrd="0" presId="urn:microsoft.com/office/officeart/2018/2/layout/IconLabelList"/>
    <dgm:cxn modelId="{6C6989D4-FB61-4BE0-8C7F-2C4A0796CECF}" srcId="{2B554D2C-B128-4EC8-8F12-8F13896C803D}" destId="{B8D6C1EB-7580-49B9-B1AF-16B855543500}" srcOrd="1" destOrd="0" parTransId="{3767D607-418C-4EC2-A7E1-2FA1BC9DE4DC}" sibTransId="{A88EAA00-BC2A-4132-B90C-F02E1016CAC9}"/>
    <dgm:cxn modelId="{E3AC56E0-04D2-4F2C-BF73-D671774F8BAE}" srcId="{2B554D2C-B128-4EC8-8F12-8F13896C803D}" destId="{25FBE36D-9C50-4460-A660-F0F052D099ED}" srcOrd="7" destOrd="0" parTransId="{26F3E287-86AF-4FC1-889D-AE2F243DB788}" sibTransId="{4F78554A-5D02-4C5B-A551-843905024584}"/>
    <dgm:cxn modelId="{688F46F1-0689-4349-A0D3-1895DBC33946}" type="presOf" srcId="{B8D6C1EB-7580-49B9-B1AF-16B855543500}" destId="{8BBC33E4-F4F2-4489-917A-C0CC6C841B39}" srcOrd="0" destOrd="0" presId="urn:microsoft.com/office/officeart/2018/2/layout/IconLabelList"/>
    <dgm:cxn modelId="{20D969F2-E3AB-604E-8511-CE2F7051756D}" type="presOf" srcId="{0C110AF8-1B6B-4847-9AA1-9480F1C8829D}" destId="{D28FBB73-E282-4F81-894F-390160FCED2E}" srcOrd="0" destOrd="0" presId="urn:microsoft.com/office/officeart/2018/2/layout/IconLabelList"/>
    <dgm:cxn modelId="{F28B1756-81ED-C042-B034-D981146258FB}" type="presParOf" srcId="{1B7BF4A5-6332-4A69-989D-5B96B61772A2}" destId="{61E5AF2D-6855-45BC-BCB2-2832FFF548BD}" srcOrd="0" destOrd="0" presId="urn:microsoft.com/office/officeart/2018/2/layout/IconLabelList"/>
    <dgm:cxn modelId="{199E6A16-5C15-BC41-9C26-20F9FAE3837C}" type="presParOf" srcId="{61E5AF2D-6855-45BC-BCB2-2832FFF548BD}" destId="{87717447-56B9-4BE3-A032-DBC6DADD4BDE}" srcOrd="0" destOrd="0" presId="urn:microsoft.com/office/officeart/2018/2/layout/IconLabelList"/>
    <dgm:cxn modelId="{D0EF217B-CA64-A448-A181-154C8667F80D}" type="presParOf" srcId="{61E5AF2D-6855-45BC-BCB2-2832FFF548BD}" destId="{7B8465B5-50BC-4807-B9C4-D63238D63D2C}" srcOrd="1" destOrd="0" presId="urn:microsoft.com/office/officeart/2018/2/layout/IconLabelList"/>
    <dgm:cxn modelId="{876B8B15-B43F-734A-807F-B4CD84BEA043}" type="presParOf" srcId="{61E5AF2D-6855-45BC-BCB2-2832FFF548BD}" destId="{D28FBB73-E282-4F81-894F-390160FCED2E}" srcOrd="2" destOrd="0" presId="urn:microsoft.com/office/officeart/2018/2/layout/IconLabelList"/>
    <dgm:cxn modelId="{35F0AF06-0B2F-5141-8F42-81CAE94B6825}" type="presParOf" srcId="{1B7BF4A5-6332-4A69-989D-5B96B61772A2}" destId="{C27D2F73-56F8-4111-B4D7-A37EEC354149}" srcOrd="1" destOrd="0" presId="urn:microsoft.com/office/officeart/2018/2/layout/IconLabelList"/>
    <dgm:cxn modelId="{0A7BD52B-B1F7-C041-809F-1C1EF16FC6EB}" type="presParOf" srcId="{1B7BF4A5-6332-4A69-989D-5B96B61772A2}" destId="{D954748D-5ECA-4D1B-BABA-1F2ACF3FB964}" srcOrd="2" destOrd="0" presId="urn:microsoft.com/office/officeart/2018/2/layout/IconLabelList"/>
    <dgm:cxn modelId="{25781C78-B914-6048-A88B-F5815E3D40AB}" type="presParOf" srcId="{D954748D-5ECA-4D1B-BABA-1F2ACF3FB964}" destId="{12688E70-C8B2-4137-8B1A-6E4F5931DA56}" srcOrd="0" destOrd="0" presId="urn:microsoft.com/office/officeart/2018/2/layout/IconLabelList"/>
    <dgm:cxn modelId="{65021D62-0920-5D47-9511-EA0022367A22}" type="presParOf" srcId="{D954748D-5ECA-4D1B-BABA-1F2ACF3FB964}" destId="{FB73EA6C-736D-4031-B10A-411259088AFD}" srcOrd="1" destOrd="0" presId="urn:microsoft.com/office/officeart/2018/2/layout/IconLabelList"/>
    <dgm:cxn modelId="{1942D073-D78E-B44C-8771-A2DEE4FC9B26}" type="presParOf" srcId="{D954748D-5ECA-4D1B-BABA-1F2ACF3FB964}" destId="{8BBC33E4-F4F2-4489-917A-C0CC6C841B39}" srcOrd="2" destOrd="0" presId="urn:microsoft.com/office/officeart/2018/2/layout/IconLabelList"/>
    <dgm:cxn modelId="{B203D222-8AD7-B64E-8CCC-A6CB6783E55F}" type="presParOf" srcId="{1B7BF4A5-6332-4A69-989D-5B96B61772A2}" destId="{6F808C35-6AAD-464D-9870-8BF5AB60DA2E}" srcOrd="3" destOrd="0" presId="urn:microsoft.com/office/officeart/2018/2/layout/IconLabelList"/>
    <dgm:cxn modelId="{4F2A48B2-2935-0E4F-95B5-9684D468943A}" type="presParOf" srcId="{1B7BF4A5-6332-4A69-989D-5B96B61772A2}" destId="{25AC4372-2DFD-49C6-8395-958012649E63}" srcOrd="4" destOrd="0" presId="urn:microsoft.com/office/officeart/2018/2/layout/IconLabelList"/>
    <dgm:cxn modelId="{2DA6379C-40BB-FC48-A26E-9E26EB4282DA}" type="presParOf" srcId="{25AC4372-2DFD-49C6-8395-958012649E63}" destId="{66B25E6F-80B8-4918-9FE1-A7015126A566}" srcOrd="0" destOrd="0" presId="urn:microsoft.com/office/officeart/2018/2/layout/IconLabelList"/>
    <dgm:cxn modelId="{61D0D9F4-8183-0346-9507-D972467B42D4}" type="presParOf" srcId="{25AC4372-2DFD-49C6-8395-958012649E63}" destId="{B6B07EE3-5D92-4DD3-8F16-029528271F97}" srcOrd="1" destOrd="0" presId="urn:microsoft.com/office/officeart/2018/2/layout/IconLabelList"/>
    <dgm:cxn modelId="{4F865E28-67AF-D74B-98E9-C10D7A05870A}" type="presParOf" srcId="{25AC4372-2DFD-49C6-8395-958012649E63}" destId="{EF713026-5697-428D-9FC0-A610AD6FED8C}" srcOrd="2" destOrd="0" presId="urn:microsoft.com/office/officeart/2018/2/layout/IconLabelList"/>
    <dgm:cxn modelId="{B970BA4F-671C-554A-8EA3-B949442F07E4}" type="presParOf" srcId="{1B7BF4A5-6332-4A69-989D-5B96B61772A2}" destId="{E4FFBD7F-1CC8-4E2F-8920-C16862754539}" srcOrd="5" destOrd="0" presId="urn:microsoft.com/office/officeart/2018/2/layout/IconLabelList"/>
    <dgm:cxn modelId="{0AA3056F-1CF4-2149-9197-8FD28F119DB2}" type="presParOf" srcId="{1B7BF4A5-6332-4A69-989D-5B96B61772A2}" destId="{CD5825D2-1834-44C6-91E4-B9FE80C725CD}" srcOrd="6" destOrd="0" presId="urn:microsoft.com/office/officeart/2018/2/layout/IconLabelList"/>
    <dgm:cxn modelId="{A6A01686-1E87-E945-BAC1-A4ED7B001E02}" type="presParOf" srcId="{CD5825D2-1834-44C6-91E4-B9FE80C725CD}" destId="{C544E38C-D236-4A1F-874C-28C3BAA65B37}" srcOrd="0" destOrd="0" presId="urn:microsoft.com/office/officeart/2018/2/layout/IconLabelList"/>
    <dgm:cxn modelId="{2F9F82F9-22F6-D348-A8E9-3F00D306E3D9}" type="presParOf" srcId="{CD5825D2-1834-44C6-91E4-B9FE80C725CD}" destId="{9A583206-C01E-46CD-AEF1-023EB311E1C1}" srcOrd="1" destOrd="0" presId="urn:microsoft.com/office/officeart/2018/2/layout/IconLabelList"/>
    <dgm:cxn modelId="{05B65D29-2F67-E04B-8C37-CA62F39716C8}" type="presParOf" srcId="{CD5825D2-1834-44C6-91E4-B9FE80C725CD}" destId="{5557576E-812B-49D9-94B1-E6E8530476D5}" srcOrd="2" destOrd="0" presId="urn:microsoft.com/office/officeart/2018/2/layout/IconLabelList"/>
    <dgm:cxn modelId="{B1E2E874-47F9-DA4A-9324-9351887322DA}" type="presParOf" srcId="{1B7BF4A5-6332-4A69-989D-5B96B61772A2}" destId="{888A976A-B204-4D05-838D-7894F8A18C22}" srcOrd="7" destOrd="0" presId="urn:microsoft.com/office/officeart/2018/2/layout/IconLabelList"/>
    <dgm:cxn modelId="{BA4DEF68-43FE-C444-A4AB-5B3590F7B12C}" type="presParOf" srcId="{1B7BF4A5-6332-4A69-989D-5B96B61772A2}" destId="{203EC23F-6A1F-4195-89A8-2D067C7FF14E}" srcOrd="8" destOrd="0" presId="urn:microsoft.com/office/officeart/2018/2/layout/IconLabelList"/>
    <dgm:cxn modelId="{E9C01BBD-B13F-D948-85D0-9E3321BA8E19}" type="presParOf" srcId="{203EC23F-6A1F-4195-89A8-2D067C7FF14E}" destId="{788DDFD4-C1DC-4736-A0D0-A7585FD820C1}" srcOrd="0" destOrd="0" presId="urn:microsoft.com/office/officeart/2018/2/layout/IconLabelList"/>
    <dgm:cxn modelId="{3ACD12C7-0D1A-4D41-A764-A02AFDAEA926}" type="presParOf" srcId="{203EC23F-6A1F-4195-89A8-2D067C7FF14E}" destId="{D1284E09-A824-42C5-8EF5-F95272AD50DF}" srcOrd="1" destOrd="0" presId="urn:microsoft.com/office/officeart/2018/2/layout/IconLabelList"/>
    <dgm:cxn modelId="{6AC509F8-6F90-4C42-A840-3485DE116581}" type="presParOf" srcId="{203EC23F-6A1F-4195-89A8-2D067C7FF14E}" destId="{F74CF89E-3246-4D94-A49C-2ECA4130EED7}" srcOrd="2" destOrd="0" presId="urn:microsoft.com/office/officeart/2018/2/layout/IconLabelList"/>
    <dgm:cxn modelId="{B7B96AE3-7C54-0740-9B69-B27877025AC7}" type="presParOf" srcId="{1B7BF4A5-6332-4A69-989D-5B96B61772A2}" destId="{333CD12D-16D7-42EC-A9B3-CA589E84EF4D}" srcOrd="9" destOrd="0" presId="urn:microsoft.com/office/officeart/2018/2/layout/IconLabelList"/>
    <dgm:cxn modelId="{5B4ECBA3-352F-5745-84CB-CB3862685094}" type="presParOf" srcId="{1B7BF4A5-6332-4A69-989D-5B96B61772A2}" destId="{0FED5009-249A-434F-BC26-3F04B2BF08C4}" srcOrd="10" destOrd="0" presId="urn:microsoft.com/office/officeart/2018/2/layout/IconLabelList"/>
    <dgm:cxn modelId="{48C64C59-5444-A441-B58B-FF3D4270473D}" type="presParOf" srcId="{0FED5009-249A-434F-BC26-3F04B2BF08C4}" destId="{DD403C0D-B448-4DAD-BC82-3B7ECFBB43B3}" srcOrd="0" destOrd="0" presId="urn:microsoft.com/office/officeart/2018/2/layout/IconLabelList"/>
    <dgm:cxn modelId="{95CE1F26-A0F3-9743-83EE-01E2376C42F9}" type="presParOf" srcId="{0FED5009-249A-434F-BC26-3F04B2BF08C4}" destId="{0AF81422-0C5B-4BCE-9B1D-01BC5BC72C96}" srcOrd="1" destOrd="0" presId="urn:microsoft.com/office/officeart/2018/2/layout/IconLabelList"/>
    <dgm:cxn modelId="{52E172BC-AE16-7346-96F5-65E505A43D3F}" type="presParOf" srcId="{0FED5009-249A-434F-BC26-3F04B2BF08C4}" destId="{004102C8-787A-40AE-A688-6F49D3867C7C}" srcOrd="2" destOrd="0" presId="urn:microsoft.com/office/officeart/2018/2/layout/IconLabelList"/>
    <dgm:cxn modelId="{2D8B69E5-B19C-8A40-BA70-0F2E9D32280A}" type="presParOf" srcId="{1B7BF4A5-6332-4A69-989D-5B96B61772A2}" destId="{3651F186-F999-44A3-9953-08CA0DDB441D}" srcOrd="11" destOrd="0" presId="urn:microsoft.com/office/officeart/2018/2/layout/IconLabelList"/>
    <dgm:cxn modelId="{4FCB8F51-9439-404D-8C48-A6F4B296D757}" type="presParOf" srcId="{1B7BF4A5-6332-4A69-989D-5B96B61772A2}" destId="{952517C9-6081-47E7-B9D7-EE13E147E419}" srcOrd="12" destOrd="0" presId="urn:microsoft.com/office/officeart/2018/2/layout/IconLabelList"/>
    <dgm:cxn modelId="{9DAF7E5F-B2F8-354A-A0F8-697BC033B798}" type="presParOf" srcId="{952517C9-6081-47E7-B9D7-EE13E147E419}" destId="{B5DC3D45-62A4-4651-9BD0-E819CEA04F3A}" srcOrd="0" destOrd="0" presId="urn:microsoft.com/office/officeart/2018/2/layout/IconLabelList"/>
    <dgm:cxn modelId="{849ECAA3-C729-4043-A967-4E865650EA14}" type="presParOf" srcId="{952517C9-6081-47E7-B9D7-EE13E147E419}" destId="{E1B670F8-A221-47B8-A3F0-09ACC56DFFFA}" srcOrd="1" destOrd="0" presId="urn:microsoft.com/office/officeart/2018/2/layout/IconLabelList"/>
    <dgm:cxn modelId="{AB0CC56E-2FB1-8D46-B139-338BDC824693}" type="presParOf" srcId="{952517C9-6081-47E7-B9D7-EE13E147E419}" destId="{64211526-446E-4EFB-AC55-9E4A4CFC4C36}" srcOrd="2" destOrd="0" presId="urn:microsoft.com/office/officeart/2018/2/layout/IconLabelList"/>
    <dgm:cxn modelId="{F1BC39C1-D505-874D-9AF1-950A42CDB006}" type="presParOf" srcId="{1B7BF4A5-6332-4A69-989D-5B96B61772A2}" destId="{B672FB67-7210-46A1-AF10-EAEC02576CFC}" srcOrd="13" destOrd="0" presId="urn:microsoft.com/office/officeart/2018/2/layout/IconLabelList"/>
    <dgm:cxn modelId="{0F7B6B21-44DC-AA49-A0CD-A2040F490B2E}" type="presParOf" srcId="{1B7BF4A5-6332-4A69-989D-5B96B61772A2}" destId="{48A35F57-2E39-4C0B-B083-6C79A38A79BB}" srcOrd="14" destOrd="0" presId="urn:microsoft.com/office/officeart/2018/2/layout/IconLabelList"/>
    <dgm:cxn modelId="{DD8FC1A9-96AC-844F-B0E0-9F30B4E6B876}" type="presParOf" srcId="{48A35F57-2E39-4C0B-B083-6C79A38A79BB}" destId="{122313FB-8DB0-4D9D-9DCF-5E976FF02F42}" srcOrd="0" destOrd="0" presId="urn:microsoft.com/office/officeart/2018/2/layout/IconLabelList"/>
    <dgm:cxn modelId="{D19C977D-1706-3340-A21E-2147B87B7B6B}" type="presParOf" srcId="{48A35F57-2E39-4C0B-B083-6C79A38A79BB}" destId="{DA82E620-7A9A-420A-923F-F02AB7965BCF}" srcOrd="1" destOrd="0" presId="urn:microsoft.com/office/officeart/2018/2/layout/IconLabelList"/>
    <dgm:cxn modelId="{725D3333-A1AA-7745-87C1-652871348C04}" type="presParOf" srcId="{48A35F57-2E39-4C0B-B083-6C79A38A79BB}" destId="{3B0DEE45-B835-43EF-8F19-154720AAFFA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651D37-B32A-487B-8413-08057ECAF99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CBF346-2376-439F-8524-1FB098D1C437}">
      <dgm:prSet/>
      <dgm:spPr/>
      <dgm:t>
        <a:bodyPr/>
        <a:lstStyle/>
        <a:p>
          <a:r>
            <a:rPr lang="en-CA" b="1" i="0"/>
            <a:t>- Current Limitation:</a:t>
          </a:r>
          <a:r>
            <a:rPr lang="en-CA" b="0" i="0"/>
            <a:t> </a:t>
          </a:r>
          <a:endParaRPr lang="en-US"/>
        </a:p>
      </dgm:t>
    </dgm:pt>
    <dgm:pt modelId="{D91234BE-6F47-406E-BC17-4D572038BDAF}" type="parTrans" cxnId="{41B9105F-D9D3-4CD4-B953-2DBF7F4DF4FE}">
      <dgm:prSet/>
      <dgm:spPr/>
      <dgm:t>
        <a:bodyPr/>
        <a:lstStyle/>
        <a:p>
          <a:endParaRPr lang="en-US"/>
        </a:p>
      </dgm:t>
    </dgm:pt>
    <dgm:pt modelId="{3FD5FCAD-5E7F-4D86-BD2B-FAEB5C5A6BBC}" type="sibTrans" cxnId="{41B9105F-D9D3-4CD4-B953-2DBF7F4DF4FE}">
      <dgm:prSet/>
      <dgm:spPr/>
      <dgm:t>
        <a:bodyPr/>
        <a:lstStyle/>
        <a:p>
          <a:endParaRPr lang="en-US"/>
        </a:p>
      </dgm:t>
    </dgm:pt>
    <dgm:pt modelId="{FBB38B3D-CB94-4B8E-A4F0-3C645D7ECF89}">
      <dgm:prSet/>
      <dgm:spPr/>
      <dgm:t>
        <a:bodyPr/>
        <a:lstStyle/>
        <a:p>
          <a:r>
            <a:rPr lang="en-CA" b="0" i="0"/>
            <a:t>ChatUniTest currently focuses primarily on </a:t>
          </a:r>
          <a:r>
            <a:rPr lang="en-CA" b="1" i="0"/>
            <a:t>Java projects</a:t>
          </a:r>
          <a:r>
            <a:rPr lang="en-CA" b="0" i="0"/>
            <a:t>. </a:t>
          </a:r>
          <a:endParaRPr lang="en-US"/>
        </a:p>
      </dgm:t>
    </dgm:pt>
    <dgm:pt modelId="{193A77D9-11FE-42B2-8677-4408C92A7FA9}" type="parTrans" cxnId="{7D335375-45B3-4D59-8870-14AA52707443}">
      <dgm:prSet/>
      <dgm:spPr/>
      <dgm:t>
        <a:bodyPr/>
        <a:lstStyle/>
        <a:p>
          <a:endParaRPr lang="en-US"/>
        </a:p>
      </dgm:t>
    </dgm:pt>
    <dgm:pt modelId="{2987EAB5-52A3-4EA2-8A8C-7AAF80A16FF6}" type="sibTrans" cxnId="{7D335375-45B3-4D59-8870-14AA52707443}">
      <dgm:prSet/>
      <dgm:spPr/>
      <dgm:t>
        <a:bodyPr/>
        <a:lstStyle/>
        <a:p>
          <a:endParaRPr lang="en-US"/>
        </a:p>
      </dgm:t>
    </dgm:pt>
    <dgm:pt modelId="{5CD4DDD1-82AD-4242-93DF-0114C5CA8DD4}">
      <dgm:prSet/>
      <dgm:spPr/>
      <dgm:t>
        <a:bodyPr/>
        <a:lstStyle/>
        <a:p>
          <a:r>
            <a:rPr lang="en-CA" b="1" i="0"/>
            <a:t>- Suggested Enhancement:</a:t>
          </a:r>
          <a:r>
            <a:rPr lang="en-CA" b="0" i="0"/>
            <a:t> </a:t>
          </a:r>
          <a:endParaRPr lang="en-US"/>
        </a:p>
      </dgm:t>
    </dgm:pt>
    <dgm:pt modelId="{686D707A-D587-499C-A576-D717CEA7CD46}" type="parTrans" cxnId="{25FD13C4-CBCD-4599-915D-FCF68CF5C612}">
      <dgm:prSet/>
      <dgm:spPr/>
      <dgm:t>
        <a:bodyPr/>
        <a:lstStyle/>
        <a:p>
          <a:endParaRPr lang="en-US"/>
        </a:p>
      </dgm:t>
    </dgm:pt>
    <dgm:pt modelId="{7DCFF803-38DE-4299-A5C0-2275A653FE95}" type="sibTrans" cxnId="{25FD13C4-CBCD-4599-915D-FCF68CF5C612}">
      <dgm:prSet/>
      <dgm:spPr/>
      <dgm:t>
        <a:bodyPr/>
        <a:lstStyle/>
        <a:p>
          <a:endParaRPr lang="en-US"/>
        </a:p>
      </dgm:t>
    </dgm:pt>
    <dgm:pt modelId="{B62F39B5-BABC-4C96-82AA-C5DA25AF9DCC}">
      <dgm:prSet/>
      <dgm:spPr/>
      <dgm:t>
        <a:bodyPr/>
        <a:lstStyle/>
        <a:p>
          <a:r>
            <a:rPr lang="en-CA" b="0" i="0"/>
            <a:t>Extend support for popular programming languages such as: </a:t>
          </a:r>
          <a:endParaRPr lang="en-US"/>
        </a:p>
      </dgm:t>
    </dgm:pt>
    <dgm:pt modelId="{4383B40E-6112-4BB7-BF27-DBF1C3218382}" type="parTrans" cxnId="{BD1ABDC0-7FA6-40BD-A631-66E5B02DFD4B}">
      <dgm:prSet/>
      <dgm:spPr/>
      <dgm:t>
        <a:bodyPr/>
        <a:lstStyle/>
        <a:p>
          <a:endParaRPr lang="en-US"/>
        </a:p>
      </dgm:t>
    </dgm:pt>
    <dgm:pt modelId="{70D517DD-7EE2-4A38-8736-65A168863809}" type="sibTrans" cxnId="{BD1ABDC0-7FA6-40BD-A631-66E5B02DFD4B}">
      <dgm:prSet/>
      <dgm:spPr/>
      <dgm:t>
        <a:bodyPr/>
        <a:lstStyle/>
        <a:p>
          <a:endParaRPr lang="en-US"/>
        </a:p>
      </dgm:t>
    </dgm:pt>
    <dgm:pt modelId="{CA05AA1C-7971-49C4-833B-E862510AA2BD}">
      <dgm:prSet/>
      <dgm:spPr/>
      <dgm:t>
        <a:bodyPr/>
        <a:lstStyle/>
        <a:p>
          <a:r>
            <a:rPr lang="en-CA" b="1" i="0"/>
            <a:t>Python, C#, JavaScript, and Go.</a:t>
          </a:r>
          <a:r>
            <a:rPr lang="en-CA" b="0" i="0"/>
            <a:t> </a:t>
          </a:r>
          <a:endParaRPr lang="en-US"/>
        </a:p>
      </dgm:t>
    </dgm:pt>
    <dgm:pt modelId="{346AAAAB-0FC5-4DD1-9A68-37B7C9346DB1}" type="parTrans" cxnId="{F8C7BB83-2309-4216-B0CB-BA87B3CA367E}">
      <dgm:prSet/>
      <dgm:spPr/>
      <dgm:t>
        <a:bodyPr/>
        <a:lstStyle/>
        <a:p>
          <a:endParaRPr lang="en-US"/>
        </a:p>
      </dgm:t>
    </dgm:pt>
    <dgm:pt modelId="{59E01C16-233D-4A90-B7ED-7F40D5710209}" type="sibTrans" cxnId="{F8C7BB83-2309-4216-B0CB-BA87B3CA367E}">
      <dgm:prSet/>
      <dgm:spPr/>
      <dgm:t>
        <a:bodyPr/>
        <a:lstStyle/>
        <a:p>
          <a:endParaRPr lang="en-US"/>
        </a:p>
      </dgm:t>
    </dgm:pt>
    <dgm:pt modelId="{0ED94281-C599-443A-9519-B0A53D782A1A}">
      <dgm:prSet/>
      <dgm:spPr/>
      <dgm:t>
        <a:bodyPr/>
        <a:lstStyle/>
        <a:p>
          <a:r>
            <a:rPr lang="en-CA" b="0" i="0"/>
            <a:t>Implement language-specific analysis and prompt templates. </a:t>
          </a:r>
          <a:endParaRPr lang="en-US"/>
        </a:p>
      </dgm:t>
    </dgm:pt>
    <dgm:pt modelId="{BCE0DF67-B97A-464B-8DA5-C668517DFE37}" type="parTrans" cxnId="{BBF68297-6146-40FF-8FF9-DDEF21118FEF}">
      <dgm:prSet/>
      <dgm:spPr/>
      <dgm:t>
        <a:bodyPr/>
        <a:lstStyle/>
        <a:p>
          <a:endParaRPr lang="en-US"/>
        </a:p>
      </dgm:t>
    </dgm:pt>
    <dgm:pt modelId="{FBE6C62A-9536-4598-93C5-58CBC0A0CD12}" type="sibTrans" cxnId="{BBF68297-6146-40FF-8FF9-DDEF21118FEF}">
      <dgm:prSet/>
      <dgm:spPr/>
      <dgm:t>
        <a:bodyPr/>
        <a:lstStyle/>
        <a:p>
          <a:endParaRPr lang="en-US"/>
        </a:p>
      </dgm:t>
    </dgm:pt>
    <dgm:pt modelId="{4DFCCCEA-41CB-4BE0-892B-29FDA01D1F00}">
      <dgm:prSet/>
      <dgm:spPr/>
      <dgm:t>
        <a:bodyPr/>
        <a:lstStyle/>
        <a:p>
          <a:r>
            <a:rPr lang="en-CA" b="1" i="0"/>
            <a:t>- Expected Benefit:</a:t>
          </a:r>
          <a:r>
            <a:rPr lang="en-CA" b="0" i="0"/>
            <a:t> </a:t>
          </a:r>
          <a:endParaRPr lang="en-US"/>
        </a:p>
      </dgm:t>
    </dgm:pt>
    <dgm:pt modelId="{498E6FAB-77AF-4A18-AC98-725161AFF09E}" type="parTrans" cxnId="{E3B4E0FF-28EE-4622-A6BC-39CC4CBB97CB}">
      <dgm:prSet/>
      <dgm:spPr/>
      <dgm:t>
        <a:bodyPr/>
        <a:lstStyle/>
        <a:p>
          <a:endParaRPr lang="en-US"/>
        </a:p>
      </dgm:t>
    </dgm:pt>
    <dgm:pt modelId="{E67CDEA9-DB1E-4A89-AEE9-B94CE711BBFB}" type="sibTrans" cxnId="{E3B4E0FF-28EE-4622-A6BC-39CC4CBB97CB}">
      <dgm:prSet/>
      <dgm:spPr/>
      <dgm:t>
        <a:bodyPr/>
        <a:lstStyle/>
        <a:p>
          <a:endParaRPr lang="en-US"/>
        </a:p>
      </dgm:t>
    </dgm:pt>
    <dgm:pt modelId="{08730B34-8B8A-4C91-9A95-169BFB387E89}">
      <dgm:prSet/>
      <dgm:spPr/>
      <dgm:t>
        <a:bodyPr/>
        <a:lstStyle/>
        <a:p>
          <a:r>
            <a:rPr lang="en-CA" b="0" i="0"/>
            <a:t>Greater adoption by developers and researchers working in diverse environments. </a:t>
          </a:r>
          <a:endParaRPr lang="en-US"/>
        </a:p>
      </dgm:t>
    </dgm:pt>
    <dgm:pt modelId="{A74D4511-0ADF-4057-B88A-CFCDB0FB653E}" type="parTrans" cxnId="{838A793D-A862-463F-812F-35D265AA5EFD}">
      <dgm:prSet/>
      <dgm:spPr/>
      <dgm:t>
        <a:bodyPr/>
        <a:lstStyle/>
        <a:p>
          <a:endParaRPr lang="en-US"/>
        </a:p>
      </dgm:t>
    </dgm:pt>
    <dgm:pt modelId="{5081933B-CD31-4E67-8541-C94CD72F698B}" type="sibTrans" cxnId="{838A793D-A862-463F-812F-35D265AA5EFD}">
      <dgm:prSet/>
      <dgm:spPr/>
      <dgm:t>
        <a:bodyPr/>
        <a:lstStyle/>
        <a:p>
          <a:endParaRPr lang="en-US"/>
        </a:p>
      </dgm:t>
    </dgm:pt>
    <dgm:pt modelId="{D06F082A-76D3-463C-BF56-2700C845CD7B}">
      <dgm:prSet/>
      <dgm:spPr/>
      <dgm:t>
        <a:bodyPr/>
        <a:lstStyle/>
        <a:p>
          <a:r>
            <a:rPr lang="en-CA" b="0" i="0"/>
            <a:t>Enhanced applicability across various software projects. </a:t>
          </a:r>
          <a:endParaRPr lang="en-US"/>
        </a:p>
      </dgm:t>
    </dgm:pt>
    <dgm:pt modelId="{5E8327F2-90FE-4EBE-9496-CF9802254ABF}" type="parTrans" cxnId="{C26117D5-3720-47B3-9637-7C0C43B0D854}">
      <dgm:prSet/>
      <dgm:spPr/>
      <dgm:t>
        <a:bodyPr/>
        <a:lstStyle/>
        <a:p>
          <a:endParaRPr lang="en-US"/>
        </a:p>
      </dgm:t>
    </dgm:pt>
    <dgm:pt modelId="{B5D54AEB-199C-4751-AB84-322695132B87}" type="sibTrans" cxnId="{C26117D5-3720-47B3-9637-7C0C43B0D854}">
      <dgm:prSet/>
      <dgm:spPr/>
      <dgm:t>
        <a:bodyPr/>
        <a:lstStyle/>
        <a:p>
          <a:endParaRPr lang="en-US"/>
        </a:p>
      </dgm:t>
    </dgm:pt>
    <dgm:pt modelId="{A47D025E-A45B-A440-97E4-050460DF62CF}" type="pres">
      <dgm:prSet presAssocID="{C1651D37-B32A-487B-8413-08057ECAF99D}" presName="vert0" presStyleCnt="0">
        <dgm:presLayoutVars>
          <dgm:dir/>
          <dgm:animOne val="branch"/>
          <dgm:animLvl val="lvl"/>
        </dgm:presLayoutVars>
      </dgm:prSet>
      <dgm:spPr/>
    </dgm:pt>
    <dgm:pt modelId="{31A54A15-A425-604F-917C-6EFD192DA39C}" type="pres">
      <dgm:prSet presAssocID="{17CBF346-2376-439F-8524-1FB098D1C437}" presName="thickLine" presStyleLbl="alignNode1" presStyleIdx="0" presStyleCnt="9"/>
      <dgm:spPr/>
    </dgm:pt>
    <dgm:pt modelId="{D1D87AD6-6FC2-9B42-8B5C-4910051424ED}" type="pres">
      <dgm:prSet presAssocID="{17CBF346-2376-439F-8524-1FB098D1C437}" presName="horz1" presStyleCnt="0"/>
      <dgm:spPr/>
    </dgm:pt>
    <dgm:pt modelId="{4B4579A7-0437-F146-964A-2F3DCEE05800}" type="pres">
      <dgm:prSet presAssocID="{17CBF346-2376-439F-8524-1FB098D1C437}" presName="tx1" presStyleLbl="revTx" presStyleIdx="0" presStyleCnt="9"/>
      <dgm:spPr/>
    </dgm:pt>
    <dgm:pt modelId="{E7AC85E4-C868-7C45-A642-9CC2D1484972}" type="pres">
      <dgm:prSet presAssocID="{17CBF346-2376-439F-8524-1FB098D1C437}" presName="vert1" presStyleCnt="0"/>
      <dgm:spPr/>
    </dgm:pt>
    <dgm:pt modelId="{E700F58F-24BC-A94A-B8CF-F7BF6DA4D0D5}" type="pres">
      <dgm:prSet presAssocID="{FBB38B3D-CB94-4B8E-A4F0-3C645D7ECF89}" presName="thickLine" presStyleLbl="alignNode1" presStyleIdx="1" presStyleCnt="9"/>
      <dgm:spPr/>
    </dgm:pt>
    <dgm:pt modelId="{C78E2B1D-10C7-E044-AD26-2CDFAE747ED9}" type="pres">
      <dgm:prSet presAssocID="{FBB38B3D-CB94-4B8E-A4F0-3C645D7ECF89}" presName="horz1" presStyleCnt="0"/>
      <dgm:spPr/>
    </dgm:pt>
    <dgm:pt modelId="{85A2ABF2-B9FF-BB4B-B96D-7050CB8724E9}" type="pres">
      <dgm:prSet presAssocID="{FBB38B3D-CB94-4B8E-A4F0-3C645D7ECF89}" presName="tx1" presStyleLbl="revTx" presStyleIdx="1" presStyleCnt="9"/>
      <dgm:spPr/>
    </dgm:pt>
    <dgm:pt modelId="{F5ABB0E4-2503-704F-9BFF-46A523272241}" type="pres">
      <dgm:prSet presAssocID="{FBB38B3D-CB94-4B8E-A4F0-3C645D7ECF89}" presName="vert1" presStyleCnt="0"/>
      <dgm:spPr/>
    </dgm:pt>
    <dgm:pt modelId="{0B1E6112-E139-AD49-91D8-67EFFC8A5D95}" type="pres">
      <dgm:prSet presAssocID="{5CD4DDD1-82AD-4242-93DF-0114C5CA8DD4}" presName="thickLine" presStyleLbl="alignNode1" presStyleIdx="2" presStyleCnt="9"/>
      <dgm:spPr/>
    </dgm:pt>
    <dgm:pt modelId="{27C6E9E7-69BF-4442-A300-E9871F42DC8C}" type="pres">
      <dgm:prSet presAssocID="{5CD4DDD1-82AD-4242-93DF-0114C5CA8DD4}" presName="horz1" presStyleCnt="0"/>
      <dgm:spPr/>
    </dgm:pt>
    <dgm:pt modelId="{A3EE375A-8E40-834E-B3C1-ADC7A7210138}" type="pres">
      <dgm:prSet presAssocID="{5CD4DDD1-82AD-4242-93DF-0114C5CA8DD4}" presName="tx1" presStyleLbl="revTx" presStyleIdx="2" presStyleCnt="9"/>
      <dgm:spPr/>
    </dgm:pt>
    <dgm:pt modelId="{DFEFDF3D-ADD4-434A-B066-4BB2F25D0192}" type="pres">
      <dgm:prSet presAssocID="{5CD4DDD1-82AD-4242-93DF-0114C5CA8DD4}" presName="vert1" presStyleCnt="0"/>
      <dgm:spPr/>
    </dgm:pt>
    <dgm:pt modelId="{4A60DE5C-830B-A042-86F0-A87750380935}" type="pres">
      <dgm:prSet presAssocID="{B62F39B5-BABC-4C96-82AA-C5DA25AF9DCC}" presName="thickLine" presStyleLbl="alignNode1" presStyleIdx="3" presStyleCnt="9"/>
      <dgm:spPr/>
    </dgm:pt>
    <dgm:pt modelId="{53F38DAB-29A6-184D-A965-0C34B446F4A2}" type="pres">
      <dgm:prSet presAssocID="{B62F39B5-BABC-4C96-82AA-C5DA25AF9DCC}" presName="horz1" presStyleCnt="0"/>
      <dgm:spPr/>
    </dgm:pt>
    <dgm:pt modelId="{582456B9-19D9-3B4B-8A44-E6E4AD64D883}" type="pres">
      <dgm:prSet presAssocID="{B62F39B5-BABC-4C96-82AA-C5DA25AF9DCC}" presName="tx1" presStyleLbl="revTx" presStyleIdx="3" presStyleCnt="9"/>
      <dgm:spPr/>
    </dgm:pt>
    <dgm:pt modelId="{4085D07B-134D-C343-90E4-1144D34F12D4}" type="pres">
      <dgm:prSet presAssocID="{B62F39B5-BABC-4C96-82AA-C5DA25AF9DCC}" presName="vert1" presStyleCnt="0"/>
      <dgm:spPr/>
    </dgm:pt>
    <dgm:pt modelId="{BF87947C-5931-2D49-B810-1044FD9503A5}" type="pres">
      <dgm:prSet presAssocID="{CA05AA1C-7971-49C4-833B-E862510AA2BD}" presName="thickLine" presStyleLbl="alignNode1" presStyleIdx="4" presStyleCnt="9"/>
      <dgm:spPr/>
    </dgm:pt>
    <dgm:pt modelId="{6605C5AE-9A58-124E-9396-9E510890BCF8}" type="pres">
      <dgm:prSet presAssocID="{CA05AA1C-7971-49C4-833B-E862510AA2BD}" presName="horz1" presStyleCnt="0"/>
      <dgm:spPr/>
    </dgm:pt>
    <dgm:pt modelId="{C3445B1D-DA09-4547-BCC5-1527CD8B3349}" type="pres">
      <dgm:prSet presAssocID="{CA05AA1C-7971-49C4-833B-E862510AA2BD}" presName="tx1" presStyleLbl="revTx" presStyleIdx="4" presStyleCnt="9"/>
      <dgm:spPr/>
    </dgm:pt>
    <dgm:pt modelId="{A360B906-BE9F-0047-A3C7-1F025F989451}" type="pres">
      <dgm:prSet presAssocID="{CA05AA1C-7971-49C4-833B-E862510AA2BD}" presName="vert1" presStyleCnt="0"/>
      <dgm:spPr/>
    </dgm:pt>
    <dgm:pt modelId="{50F8857B-02EC-6143-BE19-9368F38CA3F8}" type="pres">
      <dgm:prSet presAssocID="{0ED94281-C599-443A-9519-B0A53D782A1A}" presName="thickLine" presStyleLbl="alignNode1" presStyleIdx="5" presStyleCnt="9"/>
      <dgm:spPr/>
    </dgm:pt>
    <dgm:pt modelId="{530E4C26-8733-3F4F-A4C7-9EFC954EF475}" type="pres">
      <dgm:prSet presAssocID="{0ED94281-C599-443A-9519-B0A53D782A1A}" presName="horz1" presStyleCnt="0"/>
      <dgm:spPr/>
    </dgm:pt>
    <dgm:pt modelId="{D03345FE-0482-B54A-88E6-41639B8BA975}" type="pres">
      <dgm:prSet presAssocID="{0ED94281-C599-443A-9519-B0A53D782A1A}" presName="tx1" presStyleLbl="revTx" presStyleIdx="5" presStyleCnt="9"/>
      <dgm:spPr/>
    </dgm:pt>
    <dgm:pt modelId="{46AD7B4C-2BA7-844B-87FE-4752AF9FDEA4}" type="pres">
      <dgm:prSet presAssocID="{0ED94281-C599-443A-9519-B0A53D782A1A}" presName="vert1" presStyleCnt="0"/>
      <dgm:spPr/>
    </dgm:pt>
    <dgm:pt modelId="{B0DAA388-FABE-634F-B38C-1C07C85FD906}" type="pres">
      <dgm:prSet presAssocID="{4DFCCCEA-41CB-4BE0-892B-29FDA01D1F00}" presName="thickLine" presStyleLbl="alignNode1" presStyleIdx="6" presStyleCnt="9"/>
      <dgm:spPr/>
    </dgm:pt>
    <dgm:pt modelId="{39465E72-6811-7348-9F55-94E401C2D72F}" type="pres">
      <dgm:prSet presAssocID="{4DFCCCEA-41CB-4BE0-892B-29FDA01D1F00}" presName="horz1" presStyleCnt="0"/>
      <dgm:spPr/>
    </dgm:pt>
    <dgm:pt modelId="{9A8A0050-9831-394A-8556-A2363D63EA62}" type="pres">
      <dgm:prSet presAssocID="{4DFCCCEA-41CB-4BE0-892B-29FDA01D1F00}" presName="tx1" presStyleLbl="revTx" presStyleIdx="6" presStyleCnt="9"/>
      <dgm:spPr/>
    </dgm:pt>
    <dgm:pt modelId="{EEB90373-5E02-4C40-BC8B-5FEDF3AE974F}" type="pres">
      <dgm:prSet presAssocID="{4DFCCCEA-41CB-4BE0-892B-29FDA01D1F00}" presName="vert1" presStyleCnt="0"/>
      <dgm:spPr/>
    </dgm:pt>
    <dgm:pt modelId="{1DDDAA72-948A-6440-8A5B-EF9967D48B58}" type="pres">
      <dgm:prSet presAssocID="{08730B34-8B8A-4C91-9A95-169BFB387E89}" presName="thickLine" presStyleLbl="alignNode1" presStyleIdx="7" presStyleCnt="9"/>
      <dgm:spPr/>
    </dgm:pt>
    <dgm:pt modelId="{56BC0139-FDD4-104B-87DD-32DB4E8572AD}" type="pres">
      <dgm:prSet presAssocID="{08730B34-8B8A-4C91-9A95-169BFB387E89}" presName="horz1" presStyleCnt="0"/>
      <dgm:spPr/>
    </dgm:pt>
    <dgm:pt modelId="{5FD385AA-C055-3C41-B9C6-C3594AC54D06}" type="pres">
      <dgm:prSet presAssocID="{08730B34-8B8A-4C91-9A95-169BFB387E89}" presName="tx1" presStyleLbl="revTx" presStyleIdx="7" presStyleCnt="9"/>
      <dgm:spPr/>
    </dgm:pt>
    <dgm:pt modelId="{19760C37-F1B9-3C44-8536-01E1324897DE}" type="pres">
      <dgm:prSet presAssocID="{08730B34-8B8A-4C91-9A95-169BFB387E89}" presName="vert1" presStyleCnt="0"/>
      <dgm:spPr/>
    </dgm:pt>
    <dgm:pt modelId="{EA7CF7E9-D2D5-5044-B463-B3BDD233E9D6}" type="pres">
      <dgm:prSet presAssocID="{D06F082A-76D3-463C-BF56-2700C845CD7B}" presName="thickLine" presStyleLbl="alignNode1" presStyleIdx="8" presStyleCnt="9"/>
      <dgm:spPr/>
    </dgm:pt>
    <dgm:pt modelId="{CC64FF05-2D11-9A49-84F3-BE511A2F3F76}" type="pres">
      <dgm:prSet presAssocID="{D06F082A-76D3-463C-BF56-2700C845CD7B}" presName="horz1" presStyleCnt="0"/>
      <dgm:spPr/>
    </dgm:pt>
    <dgm:pt modelId="{A09E7649-FF6F-2C48-B300-1C22FB80B1CE}" type="pres">
      <dgm:prSet presAssocID="{D06F082A-76D3-463C-BF56-2700C845CD7B}" presName="tx1" presStyleLbl="revTx" presStyleIdx="8" presStyleCnt="9"/>
      <dgm:spPr/>
    </dgm:pt>
    <dgm:pt modelId="{1F13DADB-51BF-294D-AC74-4760050F276F}" type="pres">
      <dgm:prSet presAssocID="{D06F082A-76D3-463C-BF56-2700C845CD7B}" presName="vert1" presStyleCnt="0"/>
      <dgm:spPr/>
    </dgm:pt>
  </dgm:ptLst>
  <dgm:cxnLst>
    <dgm:cxn modelId="{86BE2E21-3C7E-0A47-B80B-94B60E0B2875}" type="presOf" srcId="{FBB38B3D-CB94-4B8E-A4F0-3C645D7ECF89}" destId="{85A2ABF2-B9FF-BB4B-B96D-7050CB8724E9}" srcOrd="0" destOrd="0" presId="urn:microsoft.com/office/officeart/2008/layout/LinedList"/>
    <dgm:cxn modelId="{804D2E25-8BA9-154E-9125-809B3A35E210}" type="presOf" srcId="{C1651D37-B32A-487B-8413-08057ECAF99D}" destId="{A47D025E-A45B-A440-97E4-050460DF62CF}" srcOrd="0" destOrd="0" presId="urn:microsoft.com/office/officeart/2008/layout/LinedList"/>
    <dgm:cxn modelId="{838A793D-A862-463F-812F-35D265AA5EFD}" srcId="{C1651D37-B32A-487B-8413-08057ECAF99D}" destId="{08730B34-8B8A-4C91-9A95-169BFB387E89}" srcOrd="7" destOrd="0" parTransId="{A74D4511-0ADF-4057-B88A-CFCDB0FB653E}" sibTransId="{5081933B-CD31-4E67-8541-C94CD72F698B}"/>
    <dgm:cxn modelId="{41B9105F-D9D3-4CD4-B953-2DBF7F4DF4FE}" srcId="{C1651D37-B32A-487B-8413-08057ECAF99D}" destId="{17CBF346-2376-439F-8524-1FB098D1C437}" srcOrd="0" destOrd="0" parTransId="{D91234BE-6F47-406E-BC17-4D572038BDAF}" sibTransId="{3FD5FCAD-5E7F-4D86-BD2B-FAEB5C5A6BBC}"/>
    <dgm:cxn modelId="{29E2126B-BE42-A644-919D-F3616D6E6EDB}" type="presOf" srcId="{17CBF346-2376-439F-8524-1FB098D1C437}" destId="{4B4579A7-0437-F146-964A-2F3DCEE05800}" srcOrd="0" destOrd="0" presId="urn:microsoft.com/office/officeart/2008/layout/LinedList"/>
    <dgm:cxn modelId="{554D666E-71B8-164F-AB42-55F3C9506D10}" type="presOf" srcId="{D06F082A-76D3-463C-BF56-2700C845CD7B}" destId="{A09E7649-FF6F-2C48-B300-1C22FB80B1CE}" srcOrd="0" destOrd="0" presId="urn:microsoft.com/office/officeart/2008/layout/LinedList"/>
    <dgm:cxn modelId="{F7956D71-DDDE-C349-9A87-B2087439AEAF}" type="presOf" srcId="{0ED94281-C599-443A-9519-B0A53D782A1A}" destId="{D03345FE-0482-B54A-88E6-41639B8BA975}" srcOrd="0" destOrd="0" presId="urn:microsoft.com/office/officeart/2008/layout/LinedList"/>
    <dgm:cxn modelId="{FF90F771-DF18-8D4C-9FE4-BEE8BDFBD42B}" type="presOf" srcId="{B62F39B5-BABC-4C96-82AA-C5DA25AF9DCC}" destId="{582456B9-19D9-3B4B-8A44-E6E4AD64D883}" srcOrd="0" destOrd="0" presId="urn:microsoft.com/office/officeart/2008/layout/LinedList"/>
    <dgm:cxn modelId="{7D335375-45B3-4D59-8870-14AA52707443}" srcId="{C1651D37-B32A-487B-8413-08057ECAF99D}" destId="{FBB38B3D-CB94-4B8E-A4F0-3C645D7ECF89}" srcOrd="1" destOrd="0" parTransId="{193A77D9-11FE-42B2-8677-4408C92A7FA9}" sibTransId="{2987EAB5-52A3-4EA2-8A8C-7AAF80A16FF6}"/>
    <dgm:cxn modelId="{3D398175-A6F2-E544-93D8-B378EF30B0C3}" type="presOf" srcId="{4DFCCCEA-41CB-4BE0-892B-29FDA01D1F00}" destId="{9A8A0050-9831-394A-8556-A2363D63EA62}" srcOrd="0" destOrd="0" presId="urn:microsoft.com/office/officeart/2008/layout/LinedList"/>
    <dgm:cxn modelId="{F8C7BB83-2309-4216-B0CB-BA87B3CA367E}" srcId="{C1651D37-B32A-487B-8413-08057ECAF99D}" destId="{CA05AA1C-7971-49C4-833B-E862510AA2BD}" srcOrd="4" destOrd="0" parTransId="{346AAAAB-0FC5-4DD1-9A68-37B7C9346DB1}" sibTransId="{59E01C16-233D-4A90-B7ED-7F40D5710209}"/>
    <dgm:cxn modelId="{70527A84-40A2-4741-9358-E258206D3C31}" type="presOf" srcId="{5CD4DDD1-82AD-4242-93DF-0114C5CA8DD4}" destId="{A3EE375A-8E40-834E-B3C1-ADC7A7210138}" srcOrd="0" destOrd="0" presId="urn:microsoft.com/office/officeart/2008/layout/LinedList"/>
    <dgm:cxn modelId="{BBF68297-6146-40FF-8FF9-DDEF21118FEF}" srcId="{C1651D37-B32A-487B-8413-08057ECAF99D}" destId="{0ED94281-C599-443A-9519-B0A53D782A1A}" srcOrd="5" destOrd="0" parTransId="{BCE0DF67-B97A-464B-8DA5-C668517DFE37}" sibTransId="{FBE6C62A-9536-4598-93C5-58CBC0A0CD12}"/>
    <dgm:cxn modelId="{BD1ABDC0-7FA6-40BD-A631-66E5B02DFD4B}" srcId="{C1651D37-B32A-487B-8413-08057ECAF99D}" destId="{B62F39B5-BABC-4C96-82AA-C5DA25AF9DCC}" srcOrd="3" destOrd="0" parTransId="{4383B40E-6112-4BB7-BF27-DBF1C3218382}" sibTransId="{70D517DD-7EE2-4A38-8736-65A168863809}"/>
    <dgm:cxn modelId="{25FD13C4-CBCD-4599-915D-FCF68CF5C612}" srcId="{C1651D37-B32A-487B-8413-08057ECAF99D}" destId="{5CD4DDD1-82AD-4242-93DF-0114C5CA8DD4}" srcOrd="2" destOrd="0" parTransId="{686D707A-D587-499C-A576-D717CEA7CD46}" sibTransId="{7DCFF803-38DE-4299-A5C0-2275A653FE95}"/>
    <dgm:cxn modelId="{155B31CC-9622-4249-A8EE-0A0385B1C65F}" type="presOf" srcId="{CA05AA1C-7971-49C4-833B-E862510AA2BD}" destId="{C3445B1D-DA09-4547-BCC5-1527CD8B3349}" srcOrd="0" destOrd="0" presId="urn:microsoft.com/office/officeart/2008/layout/LinedList"/>
    <dgm:cxn modelId="{C26117D5-3720-47B3-9637-7C0C43B0D854}" srcId="{C1651D37-B32A-487B-8413-08057ECAF99D}" destId="{D06F082A-76D3-463C-BF56-2700C845CD7B}" srcOrd="8" destOrd="0" parTransId="{5E8327F2-90FE-4EBE-9496-CF9802254ABF}" sibTransId="{B5D54AEB-199C-4751-AB84-322695132B87}"/>
    <dgm:cxn modelId="{2937F6DA-C564-8041-905E-C80C50C3BC4D}" type="presOf" srcId="{08730B34-8B8A-4C91-9A95-169BFB387E89}" destId="{5FD385AA-C055-3C41-B9C6-C3594AC54D06}" srcOrd="0" destOrd="0" presId="urn:microsoft.com/office/officeart/2008/layout/LinedList"/>
    <dgm:cxn modelId="{E3B4E0FF-28EE-4622-A6BC-39CC4CBB97CB}" srcId="{C1651D37-B32A-487B-8413-08057ECAF99D}" destId="{4DFCCCEA-41CB-4BE0-892B-29FDA01D1F00}" srcOrd="6" destOrd="0" parTransId="{498E6FAB-77AF-4A18-AC98-725161AFF09E}" sibTransId="{E67CDEA9-DB1E-4A89-AEE9-B94CE711BBFB}"/>
    <dgm:cxn modelId="{2C4150D0-4FE9-204F-84E8-8F583542B042}" type="presParOf" srcId="{A47D025E-A45B-A440-97E4-050460DF62CF}" destId="{31A54A15-A425-604F-917C-6EFD192DA39C}" srcOrd="0" destOrd="0" presId="urn:microsoft.com/office/officeart/2008/layout/LinedList"/>
    <dgm:cxn modelId="{E002027B-A90B-2C4C-8C15-D9AF1CAB416E}" type="presParOf" srcId="{A47D025E-A45B-A440-97E4-050460DF62CF}" destId="{D1D87AD6-6FC2-9B42-8B5C-4910051424ED}" srcOrd="1" destOrd="0" presId="urn:microsoft.com/office/officeart/2008/layout/LinedList"/>
    <dgm:cxn modelId="{D9DC9E03-D2BA-3549-9B7D-BBD9EE41995C}" type="presParOf" srcId="{D1D87AD6-6FC2-9B42-8B5C-4910051424ED}" destId="{4B4579A7-0437-F146-964A-2F3DCEE05800}" srcOrd="0" destOrd="0" presId="urn:microsoft.com/office/officeart/2008/layout/LinedList"/>
    <dgm:cxn modelId="{1A77064D-8A8C-D540-9FE1-2C8266BA421A}" type="presParOf" srcId="{D1D87AD6-6FC2-9B42-8B5C-4910051424ED}" destId="{E7AC85E4-C868-7C45-A642-9CC2D1484972}" srcOrd="1" destOrd="0" presId="urn:microsoft.com/office/officeart/2008/layout/LinedList"/>
    <dgm:cxn modelId="{E27207BD-6AF7-D442-84FD-C337F84F7726}" type="presParOf" srcId="{A47D025E-A45B-A440-97E4-050460DF62CF}" destId="{E700F58F-24BC-A94A-B8CF-F7BF6DA4D0D5}" srcOrd="2" destOrd="0" presId="urn:microsoft.com/office/officeart/2008/layout/LinedList"/>
    <dgm:cxn modelId="{08DEDE79-92B3-BB49-A4D8-BE05B3448B14}" type="presParOf" srcId="{A47D025E-A45B-A440-97E4-050460DF62CF}" destId="{C78E2B1D-10C7-E044-AD26-2CDFAE747ED9}" srcOrd="3" destOrd="0" presId="urn:microsoft.com/office/officeart/2008/layout/LinedList"/>
    <dgm:cxn modelId="{F0DB6EFF-85C0-CE4D-B931-818F056AE1EA}" type="presParOf" srcId="{C78E2B1D-10C7-E044-AD26-2CDFAE747ED9}" destId="{85A2ABF2-B9FF-BB4B-B96D-7050CB8724E9}" srcOrd="0" destOrd="0" presId="urn:microsoft.com/office/officeart/2008/layout/LinedList"/>
    <dgm:cxn modelId="{39DAFF3C-62D0-8548-8986-DB1485DC71CC}" type="presParOf" srcId="{C78E2B1D-10C7-E044-AD26-2CDFAE747ED9}" destId="{F5ABB0E4-2503-704F-9BFF-46A523272241}" srcOrd="1" destOrd="0" presId="urn:microsoft.com/office/officeart/2008/layout/LinedList"/>
    <dgm:cxn modelId="{DCCCF740-C8E3-7A41-967D-DA49034F005C}" type="presParOf" srcId="{A47D025E-A45B-A440-97E4-050460DF62CF}" destId="{0B1E6112-E139-AD49-91D8-67EFFC8A5D95}" srcOrd="4" destOrd="0" presId="urn:microsoft.com/office/officeart/2008/layout/LinedList"/>
    <dgm:cxn modelId="{A164D57F-C4D8-6944-AD08-4EA9A9BAC75C}" type="presParOf" srcId="{A47D025E-A45B-A440-97E4-050460DF62CF}" destId="{27C6E9E7-69BF-4442-A300-E9871F42DC8C}" srcOrd="5" destOrd="0" presId="urn:microsoft.com/office/officeart/2008/layout/LinedList"/>
    <dgm:cxn modelId="{F2B47F05-514E-FC4E-902B-F494B58945D9}" type="presParOf" srcId="{27C6E9E7-69BF-4442-A300-E9871F42DC8C}" destId="{A3EE375A-8E40-834E-B3C1-ADC7A7210138}" srcOrd="0" destOrd="0" presId="urn:microsoft.com/office/officeart/2008/layout/LinedList"/>
    <dgm:cxn modelId="{3622EC81-4BF3-1142-B786-DF2D92B83BBB}" type="presParOf" srcId="{27C6E9E7-69BF-4442-A300-E9871F42DC8C}" destId="{DFEFDF3D-ADD4-434A-B066-4BB2F25D0192}" srcOrd="1" destOrd="0" presId="urn:microsoft.com/office/officeart/2008/layout/LinedList"/>
    <dgm:cxn modelId="{E4FAE9B1-7BB4-8F42-A3C1-C75D5A058651}" type="presParOf" srcId="{A47D025E-A45B-A440-97E4-050460DF62CF}" destId="{4A60DE5C-830B-A042-86F0-A87750380935}" srcOrd="6" destOrd="0" presId="urn:microsoft.com/office/officeart/2008/layout/LinedList"/>
    <dgm:cxn modelId="{454A7B27-DBA9-B142-9540-4E7CDF7F341B}" type="presParOf" srcId="{A47D025E-A45B-A440-97E4-050460DF62CF}" destId="{53F38DAB-29A6-184D-A965-0C34B446F4A2}" srcOrd="7" destOrd="0" presId="urn:microsoft.com/office/officeart/2008/layout/LinedList"/>
    <dgm:cxn modelId="{6884B849-BB97-144D-9E8D-1FC220B04064}" type="presParOf" srcId="{53F38DAB-29A6-184D-A965-0C34B446F4A2}" destId="{582456B9-19D9-3B4B-8A44-E6E4AD64D883}" srcOrd="0" destOrd="0" presId="urn:microsoft.com/office/officeart/2008/layout/LinedList"/>
    <dgm:cxn modelId="{531A3805-A4CE-B446-A4D0-131D611D81E6}" type="presParOf" srcId="{53F38DAB-29A6-184D-A965-0C34B446F4A2}" destId="{4085D07B-134D-C343-90E4-1144D34F12D4}" srcOrd="1" destOrd="0" presId="urn:microsoft.com/office/officeart/2008/layout/LinedList"/>
    <dgm:cxn modelId="{A1B29217-55AE-154B-A2DB-D29E74BC4060}" type="presParOf" srcId="{A47D025E-A45B-A440-97E4-050460DF62CF}" destId="{BF87947C-5931-2D49-B810-1044FD9503A5}" srcOrd="8" destOrd="0" presId="urn:microsoft.com/office/officeart/2008/layout/LinedList"/>
    <dgm:cxn modelId="{A49F9C02-E042-E744-905D-BC2B0EDC2165}" type="presParOf" srcId="{A47D025E-A45B-A440-97E4-050460DF62CF}" destId="{6605C5AE-9A58-124E-9396-9E510890BCF8}" srcOrd="9" destOrd="0" presId="urn:microsoft.com/office/officeart/2008/layout/LinedList"/>
    <dgm:cxn modelId="{D27CA8A0-F24B-3E46-9823-CD727ACB971D}" type="presParOf" srcId="{6605C5AE-9A58-124E-9396-9E510890BCF8}" destId="{C3445B1D-DA09-4547-BCC5-1527CD8B3349}" srcOrd="0" destOrd="0" presId="urn:microsoft.com/office/officeart/2008/layout/LinedList"/>
    <dgm:cxn modelId="{BE0AD457-E44C-C142-96B3-5B1E2CD5A3A0}" type="presParOf" srcId="{6605C5AE-9A58-124E-9396-9E510890BCF8}" destId="{A360B906-BE9F-0047-A3C7-1F025F989451}" srcOrd="1" destOrd="0" presId="urn:microsoft.com/office/officeart/2008/layout/LinedList"/>
    <dgm:cxn modelId="{25A4CF6D-196C-6248-BB66-0C1D2458D1AC}" type="presParOf" srcId="{A47D025E-A45B-A440-97E4-050460DF62CF}" destId="{50F8857B-02EC-6143-BE19-9368F38CA3F8}" srcOrd="10" destOrd="0" presId="urn:microsoft.com/office/officeart/2008/layout/LinedList"/>
    <dgm:cxn modelId="{84C12EBE-708F-CD43-998E-C14E19567112}" type="presParOf" srcId="{A47D025E-A45B-A440-97E4-050460DF62CF}" destId="{530E4C26-8733-3F4F-A4C7-9EFC954EF475}" srcOrd="11" destOrd="0" presId="urn:microsoft.com/office/officeart/2008/layout/LinedList"/>
    <dgm:cxn modelId="{268B6AAB-9EF3-DB45-8FB9-FE29AC4D946C}" type="presParOf" srcId="{530E4C26-8733-3F4F-A4C7-9EFC954EF475}" destId="{D03345FE-0482-B54A-88E6-41639B8BA975}" srcOrd="0" destOrd="0" presId="urn:microsoft.com/office/officeart/2008/layout/LinedList"/>
    <dgm:cxn modelId="{A47F60E0-9114-AF42-AB1A-F8C65ADDA760}" type="presParOf" srcId="{530E4C26-8733-3F4F-A4C7-9EFC954EF475}" destId="{46AD7B4C-2BA7-844B-87FE-4752AF9FDEA4}" srcOrd="1" destOrd="0" presId="urn:microsoft.com/office/officeart/2008/layout/LinedList"/>
    <dgm:cxn modelId="{0844E4F8-F798-A64E-8630-8BEF99598D33}" type="presParOf" srcId="{A47D025E-A45B-A440-97E4-050460DF62CF}" destId="{B0DAA388-FABE-634F-B38C-1C07C85FD906}" srcOrd="12" destOrd="0" presId="urn:microsoft.com/office/officeart/2008/layout/LinedList"/>
    <dgm:cxn modelId="{DD9AAA91-B1FA-5A4B-B68F-FDF6CF5E17B1}" type="presParOf" srcId="{A47D025E-A45B-A440-97E4-050460DF62CF}" destId="{39465E72-6811-7348-9F55-94E401C2D72F}" srcOrd="13" destOrd="0" presId="urn:microsoft.com/office/officeart/2008/layout/LinedList"/>
    <dgm:cxn modelId="{9CDCCDDF-F7DD-5042-AAA3-E758747858E6}" type="presParOf" srcId="{39465E72-6811-7348-9F55-94E401C2D72F}" destId="{9A8A0050-9831-394A-8556-A2363D63EA62}" srcOrd="0" destOrd="0" presId="urn:microsoft.com/office/officeart/2008/layout/LinedList"/>
    <dgm:cxn modelId="{99C41412-168A-784D-AD31-A4518FC83BA7}" type="presParOf" srcId="{39465E72-6811-7348-9F55-94E401C2D72F}" destId="{EEB90373-5E02-4C40-BC8B-5FEDF3AE974F}" srcOrd="1" destOrd="0" presId="urn:microsoft.com/office/officeart/2008/layout/LinedList"/>
    <dgm:cxn modelId="{07ADBFD7-D363-A546-A9A4-A729F0C2DDC0}" type="presParOf" srcId="{A47D025E-A45B-A440-97E4-050460DF62CF}" destId="{1DDDAA72-948A-6440-8A5B-EF9967D48B58}" srcOrd="14" destOrd="0" presId="urn:microsoft.com/office/officeart/2008/layout/LinedList"/>
    <dgm:cxn modelId="{645839F3-53E4-4C4D-A638-4881E9543C29}" type="presParOf" srcId="{A47D025E-A45B-A440-97E4-050460DF62CF}" destId="{56BC0139-FDD4-104B-87DD-32DB4E8572AD}" srcOrd="15" destOrd="0" presId="urn:microsoft.com/office/officeart/2008/layout/LinedList"/>
    <dgm:cxn modelId="{384F73A8-5530-CA42-A204-F5ABC69CBDF8}" type="presParOf" srcId="{56BC0139-FDD4-104B-87DD-32DB4E8572AD}" destId="{5FD385AA-C055-3C41-B9C6-C3594AC54D06}" srcOrd="0" destOrd="0" presId="urn:microsoft.com/office/officeart/2008/layout/LinedList"/>
    <dgm:cxn modelId="{56B7978D-36B2-8540-ACBD-6A8DFA458A5C}" type="presParOf" srcId="{56BC0139-FDD4-104B-87DD-32DB4E8572AD}" destId="{19760C37-F1B9-3C44-8536-01E1324897DE}" srcOrd="1" destOrd="0" presId="urn:microsoft.com/office/officeart/2008/layout/LinedList"/>
    <dgm:cxn modelId="{C530C9F0-6719-644B-822F-F442276051AC}" type="presParOf" srcId="{A47D025E-A45B-A440-97E4-050460DF62CF}" destId="{EA7CF7E9-D2D5-5044-B463-B3BDD233E9D6}" srcOrd="16" destOrd="0" presId="urn:microsoft.com/office/officeart/2008/layout/LinedList"/>
    <dgm:cxn modelId="{BFEF4E9C-DD41-6543-93B2-EED293EB0595}" type="presParOf" srcId="{A47D025E-A45B-A440-97E4-050460DF62CF}" destId="{CC64FF05-2D11-9A49-84F3-BE511A2F3F76}" srcOrd="17" destOrd="0" presId="urn:microsoft.com/office/officeart/2008/layout/LinedList"/>
    <dgm:cxn modelId="{1278AA06-DFD7-5D48-9E08-1781CCD4899F}" type="presParOf" srcId="{CC64FF05-2D11-9A49-84F3-BE511A2F3F76}" destId="{A09E7649-FF6F-2C48-B300-1C22FB80B1CE}" srcOrd="0" destOrd="0" presId="urn:microsoft.com/office/officeart/2008/layout/LinedList"/>
    <dgm:cxn modelId="{3C05B087-7471-8D4C-9F6C-1AA038D27DDF}" type="presParOf" srcId="{CC64FF05-2D11-9A49-84F3-BE511A2F3F76}" destId="{1F13DADB-51BF-294D-AC74-4760050F276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31783A-3CA6-4FB1-AE2D-1BC65A663DC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D1049FB-8C8F-4FD6-B8B1-F0373C455B6B}">
      <dgm:prSet/>
      <dgm:spPr/>
      <dgm:t>
        <a:bodyPr/>
        <a:lstStyle/>
        <a:p>
          <a:r>
            <a:rPr lang="en-CA" b="1" i="0"/>
            <a:t>- Current Limitation:</a:t>
          </a:r>
          <a:r>
            <a:rPr lang="en-CA" b="0" i="0"/>
            <a:t> </a:t>
          </a:r>
          <a:endParaRPr lang="en-US"/>
        </a:p>
      </dgm:t>
    </dgm:pt>
    <dgm:pt modelId="{A8E9022E-7317-400C-A246-FD1B085429A7}" type="parTrans" cxnId="{C9226E9C-26E5-491D-9B66-9D11E7F87B22}">
      <dgm:prSet/>
      <dgm:spPr/>
      <dgm:t>
        <a:bodyPr/>
        <a:lstStyle/>
        <a:p>
          <a:endParaRPr lang="en-US"/>
        </a:p>
      </dgm:t>
    </dgm:pt>
    <dgm:pt modelId="{56EE962A-2DC0-4AFB-B3CE-E578142B956E}" type="sibTrans" cxnId="{C9226E9C-26E5-491D-9B66-9D11E7F87B22}">
      <dgm:prSet/>
      <dgm:spPr/>
      <dgm:t>
        <a:bodyPr/>
        <a:lstStyle/>
        <a:p>
          <a:endParaRPr lang="en-US"/>
        </a:p>
      </dgm:t>
    </dgm:pt>
    <dgm:pt modelId="{FA5C5CA2-C620-40C1-8F68-F28AA0C4764B}">
      <dgm:prSet/>
      <dgm:spPr/>
      <dgm:t>
        <a:bodyPr/>
        <a:lstStyle/>
        <a:p>
          <a:r>
            <a:rPr lang="en-CA" b="0" i="0"/>
            <a:t>Focuses primarily on </a:t>
          </a:r>
          <a:r>
            <a:rPr lang="en-CA" b="1" i="0"/>
            <a:t>unit test generation</a:t>
          </a:r>
          <a:r>
            <a:rPr lang="en-CA" b="0" i="0"/>
            <a:t> with limited scope for performance and security testing. </a:t>
          </a:r>
          <a:endParaRPr lang="en-US"/>
        </a:p>
      </dgm:t>
    </dgm:pt>
    <dgm:pt modelId="{BDB4DD3A-65FC-43DC-9E15-909DF188C509}" type="parTrans" cxnId="{05AE6575-87A6-4152-98EC-7CB3563AD2F5}">
      <dgm:prSet/>
      <dgm:spPr/>
      <dgm:t>
        <a:bodyPr/>
        <a:lstStyle/>
        <a:p>
          <a:endParaRPr lang="en-US"/>
        </a:p>
      </dgm:t>
    </dgm:pt>
    <dgm:pt modelId="{00F696C7-E844-411D-88AE-70691F316EDF}" type="sibTrans" cxnId="{05AE6575-87A6-4152-98EC-7CB3563AD2F5}">
      <dgm:prSet/>
      <dgm:spPr/>
      <dgm:t>
        <a:bodyPr/>
        <a:lstStyle/>
        <a:p>
          <a:endParaRPr lang="en-US"/>
        </a:p>
      </dgm:t>
    </dgm:pt>
    <dgm:pt modelId="{A81E5D33-BD1E-4DC2-A810-06F5A5E4C441}">
      <dgm:prSet/>
      <dgm:spPr/>
      <dgm:t>
        <a:bodyPr/>
        <a:lstStyle/>
        <a:p>
          <a:r>
            <a:rPr lang="en-CA" b="1" i="0"/>
            <a:t>- Suggested Enhancement:</a:t>
          </a:r>
          <a:r>
            <a:rPr lang="en-CA" b="0" i="0"/>
            <a:t> </a:t>
          </a:r>
          <a:endParaRPr lang="en-US"/>
        </a:p>
      </dgm:t>
    </dgm:pt>
    <dgm:pt modelId="{AFEE56B6-F170-439C-A83D-BBE1786CBFB2}" type="parTrans" cxnId="{5FF88055-5F7F-401E-B44D-1F58442216B8}">
      <dgm:prSet/>
      <dgm:spPr/>
      <dgm:t>
        <a:bodyPr/>
        <a:lstStyle/>
        <a:p>
          <a:endParaRPr lang="en-US"/>
        </a:p>
      </dgm:t>
    </dgm:pt>
    <dgm:pt modelId="{04D3B2BC-2076-4B44-A11A-1E7D86B8E304}" type="sibTrans" cxnId="{5FF88055-5F7F-401E-B44D-1F58442216B8}">
      <dgm:prSet/>
      <dgm:spPr/>
      <dgm:t>
        <a:bodyPr/>
        <a:lstStyle/>
        <a:p>
          <a:endParaRPr lang="en-US"/>
        </a:p>
      </dgm:t>
    </dgm:pt>
    <dgm:pt modelId="{626CB2F3-1CF1-46F9-8377-9A1B1D328A50}">
      <dgm:prSet/>
      <dgm:spPr/>
      <dgm:t>
        <a:bodyPr/>
        <a:lstStyle/>
        <a:p>
          <a:r>
            <a:rPr lang="en-CA" b="0" i="0"/>
            <a:t>Introduce </a:t>
          </a:r>
          <a:r>
            <a:rPr lang="en-CA" b="1" i="0"/>
            <a:t>performance testing modules</a:t>
          </a:r>
          <a:r>
            <a:rPr lang="en-CA" b="0" i="0"/>
            <a:t> to evaluate the execution time and resource usage of generated tests. </a:t>
          </a:r>
          <a:endParaRPr lang="en-US"/>
        </a:p>
      </dgm:t>
    </dgm:pt>
    <dgm:pt modelId="{846DEA65-C552-4859-86EE-34749B06F4D4}" type="parTrans" cxnId="{41F7636C-ECAA-47DA-BEE2-D7627F972A53}">
      <dgm:prSet/>
      <dgm:spPr/>
      <dgm:t>
        <a:bodyPr/>
        <a:lstStyle/>
        <a:p>
          <a:endParaRPr lang="en-US"/>
        </a:p>
      </dgm:t>
    </dgm:pt>
    <dgm:pt modelId="{E4B2CB06-4C73-400F-9D54-6705439D22E3}" type="sibTrans" cxnId="{41F7636C-ECAA-47DA-BEE2-D7627F972A53}">
      <dgm:prSet/>
      <dgm:spPr/>
      <dgm:t>
        <a:bodyPr/>
        <a:lstStyle/>
        <a:p>
          <a:endParaRPr lang="en-US"/>
        </a:p>
      </dgm:t>
    </dgm:pt>
    <dgm:pt modelId="{DF9642F8-89B9-447B-976D-F90A3A48DC48}">
      <dgm:prSet/>
      <dgm:spPr/>
      <dgm:t>
        <a:bodyPr/>
        <a:lstStyle/>
        <a:p>
          <a:r>
            <a:rPr lang="en-CA" b="0" i="0"/>
            <a:t>Add </a:t>
          </a:r>
          <a:r>
            <a:rPr lang="en-CA" b="1" i="0"/>
            <a:t>security testing checks</a:t>
          </a:r>
          <a:r>
            <a:rPr lang="en-CA" b="0" i="0"/>
            <a:t> to identify vulnerabilities or insecure practices in the generated code. </a:t>
          </a:r>
          <a:endParaRPr lang="en-US"/>
        </a:p>
      </dgm:t>
    </dgm:pt>
    <dgm:pt modelId="{98162502-7268-4767-A1AB-30FC7A42D288}" type="parTrans" cxnId="{5E6242D3-F08B-464A-9025-78CE9A88D8D0}">
      <dgm:prSet/>
      <dgm:spPr/>
      <dgm:t>
        <a:bodyPr/>
        <a:lstStyle/>
        <a:p>
          <a:endParaRPr lang="en-US"/>
        </a:p>
      </dgm:t>
    </dgm:pt>
    <dgm:pt modelId="{A9538664-94F7-4C9E-8AD2-81A7495E352E}" type="sibTrans" cxnId="{5E6242D3-F08B-464A-9025-78CE9A88D8D0}">
      <dgm:prSet/>
      <dgm:spPr/>
      <dgm:t>
        <a:bodyPr/>
        <a:lstStyle/>
        <a:p>
          <a:endParaRPr lang="en-US"/>
        </a:p>
      </dgm:t>
    </dgm:pt>
    <dgm:pt modelId="{F7DEDB45-01B0-4F61-B7EB-61549F922F58}">
      <dgm:prSet/>
      <dgm:spPr/>
      <dgm:t>
        <a:bodyPr/>
        <a:lstStyle/>
        <a:p>
          <a:r>
            <a:rPr lang="en-CA" b="1" i="0"/>
            <a:t>- Expected Benefit:</a:t>
          </a:r>
          <a:r>
            <a:rPr lang="en-CA" b="0" i="0"/>
            <a:t> </a:t>
          </a:r>
          <a:endParaRPr lang="en-US"/>
        </a:p>
      </dgm:t>
    </dgm:pt>
    <dgm:pt modelId="{D742F223-793D-4734-9130-C3B2F7718183}" type="parTrans" cxnId="{5ED93948-2F9A-4C70-82C7-20DE1AB7FD6D}">
      <dgm:prSet/>
      <dgm:spPr/>
      <dgm:t>
        <a:bodyPr/>
        <a:lstStyle/>
        <a:p>
          <a:endParaRPr lang="en-US"/>
        </a:p>
      </dgm:t>
    </dgm:pt>
    <dgm:pt modelId="{A11461AD-0A85-4D4E-BEDD-828DF8B3EDF4}" type="sibTrans" cxnId="{5ED93948-2F9A-4C70-82C7-20DE1AB7FD6D}">
      <dgm:prSet/>
      <dgm:spPr/>
      <dgm:t>
        <a:bodyPr/>
        <a:lstStyle/>
        <a:p>
          <a:endParaRPr lang="en-US"/>
        </a:p>
      </dgm:t>
    </dgm:pt>
    <dgm:pt modelId="{AC8172D5-A8A7-40D3-AA95-2DE3967DE0A6}">
      <dgm:prSet/>
      <dgm:spPr/>
      <dgm:t>
        <a:bodyPr/>
        <a:lstStyle/>
        <a:p>
          <a:r>
            <a:rPr lang="en-CA" b="0" i="0"/>
            <a:t>Increased reliability and robustness of generated tests in real-world scenarios. </a:t>
          </a:r>
          <a:endParaRPr lang="en-US"/>
        </a:p>
      </dgm:t>
    </dgm:pt>
    <dgm:pt modelId="{20583C5F-0B38-4D72-AAE8-998D267CA4AA}" type="parTrans" cxnId="{DD05D46C-5A28-4A8C-8F0F-6A1ED88CA078}">
      <dgm:prSet/>
      <dgm:spPr/>
      <dgm:t>
        <a:bodyPr/>
        <a:lstStyle/>
        <a:p>
          <a:endParaRPr lang="en-US"/>
        </a:p>
      </dgm:t>
    </dgm:pt>
    <dgm:pt modelId="{D23EE96F-C76E-4F07-89C3-D1F5811339F2}" type="sibTrans" cxnId="{DD05D46C-5A28-4A8C-8F0F-6A1ED88CA078}">
      <dgm:prSet/>
      <dgm:spPr/>
      <dgm:t>
        <a:bodyPr/>
        <a:lstStyle/>
        <a:p>
          <a:endParaRPr lang="en-US"/>
        </a:p>
      </dgm:t>
    </dgm:pt>
    <dgm:pt modelId="{ECA2BAE7-9DFE-40B5-A79F-1874ECBCDF4F}">
      <dgm:prSet/>
      <dgm:spPr/>
      <dgm:t>
        <a:bodyPr/>
        <a:lstStyle/>
        <a:p>
          <a:r>
            <a:rPr lang="en-CA" b="0" i="0"/>
            <a:t>Better alignment with modern software quality assurance (QA) practices. </a:t>
          </a:r>
          <a:endParaRPr lang="en-US"/>
        </a:p>
      </dgm:t>
    </dgm:pt>
    <dgm:pt modelId="{A8C02CF7-BFCE-4DDF-B5F6-AB4C936CE8BD}" type="parTrans" cxnId="{1C4469A0-FFD7-44F7-8FF6-6821788FA8B5}">
      <dgm:prSet/>
      <dgm:spPr/>
      <dgm:t>
        <a:bodyPr/>
        <a:lstStyle/>
        <a:p>
          <a:endParaRPr lang="en-US"/>
        </a:p>
      </dgm:t>
    </dgm:pt>
    <dgm:pt modelId="{A37393A2-A94E-4019-826C-E3B881F2DF29}" type="sibTrans" cxnId="{1C4469A0-FFD7-44F7-8FF6-6821788FA8B5}">
      <dgm:prSet/>
      <dgm:spPr/>
      <dgm:t>
        <a:bodyPr/>
        <a:lstStyle/>
        <a:p>
          <a:endParaRPr lang="en-US"/>
        </a:p>
      </dgm:t>
    </dgm:pt>
    <dgm:pt modelId="{DB6B1D61-C636-4FB7-9E64-E8937AD6E06A}" type="pres">
      <dgm:prSet presAssocID="{3231783A-3CA6-4FB1-AE2D-1BC65A663DC5}" presName="root" presStyleCnt="0">
        <dgm:presLayoutVars>
          <dgm:dir/>
          <dgm:resizeHandles val="exact"/>
        </dgm:presLayoutVars>
      </dgm:prSet>
      <dgm:spPr/>
    </dgm:pt>
    <dgm:pt modelId="{850F2756-CBEB-4490-AA11-F5CA24F6D47E}" type="pres">
      <dgm:prSet presAssocID="{6D1049FB-8C8F-4FD6-B8B1-F0373C455B6B}" presName="compNode" presStyleCnt="0"/>
      <dgm:spPr/>
    </dgm:pt>
    <dgm:pt modelId="{765BE041-82AD-42B5-9109-BB20F653EA64}" type="pres">
      <dgm:prSet presAssocID="{6D1049FB-8C8F-4FD6-B8B1-F0373C455B6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3C3C12F9-2F96-4648-A068-DD2DEE323CEA}" type="pres">
      <dgm:prSet presAssocID="{6D1049FB-8C8F-4FD6-B8B1-F0373C455B6B}" presName="spaceRect" presStyleCnt="0"/>
      <dgm:spPr/>
    </dgm:pt>
    <dgm:pt modelId="{B1173FC3-B857-4749-A636-0599810292E4}" type="pres">
      <dgm:prSet presAssocID="{6D1049FB-8C8F-4FD6-B8B1-F0373C455B6B}" presName="textRect" presStyleLbl="revTx" presStyleIdx="0" presStyleCnt="8">
        <dgm:presLayoutVars>
          <dgm:chMax val="1"/>
          <dgm:chPref val="1"/>
        </dgm:presLayoutVars>
      </dgm:prSet>
      <dgm:spPr/>
    </dgm:pt>
    <dgm:pt modelId="{BD973893-8FA6-47DE-BAC9-EB357640F7E7}" type="pres">
      <dgm:prSet presAssocID="{56EE962A-2DC0-4AFB-B3CE-E578142B956E}" presName="sibTrans" presStyleCnt="0"/>
      <dgm:spPr/>
    </dgm:pt>
    <dgm:pt modelId="{4503A31B-FE49-4DFD-BCCA-1D2C0F6E3FB7}" type="pres">
      <dgm:prSet presAssocID="{FA5C5CA2-C620-40C1-8F68-F28AA0C4764B}" presName="compNode" presStyleCnt="0"/>
      <dgm:spPr/>
    </dgm:pt>
    <dgm:pt modelId="{430D89D6-2CEF-4210-B768-20AA7C7152F9}" type="pres">
      <dgm:prSet presAssocID="{FA5C5CA2-C620-40C1-8F68-F28AA0C4764B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25CEE4E6-A316-4846-98C0-5ECBAD656CEB}" type="pres">
      <dgm:prSet presAssocID="{FA5C5CA2-C620-40C1-8F68-F28AA0C4764B}" presName="spaceRect" presStyleCnt="0"/>
      <dgm:spPr/>
    </dgm:pt>
    <dgm:pt modelId="{AE0BA722-E224-4FD5-9C21-22B8F2C27E2A}" type="pres">
      <dgm:prSet presAssocID="{FA5C5CA2-C620-40C1-8F68-F28AA0C4764B}" presName="textRect" presStyleLbl="revTx" presStyleIdx="1" presStyleCnt="8">
        <dgm:presLayoutVars>
          <dgm:chMax val="1"/>
          <dgm:chPref val="1"/>
        </dgm:presLayoutVars>
      </dgm:prSet>
      <dgm:spPr/>
    </dgm:pt>
    <dgm:pt modelId="{9EDB786D-3CC6-44F2-AD95-E6E0769D7CE4}" type="pres">
      <dgm:prSet presAssocID="{00F696C7-E844-411D-88AE-70691F316EDF}" presName="sibTrans" presStyleCnt="0"/>
      <dgm:spPr/>
    </dgm:pt>
    <dgm:pt modelId="{76B3D286-6DF0-4D1C-B78B-71840C3E44A6}" type="pres">
      <dgm:prSet presAssocID="{A81E5D33-BD1E-4DC2-A810-06F5A5E4C441}" presName="compNode" presStyleCnt="0"/>
      <dgm:spPr/>
    </dgm:pt>
    <dgm:pt modelId="{9CE0A563-FA2D-4F57-8010-EC11BBC83BE3}" type="pres">
      <dgm:prSet presAssocID="{A81E5D33-BD1E-4DC2-A810-06F5A5E4C441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B0A813CE-E44A-40C6-BDB6-24802E27A481}" type="pres">
      <dgm:prSet presAssocID="{A81E5D33-BD1E-4DC2-A810-06F5A5E4C441}" presName="spaceRect" presStyleCnt="0"/>
      <dgm:spPr/>
    </dgm:pt>
    <dgm:pt modelId="{D6E6AC56-B7F4-4EB0-8D4D-3AB89086D478}" type="pres">
      <dgm:prSet presAssocID="{A81E5D33-BD1E-4DC2-A810-06F5A5E4C441}" presName="textRect" presStyleLbl="revTx" presStyleIdx="2" presStyleCnt="8">
        <dgm:presLayoutVars>
          <dgm:chMax val="1"/>
          <dgm:chPref val="1"/>
        </dgm:presLayoutVars>
      </dgm:prSet>
      <dgm:spPr/>
    </dgm:pt>
    <dgm:pt modelId="{158A2A61-3C76-4537-940E-0E6D8589D63B}" type="pres">
      <dgm:prSet presAssocID="{04D3B2BC-2076-4B44-A11A-1E7D86B8E304}" presName="sibTrans" presStyleCnt="0"/>
      <dgm:spPr/>
    </dgm:pt>
    <dgm:pt modelId="{74E23CB1-03D6-4AAD-91E0-06186A25C6BD}" type="pres">
      <dgm:prSet presAssocID="{626CB2F3-1CF1-46F9-8377-9A1B1D328A50}" presName="compNode" presStyleCnt="0"/>
      <dgm:spPr/>
    </dgm:pt>
    <dgm:pt modelId="{0502C0FD-3E2B-4C3C-B706-C79C9022E883}" type="pres">
      <dgm:prSet presAssocID="{626CB2F3-1CF1-46F9-8377-9A1B1D328A50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9C5216D-F3DE-4D3C-A2BF-F0D0FC6B3130}" type="pres">
      <dgm:prSet presAssocID="{626CB2F3-1CF1-46F9-8377-9A1B1D328A50}" presName="spaceRect" presStyleCnt="0"/>
      <dgm:spPr/>
    </dgm:pt>
    <dgm:pt modelId="{B8ADD2F9-1FD5-483B-8643-3D08B3C340EA}" type="pres">
      <dgm:prSet presAssocID="{626CB2F3-1CF1-46F9-8377-9A1B1D328A50}" presName="textRect" presStyleLbl="revTx" presStyleIdx="3" presStyleCnt="8">
        <dgm:presLayoutVars>
          <dgm:chMax val="1"/>
          <dgm:chPref val="1"/>
        </dgm:presLayoutVars>
      </dgm:prSet>
      <dgm:spPr/>
    </dgm:pt>
    <dgm:pt modelId="{91CD57C4-19EC-4CB7-AF74-75F85DE5075B}" type="pres">
      <dgm:prSet presAssocID="{E4B2CB06-4C73-400F-9D54-6705439D22E3}" presName="sibTrans" presStyleCnt="0"/>
      <dgm:spPr/>
    </dgm:pt>
    <dgm:pt modelId="{1F0A8E57-1EC1-4B16-AE63-61677FD9738B}" type="pres">
      <dgm:prSet presAssocID="{DF9642F8-89B9-447B-976D-F90A3A48DC48}" presName="compNode" presStyleCnt="0"/>
      <dgm:spPr/>
    </dgm:pt>
    <dgm:pt modelId="{93FD9A51-FEFA-4E74-B19A-AE6AE2C76D9E}" type="pres">
      <dgm:prSet presAssocID="{DF9642F8-89B9-447B-976D-F90A3A48DC48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8F39291-0DFA-44A9-B767-8DAC43A7CE6A}" type="pres">
      <dgm:prSet presAssocID="{DF9642F8-89B9-447B-976D-F90A3A48DC48}" presName="spaceRect" presStyleCnt="0"/>
      <dgm:spPr/>
    </dgm:pt>
    <dgm:pt modelId="{59D31E8F-247A-45F1-A7E8-5F1D058C52AD}" type="pres">
      <dgm:prSet presAssocID="{DF9642F8-89B9-447B-976D-F90A3A48DC48}" presName="textRect" presStyleLbl="revTx" presStyleIdx="4" presStyleCnt="8">
        <dgm:presLayoutVars>
          <dgm:chMax val="1"/>
          <dgm:chPref val="1"/>
        </dgm:presLayoutVars>
      </dgm:prSet>
      <dgm:spPr/>
    </dgm:pt>
    <dgm:pt modelId="{303902AF-A574-458A-82CE-08FD6E598A74}" type="pres">
      <dgm:prSet presAssocID="{A9538664-94F7-4C9E-8AD2-81A7495E352E}" presName="sibTrans" presStyleCnt="0"/>
      <dgm:spPr/>
    </dgm:pt>
    <dgm:pt modelId="{C825E53A-4C94-498F-8B19-3024E6C5B5AB}" type="pres">
      <dgm:prSet presAssocID="{F7DEDB45-01B0-4F61-B7EB-61549F922F58}" presName="compNode" presStyleCnt="0"/>
      <dgm:spPr/>
    </dgm:pt>
    <dgm:pt modelId="{AA76BBBD-3D06-4448-8367-D9C957B247A1}" type="pres">
      <dgm:prSet presAssocID="{F7DEDB45-01B0-4F61-B7EB-61549F922F58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D35357B-C2BE-4CA8-855F-4A761E932299}" type="pres">
      <dgm:prSet presAssocID="{F7DEDB45-01B0-4F61-B7EB-61549F922F58}" presName="spaceRect" presStyleCnt="0"/>
      <dgm:spPr/>
    </dgm:pt>
    <dgm:pt modelId="{79A2868A-BFD3-4132-885A-BAA5C493EB6F}" type="pres">
      <dgm:prSet presAssocID="{F7DEDB45-01B0-4F61-B7EB-61549F922F58}" presName="textRect" presStyleLbl="revTx" presStyleIdx="5" presStyleCnt="8">
        <dgm:presLayoutVars>
          <dgm:chMax val="1"/>
          <dgm:chPref val="1"/>
        </dgm:presLayoutVars>
      </dgm:prSet>
      <dgm:spPr/>
    </dgm:pt>
    <dgm:pt modelId="{DB87E2F4-9351-4D9A-9913-E7D03C7D88CA}" type="pres">
      <dgm:prSet presAssocID="{A11461AD-0A85-4D4E-BEDD-828DF8B3EDF4}" presName="sibTrans" presStyleCnt="0"/>
      <dgm:spPr/>
    </dgm:pt>
    <dgm:pt modelId="{01E2AD9B-D1E0-4FD4-A231-142F32BF8E48}" type="pres">
      <dgm:prSet presAssocID="{AC8172D5-A8A7-40D3-AA95-2DE3967DE0A6}" presName="compNode" presStyleCnt="0"/>
      <dgm:spPr/>
    </dgm:pt>
    <dgm:pt modelId="{7B47223F-F99B-468F-A3B6-DC317A60C3DB}" type="pres">
      <dgm:prSet presAssocID="{AC8172D5-A8A7-40D3-AA95-2DE3967DE0A6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4659A561-BC02-4C3A-A21C-3BBAE1195D45}" type="pres">
      <dgm:prSet presAssocID="{AC8172D5-A8A7-40D3-AA95-2DE3967DE0A6}" presName="spaceRect" presStyleCnt="0"/>
      <dgm:spPr/>
    </dgm:pt>
    <dgm:pt modelId="{ABA7428E-4BC4-465F-865C-9E618C312969}" type="pres">
      <dgm:prSet presAssocID="{AC8172D5-A8A7-40D3-AA95-2DE3967DE0A6}" presName="textRect" presStyleLbl="revTx" presStyleIdx="6" presStyleCnt="8">
        <dgm:presLayoutVars>
          <dgm:chMax val="1"/>
          <dgm:chPref val="1"/>
        </dgm:presLayoutVars>
      </dgm:prSet>
      <dgm:spPr/>
    </dgm:pt>
    <dgm:pt modelId="{7437C6AC-A9B6-421B-A483-99E4C3E60ED9}" type="pres">
      <dgm:prSet presAssocID="{D23EE96F-C76E-4F07-89C3-D1F5811339F2}" presName="sibTrans" presStyleCnt="0"/>
      <dgm:spPr/>
    </dgm:pt>
    <dgm:pt modelId="{950FB83F-35D5-4C54-8A1E-9F8B3E3DFC3F}" type="pres">
      <dgm:prSet presAssocID="{ECA2BAE7-9DFE-40B5-A79F-1874ECBCDF4F}" presName="compNode" presStyleCnt="0"/>
      <dgm:spPr/>
    </dgm:pt>
    <dgm:pt modelId="{FBC8962C-3193-48E2-9842-F3A93718903D}" type="pres">
      <dgm:prSet presAssocID="{ECA2BAE7-9DFE-40B5-A79F-1874ECBCDF4F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3CDCF3D1-7CCF-4BFC-832B-BDE90850812F}" type="pres">
      <dgm:prSet presAssocID="{ECA2BAE7-9DFE-40B5-A79F-1874ECBCDF4F}" presName="spaceRect" presStyleCnt="0"/>
      <dgm:spPr/>
    </dgm:pt>
    <dgm:pt modelId="{B6DFEC05-4307-4325-8210-9879780011AA}" type="pres">
      <dgm:prSet presAssocID="{ECA2BAE7-9DFE-40B5-A79F-1874ECBCDF4F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60BCCA24-DD31-394E-83CA-279E9790017C}" type="presOf" srcId="{DF9642F8-89B9-447B-976D-F90A3A48DC48}" destId="{59D31E8F-247A-45F1-A7E8-5F1D058C52AD}" srcOrd="0" destOrd="0" presId="urn:microsoft.com/office/officeart/2018/2/layout/IconLabelList"/>
    <dgm:cxn modelId="{C915D240-1E13-774D-B026-A29E4D6288B8}" type="presOf" srcId="{3231783A-3CA6-4FB1-AE2D-1BC65A663DC5}" destId="{DB6B1D61-C636-4FB7-9E64-E8937AD6E06A}" srcOrd="0" destOrd="0" presId="urn:microsoft.com/office/officeart/2018/2/layout/IconLabelList"/>
    <dgm:cxn modelId="{5ED93948-2F9A-4C70-82C7-20DE1AB7FD6D}" srcId="{3231783A-3CA6-4FB1-AE2D-1BC65A663DC5}" destId="{F7DEDB45-01B0-4F61-B7EB-61549F922F58}" srcOrd="5" destOrd="0" parTransId="{D742F223-793D-4734-9130-C3B2F7718183}" sibTransId="{A11461AD-0A85-4D4E-BEDD-828DF8B3EDF4}"/>
    <dgm:cxn modelId="{9AF4934B-5040-4042-9582-906E0984C8A9}" type="presOf" srcId="{ECA2BAE7-9DFE-40B5-A79F-1874ECBCDF4F}" destId="{B6DFEC05-4307-4325-8210-9879780011AA}" srcOrd="0" destOrd="0" presId="urn:microsoft.com/office/officeart/2018/2/layout/IconLabelList"/>
    <dgm:cxn modelId="{C94DBD54-D773-CE43-BAA5-BAE698D3C6EE}" type="presOf" srcId="{626CB2F3-1CF1-46F9-8377-9A1B1D328A50}" destId="{B8ADD2F9-1FD5-483B-8643-3D08B3C340EA}" srcOrd="0" destOrd="0" presId="urn:microsoft.com/office/officeart/2018/2/layout/IconLabelList"/>
    <dgm:cxn modelId="{5FF88055-5F7F-401E-B44D-1F58442216B8}" srcId="{3231783A-3CA6-4FB1-AE2D-1BC65A663DC5}" destId="{A81E5D33-BD1E-4DC2-A810-06F5A5E4C441}" srcOrd="2" destOrd="0" parTransId="{AFEE56B6-F170-439C-A83D-BBE1786CBFB2}" sibTransId="{04D3B2BC-2076-4B44-A11A-1E7D86B8E304}"/>
    <dgm:cxn modelId="{09CFBC5B-4951-5744-BFD6-7C48612BABE9}" type="presOf" srcId="{6D1049FB-8C8F-4FD6-B8B1-F0373C455B6B}" destId="{B1173FC3-B857-4749-A636-0599810292E4}" srcOrd="0" destOrd="0" presId="urn:microsoft.com/office/officeart/2018/2/layout/IconLabelList"/>
    <dgm:cxn modelId="{41F7636C-ECAA-47DA-BEE2-D7627F972A53}" srcId="{3231783A-3CA6-4FB1-AE2D-1BC65A663DC5}" destId="{626CB2F3-1CF1-46F9-8377-9A1B1D328A50}" srcOrd="3" destOrd="0" parTransId="{846DEA65-C552-4859-86EE-34749B06F4D4}" sibTransId="{E4B2CB06-4C73-400F-9D54-6705439D22E3}"/>
    <dgm:cxn modelId="{DD05D46C-5A28-4A8C-8F0F-6A1ED88CA078}" srcId="{3231783A-3CA6-4FB1-AE2D-1BC65A663DC5}" destId="{AC8172D5-A8A7-40D3-AA95-2DE3967DE0A6}" srcOrd="6" destOrd="0" parTransId="{20583C5F-0B38-4D72-AAE8-998D267CA4AA}" sibTransId="{D23EE96F-C76E-4F07-89C3-D1F5811339F2}"/>
    <dgm:cxn modelId="{05AE6575-87A6-4152-98EC-7CB3563AD2F5}" srcId="{3231783A-3CA6-4FB1-AE2D-1BC65A663DC5}" destId="{FA5C5CA2-C620-40C1-8F68-F28AA0C4764B}" srcOrd="1" destOrd="0" parTransId="{BDB4DD3A-65FC-43DC-9E15-909DF188C509}" sibTransId="{00F696C7-E844-411D-88AE-70691F316EDF}"/>
    <dgm:cxn modelId="{C340477B-340E-C14D-BA27-48E07D6CA042}" type="presOf" srcId="{AC8172D5-A8A7-40D3-AA95-2DE3967DE0A6}" destId="{ABA7428E-4BC4-465F-865C-9E618C312969}" srcOrd="0" destOrd="0" presId="urn:microsoft.com/office/officeart/2018/2/layout/IconLabelList"/>
    <dgm:cxn modelId="{C9226E9C-26E5-491D-9B66-9D11E7F87B22}" srcId="{3231783A-3CA6-4FB1-AE2D-1BC65A663DC5}" destId="{6D1049FB-8C8F-4FD6-B8B1-F0373C455B6B}" srcOrd="0" destOrd="0" parTransId="{A8E9022E-7317-400C-A246-FD1B085429A7}" sibTransId="{56EE962A-2DC0-4AFB-B3CE-E578142B956E}"/>
    <dgm:cxn modelId="{1C4469A0-FFD7-44F7-8FF6-6821788FA8B5}" srcId="{3231783A-3CA6-4FB1-AE2D-1BC65A663DC5}" destId="{ECA2BAE7-9DFE-40B5-A79F-1874ECBCDF4F}" srcOrd="7" destOrd="0" parTransId="{A8C02CF7-BFCE-4DDF-B5F6-AB4C936CE8BD}" sibTransId="{A37393A2-A94E-4019-826C-E3B881F2DF29}"/>
    <dgm:cxn modelId="{9DF932A5-AC38-3E4A-A377-8169E134D9B7}" type="presOf" srcId="{A81E5D33-BD1E-4DC2-A810-06F5A5E4C441}" destId="{D6E6AC56-B7F4-4EB0-8D4D-3AB89086D478}" srcOrd="0" destOrd="0" presId="urn:microsoft.com/office/officeart/2018/2/layout/IconLabelList"/>
    <dgm:cxn modelId="{576A5AB2-36E2-0D42-A542-393E974C73A0}" type="presOf" srcId="{FA5C5CA2-C620-40C1-8F68-F28AA0C4764B}" destId="{AE0BA722-E224-4FD5-9C21-22B8F2C27E2A}" srcOrd="0" destOrd="0" presId="urn:microsoft.com/office/officeart/2018/2/layout/IconLabelList"/>
    <dgm:cxn modelId="{96D3CAB9-5B12-ED48-9377-12C3AD0B582E}" type="presOf" srcId="{F7DEDB45-01B0-4F61-B7EB-61549F922F58}" destId="{79A2868A-BFD3-4132-885A-BAA5C493EB6F}" srcOrd="0" destOrd="0" presId="urn:microsoft.com/office/officeart/2018/2/layout/IconLabelList"/>
    <dgm:cxn modelId="{5E6242D3-F08B-464A-9025-78CE9A88D8D0}" srcId="{3231783A-3CA6-4FB1-AE2D-1BC65A663DC5}" destId="{DF9642F8-89B9-447B-976D-F90A3A48DC48}" srcOrd="4" destOrd="0" parTransId="{98162502-7268-4767-A1AB-30FC7A42D288}" sibTransId="{A9538664-94F7-4C9E-8AD2-81A7495E352E}"/>
    <dgm:cxn modelId="{EA491440-0817-A74F-9B84-111D8FC8CDF4}" type="presParOf" srcId="{DB6B1D61-C636-4FB7-9E64-E8937AD6E06A}" destId="{850F2756-CBEB-4490-AA11-F5CA24F6D47E}" srcOrd="0" destOrd="0" presId="urn:microsoft.com/office/officeart/2018/2/layout/IconLabelList"/>
    <dgm:cxn modelId="{F8258615-6067-CD47-B2AB-A8DA59A71768}" type="presParOf" srcId="{850F2756-CBEB-4490-AA11-F5CA24F6D47E}" destId="{765BE041-82AD-42B5-9109-BB20F653EA64}" srcOrd="0" destOrd="0" presId="urn:microsoft.com/office/officeart/2018/2/layout/IconLabelList"/>
    <dgm:cxn modelId="{A50E4AAE-AE59-BD47-AB91-7C49B72EEFB5}" type="presParOf" srcId="{850F2756-CBEB-4490-AA11-F5CA24F6D47E}" destId="{3C3C12F9-2F96-4648-A068-DD2DEE323CEA}" srcOrd="1" destOrd="0" presId="urn:microsoft.com/office/officeart/2018/2/layout/IconLabelList"/>
    <dgm:cxn modelId="{6041DDCD-8290-B84B-8AF1-10062E737C12}" type="presParOf" srcId="{850F2756-CBEB-4490-AA11-F5CA24F6D47E}" destId="{B1173FC3-B857-4749-A636-0599810292E4}" srcOrd="2" destOrd="0" presId="urn:microsoft.com/office/officeart/2018/2/layout/IconLabelList"/>
    <dgm:cxn modelId="{4C1ED73F-DDD0-DC4C-BDAE-94D468E3A23D}" type="presParOf" srcId="{DB6B1D61-C636-4FB7-9E64-E8937AD6E06A}" destId="{BD973893-8FA6-47DE-BAC9-EB357640F7E7}" srcOrd="1" destOrd="0" presId="urn:microsoft.com/office/officeart/2018/2/layout/IconLabelList"/>
    <dgm:cxn modelId="{3051506F-E569-7142-A41B-FD22F3A02C90}" type="presParOf" srcId="{DB6B1D61-C636-4FB7-9E64-E8937AD6E06A}" destId="{4503A31B-FE49-4DFD-BCCA-1D2C0F6E3FB7}" srcOrd="2" destOrd="0" presId="urn:microsoft.com/office/officeart/2018/2/layout/IconLabelList"/>
    <dgm:cxn modelId="{C9060C2F-24AA-5348-B652-511A7EE45E5A}" type="presParOf" srcId="{4503A31B-FE49-4DFD-BCCA-1D2C0F6E3FB7}" destId="{430D89D6-2CEF-4210-B768-20AA7C7152F9}" srcOrd="0" destOrd="0" presId="urn:microsoft.com/office/officeart/2018/2/layout/IconLabelList"/>
    <dgm:cxn modelId="{65B33269-3DA9-F84A-AB02-F866FA725188}" type="presParOf" srcId="{4503A31B-FE49-4DFD-BCCA-1D2C0F6E3FB7}" destId="{25CEE4E6-A316-4846-98C0-5ECBAD656CEB}" srcOrd="1" destOrd="0" presId="urn:microsoft.com/office/officeart/2018/2/layout/IconLabelList"/>
    <dgm:cxn modelId="{B6949534-F16D-984E-BB65-23F46D90DF1F}" type="presParOf" srcId="{4503A31B-FE49-4DFD-BCCA-1D2C0F6E3FB7}" destId="{AE0BA722-E224-4FD5-9C21-22B8F2C27E2A}" srcOrd="2" destOrd="0" presId="urn:microsoft.com/office/officeart/2018/2/layout/IconLabelList"/>
    <dgm:cxn modelId="{FF23D0FD-A680-7740-BA3F-3639A2FBED1F}" type="presParOf" srcId="{DB6B1D61-C636-4FB7-9E64-E8937AD6E06A}" destId="{9EDB786D-3CC6-44F2-AD95-E6E0769D7CE4}" srcOrd="3" destOrd="0" presId="urn:microsoft.com/office/officeart/2018/2/layout/IconLabelList"/>
    <dgm:cxn modelId="{222CC65C-CA27-7E47-9623-932CEFA808B7}" type="presParOf" srcId="{DB6B1D61-C636-4FB7-9E64-E8937AD6E06A}" destId="{76B3D286-6DF0-4D1C-B78B-71840C3E44A6}" srcOrd="4" destOrd="0" presId="urn:microsoft.com/office/officeart/2018/2/layout/IconLabelList"/>
    <dgm:cxn modelId="{67F5648F-D8F2-2647-A101-55239D84302A}" type="presParOf" srcId="{76B3D286-6DF0-4D1C-B78B-71840C3E44A6}" destId="{9CE0A563-FA2D-4F57-8010-EC11BBC83BE3}" srcOrd="0" destOrd="0" presId="urn:microsoft.com/office/officeart/2018/2/layout/IconLabelList"/>
    <dgm:cxn modelId="{B0EA563E-331C-9C47-9EF5-B56DEAA32BBE}" type="presParOf" srcId="{76B3D286-6DF0-4D1C-B78B-71840C3E44A6}" destId="{B0A813CE-E44A-40C6-BDB6-24802E27A481}" srcOrd="1" destOrd="0" presId="urn:microsoft.com/office/officeart/2018/2/layout/IconLabelList"/>
    <dgm:cxn modelId="{45006D93-4D7D-2843-B0E7-0CE72C6A1358}" type="presParOf" srcId="{76B3D286-6DF0-4D1C-B78B-71840C3E44A6}" destId="{D6E6AC56-B7F4-4EB0-8D4D-3AB89086D478}" srcOrd="2" destOrd="0" presId="urn:microsoft.com/office/officeart/2018/2/layout/IconLabelList"/>
    <dgm:cxn modelId="{9E79F6DA-5473-A140-BF01-FD132118F842}" type="presParOf" srcId="{DB6B1D61-C636-4FB7-9E64-E8937AD6E06A}" destId="{158A2A61-3C76-4537-940E-0E6D8589D63B}" srcOrd="5" destOrd="0" presId="urn:microsoft.com/office/officeart/2018/2/layout/IconLabelList"/>
    <dgm:cxn modelId="{6E0A51F1-B971-144E-9EF6-7092935F83A2}" type="presParOf" srcId="{DB6B1D61-C636-4FB7-9E64-E8937AD6E06A}" destId="{74E23CB1-03D6-4AAD-91E0-06186A25C6BD}" srcOrd="6" destOrd="0" presId="urn:microsoft.com/office/officeart/2018/2/layout/IconLabelList"/>
    <dgm:cxn modelId="{F64ED667-67DC-0644-8C51-6B8AFDA2CA78}" type="presParOf" srcId="{74E23CB1-03D6-4AAD-91E0-06186A25C6BD}" destId="{0502C0FD-3E2B-4C3C-B706-C79C9022E883}" srcOrd="0" destOrd="0" presId="urn:microsoft.com/office/officeart/2018/2/layout/IconLabelList"/>
    <dgm:cxn modelId="{E47ABF75-00D9-F749-BB04-4924E802E5C3}" type="presParOf" srcId="{74E23CB1-03D6-4AAD-91E0-06186A25C6BD}" destId="{59C5216D-F3DE-4D3C-A2BF-F0D0FC6B3130}" srcOrd="1" destOrd="0" presId="urn:microsoft.com/office/officeart/2018/2/layout/IconLabelList"/>
    <dgm:cxn modelId="{7C31E902-94F9-6649-986D-BAD261535B08}" type="presParOf" srcId="{74E23CB1-03D6-4AAD-91E0-06186A25C6BD}" destId="{B8ADD2F9-1FD5-483B-8643-3D08B3C340EA}" srcOrd="2" destOrd="0" presId="urn:microsoft.com/office/officeart/2018/2/layout/IconLabelList"/>
    <dgm:cxn modelId="{3A6051DB-08A8-1C4C-964C-416A7F201014}" type="presParOf" srcId="{DB6B1D61-C636-4FB7-9E64-E8937AD6E06A}" destId="{91CD57C4-19EC-4CB7-AF74-75F85DE5075B}" srcOrd="7" destOrd="0" presId="urn:microsoft.com/office/officeart/2018/2/layout/IconLabelList"/>
    <dgm:cxn modelId="{3835DDD7-BCD0-424E-B6AC-3F27AD9B3676}" type="presParOf" srcId="{DB6B1D61-C636-4FB7-9E64-E8937AD6E06A}" destId="{1F0A8E57-1EC1-4B16-AE63-61677FD9738B}" srcOrd="8" destOrd="0" presId="urn:microsoft.com/office/officeart/2018/2/layout/IconLabelList"/>
    <dgm:cxn modelId="{52E95E81-0426-0940-8517-B4FD877ADD4B}" type="presParOf" srcId="{1F0A8E57-1EC1-4B16-AE63-61677FD9738B}" destId="{93FD9A51-FEFA-4E74-B19A-AE6AE2C76D9E}" srcOrd="0" destOrd="0" presId="urn:microsoft.com/office/officeart/2018/2/layout/IconLabelList"/>
    <dgm:cxn modelId="{22A5F123-CA35-FC46-9E06-C24DF020A94F}" type="presParOf" srcId="{1F0A8E57-1EC1-4B16-AE63-61677FD9738B}" destId="{48F39291-0DFA-44A9-B767-8DAC43A7CE6A}" srcOrd="1" destOrd="0" presId="urn:microsoft.com/office/officeart/2018/2/layout/IconLabelList"/>
    <dgm:cxn modelId="{8CB02948-50D9-4E49-BAFA-A89DA858CE61}" type="presParOf" srcId="{1F0A8E57-1EC1-4B16-AE63-61677FD9738B}" destId="{59D31E8F-247A-45F1-A7E8-5F1D058C52AD}" srcOrd="2" destOrd="0" presId="urn:microsoft.com/office/officeart/2018/2/layout/IconLabelList"/>
    <dgm:cxn modelId="{C0D73028-325B-B54C-A4E0-3B326B80956D}" type="presParOf" srcId="{DB6B1D61-C636-4FB7-9E64-E8937AD6E06A}" destId="{303902AF-A574-458A-82CE-08FD6E598A74}" srcOrd="9" destOrd="0" presId="urn:microsoft.com/office/officeart/2018/2/layout/IconLabelList"/>
    <dgm:cxn modelId="{8CC8EB59-1A47-A949-81F3-F6B9D47387ED}" type="presParOf" srcId="{DB6B1D61-C636-4FB7-9E64-E8937AD6E06A}" destId="{C825E53A-4C94-498F-8B19-3024E6C5B5AB}" srcOrd="10" destOrd="0" presId="urn:microsoft.com/office/officeart/2018/2/layout/IconLabelList"/>
    <dgm:cxn modelId="{32B040D7-53A9-6F47-8F1D-29C6FA81D0F7}" type="presParOf" srcId="{C825E53A-4C94-498F-8B19-3024E6C5B5AB}" destId="{AA76BBBD-3D06-4448-8367-D9C957B247A1}" srcOrd="0" destOrd="0" presId="urn:microsoft.com/office/officeart/2018/2/layout/IconLabelList"/>
    <dgm:cxn modelId="{0C41D5E7-BD53-E742-8197-50C5CE4BC441}" type="presParOf" srcId="{C825E53A-4C94-498F-8B19-3024E6C5B5AB}" destId="{1D35357B-C2BE-4CA8-855F-4A761E932299}" srcOrd="1" destOrd="0" presId="urn:microsoft.com/office/officeart/2018/2/layout/IconLabelList"/>
    <dgm:cxn modelId="{D6B5CD90-6477-0644-BB00-67262764C6A2}" type="presParOf" srcId="{C825E53A-4C94-498F-8B19-3024E6C5B5AB}" destId="{79A2868A-BFD3-4132-885A-BAA5C493EB6F}" srcOrd="2" destOrd="0" presId="urn:microsoft.com/office/officeart/2018/2/layout/IconLabelList"/>
    <dgm:cxn modelId="{31B05B4E-40C9-034C-A96C-8D448C40C93B}" type="presParOf" srcId="{DB6B1D61-C636-4FB7-9E64-E8937AD6E06A}" destId="{DB87E2F4-9351-4D9A-9913-E7D03C7D88CA}" srcOrd="11" destOrd="0" presId="urn:microsoft.com/office/officeart/2018/2/layout/IconLabelList"/>
    <dgm:cxn modelId="{6FAC65CD-5900-5242-85E0-C4529D72EA1C}" type="presParOf" srcId="{DB6B1D61-C636-4FB7-9E64-E8937AD6E06A}" destId="{01E2AD9B-D1E0-4FD4-A231-142F32BF8E48}" srcOrd="12" destOrd="0" presId="urn:microsoft.com/office/officeart/2018/2/layout/IconLabelList"/>
    <dgm:cxn modelId="{E01859CE-4113-934D-9A39-2B339B164FC5}" type="presParOf" srcId="{01E2AD9B-D1E0-4FD4-A231-142F32BF8E48}" destId="{7B47223F-F99B-468F-A3B6-DC317A60C3DB}" srcOrd="0" destOrd="0" presId="urn:microsoft.com/office/officeart/2018/2/layout/IconLabelList"/>
    <dgm:cxn modelId="{E99706AC-FEE5-0F4E-8AFC-95F2F0883163}" type="presParOf" srcId="{01E2AD9B-D1E0-4FD4-A231-142F32BF8E48}" destId="{4659A561-BC02-4C3A-A21C-3BBAE1195D45}" srcOrd="1" destOrd="0" presId="urn:microsoft.com/office/officeart/2018/2/layout/IconLabelList"/>
    <dgm:cxn modelId="{F6008B44-E458-7940-9F23-440429216F3F}" type="presParOf" srcId="{01E2AD9B-D1E0-4FD4-A231-142F32BF8E48}" destId="{ABA7428E-4BC4-465F-865C-9E618C312969}" srcOrd="2" destOrd="0" presId="urn:microsoft.com/office/officeart/2018/2/layout/IconLabelList"/>
    <dgm:cxn modelId="{5F5AF2EF-D5BA-0643-ADBB-720B58626DCB}" type="presParOf" srcId="{DB6B1D61-C636-4FB7-9E64-E8937AD6E06A}" destId="{7437C6AC-A9B6-421B-A483-99E4C3E60ED9}" srcOrd="13" destOrd="0" presId="urn:microsoft.com/office/officeart/2018/2/layout/IconLabelList"/>
    <dgm:cxn modelId="{5AF63D6B-FF7F-A94B-9FF8-EFD78D7D068B}" type="presParOf" srcId="{DB6B1D61-C636-4FB7-9E64-E8937AD6E06A}" destId="{950FB83F-35D5-4C54-8A1E-9F8B3E3DFC3F}" srcOrd="14" destOrd="0" presId="urn:microsoft.com/office/officeart/2018/2/layout/IconLabelList"/>
    <dgm:cxn modelId="{AC9D3A26-3F74-6A47-AE7F-71401925D1C2}" type="presParOf" srcId="{950FB83F-35D5-4C54-8A1E-9F8B3E3DFC3F}" destId="{FBC8962C-3193-48E2-9842-F3A93718903D}" srcOrd="0" destOrd="0" presId="urn:microsoft.com/office/officeart/2018/2/layout/IconLabelList"/>
    <dgm:cxn modelId="{53C44653-88E3-4C40-8DB1-58DCBFC6BF43}" type="presParOf" srcId="{950FB83F-35D5-4C54-8A1E-9F8B3E3DFC3F}" destId="{3CDCF3D1-7CCF-4BFC-832B-BDE90850812F}" srcOrd="1" destOrd="0" presId="urn:microsoft.com/office/officeart/2018/2/layout/IconLabelList"/>
    <dgm:cxn modelId="{38A52975-551F-244A-BBBB-D0F24FCEDFE7}" type="presParOf" srcId="{950FB83F-35D5-4C54-8A1E-9F8B3E3DFC3F}" destId="{B6DFEC05-4307-4325-8210-9879780011A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76F0317-C0BF-4275-806B-0C8CD54E427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773141-1E3C-4C61-BF55-9A9D38BCA7EB}">
      <dgm:prSet/>
      <dgm:spPr/>
      <dgm:t>
        <a:bodyPr/>
        <a:lstStyle/>
        <a:p>
          <a:r>
            <a:rPr lang="en-CA" b="0" i="0"/>
            <a:t>ChatUniTest tackles major LLM limitations in automated unit test generation.</a:t>
          </a:r>
          <a:endParaRPr lang="en-US"/>
        </a:p>
      </dgm:t>
    </dgm:pt>
    <dgm:pt modelId="{076F53E4-5FC9-4800-B2B2-989FBF48FF65}" type="parTrans" cxnId="{121F7233-6979-45D3-BD6C-92D592C0086E}">
      <dgm:prSet/>
      <dgm:spPr/>
      <dgm:t>
        <a:bodyPr/>
        <a:lstStyle/>
        <a:p>
          <a:endParaRPr lang="en-US"/>
        </a:p>
      </dgm:t>
    </dgm:pt>
    <dgm:pt modelId="{61D4E985-C512-4A32-97FE-5EB76C42DCBE}" type="sibTrans" cxnId="{121F7233-6979-45D3-BD6C-92D592C0086E}">
      <dgm:prSet/>
      <dgm:spPr/>
      <dgm:t>
        <a:bodyPr/>
        <a:lstStyle/>
        <a:p>
          <a:endParaRPr lang="en-US"/>
        </a:p>
      </dgm:t>
    </dgm:pt>
    <dgm:pt modelId="{B29EFCED-14E0-4A2F-B417-A925AE7A1377}">
      <dgm:prSet/>
      <dgm:spPr/>
      <dgm:t>
        <a:bodyPr/>
        <a:lstStyle/>
        <a:p>
          <a:r>
            <a:rPr lang="en-CA" b="0" i="0"/>
            <a:t>Introduces context-aware prompting and test validation-repair mechanisms.</a:t>
          </a:r>
          <a:endParaRPr lang="en-US"/>
        </a:p>
      </dgm:t>
    </dgm:pt>
    <dgm:pt modelId="{74490344-C6AA-40AE-8607-20736486C3E3}" type="parTrans" cxnId="{3BB20D85-559F-4715-93C0-8FC6E5C6345E}">
      <dgm:prSet/>
      <dgm:spPr/>
      <dgm:t>
        <a:bodyPr/>
        <a:lstStyle/>
        <a:p>
          <a:endParaRPr lang="en-US"/>
        </a:p>
      </dgm:t>
    </dgm:pt>
    <dgm:pt modelId="{4DC63AC1-5065-4020-9623-7437A9A24F1B}" type="sibTrans" cxnId="{3BB20D85-559F-4715-93C0-8FC6E5C6345E}">
      <dgm:prSet/>
      <dgm:spPr/>
      <dgm:t>
        <a:bodyPr/>
        <a:lstStyle/>
        <a:p>
          <a:endParaRPr lang="en-US"/>
        </a:p>
      </dgm:t>
    </dgm:pt>
    <dgm:pt modelId="{8834E6C2-DD87-497C-8039-82D391E3F781}">
      <dgm:prSet/>
      <dgm:spPr/>
      <dgm:t>
        <a:bodyPr/>
        <a:lstStyle/>
        <a:p>
          <a:r>
            <a:rPr lang="en-CA" b="0" i="0"/>
            <a:t>Outperforms traditional tools like EvoSuite and TestSpark.</a:t>
          </a:r>
          <a:endParaRPr lang="en-US"/>
        </a:p>
      </dgm:t>
    </dgm:pt>
    <dgm:pt modelId="{53F9A86A-5124-4BCB-B7B9-D355C9C8D81F}" type="parTrans" cxnId="{E74C0182-206B-4753-930E-090E0A2B4D32}">
      <dgm:prSet/>
      <dgm:spPr/>
      <dgm:t>
        <a:bodyPr/>
        <a:lstStyle/>
        <a:p>
          <a:endParaRPr lang="en-US"/>
        </a:p>
      </dgm:t>
    </dgm:pt>
    <dgm:pt modelId="{0015E4AC-420E-4A3A-982D-A165CEB33F07}" type="sibTrans" cxnId="{E74C0182-206B-4753-930E-090E0A2B4D32}">
      <dgm:prSet/>
      <dgm:spPr/>
      <dgm:t>
        <a:bodyPr/>
        <a:lstStyle/>
        <a:p>
          <a:endParaRPr lang="en-US"/>
        </a:p>
      </dgm:t>
    </dgm:pt>
    <dgm:pt modelId="{2FEA943F-6589-4CA9-B113-8BB800CBD6C8}">
      <dgm:prSet/>
      <dgm:spPr/>
      <dgm:t>
        <a:bodyPr/>
        <a:lstStyle/>
        <a:p>
          <a:r>
            <a:rPr lang="en-CA" b="0" i="0"/>
            <a:t>Still faces challenges in scalability, generalization, and language support.</a:t>
          </a:r>
          <a:endParaRPr lang="en-US"/>
        </a:p>
      </dgm:t>
    </dgm:pt>
    <dgm:pt modelId="{25FB6997-72B7-4ECC-B9AF-FCD009EAC425}" type="parTrans" cxnId="{6781AA85-B05B-464A-9139-9F4867067693}">
      <dgm:prSet/>
      <dgm:spPr/>
      <dgm:t>
        <a:bodyPr/>
        <a:lstStyle/>
        <a:p>
          <a:endParaRPr lang="en-US"/>
        </a:p>
      </dgm:t>
    </dgm:pt>
    <dgm:pt modelId="{414742C4-02DA-46EA-8AB5-874CF4D31C9A}" type="sibTrans" cxnId="{6781AA85-B05B-464A-9139-9F4867067693}">
      <dgm:prSet/>
      <dgm:spPr/>
      <dgm:t>
        <a:bodyPr/>
        <a:lstStyle/>
        <a:p>
          <a:endParaRPr lang="en-US"/>
        </a:p>
      </dgm:t>
    </dgm:pt>
    <dgm:pt modelId="{7247CAA0-3623-439A-9623-455C5FDB7C1B}">
      <dgm:prSet/>
      <dgm:spPr/>
      <dgm:t>
        <a:bodyPr/>
        <a:lstStyle/>
        <a:p>
          <a:r>
            <a:rPr lang="en-CA" b="0" i="0"/>
            <a:t>Promising framework with potential for real-world adoption and future expansion.</a:t>
          </a:r>
          <a:endParaRPr lang="en-US"/>
        </a:p>
      </dgm:t>
    </dgm:pt>
    <dgm:pt modelId="{0E7A9533-ED3D-4BB8-B384-E25BF0CEC1E9}" type="parTrans" cxnId="{A0FEC7DE-ADAF-4C2D-BB23-DC4F13440ECB}">
      <dgm:prSet/>
      <dgm:spPr/>
      <dgm:t>
        <a:bodyPr/>
        <a:lstStyle/>
        <a:p>
          <a:endParaRPr lang="en-US"/>
        </a:p>
      </dgm:t>
    </dgm:pt>
    <dgm:pt modelId="{C722A730-69BB-4BD8-82C9-3364808DA4AE}" type="sibTrans" cxnId="{A0FEC7DE-ADAF-4C2D-BB23-DC4F13440ECB}">
      <dgm:prSet/>
      <dgm:spPr/>
      <dgm:t>
        <a:bodyPr/>
        <a:lstStyle/>
        <a:p>
          <a:endParaRPr lang="en-US"/>
        </a:p>
      </dgm:t>
    </dgm:pt>
    <dgm:pt modelId="{F2B6689B-BD81-FD41-AB7A-CAE8F6CDCABD}" type="pres">
      <dgm:prSet presAssocID="{376F0317-C0BF-4275-806B-0C8CD54E427E}" presName="vert0" presStyleCnt="0">
        <dgm:presLayoutVars>
          <dgm:dir/>
          <dgm:animOne val="branch"/>
          <dgm:animLvl val="lvl"/>
        </dgm:presLayoutVars>
      </dgm:prSet>
      <dgm:spPr/>
    </dgm:pt>
    <dgm:pt modelId="{8A18A3D6-E886-474B-B4D2-3D67D7359290}" type="pres">
      <dgm:prSet presAssocID="{EE773141-1E3C-4C61-BF55-9A9D38BCA7EB}" presName="thickLine" presStyleLbl="alignNode1" presStyleIdx="0" presStyleCnt="5"/>
      <dgm:spPr/>
    </dgm:pt>
    <dgm:pt modelId="{573A64E0-7AC6-0748-9D6B-5283B5BC874F}" type="pres">
      <dgm:prSet presAssocID="{EE773141-1E3C-4C61-BF55-9A9D38BCA7EB}" presName="horz1" presStyleCnt="0"/>
      <dgm:spPr/>
    </dgm:pt>
    <dgm:pt modelId="{15D3FBF3-F54D-194F-9B09-EB7DDC2D0EF3}" type="pres">
      <dgm:prSet presAssocID="{EE773141-1E3C-4C61-BF55-9A9D38BCA7EB}" presName="tx1" presStyleLbl="revTx" presStyleIdx="0" presStyleCnt="5"/>
      <dgm:spPr/>
    </dgm:pt>
    <dgm:pt modelId="{775FD8C2-ED27-F943-9BC3-8AD19BF617E3}" type="pres">
      <dgm:prSet presAssocID="{EE773141-1E3C-4C61-BF55-9A9D38BCA7EB}" presName="vert1" presStyleCnt="0"/>
      <dgm:spPr/>
    </dgm:pt>
    <dgm:pt modelId="{4AAFA37C-807B-4643-B318-C08B9F40B1C2}" type="pres">
      <dgm:prSet presAssocID="{B29EFCED-14E0-4A2F-B417-A925AE7A1377}" presName="thickLine" presStyleLbl="alignNode1" presStyleIdx="1" presStyleCnt="5"/>
      <dgm:spPr/>
    </dgm:pt>
    <dgm:pt modelId="{724AD2C6-C05A-2F42-8D10-FFA5A2347202}" type="pres">
      <dgm:prSet presAssocID="{B29EFCED-14E0-4A2F-B417-A925AE7A1377}" presName="horz1" presStyleCnt="0"/>
      <dgm:spPr/>
    </dgm:pt>
    <dgm:pt modelId="{D3D0B136-F655-EC4F-AFFC-699F2F71AF41}" type="pres">
      <dgm:prSet presAssocID="{B29EFCED-14E0-4A2F-B417-A925AE7A1377}" presName="tx1" presStyleLbl="revTx" presStyleIdx="1" presStyleCnt="5"/>
      <dgm:spPr/>
    </dgm:pt>
    <dgm:pt modelId="{B43A751F-1A1F-4F42-AF4C-B5715D7389B2}" type="pres">
      <dgm:prSet presAssocID="{B29EFCED-14E0-4A2F-B417-A925AE7A1377}" presName="vert1" presStyleCnt="0"/>
      <dgm:spPr/>
    </dgm:pt>
    <dgm:pt modelId="{A710837B-F144-C345-8D55-E4B75D3247F9}" type="pres">
      <dgm:prSet presAssocID="{8834E6C2-DD87-497C-8039-82D391E3F781}" presName="thickLine" presStyleLbl="alignNode1" presStyleIdx="2" presStyleCnt="5"/>
      <dgm:spPr/>
    </dgm:pt>
    <dgm:pt modelId="{6427C0AC-ABAA-E04D-B965-604877C48379}" type="pres">
      <dgm:prSet presAssocID="{8834E6C2-DD87-497C-8039-82D391E3F781}" presName="horz1" presStyleCnt="0"/>
      <dgm:spPr/>
    </dgm:pt>
    <dgm:pt modelId="{CB9863F2-B050-1043-8890-C8A6101A70D9}" type="pres">
      <dgm:prSet presAssocID="{8834E6C2-DD87-497C-8039-82D391E3F781}" presName="tx1" presStyleLbl="revTx" presStyleIdx="2" presStyleCnt="5"/>
      <dgm:spPr/>
    </dgm:pt>
    <dgm:pt modelId="{9731DAB2-FCEB-4B45-A7A8-85E84B1874EE}" type="pres">
      <dgm:prSet presAssocID="{8834E6C2-DD87-497C-8039-82D391E3F781}" presName="vert1" presStyleCnt="0"/>
      <dgm:spPr/>
    </dgm:pt>
    <dgm:pt modelId="{A3ADC3DA-DCE6-CE4A-9311-1815970BD656}" type="pres">
      <dgm:prSet presAssocID="{2FEA943F-6589-4CA9-B113-8BB800CBD6C8}" presName="thickLine" presStyleLbl="alignNode1" presStyleIdx="3" presStyleCnt="5"/>
      <dgm:spPr/>
    </dgm:pt>
    <dgm:pt modelId="{D952E8A7-E67E-224F-8427-491760326EAC}" type="pres">
      <dgm:prSet presAssocID="{2FEA943F-6589-4CA9-B113-8BB800CBD6C8}" presName="horz1" presStyleCnt="0"/>
      <dgm:spPr/>
    </dgm:pt>
    <dgm:pt modelId="{28482ACD-600B-1843-ABCD-D53FE6562C3E}" type="pres">
      <dgm:prSet presAssocID="{2FEA943F-6589-4CA9-B113-8BB800CBD6C8}" presName="tx1" presStyleLbl="revTx" presStyleIdx="3" presStyleCnt="5"/>
      <dgm:spPr/>
    </dgm:pt>
    <dgm:pt modelId="{CDB75703-965A-2D49-8138-122AF9AA37A8}" type="pres">
      <dgm:prSet presAssocID="{2FEA943F-6589-4CA9-B113-8BB800CBD6C8}" presName="vert1" presStyleCnt="0"/>
      <dgm:spPr/>
    </dgm:pt>
    <dgm:pt modelId="{78526D06-2213-574E-A0FB-7BBCE70ADBF3}" type="pres">
      <dgm:prSet presAssocID="{7247CAA0-3623-439A-9623-455C5FDB7C1B}" presName="thickLine" presStyleLbl="alignNode1" presStyleIdx="4" presStyleCnt="5"/>
      <dgm:spPr/>
    </dgm:pt>
    <dgm:pt modelId="{20A3A76E-46FF-F74E-A39D-53D09B301F47}" type="pres">
      <dgm:prSet presAssocID="{7247CAA0-3623-439A-9623-455C5FDB7C1B}" presName="horz1" presStyleCnt="0"/>
      <dgm:spPr/>
    </dgm:pt>
    <dgm:pt modelId="{9CD4F7A8-7465-5846-94F7-6FAA5BB0BC14}" type="pres">
      <dgm:prSet presAssocID="{7247CAA0-3623-439A-9623-455C5FDB7C1B}" presName="tx1" presStyleLbl="revTx" presStyleIdx="4" presStyleCnt="5"/>
      <dgm:spPr/>
    </dgm:pt>
    <dgm:pt modelId="{097DB9FC-0387-4C4F-8D20-ECB0C95DA929}" type="pres">
      <dgm:prSet presAssocID="{7247CAA0-3623-439A-9623-455C5FDB7C1B}" presName="vert1" presStyleCnt="0"/>
      <dgm:spPr/>
    </dgm:pt>
  </dgm:ptLst>
  <dgm:cxnLst>
    <dgm:cxn modelId="{B5FDC301-1238-634C-B9F1-0A0BB755E9C5}" type="presOf" srcId="{7247CAA0-3623-439A-9623-455C5FDB7C1B}" destId="{9CD4F7A8-7465-5846-94F7-6FAA5BB0BC14}" srcOrd="0" destOrd="0" presId="urn:microsoft.com/office/officeart/2008/layout/LinedList"/>
    <dgm:cxn modelId="{B5D3C015-64D8-1740-8994-3A79BA614AB5}" type="presOf" srcId="{376F0317-C0BF-4275-806B-0C8CD54E427E}" destId="{F2B6689B-BD81-FD41-AB7A-CAE8F6CDCABD}" srcOrd="0" destOrd="0" presId="urn:microsoft.com/office/officeart/2008/layout/LinedList"/>
    <dgm:cxn modelId="{59150233-EE97-8D4F-AFD9-9C687841FDA3}" type="presOf" srcId="{2FEA943F-6589-4CA9-B113-8BB800CBD6C8}" destId="{28482ACD-600B-1843-ABCD-D53FE6562C3E}" srcOrd="0" destOrd="0" presId="urn:microsoft.com/office/officeart/2008/layout/LinedList"/>
    <dgm:cxn modelId="{121F7233-6979-45D3-BD6C-92D592C0086E}" srcId="{376F0317-C0BF-4275-806B-0C8CD54E427E}" destId="{EE773141-1E3C-4C61-BF55-9A9D38BCA7EB}" srcOrd="0" destOrd="0" parTransId="{076F53E4-5FC9-4800-B2B2-989FBF48FF65}" sibTransId="{61D4E985-C512-4A32-97FE-5EB76C42DCBE}"/>
    <dgm:cxn modelId="{943BCE59-6DC3-A647-89C3-22B4599F267C}" type="presOf" srcId="{B29EFCED-14E0-4A2F-B417-A925AE7A1377}" destId="{D3D0B136-F655-EC4F-AFFC-699F2F71AF41}" srcOrd="0" destOrd="0" presId="urn:microsoft.com/office/officeart/2008/layout/LinedList"/>
    <dgm:cxn modelId="{F028C96E-8BC7-294F-B918-C6E4784269B8}" type="presOf" srcId="{8834E6C2-DD87-497C-8039-82D391E3F781}" destId="{CB9863F2-B050-1043-8890-C8A6101A70D9}" srcOrd="0" destOrd="0" presId="urn:microsoft.com/office/officeart/2008/layout/LinedList"/>
    <dgm:cxn modelId="{E74C0182-206B-4753-930E-090E0A2B4D32}" srcId="{376F0317-C0BF-4275-806B-0C8CD54E427E}" destId="{8834E6C2-DD87-497C-8039-82D391E3F781}" srcOrd="2" destOrd="0" parTransId="{53F9A86A-5124-4BCB-B7B9-D355C9C8D81F}" sibTransId="{0015E4AC-420E-4A3A-982D-A165CEB33F07}"/>
    <dgm:cxn modelId="{3BB20D85-559F-4715-93C0-8FC6E5C6345E}" srcId="{376F0317-C0BF-4275-806B-0C8CD54E427E}" destId="{B29EFCED-14E0-4A2F-B417-A925AE7A1377}" srcOrd="1" destOrd="0" parTransId="{74490344-C6AA-40AE-8607-20736486C3E3}" sibTransId="{4DC63AC1-5065-4020-9623-7437A9A24F1B}"/>
    <dgm:cxn modelId="{6781AA85-B05B-464A-9139-9F4867067693}" srcId="{376F0317-C0BF-4275-806B-0C8CD54E427E}" destId="{2FEA943F-6589-4CA9-B113-8BB800CBD6C8}" srcOrd="3" destOrd="0" parTransId="{25FB6997-72B7-4ECC-B9AF-FCD009EAC425}" sibTransId="{414742C4-02DA-46EA-8AB5-874CF4D31C9A}"/>
    <dgm:cxn modelId="{D8C00CAC-108F-174E-9DAE-D53851ABBF27}" type="presOf" srcId="{EE773141-1E3C-4C61-BF55-9A9D38BCA7EB}" destId="{15D3FBF3-F54D-194F-9B09-EB7DDC2D0EF3}" srcOrd="0" destOrd="0" presId="urn:microsoft.com/office/officeart/2008/layout/LinedList"/>
    <dgm:cxn modelId="{A0FEC7DE-ADAF-4C2D-BB23-DC4F13440ECB}" srcId="{376F0317-C0BF-4275-806B-0C8CD54E427E}" destId="{7247CAA0-3623-439A-9623-455C5FDB7C1B}" srcOrd="4" destOrd="0" parTransId="{0E7A9533-ED3D-4BB8-B384-E25BF0CEC1E9}" sibTransId="{C722A730-69BB-4BD8-82C9-3364808DA4AE}"/>
    <dgm:cxn modelId="{5A2DC563-68FC-354D-A0DE-5185461D5AB6}" type="presParOf" srcId="{F2B6689B-BD81-FD41-AB7A-CAE8F6CDCABD}" destId="{8A18A3D6-E886-474B-B4D2-3D67D7359290}" srcOrd="0" destOrd="0" presId="urn:microsoft.com/office/officeart/2008/layout/LinedList"/>
    <dgm:cxn modelId="{D47BDD90-5A0A-4741-B1BE-3C0E8CB178B9}" type="presParOf" srcId="{F2B6689B-BD81-FD41-AB7A-CAE8F6CDCABD}" destId="{573A64E0-7AC6-0748-9D6B-5283B5BC874F}" srcOrd="1" destOrd="0" presId="urn:microsoft.com/office/officeart/2008/layout/LinedList"/>
    <dgm:cxn modelId="{02FDF18F-D22A-864D-9418-E932646977DB}" type="presParOf" srcId="{573A64E0-7AC6-0748-9D6B-5283B5BC874F}" destId="{15D3FBF3-F54D-194F-9B09-EB7DDC2D0EF3}" srcOrd="0" destOrd="0" presId="urn:microsoft.com/office/officeart/2008/layout/LinedList"/>
    <dgm:cxn modelId="{3BD65DEC-BE76-CD44-A5D0-C1A576895DA8}" type="presParOf" srcId="{573A64E0-7AC6-0748-9D6B-5283B5BC874F}" destId="{775FD8C2-ED27-F943-9BC3-8AD19BF617E3}" srcOrd="1" destOrd="0" presId="urn:microsoft.com/office/officeart/2008/layout/LinedList"/>
    <dgm:cxn modelId="{6231C104-0EE1-244B-B158-D82D5034DEF8}" type="presParOf" srcId="{F2B6689B-BD81-FD41-AB7A-CAE8F6CDCABD}" destId="{4AAFA37C-807B-4643-B318-C08B9F40B1C2}" srcOrd="2" destOrd="0" presId="urn:microsoft.com/office/officeart/2008/layout/LinedList"/>
    <dgm:cxn modelId="{F31CDB70-F139-D04B-A77F-54DFD93EEA9D}" type="presParOf" srcId="{F2B6689B-BD81-FD41-AB7A-CAE8F6CDCABD}" destId="{724AD2C6-C05A-2F42-8D10-FFA5A2347202}" srcOrd="3" destOrd="0" presId="urn:microsoft.com/office/officeart/2008/layout/LinedList"/>
    <dgm:cxn modelId="{31526477-2F97-D347-990D-B79819818171}" type="presParOf" srcId="{724AD2C6-C05A-2F42-8D10-FFA5A2347202}" destId="{D3D0B136-F655-EC4F-AFFC-699F2F71AF41}" srcOrd="0" destOrd="0" presId="urn:microsoft.com/office/officeart/2008/layout/LinedList"/>
    <dgm:cxn modelId="{BB9E3424-94CC-D348-B85C-D892BA7A5FA8}" type="presParOf" srcId="{724AD2C6-C05A-2F42-8D10-FFA5A2347202}" destId="{B43A751F-1A1F-4F42-AF4C-B5715D7389B2}" srcOrd="1" destOrd="0" presId="urn:microsoft.com/office/officeart/2008/layout/LinedList"/>
    <dgm:cxn modelId="{BD352377-52D5-634B-85E8-4BB889E569AD}" type="presParOf" srcId="{F2B6689B-BD81-FD41-AB7A-CAE8F6CDCABD}" destId="{A710837B-F144-C345-8D55-E4B75D3247F9}" srcOrd="4" destOrd="0" presId="urn:microsoft.com/office/officeart/2008/layout/LinedList"/>
    <dgm:cxn modelId="{75AD0AA6-43BD-9445-BD6B-5FC8D6FC81AE}" type="presParOf" srcId="{F2B6689B-BD81-FD41-AB7A-CAE8F6CDCABD}" destId="{6427C0AC-ABAA-E04D-B965-604877C48379}" srcOrd="5" destOrd="0" presId="urn:microsoft.com/office/officeart/2008/layout/LinedList"/>
    <dgm:cxn modelId="{9FE05665-5E67-3B44-B892-0F0BB4D5FE7F}" type="presParOf" srcId="{6427C0AC-ABAA-E04D-B965-604877C48379}" destId="{CB9863F2-B050-1043-8890-C8A6101A70D9}" srcOrd="0" destOrd="0" presId="urn:microsoft.com/office/officeart/2008/layout/LinedList"/>
    <dgm:cxn modelId="{4F86E54C-2127-E44F-8834-322BD7DBFA47}" type="presParOf" srcId="{6427C0AC-ABAA-E04D-B965-604877C48379}" destId="{9731DAB2-FCEB-4B45-A7A8-85E84B1874EE}" srcOrd="1" destOrd="0" presId="urn:microsoft.com/office/officeart/2008/layout/LinedList"/>
    <dgm:cxn modelId="{F9EE5402-AA16-854A-AC4D-C2EE50894431}" type="presParOf" srcId="{F2B6689B-BD81-FD41-AB7A-CAE8F6CDCABD}" destId="{A3ADC3DA-DCE6-CE4A-9311-1815970BD656}" srcOrd="6" destOrd="0" presId="urn:microsoft.com/office/officeart/2008/layout/LinedList"/>
    <dgm:cxn modelId="{9A5AA6D8-D2AB-9645-BB54-04414CD417A0}" type="presParOf" srcId="{F2B6689B-BD81-FD41-AB7A-CAE8F6CDCABD}" destId="{D952E8A7-E67E-224F-8427-491760326EAC}" srcOrd="7" destOrd="0" presId="urn:microsoft.com/office/officeart/2008/layout/LinedList"/>
    <dgm:cxn modelId="{8EA1FE2A-B124-334A-B054-9852BD56C6F7}" type="presParOf" srcId="{D952E8A7-E67E-224F-8427-491760326EAC}" destId="{28482ACD-600B-1843-ABCD-D53FE6562C3E}" srcOrd="0" destOrd="0" presId="urn:microsoft.com/office/officeart/2008/layout/LinedList"/>
    <dgm:cxn modelId="{DC6A1C77-6D7E-F941-A286-C1974575EE7E}" type="presParOf" srcId="{D952E8A7-E67E-224F-8427-491760326EAC}" destId="{CDB75703-965A-2D49-8138-122AF9AA37A8}" srcOrd="1" destOrd="0" presId="urn:microsoft.com/office/officeart/2008/layout/LinedList"/>
    <dgm:cxn modelId="{0EC4FF1C-A3BE-D744-A9EB-6176803A6BEA}" type="presParOf" srcId="{F2B6689B-BD81-FD41-AB7A-CAE8F6CDCABD}" destId="{78526D06-2213-574E-A0FB-7BBCE70ADBF3}" srcOrd="8" destOrd="0" presId="urn:microsoft.com/office/officeart/2008/layout/LinedList"/>
    <dgm:cxn modelId="{8AC945E2-A9BF-C346-8DFE-D60E5365CF83}" type="presParOf" srcId="{F2B6689B-BD81-FD41-AB7A-CAE8F6CDCABD}" destId="{20A3A76E-46FF-F74E-A39D-53D09B301F47}" srcOrd="9" destOrd="0" presId="urn:microsoft.com/office/officeart/2008/layout/LinedList"/>
    <dgm:cxn modelId="{D6B3F6AD-C7C2-6241-88FB-88360E1CC026}" type="presParOf" srcId="{20A3A76E-46FF-F74E-A39D-53D09B301F47}" destId="{9CD4F7A8-7465-5846-94F7-6FAA5BB0BC14}" srcOrd="0" destOrd="0" presId="urn:microsoft.com/office/officeart/2008/layout/LinedList"/>
    <dgm:cxn modelId="{D26A50C9-B365-764D-AAF4-945ACE9C2F4E}" type="presParOf" srcId="{20A3A76E-46FF-F74E-A39D-53D09B301F47}" destId="{097DB9FC-0387-4C4F-8D20-ECB0C95DA9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CC039-34B7-4133-8929-3882804F6868}">
      <dsp:nvSpPr>
        <dsp:cNvPr id="0" name=""/>
        <dsp:cNvSpPr/>
      </dsp:nvSpPr>
      <dsp:spPr>
        <a:xfrm>
          <a:off x="579241" y="1086568"/>
          <a:ext cx="877784" cy="877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FEF22-1394-4268-AA87-6843E14F29AF}">
      <dsp:nvSpPr>
        <dsp:cNvPr id="0" name=""/>
        <dsp:cNvSpPr/>
      </dsp:nvSpPr>
      <dsp:spPr>
        <a:xfrm>
          <a:off x="42817" y="2445103"/>
          <a:ext cx="1950633" cy="18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Software testing </a:t>
          </a:r>
          <a:r>
            <a:rPr lang="en-US" sz="1100" kern="1200"/>
            <a:t>is essential but writing unit tests manually is time-consuming and tedious.</a:t>
          </a:r>
        </a:p>
      </dsp:txBody>
      <dsp:txXfrm>
        <a:off x="42817" y="2445103"/>
        <a:ext cx="1950633" cy="1845000"/>
      </dsp:txXfrm>
    </dsp:sp>
    <dsp:sp modelId="{73151CB4-FC8B-405B-B037-A243F672F1DB}">
      <dsp:nvSpPr>
        <dsp:cNvPr id="0" name=""/>
        <dsp:cNvSpPr/>
      </dsp:nvSpPr>
      <dsp:spPr>
        <a:xfrm>
          <a:off x="2871235" y="1086568"/>
          <a:ext cx="877784" cy="877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37D4D-0C02-4DC3-A392-867036A46A1C}">
      <dsp:nvSpPr>
        <dsp:cNvPr id="0" name=""/>
        <dsp:cNvSpPr/>
      </dsp:nvSpPr>
      <dsp:spPr>
        <a:xfrm>
          <a:off x="2334811" y="2445103"/>
          <a:ext cx="1950633" cy="18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Two limitations for LLM based test generation: </a:t>
          </a:r>
          <a:br>
            <a:rPr lang="en-US" sz="1100" kern="1200"/>
          </a:br>
          <a:r>
            <a:rPr lang="en-US" sz="1100" kern="1200"/>
            <a:t>1. </a:t>
          </a:r>
          <a:r>
            <a:rPr lang="en-US" sz="1100" b="1" kern="1200"/>
            <a:t>Context Limitation</a:t>
          </a:r>
          <a:r>
            <a:rPr lang="en-US" sz="1100" kern="1200"/>
            <a:t>: LLMs struggle to process all necessary information for effective test generation.</a:t>
          </a:r>
          <a:br>
            <a:rPr lang="en-US" sz="1100" kern="1200"/>
          </a:br>
          <a:r>
            <a:rPr lang="en-US" sz="1100" kern="1200"/>
            <a:t>2. </a:t>
          </a:r>
          <a:r>
            <a:rPr lang="en-US" sz="1100" b="1" kern="1200"/>
            <a:t>Incorrect test cases</a:t>
          </a:r>
          <a:r>
            <a:rPr lang="en-US" sz="1100" kern="1200"/>
            <a:t>: LLMs often generate tests with syntax or runtime errors, requiring manual fixes.</a:t>
          </a:r>
          <a:br>
            <a:rPr lang="en-US" sz="1100" kern="1200"/>
          </a:br>
          <a:r>
            <a:rPr lang="en-US" sz="1100" kern="1200"/>
            <a:t>3. </a:t>
          </a:r>
          <a:r>
            <a:rPr lang="en-US" sz="1100" b="1" kern="1200"/>
            <a:t>High Computational Cost </a:t>
          </a:r>
          <a:r>
            <a:rPr lang="en-US" sz="1100" kern="1200"/>
            <a:t>for large projects.</a:t>
          </a:r>
        </a:p>
      </dsp:txBody>
      <dsp:txXfrm>
        <a:off x="2334811" y="2445103"/>
        <a:ext cx="1950633" cy="1845000"/>
      </dsp:txXfrm>
    </dsp:sp>
    <dsp:sp modelId="{80FCF01F-4117-4060-8206-9C0C83847C57}">
      <dsp:nvSpPr>
        <dsp:cNvPr id="0" name=""/>
        <dsp:cNvSpPr/>
      </dsp:nvSpPr>
      <dsp:spPr>
        <a:xfrm>
          <a:off x="5163229" y="1086568"/>
          <a:ext cx="877784" cy="877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BA20D-A7A8-43A6-B4FA-042FFC71DF1A}">
      <dsp:nvSpPr>
        <dsp:cNvPr id="0" name=""/>
        <dsp:cNvSpPr/>
      </dsp:nvSpPr>
      <dsp:spPr>
        <a:xfrm>
          <a:off x="4626805" y="2445103"/>
          <a:ext cx="1950633" cy="18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ChatUniTest key mechanisms:</a:t>
          </a:r>
          <a:br>
            <a:rPr lang="en-US" sz="1100" kern="1200"/>
          </a:br>
          <a:r>
            <a:rPr lang="en-US" sz="1100" kern="1200"/>
            <a:t>1. </a:t>
          </a:r>
          <a:r>
            <a:rPr lang="en-US" sz="1100" b="1" kern="1200"/>
            <a:t>Adaptive Focal Context Mechanism </a:t>
          </a:r>
          <a:r>
            <a:rPr lang="en-US" sz="1100" kern="1200"/>
            <a:t>for better context selection</a:t>
          </a:r>
          <a:br>
            <a:rPr lang="en-US" sz="1100" kern="1200"/>
          </a:br>
          <a:r>
            <a:rPr lang="en-US" sz="1100" kern="1200"/>
            <a:t>2. </a:t>
          </a:r>
          <a:r>
            <a:rPr lang="en-US" sz="1100" b="1" kern="1200"/>
            <a:t>Generation-Validation-Repair Mechanism </a:t>
          </a:r>
          <a:r>
            <a:rPr lang="en-US" sz="1100" kern="1200"/>
            <a:t>for automatic correction</a:t>
          </a:r>
          <a:r>
            <a:rPr lang="en-CA" sz="1100" kern="1200"/>
            <a:t> </a:t>
          </a:r>
          <a:endParaRPr lang="en-US" sz="1100" kern="1200"/>
        </a:p>
      </dsp:txBody>
      <dsp:txXfrm>
        <a:off x="4626805" y="2445103"/>
        <a:ext cx="1950633" cy="184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BF1AF-73F3-4C7D-8252-9ED280883B50}">
      <dsp:nvSpPr>
        <dsp:cNvPr id="0" name=""/>
        <dsp:cNvSpPr/>
      </dsp:nvSpPr>
      <dsp:spPr>
        <a:xfrm>
          <a:off x="0" y="611"/>
          <a:ext cx="7306056" cy="1431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A32DE-F461-4F4A-B66A-E2D1C4D48F8E}">
      <dsp:nvSpPr>
        <dsp:cNvPr id="0" name=""/>
        <dsp:cNvSpPr/>
      </dsp:nvSpPr>
      <dsp:spPr>
        <a:xfrm>
          <a:off x="432980" y="322663"/>
          <a:ext cx="787236" cy="7872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BBAE3-40B1-415A-9922-B3C45AC53748}">
      <dsp:nvSpPr>
        <dsp:cNvPr id="0" name=""/>
        <dsp:cNvSpPr/>
      </dsp:nvSpPr>
      <dsp:spPr>
        <a:xfrm>
          <a:off x="1653197" y="611"/>
          <a:ext cx="5652858" cy="143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83" tIns="151483" rIns="151483" bIns="15148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ChatUniTest Core and Toolchain:</a:t>
          </a:r>
          <a:br>
            <a:rPr lang="en-US" sz="1600" b="1" kern="1200"/>
          </a:br>
          <a:r>
            <a:rPr lang="en-US" sz="1600" kern="1200"/>
            <a:t>1. </a:t>
          </a:r>
          <a:r>
            <a:rPr lang="en-US" sz="1600" b="1" kern="1200"/>
            <a:t>Core framework </a:t>
          </a:r>
          <a:r>
            <a:rPr lang="en-US" sz="1600" kern="1200"/>
            <a:t>to assist researchers and tool builders.</a:t>
          </a:r>
          <a:br>
            <a:rPr lang="en-US" sz="1600" kern="1200"/>
          </a:br>
          <a:r>
            <a:rPr lang="en-US" sz="1600" kern="1200"/>
            <a:t>2. </a:t>
          </a:r>
          <a:r>
            <a:rPr lang="en-US" sz="1600" b="1" kern="1200"/>
            <a:t>Plugins for IntelliJ IDEA and Maven </a:t>
          </a:r>
          <a:r>
            <a:rPr lang="en-US" sz="1600" kern="1200"/>
            <a:t>for seamless integration.</a:t>
          </a:r>
        </a:p>
      </dsp:txBody>
      <dsp:txXfrm>
        <a:off x="1653197" y="611"/>
        <a:ext cx="5652858" cy="1431339"/>
      </dsp:txXfrm>
    </dsp:sp>
    <dsp:sp modelId="{72B4A323-007C-4265-88AE-5D9E99C4F9AF}">
      <dsp:nvSpPr>
        <dsp:cNvPr id="0" name=""/>
        <dsp:cNvSpPr/>
      </dsp:nvSpPr>
      <dsp:spPr>
        <a:xfrm>
          <a:off x="0" y="1789786"/>
          <a:ext cx="7306056" cy="1431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9114B-A0B7-4665-BF02-3F25A402F932}">
      <dsp:nvSpPr>
        <dsp:cNvPr id="0" name=""/>
        <dsp:cNvSpPr/>
      </dsp:nvSpPr>
      <dsp:spPr>
        <a:xfrm>
          <a:off x="432980" y="2111837"/>
          <a:ext cx="787236" cy="7872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5F277-5A5E-4A04-8FA2-29F3DC477A11}">
      <dsp:nvSpPr>
        <dsp:cNvPr id="0" name=""/>
        <dsp:cNvSpPr/>
      </dsp:nvSpPr>
      <dsp:spPr>
        <a:xfrm>
          <a:off x="1653197" y="1789786"/>
          <a:ext cx="5652858" cy="143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83" tIns="151483" rIns="151483" bIns="15148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Performance Evaluation</a:t>
          </a:r>
          <a:r>
            <a:rPr lang="en-US" sz="1600" kern="1200"/>
            <a:t>:</a:t>
          </a:r>
          <a:br>
            <a:rPr lang="en-US" sz="1600" kern="1200"/>
          </a:br>
          <a:r>
            <a:rPr lang="en-US" sz="1600" kern="1200"/>
            <a:t>1. Outperforms TestSpark and EvoSuite in test coverage.</a:t>
          </a:r>
          <a:br>
            <a:rPr lang="en-US" sz="1600" kern="1200"/>
          </a:br>
          <a:r>
            <a:rPr lang="en-US" sz="1600" kern="1200"/>
            <a:t>2. Delivers more accurate and reliable test cases</a:t>
          </a:r>
        </a:p>
      </dsp:txBody>
      <dsp:txXfrm>
        <a:off x="1653197" y="1789786"/>
        <a:ext cx="5652858" cy="1431339"/>
      </dsp:txXfrm>
    </dsp:sp>
    <dsp:sp modelId="{466B803C-7B45-458A-8C17-9E79D73AB3F2}">
      <dsp:nvSpPr>
        <dsp:cNvPr id="0" name=""/>
        <dsp:cNvSpPr/>
      </dsp:nvSpPr>
      <dsp:spPr>
        <a:xfrm>
          <a:off x="0" y="3578960"/>
          <a:ext cx="7306056" cy="1431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6D932-A5F0-4044-9E14-668AAD36AD4D}">
      <dsp:nvSpPr>
        <dsp:cNvPr id="0" name=""/>
        <dsp:cNvSpPr/>
      </dsp:nvSpPr>
      <dsp:spPr>
        <a:xfrm>
          <a:off x="432980" y="3901012"/>
          <a:ext cx="787236" cy="7872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35C45-EEA3-4F57-BD7B-B10F4C07262B}">
      <dsp:nvSpPr>
        <dsp:cNvPr id="0" name=""/>
        <dsp:cNvSpPr/>
      </dsp:nvSpPr>
      <dsp:spPr>
        <a:xfrm>
          <a:off x="1653197" y="3578960"/>
          <a:ext cx="5652858" cy="143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83" tIns="151483" rIns="151483" bIns="15148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User Study Results</a:t>
          </a:r>
          <a:r>
            <a:rPr lang="en-US" sz="1600" kern="1200"/>
            <a:t>:</a:t>
          </a:r>
          <a:br>
            <a:rPr lang="en-US" sz="1600" kern="1200"/>
          </a:br>
          <a:r>
            <a:rPr lang="en-US" sz="1600" kern="1200"/>
            <a:t>1. 89% of the users found ChatUniTest useful for writing unit tests.</a:t>
          </a:r>
          <a:br>
            <a:rPr lang="en-US" sz="1600" kern="1200"/>
          </a:br>
          <a:r>
            <a:rPr lang="en-US" sz="1600" kern="1200"/>
            <a:t>2. 33% of users are actively extending the framework.</a:t>
          </a:r>
        </a:p>
      </dsp:txBody>
      <dsp:txXfrm>
        <a:off x="1653197" y="3578960"/>
        <a:ext cx="5652858" cy="1431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14739-9173-7B49-BF6B-274D45BC39D3}">
      <dsp:nvSpPr>
        <dsp:cNvPr id="0" name=""/>
        <dsp:cNvSpPr/>
      </dsp:nvSpPr>
      <dsp:spPr>
        <a:xfrm>
          <a:off x="0" y="0"/>
          <a:ext cx="5296204" cy="1092342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 dirty="0"/>
            <a:t>Limited Real-World Generalization</a:t>
          </a:r>
          <a:endParaRPr lang="en-US" sz="2900" kern="1200" dirty="0"/>
        </a:p>
      </dsp:txBody>
      <dsp:txXfrm>
        <a:off x="31994" y="31994"/>
        <a:ext cx="4025178" cy="1028354"/>
      </dsp:txXfrm>
    </dsp:sp>
    <dsp:sp modelId="{A267B112-039B-F149-83B1-8E8BB2531431}">
      <dsp:nvSpPr>
        <dsp:cNvPr id="0" name=""/>
        <dsp:cNvSpPr/>
      </dsp:nvSpPr>
      <dsp:spPr>
        <a:xfrm>
          <a:off x="443557" y="1290949"/>
          <a:ext cx="5296204" cy="10923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Evaluated on only 4 Java projects</a:t>
          </a:r>
          <a:endParaRPr lang="en-US" sz="2900" kern="1200"/>
        </a:p>
      </dsp:txBody>
      <dsp:txXfrm>
        <a:off x="475551" y="1322943"/>
        <a:ext cx="4078637" cy="1028354"/>
      </dsp:txXfrm>
    </dsp:sp>
    <dsp:sp modelId="{D8640A24-9608-ED47-B1CE-AE2F9C94742C}">
      <dsp:nvSpPr>
        <dsp:cNvPr id="0" name=""/>
        <dsp:cNvSpPr/>
      </dsp:nvSpPr>
      <dsp:spPr>
        <a:xfrm>
          <a:off x="880494" y="2581899"/>
          <a:ext cx="5296204" cy="10923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Two are likely part of LLM training data</a:t>
          </a:r>
          <a:endParaRPr lang="en-US" sz="2900" kern="1200"/>
        </a:p>
      </dsp:txBody>
      <dsp:txXfrm>
        <a:off x="912488" y="2613893"/>
        <a:ext cx="4085257" cy="1028354"/>
      </dsp:txXfrm>
    </dsp:sp>
    <dsp:sp modelId="{3693FD50-9118-094B-B68E-A16A1065AE64}">
      <dsp:nvSpPr>
        <dsp:cNvPr id="0" name=""/>
        <dsp:cNvSpPr/>
      </dsp:nvSpPr>
      <dsp:spPr>
        <a:xfrm>
          <a:off x="1324051" y="3872849"/>
          <a:ext cx="5296204" cy="10923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Results may not reflect real-world performance</a:t>
          </a:r>
          <a:endParaRPr lang="en-US" sz="2900" kern="1200"/>
        </a:p>
      </dsp:txBody>
      <dsp:txXfrm>
        <a:off x="1356045" y="3904843"/>
        <a:ext cx="4078637" cy="1028354"/>
      </dsp:txXfrm>
    </dsp:sp>
    <dsp:sp modelId="{B31A1DB3-F358-E849-BE59-7A680115174A}">
      <dsp:nvSpPr>
        <dsp:cNvPr id="0" name=""/>
        <dsp:cNvSpPr/>
      </dsp:nvSpPr>
      <dsp:spPr>
        <a:xfrm>
          <a:off x="4586182" y="836634"/>
          <a:ext cx="710022" cy="71002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745937" y="836634"/>
        <a:ext cx="390512" cy="534292"/>
      </dsp:txXfrm>
    </dsp:sp>
    <dsp:sp modelId="{17312129-7B4A-3C44-B0FA-52D5EBE77A2D}">
      <dsp:nvSpPr>
        <dsp:cNvPr id="0" name=""/>
        <dsp:cNvSpPr/>
      </dsp:nvSpPr>
      <dsp:spPr>
        <a:xfrm>
          <a:off x="5029739" y="2127584"/>
          <a:ext cx="710022" cy="71002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189494" y="2127584"/>
        <a:ext cx="390512" cy="534292"/>
      </dsp:txXfrm>
    </dsp:sp>
    <dsp:sp modelId="{5E19758F-0F5C-AA47-8AA9-B3128A3640FF}">
      <dsp:nvSpPr>
        <dsp:cNvPr id="0" name=""/>
        <dsp:cNvSpPr/>
      </dsp:nvSpPr>
      <dsp:spPr>
        <a:xfrm>
          <a:off x="5466676" y="3418534"/>
          <a:ext cx="710022" cy="71002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626431" y="3418534"/>
        <a:ext cx="390512" cy="534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2C50F-FF70-1946-8CE3-47F7C61801AA}">
      <dsp:nvSpPr>
        <dsp:cNvPr id="0" name=""/>
        <dsp:cNvSpPr/>
      </dsp:nvSpPr>
      <dsp:spPr>
        <a:xfrm>
          <a:off x="0" y="0"/>
          <a:ext cx="5457139" cy="891174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b="1" i="0" kern="1200" dirty="0">
              <a:solidFill>
                <a:schemeClr val="bg2"/>
              </a:solidFill>
            </a:rPr>
            <a:t>2. Lack of Robust Error Handling</a:t>
          </a:r>
          <a:r>
            <a:rPr lang="en-CA" sz="2300" b="0" i="0" kern="1200" dirty="0">
              <a:solidFill>
                <a:schemeClr val="bg2"/>
              </a:solidFill>
            </a:rPr>
            <a:t> </a:t>
          </a:r>
          <a:endParaRPr lang="en-US" sz="2300" kern="1200" dirty="0">
            <a:solidFill>
              <a:schemeClr val="bg2"/>
            </a:solidFill>
          </a:endParaRPr>
        </a:p>
      </dsp:txBody>
      <dsp:txXfrm>
        <a:off x="26102" y="26102"/>
        <a:ext cx="4420187" cy="838970"/>
      </dsp:txXfrm>
    </dsp:sp>
    <dsp:sp modelId="{70596170-8DCE-0A40-B575-E7BEBF693E07}">
      <dsp:nvSpPr>
        <dsp:cNvPr id="0" name=""/>
        <dsp:cNvSpPr/>
      </dsp:nvSpPr>
      <dsp:spPr>
        <a:xfrm>
          <a:off x="457035" y="1053205"/>
          <a:ext cx="5457139" cy="891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b="0" i="0" kern="1200"/>
            <a:t>Only 2 rule-based repair rules </a:t>
          </a:r>
          <a:endParaRPr lang="en-US" sz="2300" kern="1200"/>
        </a:p>
      </dsp:txBody>
      <dsp:txXfrm>
        <a:off x="483137" y="1079307"/>
        <a:ext cx="4368636" cy="838970"/>
      </dsp:txXfrm>
    </dsp:sp>
    <dsp:sp modelId="{B90368AD-7536-3441-902F-042136F43CAA}">
      <dsp:nvSpPr>
        <dsp:cNvPr id="0" name=""/>
        <dsp:cNvSpPr/>
      </dsp:nvSpPr>
      <dsp:spPr>
        <a:xfrm>
          <a:off x="907249" y="2106411"/>
          <a:ext cx="5457139" cy="891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b="0" i="0" kern="1200"/>
            <a:t>Complex bugs may not be fixable </a:t>
          </a:r>
          <a:endParaRPr lang="en-US" sz="2300" kern="1200"/>
        </a:p>
      </dsp:txBody>
      <dsp:txXfrm>
        <a:off x="933351" y="2132513"/>
        <a:ext cx="4375457" cy="838970"/>
      </dsp:txXfrm>
    </dsp:sp>
    <dsp:sp modelId="{8B6E2E02-E521-3246-888A-584449013A8F}">
      <dsp:nvSpPr>
        <dsp:cNvPr id="0" name=""/>
        <dsp:cNvSpPr/>
      </dsp:nvSpPr>
      <dsp:spPr>
        <a:xfrm>
          <a:off x="1364284" y="3159617"/>
          <a:ext cx="5457139" cy="891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b="0" i="0" kern="1200"/>
            <a:t>LLM-based repair is limited by retry count </a:t>
          </a:r>
          <a:endParaRPr lang="en-US" sz="2300" kern="1200"/>
        </a:p>
      </dsp:txBody>
      <dsp:txXfrm>
        <a:off x="1390386" y="3185719"/>
        <a:ext cx="4368636" cy="838970"/>
      </dsp:txXfrm>
    </dsp:sp>
    <dsp:sp modelId="{84DA1FE8-1E00-2549-9B2C-3DA20841537D}">
      <dsp:nvSpPr>
        <dsp:cNvPr id="0" name=""/>
        <dsp:cNvSpPr/>
      </dsp:nvSpPr>
      <dsp:spPr>
        <a:xfrm>
          <a:off x="4877875" y="682558"/>
          <a:ext cx="579263" cy="5792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008209" y="682558"/>
        <a:ext cx="318595" cy="435895"/>
      </dsp:txXfrm>
    </dsp:sp>
    <dsp:sp modelId="{BECD496A-C58E-0042-BFDA-6BEDB772CB3C}">
      <dsp:nvSpPr>
        <dsp:cNvPr id="0" name=""/>
        <dsp:cNvSpPr/>
      </dsp:nvSpPr>
      <dsp:spPr>
        <a:xfrm>
          <a:off x="5334911" y="1735764"/>
          <a:ext cx="579263" cy="5792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465245" y="1735764"/>
        <a:ext cx="318595" cy="435895"/>
      </dsp:txXfrm>
    </dsp:sp>
    <dsp:sp modelId="{C9FFBFB7-973C-314D-9784-A4F8471AA13F}">
      <dsp:nvSpPr>
        <dsp:cNvPr id="0" name=""/>
        <dsp:cNvSpPr/>
      </dsp:nvSpPr>
      <dsp:spPr>
        <a:xfrm>
          <a:off x="5785125" y="2788970"/>
          <a:ext cx="579263" cy="5792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915459" y="2788970"/>
        <a:ext cx="318595" cy="4358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14426-99DC-FB4A-BDA0-6AE38E6776C9}">
      <dsp:nvSpPr>
        <dsp:cNvPr id="0" name=""/>
        <dsp:cNvSpPr/>
      </dsp:nvSpPr>
      <dsp:spPr>
        <a:xfrm>
          <a:off x="0" y="0"/>
          <a:ext cx="8925560" cy="828770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b="1" i="0" kern="1200" dirty="0"/>
            <a:t>3. Token Limit and Scalability</a:t>
          </a:r>
          <a:r>
            <a:rPr lang="en-CA" sz="3300" b="0" i="0" kern="1200" dirty="0"/>
            <a:t> </a:t>
          </a:r>
          <a:endParaRPr lang="en-US" sz="3300" kern="1200" dirty="0"/>
        </a:p>
      </dsp:txBody>
      <dsp:txXfrm>
        <a:off x="24274" y="24274"/>
        <a:ext cx="7961220" cy="780222"/>
      </dsp:txXfrm>
    </dsp:sp>
    <dsp:sp modelId="{3D8B4321-1415-7E43-8CF0-982063E61BCA}">
      <dsp:nvSpPr>
        <dsp:cNvPr id="0" name=""/>
        <dsp:cNvSpPr/>
      </dsp:nvSpPr>
      <dsp:spPr>
        <a:xfrm>
          <a:off x="747515" y="979455"/>
          <a:ext cx="8925560" cy="82877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b="0" i="0" kern="1200"/>
            <a:t>Adaptive context still cuts out data </a:t>
          </a:r>
          <a:endParaRPr lang="en-US" sz="3300" kern="1200"/>
        </a:p>
      </dsp:txBody>
      <dsp:txXfrm>
        <a:off x="771789" y="1003729"/>
        <a:ext cx="7590795" cy="780222"/>
      </dsp:txXfrm>
    </dsp:sp>
    <dsp:sp modelId="{7C052D9D-8640-9E49-87E5-D398D3E2A32B}">
      <dsp:nvSpPr>
        <dsp:cNvPr id="0" name=""/>
        <dsp:cNvSpPr/>
      </dsp:nvSpPr>
      <dsp:spPr>
        <a:xfrm>
          <a:off x="1483874" y="1958911"/>
          <a:ext cx="8925560" cy="82877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b="0" i="0" kern="1200" dirty="0"/>
            <a:t>Critical method info might be dropped </a:t>
          </a:r>
          <a:endParaRPr lang="en-US" sz="3300" kern="1200" dirty="0"/>
        </a:p>
      </dsp:txBody>
      <dsp:txXfrm>
        <a:off x="1508148" y="1983185"/>
        <a:ext cx="7601952" cy="780222"/>
      </dsp:txXfrm>
    </dsp:sp>
    <dsp:sp modelId="{300355E4-D01C-6F4A-861B-9F316D34741D}">
      <dsp:nvSpPr>
        <dsp:cNvPr id="0" name=""/>
        <dsp:cNvSpPr/>
      </dsp:nvSpPr>
      <dsp:spPr>
        <a:xfrm>
          <a:off x="2231390" y="2938367"/>
          <a:ext cx="8925560" cy="82877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b="0" i="0" kern="1200"/>
            <a:t>Challenging to scale to large codebases </a:t>
          </a:r>
          <a:endParaRPr lang="en-US" sz="3300" kern="1200"/>
        </a:p>
      </dsp:txBody>
      <dsp:txXfrm>
        <a:off x="2255664" y="2962641"/>
        <a:ext cx="7590795" cy="780222"/>
      </dsp:txXfrm>
    </dsp:sp>
    <dsp:sp modelId="{4E0579E8-43DB-2241-9BE8-647BB4FA2311}">
      <dsp:nvSpPr>
        <dsp:cNvPr id="0" name=""/>
        <dsp:cNvSpPr/>
      </dsp:nvSpPr>
      <dsp:spPr>
        <a:xfrm>
          <a:off x="8386859" y="634762"/>
          <a:ext cx="538700" cy="5387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508067" y="634762"/>
        <a:ext cx="296285" cy="405372"/>
      </dsp:txXfrm>
    </dsp:sp>
    <dsp:sp modelId="{2349B0DE-555D-7B40-8A33-6C8F6ACF9F18}">
      <dsp:nvSpPr>
        <dsp:cNvPr id="0" name=""/>
        <dsp:cNvSpPr/>
      </dsp:nvSpPr>
      <dsp:spPr>
        <a:xfrm>
          <a:off x="9134374" y="1614218"/>
          <a:ext cx="538700" cy="5387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255582" y="1614218"/>
        <a:ext cx="296285" cy="405372"/>
      </dsp:txXfrm>
    </dsp:sp>
    <dsp:sp modelId="{7271A60D-30C1-EF4A-BEAC-2BC94A0FF52F}">
      <dsp:nvSpPr>
        <dsp:cNvPr id="0" name=""/>
        <dsp:cNvSpPr/>
      </dsp:nvSpPr>
      <dsp:spPr>
        <a:xfrm>
          <a:off x="9870733" y="2593674"/>
          <a:ext cx="538700" cy="5387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991941" y="2593674"/>
        <a:ext cx="296285" cy="4053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17447-56B9-4BE3-A032-DBC6DADD4BDE}">
      <dsp:nvSpPr>
        <dsp:cNvPr id="0" name=""/>
        <dsp:cNvSpPr/>
      </dsp:nvSpPr>
      <dsp:spPr>
        <a:xfrm>
          <a:off x="375284" y="909877"/>
          <a:ext cx="610664" cy="6106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FBB73-E282-4F81-894F-390160FCED2E}">
      <dsp:nvSpPr>
        <dsp:cNvPr id="0" name=""/>
        <dsp:cNvSpPr/>
      </dsp:nvSpPr>
      <dsp:spPr>
        <a:xfrm>
          <a:off x="2100" y="1768232"/>
          <a:ext cx="1357031" cy="576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i="0" kern="1200"/>
            <a:t>Current Limitation:</a:t>
          </a:r>
          <a:r>
            <a:rPr lang="en-CA" sz="1100" b="0" i="0" kern="1200"/>
            <a:t> </a:t>
          </a:r>
          <a:endParaRPr lang="en-US" sz="1100" kern="1200"/>
        </a:p>
      </dsp:txBody>
      <dsp:txXfrm>
        <a:off x="2100" y="1768232"/>
        <a:ext cx="1357031" cy="576738"/>
      </dsp:txXfrm>
    </dsp:sp>
    <dsp:sp modelId="{12688E70-C8B2-4137-8B1A-6E4F5931DA56}">
      <dsp:nvSpPr>
        <dsp:cNvPr id="0" name=""/>
        <dsp:cNvSpPr/>
      </dsp:nvSpPr>
      <dsp:spPr>
        <a:xfrm>
          <a:off x="1969796" y="909877"/>
          <a:ext cx="610664" cy="6106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C33E4-F4F2-4489-917A-C0CC6C841B39}">
      <dsp:nvSpPr>
        <dsp:cNvPr id="0" name=""/>
        <dsp:cNvSpPr/>
      </dsp:nvSpPr>
      <dsp:spPr>
        <a:xfrm>
          <a:off x="1596612" y="1768232"/>
          <a:ext cx="1357031" cy="576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/>
            <a:t>Context generation is limited to method and class dependencies. </a:t>
          </a:r>
          <a:endParaRPr lang="en-US" sz="1100" kern="1200"/>
        </a:p>
      </dsp:txBody>
      <dsp:txXfrm>
        <a:off x="1596612" y="1768232"/>
        <a:ext cx="1357031" cy="576738"/>
      </dsp:txXfrm>
    </dsp:sp>
    <dsp:sp modelId="{66B25E6F-80B8-4918-9FE1-A7015126A566}">
      <dsp:nvSpPr>
        <dsp:cNvPr id="0" name=""/>
        <dsp:cNvSpPr/>
      </dsp:nvSpPr>
      <dsp:spPr>
        <a:xfrm>
          <a:off x="3564307" y="909877"/>
          <a:ext cx="610664" cy="6106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13026-5697-428D-9FC0-A610AD6FED8C}">
      <dsp:nvSpPr>
        <dsp:cNvPr id="0" name=""/>
        <dsp:cNvSpPr/>
      </dsp:nvSpPr>
      <dsp:spPr>
        <a:xfrm>
          <a:off x="3191124" y="1768232"/>
          <a:ext cx="1357031" cy="576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/>
            <a:t>Possible exclusion of relevant data when token limits are exceeded. </a:t>
          </a:r>
          <a:endParaRPr lang="en-US" sz="1100" kern="1200"/>
        </a:p>
      </dsp:txBody>
      <dsp:txXfrm>
        <a:off x="3191124" y="1768232"/>
        <a:ext cx="1357031" cy="576738"/>
      </dsp:txXfrm>
    </dsp:sp>
    <dsp:sp modelId="{C544E38C-D236-4A1F-874C-28C3BAA65B37}">
      <dsp:nvSpPr>
        <dsp:cNvPr id="0" name=""/>
        <dsp:cNvSpPr/>
      </dsp:nvSpPr>
      <dsp:spPr>
        <a:xfrm>
          <a:off x="5158819" y="909877"/>
          <a:ext cx="610664" cy="6106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7576E-812B-49D9-94B1-E6E8530476D5}">
      <dsp:nvSpPr>
        <dsp:cNvPr id="0" name=""/>
        <dsp:cNvSpPr/>
      </dsp:nvSpPr>
      <dsp:spPr>
        <a:xfrm>
          <a:off x="4785635" y="1768232"/>
          <a:ext cx="1357031" cy="576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i="0" kern="1200"/>
            <a:t>2.   Suggested Enhancement:</a:t>
          </a:r>
          <a:r>
            <a:rPr lang="en-CA" sz="1100" b="0" i="0" kern="1200"/>
            <a:t> </a:t>
          </a:r>
          <a:endParaRPr lang="en-US" sz="1100" kern="1200"/>
        </a:p>
      </dsp:txBody>
      <dsp:txXfrm>
        <a:off x="4785635" y="1768232"/>
        <a:ext cx="1357031" cy="576738"/>
      </dsp:txXfrm>
    </dsp:sp>
    <dsp:sp modelId="{788DDFD4-C1DC-4736-A0D0-A7585FD820C1}">
      <dsp:nvSpPr>
        <dsp:cNvPr id="0" name=""/>
        <dsp:cNvSpPr/>
      </dsp:nvSpPr>
      <dsp:spPr>
        <a:xfrm>
          <a:off x="375284" y="2684228"/>
          <a:ext cx="610664" cy="6106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CF89E-3246-4D94-A49C-2ECA4130EED7}">
      <dsp:nvSpPr>
        <dsp:cNvPr id="0" name=""/>
        <dsp:cNvSpPr/>
      </dsp:nvSpPr>
      <dsp:spPr>
        <a:xfrm>
          <a:off x="2100" y="3542584"/>
          <a:ext cx="1357031" cy="576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/>
            <a:t>Apply context optimization models to prioritize highly relevant information dynamically. </a:t>
          </a:r>
          <a:endParaRPr lang="en-US" sz="1100" kern="1200"/>
        </a:p>
      </dsp:txBody>
      <dsp:txXfrm>
        <a:off x="2100" y="3542584"/>
        <a:ext cx="1357031" cy="576738"/>
      </dsp:txXfrm>
    </dsp:sp>
    <dsp:sp modelId="{DD403C0D-B448-4DAD-BC82-3B7ECFBB43B3}">
      <dsp:nvSpPr>
        <dsp:cNvPr id="0" name=""/>
        <dsp:cNvSpPr/>
      </dsp:nvSpPr>
      <dsp:spPr>
        <a:xfrm>
          <a:off x="1969796" y="2684228"/>
          <a:ext cx="610664" cy="6106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102C8-787A-40AE-A688-6F49D3867C7C}">
      <dsp:nvSpPr>
        <dsp:cNvPr id="0" name=""/>
        <dsp:cNvSpPr/>
      </dsp:nvSpPr>
      <dsp:spPr>
        <a:xfrm>
          <a:off x="1596612" y="3542584"/>
          <a:ext cx="1357031" cy="576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/>
            <a:t>Use semantic analysis to detect crucial dependencies and prioritize them during prompt construction. </a:t>
          </a:r>
          <a:endParaRPr lang="en-US" sz="1100" kern="1200"/>
        </a:p>
      </dsp:txBody>
      <dsp:txXfrm>
        <a:off x="1596612" y="3542584"/>
        <a:ext cx="1357031" cy="576738"/>
      </dsp:txXfrm>
    </dsp:sp>
    <dsp:sp modelId="{B5DC3D45-62A4-4651-9BD0-E819CEA04F3A}">
      <dsp:nvSpPr>
        <dsp:cNvPr id="0" name=""/>
        <dsp:cNvSpPr/>
      </dsp:nvSpPr>
      <dsp:spPr>
        <a:xfrm>
          <a:off x="3564307" y="2684228"/>
          <a:ext cx="610664" cy="61066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11526-446E-4EFB-AC55-9E4A4CFC4C36}">
      <dsp:nvSpPr>
        <dsp:cNvPr id="0" name=""/>
        <dsp:cNvSpPr/>
      </dsp:nvSpPr>
      <dsp:spPr>
        <a:xfrm>
          <a:off x="3191124" y="3542584"/>
          <a:ext cx="1357031" cy="576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i="0" kern="1200"/>
            <a:t>Expected Benefit:</a:t>
          </a:r>
          <a:r>
            <a:rPr lang="en-CA" sz="1100" b="0" i="0" kern="1200"/>
            <a:t> </a:t>
          </a:r>
          <a:endParaRPr lang="en-US" sz="1100" kern="1200"/>
        </a:p>
      </dsp:txBody>
      <dsp:txXfrm>
        <a:off x="3191124" y="3542584"/>
        <a:ext cx="1357031" cy="576738"/>
      </dsp:txXfrm>
    </dsp:sp>
    <dsp:sp modelId="{122313FB-8DB0-4D9D-9DCF-5E976FF02F42}">
      <dsp:nvSpPr>
        <dsp:cNvPr id="0" name=""/>
        <dsp:cNvSpPr/>
      </dsp:nvSpPr>
      <dsp:spPr>
        <a:xfrm>
          <a:off x="5158819" y="2684228"/>
          <a:ext cx="610664" cy="61066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DEE45-B835-43EF-8F19-154720AAFFA4}">
      <dsp:nvSpPr>
        <dsp:cNvPr id="0" name=""/>
        <dsp:cNvSpPr/>
      </dsp:nvSpPr>
      <dsp:spPr>
        <a:xfrm>
          <a:off x="4785635" y="3542584"/>
          <a:ext cx="1357031" cy="576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/>
            <a:t>Better contextual understanding for LLMs, resulting in more accurate and complete test generation. </a:t>
          </a:r>
          <a:endParaRPr lang="en-US" sz="1100" kern="1200"/>
        </a:p>
      </dsp:txBody>
      <dsp:txXfrm>
        <a:off x="4785635" y="3542584"/>
        <a:ext cx="1357031" cy="5767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54A15-A425-604F-917C-6EFD192DA39C}">
      <dsp:nvSpPr>
        <dsp:cNvPr id="0" name=""/>
        <dsp:cNvSpPr/>
      </dsp:nvSpPr>
      <dsp:spPr>
        <a:xfrm>
          <a:off x="0" y="606"/>
          <a:ext cx="662025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579A7-0437-F146-964A-2F3DCEE05800}">
      <dsp:nvSpPr>
        <dsp:cNvPr id="0" name=""/>
        <dsp:cNvSpPr/>
      </dsp:nvSpPr>
      <dsp:spPr>
        <a:xfrm>
          <a:off x="0" y="606"/>
          <a:ext cx="6620255" cy="551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i="0" kern="1200"/>
            <a:t>- Current Limitation:</a:t>
          </a:r>
          <a:r>
            <a:rPr lang="en-CA" sz="1500" b="0" i="0" kern="1200"/>
            <a:t> </a:t>
          </a:r>
          <a:endParaRPr lang="en-US" sz="1500" kern="1200"/>
        </a:p>
      </dsp:txBody>
      <dsp:txXfrm>
        <a:off x="0" y="606"/>
        <a:ext cx="6620255" cy="551553"/>
      </dsp:txXfrm>
    </dsp:sp>
    <dsp:sp modelId="{E700F58F-24BC-A94A-B8CF-F7BF6DA4D0D5}">
      <dsp:nvSpPr>
        <dsp:cNvPr id="0" name=""/>
        <dsp:cNvSpPr/>
      </dsp:nvSpPr>
      <dsp:spPr>
        <a:xfrm>
          <a:off x="0" y="552159"/>
          <a:ext cx="6620255" cy="0"/>
        </a:xfrm>
        <a:prstGeom prst="line">
          <a:avLst/>
        </a:prstGeom>
        <a:solidFill>
          <a:schemeClr val="accent2">
            <a:hueOff val="-1296126"/>
            <a:satOff val="-2551"/>
            <a:lumOff val="1593"/>
            <a:alphaOff val="0"/>
          </a:schemeClr>
        </a:solidFill>
        <a:ln w="19050" cap="flat" cmpd="sng" algn="ctr">
          <a:solidFill>
            <a:schemeClr val="accent2">
              <a:hueOff val="-1296126"/>
              <a:satOff val="-2551"/>
              <a:lumOff val="15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2ABF2-B9FF-BB4B-B96D-7050CB8724E9}">
      <dsp:nvSpPr>
        <dsp:cNvPr id="0" name=""/>
        <dsp:cNvSpPr/>
      </dsp:nvSpPr>
      <dsp:spPr>
        <a:xfrm>
          <a:off x="0" y="552159"/>
          <a:ext cx="6620255" cy="551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0" i="0" kern="1200"/>
            <a:t>ChatUniTest currently focuses primarily on </a:t>
          </a:r>
          <a:r>
            <a:rPr lang="en-CA" sz="1500" b="1" i="0" kern="1200"/>
            <a:t>Java projects</a:t>
          </a:r>
          <a:r>
            <a:rPr lang="en-CA" sz="1500" b="0" i="0" kern="1200"/>
            <a:t>. </a:t>
          </a:r>
          <a:endParaRPr lang="en-US" sz="1500" kern="1200"/>
        </a:p>
      </dsp:txBody>
      <dsp:txXfrm>
        <a:off x="0" y="552159"/>
        <a:ext cx="6620255" cy="551553"/>
      </dsp:txXfrm>
    </dsp:sp>
    <dsp:sp modelId="{0B1E6112-E139-AD49-91D8-67EFFC8A5D95}">
      <dsp:nvSpPr>
        <dsp:cNvPr id="0" name=""/>
        <dsp:cNvSpPr/>
      </dsp:nvSpPr>
      <dsp:spPr>
        <a:xfrm>
          <a:off x="0" y="1103712"/>
          <a:ext cx="6620255" cy="0"/>
        </a:xfrm>
        <a:prstGeom prst="line">
          <a:avLst/>
        </a:prstGeom>
        <a:solidFill>
          <a:schemeClr val="accent2">
            <a:hueOff val="-2592252"/>
            <a:satOff val="-5102"/>
            <a:lumOff val="3186"/>
            <a:alphaOff val="0"/>
          </a:schemeClr>
        </a:solidFill>
        <a:ln w="19050" cap="flat" cmpd="sng" algn="ctr">
          <a:solidFill>
            <a:schemeClr val="accent2">
              <a:hueOff val="-2592252"/>
              <a:satOff val="-5102"/>
              <a:lumOff val="3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E375A-8E40-834E-B3C1-ADC7A7210138}">
      <dsp:nvSpPr>
        <dsp:cNvPr id="0" name=""/>
        <dsp:cNvSpPr/>
      </dsp:nvSpPr>
      <dsp:spPr>
        <a:xfrm>
          <a:off x="0" y="1103712"/>
          <a:ext cx="6620255" cy="551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i="0" kern="1200"/>
            <a:t>- Suggested Enhancement:</a:t>
          </a:r>
          <a:r>
            <a:rPr lang="en-CA" sz="1500" b="0" i="0" kern="1200"/>
            <a:t> </a:t>
          </a:r>
          <a:endParaRPr lang="en-US" sz="1500" kern="1200"/>
        </a:p>
      </dsp:txBody>
      <dsp:txXfrm>
        <a:off x="0" y="1103712"/>
        <a:ext cx="6620255" cy="551553"/>
      </dsp:txXfrm>
    </dsp:sp>
    <dsp:sp modelId="{4A60DE5C-830B-A042-86F0-A87750380935}">
      <dsp:nvSpPr>
        <dsp:cNvPr id="0" name=""/>
        <dsp:cNvSpPr/>
      </dsp:nvSpPr>
      <dsp:spPr>
        <a:xfrm>
          <a:off x="0" y="1655266"/>
          <a:ext cx="6620255" cy="0"/>
        </a:xfrm>
        <a:prstGeom prst="line">
          <a:avLst/>
        </a:prstGeom>
        <a:solidFill>
          <a:schemeClr val="accent2">
            <a:hueOff val="-3888378"/>
            <a:satOff val="-7653"/>
            <a:lumOff val="4779"/>
            <a:alphaOff val="0"/>
          </a:schemeClr>
        </a:solidFill>
        <a:ln w="19050" cap="flat" cmpd="sng" algn="ctr">
          <a:solidFill>
            <a:schemeClr val="accent2">
              <a:hueOff val="-3888378"/>
              <a:satOff val="-7653"/>
              <a:lumOff val="4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456B9-19D9-3B4B-8A44-E6E4AD64D883}">
      <dsp:nvSpPr>
        <dsp:cNvPr id="0" name=""/>
        <dsp:cNvSpPr/>
      </dsp:nvSpPr>
      <dsp:spPr>
        <a:xfrm>
          <a:off x="0" y="1655266"/>
          <a:ext cx="6620255" cy="551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0" i="0" kern="1200"/>
            <a:t>Extend support for popular programming languages such as: </a:t>
          </a:r>
          <a:endParaRPr lang="en-US" sz="1500" kern="1200"/>
        </a:p>
      </dsp:txBody>
      <dsp:txXfrm>
        <a:off x="0" y="1655266"/>
        <a:ext cx="6620255" cy="551553"/>
      </dsp:txXfrm>
    </dsp:sp>
    <dsp:sp modelId="{BF87947C-5931-2D49-B810-1044FD9503A5}">
      <dsp:nvSpPr>
        <dsp:cNvPr id="0" name=""/>
        <dsp:cNvSpPr/>
      </dsp:nvSpPr>
      <dsp:spPr>
        <a:xfrm>
          <a:off x="0" y="2206819"/>
          <a:ext cx="6620255" cy="0"/>
        </a:xfrm>
        <a:prstGeom prst="line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accent2">
              <a:hueOff val="-5184504"/>
              <a:satOff val="-10204"/>
              <a:lumOff val="6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45B1D-DA09-4547-BCC5-1527CD8B3349}">
      <dsp:nvSpPr>
        <dsp:cNvPr id="0" name=""/>
        <dsp:cNvSpPr/>
      </dsp:nvSpPr>
      <dsp:spPr>
        <a:xfrm>
          <a:off x="0" y="2206819"/>
          <a:ext cx="6620255" cy="551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i="0" kern="1200"/>
            <a:t>Python, C#, JavaScript, and Go.</a:t>
          </a:r>
          <a:r>
            <a:rPr lang="en-CA" sz="1500" b="0" i="0" kern="1200"/>
            <a:t> </a:t>
          </a:r>
          <a:endParaRPr lang="en-US" sz="1500" kern="1200"/>
        </a:p>
      </dsp:txBody>
      <dsp:txXfrm>
        <a:off x="0" y="2206819"/>
        <a:ext cx="6620255" cy="551553"/>
      </dsp:txXfrm>
    </dsp:sp>
    <dsp:sp modelId="{50F8857B-02EC-6143-BE19-9368F38CA3F8}">
      <dsp:nvSpPr>
        <dsp:cNvPr id="0" name=""/>
        <dsp:cNvSpPr/>
      </dsp:nvSpPr>
      <dsp:spPr>
        <a:xfrm>
          <a:off x="0" y="2758372"/>
          <a:ext cx="6620255" cy="0"/>
        </a:xfrm>
        <a:prstGeom prst="line">
          <a:avLst/>
        </a:prstGeom>
        <a:solidFill>
          <a:schemeClr val="accent2">
            <a:hueOff val="-6480629"/>
            <a:satOff val="-12755"/>
            <a:lumOff val="7966"/>
            <a:alphaOff val="0"/>
          </a:schemeClr>
        </a:solidFill>
        <a:ln w="19050" cap="flat" cmpd="sng" algn="ctr">
          <a:solidFill>
            <a:schemeClr val="accent2">
              <a:hueOff val="-6480629"/>
              <a:satOff val="-12755"/>
              <a:lumOff val="79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345FE-0482-B54A-88E6-41639B8BA975}">
      <dsp:nvSpPr>
        <dsp:cNvPr id="0" name=""/>
        <dsp:cNvSpPr/>
      </dsp:nvSpPr>
      <dsp:spPr>
        <a:xfrm>
          <a:off x="0" y="2758372"/>
          <a:ext cx="6620255" cy="551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0" i="0" kern="1200"/>
            <a:t>Implement language-specific analysis and prompt templates. </a:t>
          </a:r>
          <a:endParaRPr lang="en-US" sz="1500" kern="1200"/>
        </a:p>
      </dsp:txBody>
      <dsp:txXfrm>
        <a:off x="0" y="2758372"/>
        <a:ext cx="6620255" cy="551553"/>
      </dsp:txXfrm>
    </dsp:sp>
    <dsp:sp modelId="{B0DAA388-FABE-634F-B38C-1C07C85FD906}">
      <dsp:nvSpPr>
        <dsp:cNvPr id="0" name=""/>
        <dsp:cNvSpPr/>
      </dsp:nvSpPr>
      <dsp:spPr>
        <a:xfrm>
          <a:off x="0" y="3309925"/>
          <a:ext cx="6620255" cy="0"/>
        </a:xfrm>
        <a:prstGeom prst="line">
          <a:avLst/>
        </a:prstGeom>
        <a:solidFill>
          <a:schemeClr val="accent2">
            <a:hueOff val="-7776756"/>
            <a:satOff val="-15306"/>
            <a:lumOff val="9559"/>
            <a:alphaOff val="0"/>
          </a:schemeClr>
        </a:solidFill>
        <a:ln w="19050" cap="flat" cmpd="sng" algn="ctr">
          <a:solidFill>
            <a:schemeClr val="accent2">
              <a:hueOff val="-7776756"/>
              <a:satOff val="-15306"/>
              <a:lumOff val="95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A0050-9831-394A-8556-A2363D63EA62}">
      <dsp:nvSpPr>
        <dsp:cNvPr id="0" name=""/>
        <dsp:cNvSpPr/>
      </dsp:nvSpPr>
      <dsp:spPr>
        <a:xfrm>
          <a:off x="0" y="3309925"/>
          <a:ext cx="6620255" cy="551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i="0" kern="1200"/>
            <a:t>- Expected Benefit:</a:t>
          </a:r>
          <a:r>
            <a:rPr lang="en-CA" sz="1500" b="0" i="0" kern="1200"/>
            <a:t> </a:t>
          </a:r>
          <a:endParaRPr lang="en-US" sz="1500" kern="1200"/>
        </a:p>
      </dsp:txBody>
      <dsp:txXfrm>
        <a:off x="0" y="3309925"/>
        <a:ext cx="6620255" cy="551553"/>
      </dsp:txXfrm>
    </dsp:sp>
    <dsp:sp modelId="{1DDDAA72-948A-6440-8A5B-EF9967D48B58}">
      <dsp:nvSpPr>
        <dsp:cNvPr id="0" name=""/>
        <dsp:cNvSpPr/>
      </dsp:nvSpPr>
      <dsp:spPr>
        <a:xfrm>
          <a:off x="0" y="3861479"/>
          <a:ext cx="6620255" cy="0"/>
        </a:xfrm>
        <a:prstGeom prst="line">
          <a:avLst/>
        </a:prstGeom>
        <a:solidFill>
          <a:schemeClr val="accent2">
            <a:hueOff val="-9072881"/>
            <a:satOff val="-17857"/>
            <a:lumOff val="11152"/>
            <a:alphaOff val="0"/>
          </a:schemeClr>
        </a:solidFill>
        <a:ln w="19050" cap="flat" cmpd="sng" algn="ctr">
          <a:solidFill>
            <a:schemeClr val="accent2">
              <a:hueOff val="-9072881"/>
              <a:satOff val="-17857"/>
              <a:lumOff val="111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385AA-C055-3C41-B9C6-C3594AC54D06}">
      <dsp:nvSpPr>
        <dsp:cNvPr id="0" name=""/>
        <dsp:cNvSpPr/>
      </dsp:nvSpPr>
      <dsp:spPr>
        <a:xfrm>
          <a:off x="0" y="3861479"/>
          <a:ext cx="6620255" cy="551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0" i="0" kern="1200"/>
            <a:t>Greater adoption by developers and researchers working in diverse environments. </a:t>
          </a:r>
          <a:endParaRPr lang="en-US" sz="1500" kern="1200"/>
        </a:p>
      </dsp:txBody>
      <dsp:txXfrm>
        <a:off x="0" y="3861479"/>
        <a:ext cx="6620255" cy="551553"/>
      </dsp:txXfrm>
    </dsp:sp>
    <dsp:sp modelId="{EA7CF7E9-D2D5-5044-B463-B3BDD233E9D6}">
      <dsp:nvSpPr>
        <dsp:cNvPr id="0" name=""/>
        <dsp:cNvSpPr/>
      </dsp:nvSpPr>
      <dsp:spPr>
        <a:xfrm>
          <a:off x="0" y="4413032"/>
          <a:ext cx="6620255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E7649-FF6F-2C48-B300-1C22FB80B1CE}">
      <dsp:nvSpPr>
        <dsp:cNvPr id="0" name=""/>
        <dsp:cNvSpPr/>
      </dsp:nvSpPr>
      <dsp:spPr>
        <a:xfrm>
          <a:off x="0" y="4413032"/>
          <a:ext cx="6620255" cy="551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0" i="0" kern="1200"/>
            <a:t>Enhanced applicability across various software projects. </a:t>
          </a:r>
          <a:endParaRPr lang="en-US" sz="1500" kern="1200"/>
        </a:p>
      </dsp:txBody>
      <dsp:txXfrm>
        <a:off x="0" y="4413032"/>
        <a:ext cx="6620255" cy="5515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BE041-82AD-42B5-9109-BB20F653EA64}">
      <dsp:nvSpPr>
        <dsp:cNvPr id="0" name=""/>
        <dsp:cNvSpPr/>
      </dsp:nvSpPr>
      <dsp:spPr>
        <a:xfrm>
          <a:off x="375284" y="909877"/>
          <a:ext cx="610664" cy="6106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73FC3-B857-4749-A636-0599810292E4}">
      <dsp:nvSpPr>
        <dsp:cNvPr id="0" name=""/>
        <dsp:cNvSpPr/>
      </dsp:nvSpPr>
      <dsp:spPr>
        <a:xfrm>
          <a:off x="2100" y="1768232"/>
          <a:ext cx="1357031" cy="576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i="0" kern="1200"/>
            <a:t>- Current Limitation:</a:t>
          </a:r>
          <a:r>
            <a:rPr lang="en-CA" sz="1100" b="0" i="0" kern="1200"/>
            <a:t> </a:t>
          </a:r>
          <a:endParaRPr lang="en-US" sz="1100" kern="1200"/>
        </a:p>
      </dsp:txBody>
      <dsp:txXfrm>
        <a:off x="2100" y="1768232"/>
        <a:ext cx="1357031" cy="576738"/>
      </dsp:txXfrm>
    </dsp:sp>
    <dsp:sp modelId="{430D89D6-2CEF-4210-B768-20AA7C7152F9}">
      <dsp:nvSpPr>
        <dsp:cNvPr id="0" name=""/>
        <dsp:cNvSpPr/>
      </dsp:nvSpPr>
      <dsp:spPr>
        <a:xfrm>
          <a:off x="1969796" y="909877"/>
          <a:ext cx="610664" cy="6106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BA722-E224-4FD5-9C21-22B8F2C27E2A}">
      <dsp:nvSpPr>
        <dsp:cNvPr id="0" name=""/>
        <dsp:cNvSpPr/>
      </dsp:nvSpPr>
      <dsp:spPr>
        <a:xfrm>
          <a:off x="1596612" y="1768232"/>
          <a:ext cx="1357031" cy="576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/>
            <a:t>Focuses primarily on </a:t>
          </a:r>
          <a:r>
            <a:rPr lang="en-CA" sz="1100" b="1" i="0" kern="1200"/>
            <a:t>unit test generation</a:t>
          </a:r>
          <a:r>
            <a:rPr lang="en-CA" sz="1100" b="0" i="0" kern="1200"/>
            <a:t> with limited scope for performance and security testing. </a:t>
          </a:r>
          <a:endParaRPr lang="en-US" sz="1100" kern="1200"/>
        </a:p>
      </dsp:txBody>
      <dsp:txXfrm>
        <a:off x="1596612" y="1768232"/>
        <a:ext cx="1357031" cy="576738"/>
      </dsp:txXfrm>
    </dsp:sp>
    <dsp:sp modelId="{9CE0A563-FA2D-4F57-8010-EC11BBC83BE3}">
      <dsp:nvSpPr>
        <dsp:cNvPr id="0" name=""/>
        <dsp:cNvSpPr/>
      </dsp:nvSpPr>
      <dsp:spPr>
        <a:xfrm>
          <a:off x="3564307" y="909877"/>
          <a:ext cx="610664" cy="6106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6AC56-B7F4-4EB0-8D4D-3AB89086D478}">
      <dsp:nvSpPr>
        <dsp:cNvPr id="0" name=""/>
        <dsp:cNvSpPr/>
      </dsp:nvSpPr>
      <dsp:spPr>
        <a:xfrm>
          <a:off x="3191124" y="1768232"/>
          <a:ext cx="1357031" cy="576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i="0" kern="1200"/>
            <a:t>- Suggested Enhancement:</a:t>
          </a:r>
          <a:r>
            <a:rPr lang="en-CA" sz="1100" b="0" i="0" kern="1200"/>
            <a:t> </a:t>
          </a:r>
          <a:endParaRPr lang="en-US" sz="1100" kern="1200"/>
        </a:p>
      </dsp:txBody>
      <dsp:txXfrm>
        <a:off x="3191124" y="1768232"/>
        <a:ext cx="1357031" cy="576738"/>
      </dsp:txXfrm>
    </dsp:sp>
    <dsp:sp modelId="{0502C0FD-3E2B-4C3C-B706-C79C9022E883}">
      <dsp:nvSpPr>
        <dsp:cNvPr id="0" name=""/>
        <dsp:cNvSpPr/>
      </dsp:nvSpPr>
      <dsp:spPr>
        <a:xfrm>
          <a:off x="5158819" y="909877"/>
          <a:ext cx="610664" cy="6106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DD2F9-1FD5-483B-8643-3D08B3C340EA}">
      <dsp:nvSpPr>
        <dsp:cNvPr id="0" name=""/>
        <dsp:cNvSpPr/>
      </dsp:nvSpPr>
      <dsp:spPr>
        <a:xfrm>
          <a:off x="4785635" y="1768232"/>
          <a:ext cx="1357031" cy="576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/>
            <a:t>Introduce </a:t>
          </a:r>
          <a:r>
            <a:rPr lang="en-CA" sz="1100" b="1" i="0" kern="1200"/>
            <a:t>performance testing modules</a:t>
          </a:r>
          <a:r>
            <a:rPr lang="en-CA" sz="1100" b="0" i="0" kern="1200"/>
            <a:t> to evaluate the execution time and resource usage of generated tests. </a:t>
          </a:r>
          <a:endParaRPr lang="en-US" sz="1100" kern="1200"/>
        </a:p>
      </dsp:txBody>
      <dsp:txXfrm>
        <a:off x="4785635" y="1768232"/>
        <a:ext cx="1357031" cy="576738"/>
      </dsp:txXfrm>
    </dsp:sp>
    <dsp:sp modelId="{93FD9A51-FEFA-4E74-B19A-AE6AE2C76D9E}">
      <dsp:nvSpPr>
        <dsp:cNvPr id="0" name=""/>
        <dsp:cNvSpPr/>
      </dsp:nvSpPr>
      <dsp:spPr>
        <a:xfrm>
          <a:off x="375284" y="2684228"/>
          <a:ext cx="610664" cy="6106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31E8F-247A-45F1-A7E8-5F1D058C52AD}">
      <dsp:nvSpPr>
        <dsp:cNvPr id="0" name=""/>
        <dsp:cNvSpPr/>
      </dsp:nvSpPr>
      <dsp:spPr>
        <a:xfrm>
          <a:off x="2100" y="3542584"/>
          <a:ext cx="1357031" cy="576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/>
            <a:t>Add </a:t>
          </a:r>
          <a:r>
            <a:rPr lang="en-CA" sz="1100" b="1" i="0" kern="1200"/>
            <a:t>security testing checks</a:t>
          </a:r>
          <a:r>
            <a:rPr lang="en-CA" sz="1100" b="0" i="0" kern="1200"/>
            <a:t> to identify vulnerabilities or insecure practices in the generated code. </a:t>
          </a:r>
          <a:endParaRPr lang="en-US" sz="1100" kern="1200"/>
        </a:p>
      </dsp:txBody>
      <dsp:txXfrm>
        <a:off x="2100" y="3542584"/>
        <a:ext cx="1357031" cy="576738"/>
      </dsp:txXfrm>
    </dsp:sp>
    <dsp:sp modelId="{AA76BBBD-3D06-4448-8367-D9C957B247A1}">
      <dsp:nvSpPr>
        <dsp:cNvPr id="0" name=""/>
        <dsp:cNvSpPr/>
      </dsp:nvSpPr>
      <dsp:spPr>
        <a:xfrm>
          <a:off x="1969796" y="2684228"/>
          <a:ext cx="610664" cy="6106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2868A-BFD3-4132-885A-BAA5C493EB6F}">
      <dsp:nvSpPr>
        <dsp:cNvPr id="0" name=""/>
        <dsp:cNvSpPr/>
      </dsp:nvSpPr>
      <dsp:spPr>
        <a:xfrm>
          <a:off x="1596612" y="3542584"/>
          <a:ext cx="1357031" cy="576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i="0" kern="1200"/>
            <a:t>- Expected Benefit:</a:t>
          </a:r>
          <a:r>
            <a:rPr lang="en-CA" sz="1100" b="0" i="0" kern="1200"/>
            <a:t> </a:t>
          </a:r>
          <a:endParaRPr lang="en-US" sz="1100" kern="1200"/>
        </a:p>
      </dsp:txBody>
      <dsp:txXfrm>
        <a:off x="1596612" y="3542584"/>
        <a:ext cx="1357031" cy="576738"/>
      </dsp:txXfrm>
    </dsp:sp>
    <dsp:sp modelId="{7B47223F-F99B-468F-A3B6-DC317A60C3DB}">
      <dsp:nvSpPr>
        <dsp:cNvPr id="0" name=""/>
        <dsp:cNvSpPr/>
      </dsp:nvSpPr>
      <dsp:spPr>
        <a:xfrm>
          <a:off x="3564307" y="2684228"/>
          <a:ext cx="610664" cy="61066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7428E-4BC4-465F-865C-9E618C312969}">
      <dsp:nvSpPr>
        <dsp:cNvPr id="0" name=""/>
        <dsp:cNvSpPr/>
      </dsp:nvSpPr>
      <dsp:spPr>
        <a:xfrm>
          <a:off x="3191124" y="3542584"/>
          <a:ext cx="1357031" cy="576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/>
            <a:t>Increased reliability and robustness of generated tests in real-world scenarios. </a:t>
          </a:r>
          <a:endParaRPr lang="en-US" sz="1100" kern="1200"/>
        </a:p>
      </dsp:txBody>
      <dsp:txXfrm>
        <a:off x="3191124" y="3542584"/>
        <a:ext cx="1357031" cy="576738"/>
      </dsp:txXfrm>
    </dsp:sp>
    <dsp:sp modelId="{FBC8962C-3193-48E2-9842-F3A93718903D}">
      <dsp:nvSpPr>
        <dsp:cNvPr id="0" name=""/>
        <dsp:cNvSpPr/>
      </dsp:nvSpPr>
      <dsp:spPr>
        <a:xfrm>
          <a:off x="5158819" y="2684228"/>
          <a:ext cx="610664" cy="61066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FEC05-4307-4325-8210-9879780011AA}">
      <dsp:nvSpPr>
        <dsp:cNvPr id="0" name=""/>
        <dsp:cNvSpPr/>
      </dsp:nvSpPr>
      <dsp:spPr>
        <a:xfrm>
          <a:off x="4785635" y="3542584"/>
          <a:ext cx="1357031" cy="576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/>
            <a:t>Better alignment with modern software quality assurance (QA) practices. </a:t>
          </a:r>
          <a:endParaRPr lang="en-US" sz="1100" kern="1200"/>
        </a:p>
      </dsp:txBody>
      <dsp:txXfrm>
        <a:off x="4785635" y="3542584"/>
        <a:ext cx="1357031" cy="5767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8A3D6-E886-474B-B4D2-3D67D7359290}">
      <dsp:nvSpPr>
        <dsp:cNvPr id="0" name=""/>
        <dsp:cNvSpPr/>
      </dsp:nvSpPr>
      <dsp:spPr>
        <a:xfrm>
          <a:off x="0" y="648"/>
          <a:ext cx="41696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3FBF3-F54D-194F-9B09-EB7DDC2D0EF3}">
      <dsp:nvSpPr>
        <dsp:cNvPr id="0" name=""/>
        <dsp:cNvSpPr/>
      </dsp:nvSpPr>
      <dsp:spPr>
        <a:xfrm>
          <a:off x="0" y="648"/>
          <a:ext cx="4169664" cy="1062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0" i="0" kern="1200"/>
            <a:t>ChatUniTest tackles major LLM limitations in automated unit test generation.</a:t>
          </a:r>
          <a:endParaRPr lang="en-US" sz="2100" kern="1200"/>
        </a:p>
      </dsp:txBody>
      <dsp:txXfrm>
        <a:off x="0" y="648"/>
        <a:ext cx="4169664" cy="1062273"/>
      </dsp:txXfrm>
    </dsp:sp>
    <dsp:sp modelId="{4AAFA37C-807B-4643-B318-C08B9F40B1C2}">
      <dsp:nvSpPr>
        <dsp:cNvPr id="0" name=""/>
        <dsp:cNvSpPr/>
      </dsp:nvSpPr>
      <dsp:spPr>
        <a:xfrm>
          <a:off x="0" y="1062921"/>
          <a:ext cx="41696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0B136-F655-EC4F-AFFC-699F2F71AF41}">
      <dsp:nvSpPr>
        <dsp:cNvPr id="0" name=""/>
        <dsp:cNvSpPr/>
      </dsp:nvSpPr>
      <dsp:spPr>
        <a:xfrm>
          <a:off x="0" y="1062921"/>
          <a:ext cx="4169664" cy="1062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0" i="0" kern="1200"/>
            <a:t>Introduces context-aware prompting and test validation-repair mechanisms.</a:t>
          </a:r>
          <a:endParaRPr lang="en-US" sz="2100" kern="1200"/>
        </a:p>
      </dsp:txBody>
      <dsp:txXfrm>
        <a:off x="0" y="1062921"/>
        <a:ext cx="4169664" cy="1062273"/>
      </dsp:txXfrm>
    </dsp:sp>
    <dsp:sp modelId="{A710837B-F144-C345-8D55-E4B75D3247F9}">
      <dsp:nvSpPr>
        <dsp:cNvPr id="0" name=""/>
        <dsp:cNvSpPr/>
      </dsp:nvSpPr>
      <dsp:spPr>
        <a:xfrm>
          <a:off x="0" y="2125195"/>
          <a:ext cx="41696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863F2-B050-1043-8890-C8A6101A70D9}">
      <dsp:nvSpPr>
        <dsp:cNvPr id="0" name=""/>
        <dsp:cNvSpPr/>
      </dsp:nvSpPr>
      <dsp:spPr>
        <a:xfrm>
          <a:off x="0" y="2125195"/>
          <a:ext cx="4169664" cy="1062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0" i="0" kern="1200"/>
            <a:t>Outperforms traditional tools like EvoSuite and TestSpark.</a:t>
          </a:r>
          <a:endParaRPr lang="en-US" sz="2100" kern="1200"/>
        </a:p>
      </dsp:txBody>
      <dsp:txXfrm>
        <a:off x="0" y="2125195"/>
        <a:ext cx="4169664" cy="1062273"/>
      </dsp:txXfrm>
    </dsp:sp>
    <dsp:sp modelId="{A3ADC3DA-DCE6-CE4A-9311-1815970BD656}">
      <dsp:nvSpPr>
        <dsp:cNvPr id="0" name=""/>
        <dsp:cNvSpPr/>
      </dsp:nvSpPr>
      <dsp:spPr>
        <a:xfrm>
          <a:off x="0" y="3187468"/>
          <a:ext cx="41696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82ACD-600B-1843-ABCD-D53FE6562C3E}">
      <dsp:nvSpPr>
        <dsp:cNvPr id="0" name=""/>
        <dsp:cNvSpPr/>
      </dsp:nvSpPr>
      <dsp:spPr>
        <a:xfrm>
          <a:off x="0" y="3187468"/>
          <a:ext cx="4169664" cy="1062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0" i="0" kern="1200"/>
            <a:t>Still faces challenges in scalability, generalization, and language support.</a:t>
          </a:r>
          <a:endParaRPr lang="en-US" sz="2100" kern="1200"/>
        </a:p>
      </dsp:txBody>
      <dsp:txXfrm>
        <a:off x="0" y="3187468"/>
        <a:ext cx="4169664" cy="1062273"/>
      </dsp:txXfrm>
    </dsp:sp>
    <dsp:sp modelId="{78526D06-2213-574E-A0FB-7BBCE70ADBF3}">
      <dsp:nvSpPr>
        <dsp:cNvPr id="0" name=""/>
        <dsp:cNvSpPr/>
      </dsp:nvSpPr>
      <dsp:spPr>
        <a:xfrm>
          <a:off x="0" y="4249742"/>
          <a:ext cx="41696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4F7A8-7465-5846-94F7-6FAA5BB0BC14}">
      <dsp:nvSpPr>
        <dsp:cNvPr id="0" name=""/>
        <dsp:cNvSpPr/>
      </dsp:nvSpPr>
      <dsp:spPr>
        <a:xfrm>
          <a:off x="0" y="4249742"/>
          <a:ext cx="4169664" cy="1062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0" i="0" kern="1200"/>
            <a:t>Promising framework with potential for real-world adoption and future expansion.</a:t>
          </a:r>
          <a:endParaRPr lang="en-US" sz="2100" kern="1200"/>
        </a:p>
      </dsp:txBody>
      <dsp:txXfrm>
        <a:off x="0" y="4249742"/>
        <a:ext cx="4169664" cy="1062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FF561-4B8F-374F-BF84-03651A9F4926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2F4D1-7770-AA4D-9991-3AC886099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F4D1-7770-AA4D-9991-3AC8860990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8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We’ll take a quick look at the top three strengths that make </a:t>
            </a:r>
            <a:r>
              <a:rPr lang="en-CA" err="1"/>
              <a:t>ChatUniTest</a:t>
            </a:r>
            <a:r>
              <a:rPr lang="en-CA"/>
              <a:t> stand out in the world of automated unit test generation.”</a:t>
            </a:r>
            <a:br>
              <a:rPr lang="en-CA">
                <a:cs typeface="+mn-lt"/>
              </a:rPr>
            </a:br>
            <a:r>
              <a:rPr lang="en-CA"/>
              <a:t>“Our first strength is the </a:t>
            </a:r>
            <a:r>
              <a:rPr lang="en-CA" b="1"/>
              <a:t>Adaptive Focal Context Mechanism</a:t>
            </a:r>
            <a:r>
              <a:rPr lang="en-CA"/>
              <a:t>. </a:t>
            </a:r>
            <a:endParaRPr lang="en-US"/>
          </a:p>
          <a:p>
            <a:r>
              <a:rPr lang="en-CA"/>
              <a:t>One of the biggest challenges with LLM-based test generation is the context length limitation. </a:t>
            </a:r>
            <a:endParaRPr lang="en-US"/>
          </a:p>
          <a:p>
            <a:r>
              <a:rPr lang="en-CA" err="1"/>
              <a:t>ChatUniTest</a:t>
            </a:r>
            <a:r>
              <a:rPr lang="en-CA"/>
              <a:t> overcomes this by dynamically constructing a context that focuses only on the focal method and its dependencies while discarding irrelevant information. </a:t>
            </a:r>
            <a:endParaRPr lang="en-US"/>
          </a:p>
          <a:p>
            <a:r>
              <a:rPr lang="en-CA"/>
              <a:t>This ensures that the prompt remains within token limits, optimizing the amount of useful information that the LLM can process. </a:t>
            </a:r>
            <a:endParaRPr lang="en-US"/>
          </a:p>
          <a:p>
            <a:r>
              <a:rPr lang="en-CA"/>
              <a:t>As a result, </a:t>
            </a:r>
            <a:r>
              <a:rPr lang="en-CA" err="1"/>
              <a:t>ChatUniTest</a:t>
            </a:r>
            <a:r>
              <a:rPr lang="en-CA"/>
              <a:t> produces more accurate and context-aware unit tests.”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F4D1-7770-AA4D-9991-3AC8860990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“Next, we have the </a:t>
            </a:r>
            <a:r>
              <a:rPr lang="en-CA" b="1"/>
              <a:t>Generation-Validation-Repair Workflow</a:t>
            </a:r>
            <a:r>
              <a:rPr lang="en-CA"/>
              <a:t>. </a:t>
            </a:r>
            <a:r>
              <a:rPr lang="en-CA" err="1"/>
              <a:t>ChatUniTest</a:t>
            </a:r>
            <a:r>
              <a:rPr lang="en-CA"/>
              <a:t> follows a structured validation process that includes syntactic, compile, and runtime validation. This ensures that the generated tests not only compile successfully but also behave correctly at runtime. If errors occur, </a:t>
            </a:r>
            <a:r>
              <a:rPr lang="en-CA" err="1"/>
              <a:t>ChatUniTest</a:t>
            </a:r>
            <a:r>
              <a:rPr lang="en-CA"/>
              <a:t> applies </a:t>
            </a:r>
            <a:r>
              <a:rPr lang="en-CA" b="1"/>
              <a:t>rule-based repairs</a:t>
            </a:r>
            <a:r>
              <a:rPr lang="en-CA"/>
              <a:t> for common issues and </a:t>
            </a:r>
            <a:r>
              <a:rPr lang="en-CA" b="1"/>
              <a:t>LLM-based repairs</a:t>
            </a:r>
            <a:r>
              <a:rPr lang="en-CA"/>
              <a:t> for more complex problems. This comprehensive workflow significantly reduces the need for manual corrections, leading to more reliable unit tests.”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F4D1-7770-AA4D-9991-3AC8860990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97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“Finally, </a:t>
            </a:r>
            <a:r>
              <a:rPr lang="en-CA" err="1"/>
              <a:t>ChatUniTest</a:t>
            </a:r>
            <a:r>
              <a:rPr lang="en-CA"/>
              <a:t> delivers </a:t>
            </a:r>
            <a:r>
              <a:rPr lang="en-CA" b="1"/>
              <a:t>superior performance and broad applicability</a:t>
            </a:r>
            <a:r>
              <a:rPr lang="en-CA"/>
              <a:t>. In evaluations, it achieved the highest overall line coverage of 59.6%, outperforming </a:t>
            </a:r>
            <a:r>
              <a:rPr lang="en-CA" err="1"/>
              <a:t>EvoSuite</a:t>
            </a:r>
            <a:r>
              <a:rPr lang="en-CA"/>
              <a:t> and </a:t>
            </a:r>
            <a:r>
              <a:rPr lang="en-CA" err="1"/>
              <a:t>TestSpark</a:t>
            </a:r>
            <a:r>
              <a:rPr lang="en-CA"/>
              <a:t>. It also demonstrates reliability across various Java projects, including both well-documented and undocumented codebases. Moreover, </a:t>
            </a:r>
            <a:r>
              <a:rPr lang="en-CA" err="1"/>
              <a:t>ChatUniTest</a:t>
            </a:r>
            <a:r>
              <a:rPr lang="en-CA"/>
              <a:t> seamlessly integrates with development environments through its Maven and IntelliJ IDEA plugins, making it accessible and easy to use for both researchers and developers.”</a:t>
            </a:r>
            <a:br>
              <a:rPr lang="en-US">
                <a:cs typeface="+mn-lt"/>
              </a:rPr>
            </a:br>
            <a:br>
              <a:rPr lang="en-US">
                <a:cs typeface="+mn-lt"/>
              </a:rPr>
            </a:br>
            <a:r>
              <a:rPr lang="en-CA"/>
              <a:t>“To summarize, </a:t>
            </a:r>
            <a:r>
              <a:rPr lang="en-CA" b="1" err="1"/>
              <a:t>ChatUniTest</a:t>
            </a:r>
            <a:r>
              <a:rPr lang="en-CA"/>
              <a:t> optimizes context for better prompts, validates and repairs generated tests effectively, and delivers exceptional performance across diverse projects. These strengths make it a powerful and reliable framework for automated unit test generation.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F4D1-7770-AA4D-9991-3AC8860990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95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/>
              <a:t>Introduction (30 sec)</a:t>
            </a:r>
            <a:endParaRPr lang="en-US"/>
          </a:p>
          <a:p>
            <a:r>
              <a:rPr lang="en-CA"/>
              <a:t>“Hello everyone! Today, I’m excited to discuss potential improvements for </a:t>
            </a:r>
            <a:r>
              <a:rPr lang="en-CA" b="1" err="1"/>
              <a:t>ChatUniTest</a:t>
            </a:r>
            <a:r>
              <a:rPr lang="en-CA"/>
              <a:t>, an innovative LLM-based test generation framework. While </a:t>
            </a:r>
            <a:r>
              <a:rPr lang="en-CA" err="1"/>
              <a:t>ChatUniTest</a:t>
            </a:r>
            <a:r>
              <a:rPr lang="en-CA"/>
              <a:t> already offers impressive performance and accuracy, there are several ways to enhance its capabilities further. We will explore three key suggestions to strengthen the framework and extend its applicability.”</a:t>
            </a:r>
            <a:endParaRPr lang="en-US"/>
          </a:p>
          <a:p>
            <a:r>
              <a:rPr lang="en-CA" b="1"/>
              <a:t>Improvement 1 – Enhanced Adaptive Focal Context Generation (1 min)</a:t>
            </a:r>
            <a:endParaRPr lang="en-US"/>
          </a:p>
          <a:p>
            <a:r>
              <a:rPr lang="en-CA"/>
              <a:t>“The first suggestion is to </a:t>
            </a:r>
            <a:r>
              <a:rPr lang="en-CA" b="1"/>
              <a:t>enhance the adaptive focal context generation</a:t>
            </a:r>
            <a:r>
              <a:rPr lang="en-CA"/>
              <a:t> mechanism. While </a:t>
            </a:r>
            <a:r>
              <a:rPr lang="en-CA" err="1"/>
              <a:t>ChatUniTest</a:t>
            </a:r>
            <a:r>
              <a:rPr lang="en-CA"/>
              <a:t> dynamically includes method and class dependencies in the prompt, it may still exclude relevant data when token limits are exceeded. To improve this, we suggest integrating </a:t>
            </a:r>
            <a:r>
              <a:rPr lang="en-CA" b="1"/>
              <a:t>context optimization models</a:t>
            </a:r>
            <a:r>
              <a:rPr lang="en-CA"/>
              <a:t> that dynamically prioritize the most relevant information using </a:t>
            </a:r>
            <a:r>
              <a:rPr lang="en-CA" b="1"/>
              <a:t>semantic analysis</a:t>
            </a:r>
            <a:r>
              <a:rPr lang="en-CA"/>
              <a:t>. This approach would allow </a:t>
            </a:r>
            <a:r>
              <a:rPr lang="en-CA" err="1"/>
              <a:t>ChatUniTest</a:t>
            </a:r>
            <a:r>
              <a:rPr lang="en-CA"/>
              <a:t> to make more informed decisions about which context elements to include, leading to more accurate and context-aware test generation.”</a:t>
            </a:r>
            <a:endParaRPr lang="en-US"/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F4D1-7770-AA4D-9991-3AC8860990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03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“Next, we recommend </a:t>
            </a:r>
            <a:r>
              <a:rPr lang="en-CA" b="1"/>
              <a:t>expanding language support</a:t>
            </a:r>
            <a:r>
              <a:rPr lang="en-CA"/>
              <a:t> beyond Java. Currently, </a:t>
            </a:r>
            <a:r>
              <a:rPr lang="en-CA" err="1"/>
              <a:t>ChatUniTest</a:t>
            </a:r>
            <a:r>
              <a:rPr lang="en-CA"/>
              <a:t> is limited to Java projects, which restricts its adoption in diverse programming environments. By extending support to popular languages such as </a:t>
            </a:r>
            <a:r>
              <a:rPr lang="en-CA" b="1"/>
              <a:t>Python, C#, JavaScript, and Go</a:t>
            </a:r>
            <a:r>
              <a:rPr lang="en-CA"/>
              <a:t>, and introducing language-specific analysis and prompt templates, </a:t>
            </a:r>
            <a:r>
              <a:rPr lang="en-CA" err="1"/>
              <a:t>ChatUniTest</a:t>
            </a:r>
            <a:r>
              <a:rPr lang="en-CA"/>
              <a:t> could become a versatile tool that caters to a wider range of developers and researchers. This would make it applicable across various software ecosystems.”</a:t>
            </a:r>
            <a:endParaRPr lang="en-US"/>
          </a:p>
          <a:p>
            <a:endParaRPr lang="en-CA" b="1">
              <a:latin typeface="Aptos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F4D1-7770-AA4D-9991-3AC8860990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10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“Finally, </a:t>
            </a:r>
            <a:r>
              <a:rPr lang="en-CA" err="1"/>
              <a:t>ChatUniTest</a:t>
            </a:r>
            <a:r>
              <a:rPr lang="en-CA"/>
              <a:t> can be enhanced by </a:t>
            </a:r>
            <a:r>
              <a:rPr lang="en-CA" b="1"/>
              <a:t>integrating performance and security testing</a:t>
            </a:r>
            <a:r>
              <a:rPr lang="en-CA"/>
              <a:t> capabilities. While the current focus is on unit test generation, adding modules for </a:t>
            </a:r>
            <a:r>
              <a:rPr lang="en-CA" b="1"/>
              <a:t>performance testing</a:t>
            </a:r>
            <a:r>
              <a:rPr lang="en-CA"/>
              <a:t> would enable the evaluation of execution time and resource usage of generated tests. Similarly, incorporating </a:t>
            </a:r>
            <a:r>
              <a:rPr lang="en-CA" b="1"/>
              <a:t>security testing checks</a:t>
            </a:r>
            <a:r>
              <a:rPr lang="en-CA"/>
              <a:t> would help identify vulnerabilities and ensure secure code practices. These additions would significantly increase the reliability and robustness of </a:t>
            </a:r>
            <a:r>
              <a:rPr lang="en-CA" err="1"/>
              <a:t>ChatUniTest’s</a:t>
            </a:r>
            <a:r>
              <a:rPr lang="en-CA"/>
              <a:t> output in real-world applications.”</a:t>
            </a:r>
            <a:endParaRPr lang="en-US"/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F4D1-7770-AA4D-9991-3AC8860990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8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4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8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5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0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2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0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6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0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51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3FCE6-1058-B129-8A07-E485E10FEC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813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508F7DC-CA28-4ACE-AF79-D7E98ED1B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B20218-A500-457C-B65C-F3D198B1F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2C4CC-276C-BE11-4670-8CB18997D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8686796" cy="233424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 err="1">
                <a:solidFill>
                  <a:srgbClr val="FFFFFF"/>
                </a:solidFill>
              </a:rPr>
              <a:t>ChatUniTest</a:t>
            </a:r>
            <a:r>
              <a:rPr lang="en-US" sz="5000" dirty="0">
                <a:solidFill>
                  <a:srgbClr val="FFFFFF"/>
                </a:solidFill>
              </a:rPr>
              <a:t>: A Framework for LLM-based Test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95A3-CF2B-17AD-2637-940CED923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3552826"/>
            <a:ext cx="8720710" cy="2653653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6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59500-E8E5-149D-5CF2-7D7DAE200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288536" cy="33649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Improvement 1 - </a:t>
            </a:r>
            <a:r>
              <a:rPr lang="en-CA" sz="3700" b="1" i="0" u="none" strike="noStrike">
                <a:effectLst/>
                <a:latin typeface="Times New Roman" panose="02020603050405020304" pitchFamily="18" charset="0"/>
              </a:rPr>
              <a:t>Enhanced Adaptive Focal Context Generation</a:t>
            </a:r>
            <a:r>
              <a:rPr lang="en-CA" sz="3700" b="0" i="0" u="none" strike="noStrike">
                <a:effectLst/>
                <a:latin typeface="Times New Roman" panose="02020603050405020304" pitchFamily="18" charset="0"/>
              </a:rPr>
              <a:t> </a:t>
            </a:r>
            <a:br>
              <a:rPr lang="en-CA" sz="3700" b="0" i="0" u="none" strike="noStrike">
                <a:effectLst/>
                <a:latin typeface="Times New Roman" panose="02020603050405020304" pitchFamily="18" charset="0"/>
              </a:rPr>
            </a:br>
            <a:endParaRPr lang="en-US" sz="37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91E908F-EF1E-2FDB-BE4D-3F4C56B2F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7A2980E-8F82-6B7D-A838-277407403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3173195-FCAE-814B-EC85-2473305CB0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550867"/>
              </p:ext>
            </p:extLst>
          </p:nvPr>
        </p:nvGraphicFramePr>
        <p:xfrm>
          <a:off x="5532120" y="978408"/>
          <a:ext cx="6144768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375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25FAC-6A4A-198F-57EB-4DF3753A2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Improvements </a:t>
            </a:r>
            <a:r>
              <a:rPr lang="en-CA" sz="3700" b="1" i="0" u="none" strike="noStrike">
                <a:effectLst/>
                <a:latin typeface="Times New Roman" panose="02020603050405020304" pitchFamily="18" charset="0"/>
              </a:rPr>
              <a:t>2 – Broader Support for Multiple Programming Languages</a:t>
            </a:r>
            <a:r>
              <a:rPr lang="en-CA" sz="3700" b="0" i="0" u="none" strike="noStrike">
                <a:effectLst/>
                <a:latin typeface="Times New Roman" panose="02020603050405020304" pitchFamily="18" charset="0"/>
              </a:rPr>
              <a:t> </a:t>
            </a:r>
            <a:br>
              <a:rPr lang="en-CA" sz="3700" b="0" i="0" u="none" strike="noStrike">
                <a:effectLst/>
                <a:latin typeface="Times New Roman" panose="02020603050405020304" pitchFamily="18" charset="0"/>
              </a:rPr>
            </a:br>
            <a:endParaRPr lang="en-US" sz="37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9FED27-FD19-E3F3-7075-093ABE5375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513882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4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A50AD-BE25-9F41-1F33-F7D08704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288536" cy="33649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Improvements 3 - </a:t>
            </a:r>
            <a:r>
              <a:rPr lang="en-CA" b="1" i="0" u="none" strike="noStrike">
                <a:effectLst/>
                <a:latin typeface="Times New Roman" panose="02020603050405020304" pitchFamily="18" charset="0"/>
              </a:rPr>
              <a:t>Integration of Performance and Security Testing</a:t>
            </a:r>
            <a:r>
              <a:rPr lang="en-CA" b="0" i="0" u="none" strike="noStrike"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91E908F-EF1E-2FDB-BE4D-3F4C56B2F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7A2980E-8F82-6B7D-A838-277407403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FE4F2E5-0E36-23FD-F476-AD3606F2C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479532"/>
              </p:ext>
            </p:extLst>
          </p:nvPr>
        </p:nvGraphicFramePr>
        <p:xfrm>
          <a:off x="5532120" y="978408"/>
          <a:ext cx="6144768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884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A96C6-058F-B8D4-58FF-B9E2CA02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rown paper with black text on it&#10;&#10;AI-generated content may be incorrect.">
            <a:extLst>
              <a:ext uri="{FF2B5EF4-FFF2-40B4-BE49-F238E27FC236}">
                <a16:creationId xmlns:a16="http://schemas.microsoft.com/office/drawing/2014/main" id="{D4635ECE-CB9D-5755-B2B3-E27C3A4AD9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438" r="1" b="8439"/>
          <a:stretch/>
        </p:blipFill>
        <p:spPr>
          <a:xfrm>
            <a:off x="517866" y="2429691"/>
            <a:ext cx="6281929" cy="39163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</p:pic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6ACB6DEB-6813-F6E6-D246-22C13EA61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896794"/>
              </p:ext>
            </p:extLst>
          </p:nvPr>
        </p:nvGraphicFramePr>
        <p:xfrm>
          <a:off x="7498080" y="1033272"/>
          <a:ext cx="4169664" cy="5312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0731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D5D53-AD14-9346-1AD0-D8BB4305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11650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FA5280-6EA6-5E00-E228-89935D914A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424573"/>
              </p:ext>
            </p:extLst>
          </p:nvPr>
        </p:nvGraphicFramePr>
        <p:xfrm>
          <a:off x="5065776" y="978408"/>
          <a:ext cx="6620256" cy="537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38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02776-56A3-3EC1-2219-F87E6DC8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n-US" sz="3400"/>
              <a:t>Key Contributions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6527C1E-DD56-28BE-710B-C1E21D96C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633057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95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E5F2F-519F-4E5B-BEC0-63C116A46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672584" cy="17830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Strength 1 – Adaptive Focal Context Mechanism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7258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9AF1ED-B4DF-4FC4-0966-1A758E6CA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5582" y="611650"/>
            <a:ext cx="583387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8299225A-D177-6397-7FDC-3A81C9E34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867" y="3152503"/>
            <a:ext cx="3193501" cy="3193501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E23D5ED-F406-3B16-7EA9-08248D791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3016" y="1033272"/>
            <a:ext cx="5833872" cy="5312664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ts val="1200"/>
              </a:spcBef>
              <a:spcAft>
                <a:spcPts val="1200"/>
              </a:spcAft>
              <a:buFont typeface="Symbol" pitchFamily="2" charset="2"/>
              <a:buChar char=""/>
            </a:pPr>
            <a:r>
              <a:rPr lang="en-CA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Addresses the </a:t>
            </a:r>
            <a:r>
              <a:rPr lang="en-CA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context length limitation</a:t>
            </a:r>
            <a:r>
              <a:rPr lang="en-CA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LLMs.</a:t>
            </a:r>
          </a:p>
          <a:p>
            <a:pPr marL="342900" lvl="0" indent="-342900">
              <a:spcBef>
                <a:spcPts val="1200"/>
              </a:spcBef>
              <a:spcAft>
                <a:spcPts val="1200"/>
              </a:spcAft>
              <a:buFont typeface="Symbol" pitchFamily="2" charset="2"/>
              <a:buChar char=""/>
            </a:pPr>
            <a:r>
              <a:rPr lang="en-CA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Dynamically formulates a context with essential details about the focal method and dependencies.</a:t>
            </a:r>
          </a:p>
          <a:p>
            <a:pPr marL="342900" lvl="0" indent="-342900">
              <a:spcBef>
                <a:spcPts val="1200"/>
              </a:spcBef>
              <a:spcAft>
                <a:spcPts val="1200"/>
              </a:spcAft>
              <a:buFont typeface="Symbol" pitchFamily="2" charset="2"/>
              <a:buChar char=""/>
            </a:pPr>
            <a:r>
              <a:rPr lang="en-CA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Optimizes prompt content by removing irrelevant information to stay within token limits.</a:t>
            </a:r>
          </a:p>
          <a:p>
            <a:pPr marL="342900" lvl="0" indent="-342900">
              <a:spcBef>
                <a:spcPts val="1200"/>
              </a:spcBef>
              <a:spcAft>
                <a:spcPts val="1200"/>
              </a:spcAft>
              <a:buFont typeface="Symbol" pitchFamily="2" charset="2"/>
              <a:buChar char=""/>
            </a:pPr>
            <a:r>
              <a:rPr lang="en-CA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Ensures that the LLM processes accurate and concise context, leading to higher-quality unit test generation.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3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80381-9AE0-FC4F-D954-2D73D759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Strength 2 – Generation-Validation-Repair Workflow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444F-C9CF-5BB5-E396-6D6683A4A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263640" cy="376732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Symbol" pitchFamily="2" charset="2"/>
              <a:buChar char=""/>
            </a:pPr>
            <a:r>
              <a:rPr lang="en-CA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Follows a </a:t>
            </a:r>
            <a:r>
              <a:rPr lang="en-CA" sz="1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three-step validation process</a:t>
            </a:r>
            <a:r>
              <a:rPr lang="en-CA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ensure generated tests are accurate: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CA" sz="1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Syntactic validation:</a:t>
            </a:r>
            <a:r>
              <a:rPr lang="en-CA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Checks for syntax errors.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CA" sz="1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Compile validation:</a:t>
            </a:r>
            <a:r>
              <a:rPr lang="en-CA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Detects missing symbols and dependencies.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CA" sz="1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Runtime validation:</a:t>
            </a:r>
            <a:r>
              <a:rPr lang="en-CA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Identifies assertion errors or runtime exceptions.</a:t>
            </a:r>
          </a:p>
          <a:p>
            <a:pPr marL="342900" lvl="0" indent="-3429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Symbol" pitchFamily="2" charset="2"/>
              <a:buChar char=""/>
            </a:pPr>
            <a:r>
              <a:rPr lang="en-CA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Applies </a:t>
            </a:r>
            <a:r>
              <a:rPr lang="en-CA" sz="1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rule-based repairs</a:t>
            </a:r>
            <a:r>
              <a:rPr lang="en-CA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predictable issues and </a:t>
            </a:r>
            <a:r>
              <a:rPr lang="en-CA" sz="1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LLM-based repairs</a:t>
            </a:r>
            <a:r>
              <a:rPr lang="en-CA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unexpected errors.</a:t>
            </a:r>
          </a:p>
          <a:p>
            <a:pPr marL="342900" lvl="0" indent="-3429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Symbol" pitchFamily="2" charset="2"/>
              <a:buChar char=""/>
            </a:pPr>
            <a:r>
              <a:rPr lang="en-CA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Reduces the need for manual corrections, improving the accuracy and reliability of generated tests.</a:t>
            </a:r>
          </a:p>
          <a:p>
            <a:pPr>
              <a:lnSpc>
                <a:spcPct val="100000"/>
              </a:lnSpc>
            </a:pPr>
            <a:endParaRPr lang="en-US" sz="1400"/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61329702-295A-100E-0914-FBD4CBA23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6492" y="976160"/>
            <a:ext cx="4364590" cy="43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6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55A71-206E-A307-3F19-7689F0BC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672584" cy="17830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Strength 3 – Superior Performance and Broad Applicability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7258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9AF1ED-B4DF-4FC4-0966-1A758E6CA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5582" y="611650"/>
            <a:ext cx="583387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696AA676-746B-8648-0D9D-13DEF04D5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867" y="3152503"/>
            <a:ext cx="3193501" cy="31935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5179-B347-82E4-1581-DB07BD97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3016" y="1033272"/>
            <a:ext cx="5833872" cy="5312664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ts val="1200"/>
              </a:spcBef>
              <a:spcAft>
                <a:spcPts val="1200"/>
              </a:spcAft>
              <a:buFont typeface="Symbol" pitchFamily="2" charset="2"/>
              <a:buChar char=""/>
            </a:pPr>
            <a:r>
              <a:rPr lang="en-C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Achieves the </a:t>
            </a:r>
            <a:r>
              <a:rPr lang="en-CA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highest overall line coverage (59.6%)</a:t>
            </a:r>
            <a:r>
              <a:rPr lang="en-C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compared to </a:t>
            </a:r>
            <a:r>
              <a:rPr lang="en-CA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EvoSuite</a:t>
            </a:r>
            <a:r>
              <a:rPr lang="en-C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CA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TestSpark</a:t>
            </a:r>
            <a:r>
              <a:rPr lang="en-C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>
              <a:spcBef>
                <a:spcPts val="1200"/>
              </a:spcBef>
              <a:spcAft>
                <a:spcPts val="1200"/>
              </a:spcAft>
              <a:buFont typeface="Symbol" pitchFamily="2" charset="2"/>
              <a:buChar char=""/>
            </a:pPr>
            <a:r>
              <a:rPr lang="en-C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Demonstrates reliable performance across diverse Java projects, including both seen and unseen codebases.</a:t>
            </a:r>
          </a:p>
          <a:p>
            <a:pPr marL="342900" lvl="0" indent="-342900">
              <a:spcBef>
                <a:spcPts val="1200"/>
              </a:spcBef>
              <a:spcAft>
                <a:spcPts val="1200"/>
              </a:spcAft>
              <a:buFont typeface="Symbol" pitchFamily="2" charset="2"/>
              <a:buChar char=""/>
            </a:pPr>
            <a:r>
              <a:rPr lang="en-C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Seamlessly integrates with popular development environments:</a:t>
            </a: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CA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Maven plugin</a:t>
            </a:r>
            <a:r>
              <a:rPr lang="en-C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continuous integration.</a:t>
            </a: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CA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IntelliJ IDEA plugin</a:t>
            </a:r>
            <a:r>
              <a:rPr lang="en-C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real-time test generation.</a:t>
            </a:r>
          </a:p>
          <a:p>
            <a:pPr marL="342900" lvl="0" indent="-342900">
              <a:spcBef>
                <a:spcPts val="1200"/>
              </a:spcBef>
              <a:spcAft>
                <a:spcPts val="1200"/>
              </a:spcAft>
              <a:buFont typeface="Symbol" pitchFamily="2" charset="2"/>
              <a:buChar char=""/>
            </a:pPr>
            <a:r>
              <a:rPr lang="en-C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Suitable for developers and researchers looking to streamline unit test generation.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9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45AE9-D6E0-86EC-183F-B6E6C0D31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US" dirty="0"/>
              <a:t>Limitations 1 – Limited </a:t>
            </a:r>
            <a:r>
              <a:rPr lang="en-US" dirty="0" err="1"/>
              <a:t>Generalisation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FBFF23-A832-9BA5-4A83-008C68D75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750453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551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97F64-4122-ED16-505C-E3F55675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115568"/>
          </a:xfrm>
        </p:spPr>
        <p:txBody>
          <a:bodyPr>
            <a:normAutofit/>
          </a:bodyPr>
          <a:lstStyle/>
          <a:p>
            <a:r>
              <a:rPr lang="en-US" dirty="0"/>
              <a:t>Limitation 2 - </a:t>
            </a:r>
            <a:r>
              <a:rPr lang="en-CA" i="0" u="none" strike="noStrike" dirty="0">
                <a:effectLst/>
                <a:latin typeface="Times New Roman" panose="02020603050405020304" pitchFamily="18" charset="0"/>
              </a:rPr>
              <a:t>Simplistic Error Handling 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633356-CAFD-D102-781A-43DF695033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554735"/>
              </p:ext>
            </p:extLst>
          </p:nvPr>
        </p:nvGraphicFramePr>
        <p:xfrm>
          <a:off x="521208" y="2304288"/>
          <a:ext cx="6821424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964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23D16-1A2F-B541-EE9C-7BF304ED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dirty="0"/>
              <a:t>Limitation 3 - Token Limit and Scalability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4711DA-9A09-8BCE-4517-EAE8E8568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972350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431257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1407</Words>
  <Application>Microsoft Macintosh PowerPoint</Application>
  <PresentationFormat>Widescreen</PresentationFormat>
  <Paragraphs>97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Arial</vt:lpstr>
      <vt:lpstr>Bierstadt</vt:lpstr>
      <vt:lpstr>Calibri</vt:lpstr>
      <vt:lpstr>Courier New</vt:lpstr>
      <vt:lpstr>Symbol</vt:lpstr>
      <vt:lpstr>Times New Roman</vt:lpstr>
      <vt:lpstr>GestaltVTI</vt:lpstr>
      <vt:lpstr>ChatUniTest: A Framework for LLM-based Test Generation</vt:lpstr>
      <vt:lpstr>Introduction</vt:lpstr>
      <vt:lpstr>Key Contributions</vt:lpstr>
      <vt:lpstr>Strength 1 – Adaptive Focal Context Mechanism</vt:lpstr>
      <vt:lpstr>Strength 2 – Generation-Validation-Repair Workflow</vt:lpstr>
      <vt:lpstr>Strength 3 – Superior Performance and Broad Applicability</vt:lpstr>
      <vt:lpstr>Limitations 1 – Limited Generalisation</vt:lpstr>
      <vt:lpstr>Limitation 2 - Simplistic Error Handling </vt:lpstr>
      <vt:lpstr>Limitation 3 - Token Limit and Scalability</vt:lpstr>
      <vt:lpstr>Improvement 1 - Enhanced Adaptive Focal Context Generation  </vt:lpstr>
      <vt:lpstr>Improvements 2 – Broader Support for Multiple Programming Languages  </vt:lpstr>
      <vt:lpstr>Improvements 3 - Integration of Performance and Security Testing 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Astha Singh</dc:creator>
  <cp:lastModifiedBy>Astha Singh</cp:lastModifiedBy>
  <cp:revision>4</cp:revision>
  <dcterms:created xsi:type="dcterms:W3CDTF">2025-03-21T14:59:55Z</dcterms:created>
  <dcterms:modified xsi:type="dcterms:W3CDTF">2025-05-06T18:45:58Z</dcterms:modified>
</cp:coreProperties>
</file>