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359DA90-D89D-4043-AD11-76552530D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Sales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BEA33D20-A6B0-4A8F-B033-B709B860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05-01-2024 00:25:07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xmlns="" id="{84BAD6CE-8650-4A68-8873-DB9ADD9B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786062"/>
            <a:ext cx="7562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- Revenue Analysis">
            <a:extLst>
              <a:ext uri="{FF2B5EF4-FFF2-40B4-BE49-F238E27FC236}">
                <a16:creationId xmlns:a16="http://schemas.microsoft.com/office/drawing/2014/main" xmlns="" id="{73B33A96-73F3-4255-A2BD-21738FB6A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fit">
            <a:extLst>
              <a:ext uri="{FF2B5EF4-FFF2-40B4-BE49-F238E27FC236}">
                <a16:creationId xmlns:a16="http://schemas.microsoft.com/office/drawing/2014/main" xmlns="" id="{7B32840C-1B6B-4D9D-84B6-F09FDAE7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128837"/>
            <a:ext cx="1143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ofit Margin By Markets">
            <a:extLst>
              <a:ext uri="{FF2B5EF4-FFF2-40B4-BE49-F238E27FC236}">
                <a16:creationId xmlns:a16="http://schemas.microsoft.com/office/drawing/2014/main" xmlns="" id="{BE5A805F-4B34-4929-8C2A-5439BCED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67"/>
            <a:ext cx="12192000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rofit Trend">
            <a:extLst>
              <a:ext uri="{FF2B5EF4-FFF2-40B4-BE49-F238E27FC236}">
                <a16:creationId xmlns:a16="http://schemas.microsoft.com/office/drawing/2014/main" xmlns="" id="{0DCB732F-A8B5-49E8-85F4-B44EA66D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6" y="0"/>
            <a:ext cx="7762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ustomer Table">
            <a:extLst>
              <a:ext uri="{FF2B5EF4-FFF2-40B4-BE49-F238E27FC236}">
                <a16:creationId xmlns:a16="http://schemas.microsoft.com/office/drawing/2014/main" xmlns="" id="{60AF85F5-A9AA-42C2-B6DA-9FEF8C75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46" y="0"/>
            <a:ext cx="4773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Pie Chart">
            <a:extLst>
              <a:ext uri="{FF2B5EF4-FFF2-40B4-BE49-F238E27FC236}">
                <a16:creationId xmlns:a16="http://schemas.microsoft.com/office/drawing/2014/main" xmlns="" id="{C000790E-3563-4C35-AB33-D0066CC9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0" y="0"/>
            <a:ext cx="11611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- Profit Analysis">
            <a:extLst>
              <a:ext uri="{FF2B5EF4-FFF2-40B4-BE49-F238E27FC236}">
                <a16:creationId xmlns:a16="http://schemas.microsoft.com/office/drawing/2014/main" xmlns="" id="{78209491-35DF-41E1-86E4-FE1D0D2D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0AE0D6BE-F9C9-4A45-B92A-7BC92BD5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628775"/>
            <a:ext cx="2095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xmlns="" id="{AB5B3ACD-31A7-434A-8BD6-A2FAC873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728787"/>
            <a:ext cx="2095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01FD3D62-1EB7-421F-B6E9-2E88B56A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396"/>
            <a:ext cx="12192000" cy="59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xmlns="" id="{EA1839EE-1F60-4DFE-BBA3-0D394BBA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257"/>
            <a:ext cx="12192000" cy="60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xmlns="" id="{72952889-CD2A-4D7D-86F6-5C5BB093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028"/>
            <a:ext cx="12192000" cy="30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xmlns="" id="{27CFF20C-886A-4233-8128-38FCD5B58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028"/>
            <a:ext cx="12192000" cy="30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xmlns="" id="{2952F314-34B2-46A0-BE38-213A0D7C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" y="0"/>
            <a:ext cx="10893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xmlns="" id="{50009F48-4078-4237-9457-046CF483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295525"/>
            <a:ext cx="23050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Custom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Sales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tableau</dc:title>
  <dc:creator/>
  <cp:lastModifiedBy>S</cp:lastModifiedBy>
  <cp:revision>1</cp:revision>
  <dcterms:created xsi:type="dcterms:W3CDTF">2024-01-04T18:55:33Z</dcterms:created>
  <dcterms:modified xsi:type="dcterms:W3CDTF">2024-01-04T18:58:31Z</dcterms:modified>
</cp:coreProperties>
</file>