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447" r:id="rId2"/>
    <p:sldId id="3749" r:id="rId3"/>
  </p:sldIdLst>
  <p:sldSz cx="12192000" cy="6858000"/>
  <p:notesSz cx="6858000" cy="9144000"/>
  <p:custDataLst>
    <p:tags r:id="rId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5E0E-44C9-4E41-BDF3-408CFEA77469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21DE1-A7FF-4971-8961-E4B01CCED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DB6A-E92B-415B-AFB4-9C72D4A9006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384175" y="484188"/>
            <a:ext cx="6096000" cy="3429000"/>
          </a:xfrm>
        </p:spPr>
      </p:sp>
    </p:spTree>
    <p:extLst>
      <p:ext uri="{BB962C8B-B14F-4D97-AF65-F5344CB8AC3E}">
        <p14:creationId xmlns:p14="http://schemas.microsoft.com/office/powerpoint/2010/main" val="4969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0A5BBA">
              <a:alpha val="90000"/>
            </a:srgbClr>
          </a:solidFill>
        </p:spPr>
        <p:txBody>
          <a:bodyPr lIns="182880" tIns="137160">
            <a:noAutofit/>
          </a:bodyPr>
          <a:lstStyle>
            <a:lvl1pPr marL="5715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Segoe UI Light" pitchFamily="34" charset="0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9277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FABDC5C9-1BF5-40B9-BC40-C2C6547CDD71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Terraform Modules Pipeline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23">
            <a:extLst>
              <a:ext uri="{FF2B5EF4-FFF2-40B4-BE49-F238E27FC236}">
                <a16:creationId xmlns:a16="http://schemas.microsoft.com/office/drawing/2014/main" id="{3208EE32-8C79-406E-BC16-D2AB8D338F2E}"/>
              </a:ext>
            </a:extLst>
          </p:cNvPr>
          <p:cNvSpPr/>
          <p:nvPr/>
        </p:nvSpPr>
        <p:spPr>
          <a:xfrm>
            <a:off x="511758" y="2994813"/>
            <a:ext cx="2306654" cy="3220874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65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TF-Module Repo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D3E3F6AA-13EE-4810-BE29-E424F6690578}"/>
              </a:ext>
            </a:extLst>
          </p:cNvPr>
          <p:cNvSpPr/>
          <p:nvPr/>
        </p:nvSpPr>
        <p:spPr>
          <a:xfrm>
            <a:off x="4222779" y="4148676"/>
            <a:ext cx="6084042" cy="2071602"/>
          </a:xfrm>
          <a:prstGeom prst="rect">
            <a:avLst/>
          </a:prstGeom>
          <a:solidFill>
            <a:srgbClr val="DD5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PullRequest</a:t>
            </a: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Automation</a:t>
            </a:r>
          </a:p>
        </p:txBody>
      </p:sp>
      <p:cxnSp>
        <p:nvCxnSpPr>
          <p:cNvPr id="12" name="Connector: Elbow 2">
            <a:extLst>
              <a:ext uri="{FF2B5EF4-FFF2-40B4-BE49-F238E27FC236}">
                <a16:creationId xmlns:a16="http://schemas.microsoft.com/office/drawing/2014/main" id="{50FF7565-95C2-4801-904F-751CD294E2B1}"/>
              </a:ext>
            </a:extLst>
          </p:cNvPr>
          <p:cNvCxnSpPr>
            <a:cxnSpLocks/>
          </p:cNvCxnSpPr>
          <p:nvPr/>
        </p:nvCxnSpPr>
        <p:spPr>
          <a:xfrm rot="10800000">
            <a:off x="855104" y="5107378"/>
            <a:ext cx="190593" cy="429902"/>
          </a:xfrm>
          <a:prstGeom prst="bentConnector2">
            <a:avLst/>
          </a:prstGeom>
          <a:ln w="47625">
            <a:solidFill>
              <a:srgbClr val="66666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">
            <a:extLst>
              <a:ext uri="{FF2B5EF4-FFF2-40B4-BE49-F238E27FC236}">
                <a16:creationId xmlns:a16="http://schemas.microsoft.com/office/drawing/2014/main" id="{2F659971-1629-452D-A499-BC8AC8998ACC}"/>
              </a:ext>
            </a:extLst>
          </p:cNvPr>
          <p:cNvGrpSpPr/>
          <p:nvPr/>
        </p:nvGrpSpPr>
        <p:grpSpPr>
          <a:xfrm>
            <a:off x="1045697" y="5235486"/>
            <a:ext cx="1673375" cy="601232"/>
            <a:chOff x="5455345" y="3912946"/>
            <a:chExt cx="2116876" cy="731624"/>
          </a:xfrm>
        </p:grpSpPr>
        <p:sp>
          <p:nvSpPr>
            <p:cNvPr id="14" name="Rectangle: Folded Corner 19">
              <a:extLst>
                <a:ext uri="{FF2B5EF4-FFF2-40B4-BE49-F238E27FC236}">
                  <a16:creationId xmlns:a16="http://schemas.microsoft.com/office/drawing/2014/main" id="{93340D43-5998-4D28-8FE8-00434B7C27A4}"/>
                </a:ext>
              </a:extLst>
            </p:cNvPr>
            <p:cNvSpPr/>
            <p:nvPr/>
          </p:nvSpPr>
          <p:spPr>
            <a:xfrm>
              <a:off x="5455345" y="3912946"/>
              <a:ext cx="1959492" cy="731624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" name="Rectangle: Folded Corner 19">
              <a:extLst>
                <a:ext uri="{FF2B5EF4-FFF2-40B4-BE49-F238E27FC236}">
                  <a16:creationId xmlns:a16="http://schemas.microsoft.com/office/drawing/2014/main" id="{430B6DB3-7E7E-4D27-8194-AC6629227729}"/>
                </a:ext>
              </a:extLst>
            </p:cNvPr>
            <p:cNvSpPr/>
            <p:nvPr/>
          </p:nvSpPr>
          <p:spPr>
            <a:xfrm>
              <a:off x="5455345" y="4060404"/>
              <a:ext cx="2116876" cy="584165"/>
            </a:xfrm>
            <a:prstGeom prst="parallelogram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feature-branch</a:t>
              </a: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271C212D-8836-4A5F-8CB3-BDC05382B73F}"/>
              </a:ext>
            </a:extLst>
          </p:cNvPr>
          <p:cNvGrpSpPr/>
          <p:nvPr/>
        </p:nvGrpSpPr>
        <p:grpSpPr>
          <a:xfrm>
            <a:off x="671422" y="4509490"/>
            <a:ext cx="1673375" cy="601232"/>
            <a:chOff x="5455345" y="3912946"/>
            <a:chExt cx="2116876" cy="731624"/>
          </a:xfrm>
        </p:grpSpPr>
        <p:sp>
          <p:nvSpPr>
            <p:cNvPr id="17" name="Rectangle: Folded Corner 19">
              <a:extLst>
                <a:ext uri="{FF2B5EF4-FFF2-40B4-BE49-F238E27FC236}">
                  <a16:creationId xmlns:a16="http://schemas.microsoft.com/office/drawing/2014/main" id="{B8C828CC-A756-4425-BA18-CCB4D049EC86}"/>
                </a:ext>
              </a:extLst>
            </p:cNvPr>
            <p:cNvSpPr/>
            <p:nvPr/>
          </p:nvSpPr>
          <p:spPr>
            <a:xfrm>
              <a:off x="5455345" y="3912946"/>
              <a:ext cx="1959492" cy="731624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Rectangle: Folded Corner 19">
              <a:extLst>
                <a:ext uri="{FF2B5EF4-FFF2-40B4-BE49-F238E27FC236}">
                  <a16:creationId xmlns:a16="http://schemas.microsoft.com/office/drawing/2014/main" id="{6798B97B-EE78-47E3-B677-836E37771D02}"/>
                </a:ext>
              </a:extLst>
            </p:cNvPr>
            <p:cNvSpPr/>
            <p:nvPr/>
          </p:nvSpPr>
          <p:spPr>
            <a:xfrm>
              <a:off x="5455345" y="4060404"/>
              <a:ext cx="2116876" cy="584165"/>
            </a:xfrm>
            <a:prstGeom prst="parallelogram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main</a:t>
              </a:r>
            </a:p>
          </p:txBody>
        </p:sp>
      </p:grpSp>
      <p:sp>
        <p:nvSpPr>
          <p:cNvPr id="20" name="Rectangle 31">
            <a:extLst>
              <a:ext uri="{FF2B5EF4-FFF2-40B4-BE49-F238E27FC236}">
                <a16:creationId xmlns:a16="http://schemas.microsoft.com/office/drawing/2014/main" id="{562986D9-3BD6-4D54-A733-7722E07CE48A}"/>
              </a:ext>
            </a:extLst>
          </p:cNvPr>
          <p:cNvSpPr/>
          <p:nvPr/>
        </p:nvSpPr>
        <p:spPr>
          <a:xfrm>
            <a:off x="4463359" y="4977035"/>
            <a:ext cx="1228687" cy="85880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 Trigger:</a:t>
            </a:r>
          </a:p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CheckPR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4" name="Graphic 1">
            <a:extLst>
              <a:ext uri="{FF2B5EF4-FFF2-40B4-BE49-F238E27FC236}">
                <a16:creationId xmlns:a16="http://schemas.microsoft.com/office/drawing/2014/main" id="{EF84BB66-ADEC-456F-9E01-2EE1B2779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37" y="3728788"/>
            <a:ext cx="691675" cy="691675"/>
          </a:xfrm>
          <a:prstGeom prst="rect">
            <a:avLst/>
          </a:prstGeom>
        </p:spPr>
      </p:pic>
      <p:cxnSp>
        <p:nvCxnSpPr>
          <p:cNvPr id="31" name="Connector: Elbow 34">
            <a:extLst>
              <a:ext uri="{FF2B5EF4-FFF2-40B4-BE49-F238E27FC236}">
                <a16:creationId xmlns:a16="http://schemas.microsoft.com/office/drawing/2014/main" id="{8062FC5B-ADA6-47DD-B9C1-BFBFF7AB26A5}"/>
              </a:ext>
            </a:extLst>
          </p:cNvPr>
          <p:cNvCxnSpPr>
            <a:cxnSpLocks/>
          </p:cNvCxnSpPr>
          <p:nvPr/>
        </p:nvCxnSpPr>
        <p:spPr>
          <a:xfrm>
            <a:off x="2719073" y="5616746"/>
            <a:ext cx="5112894" cy="0"/>
          </a:xfrm>
          <a:prstGeom prst="straightConnector1">
            <a:avLst/>
          </a:prstGeom>
          <a:ln w="12700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ylinder 23">
            <a:extLst>
              <a:ext uri="{FF2B5EF4-FFF2-40B4-BE49-F238E27FC236}">
                <a16:creationId xmlns:a16="http://schemas.microsoft.com/office/drawing/2014/main" id="{C41E467E-4D95-4DB3-B683-258339FF7AB8}"/>
              </a:ext>
            </a:extLst>
          </p:cNvPr>
          <p:cNvSpPr/>
          <p:nvPr/>
        </p:nvSpPr>
        <p:spPr>
          <a:xfrm>
            <a:off x="511758" y="1250686"/>
            <a:ext cx="2306654" cy="1727677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/>
              <a:t>tf</a:t>
            </a:r>
            <a:r>
              <a:rPr lang="de-DE" dirty="0"/>
              <a:t>-pipeline-templates</a:t>
            </a:r>
          </a:p>
        </p:txBody>
      </p:sp>
      <p:pic>
        <p:nvPicPr>
          <p:cNvPr id="39" name="Graphic 1">
            <a:extLst>
              <a:ext uri="{FF2B5EF4-FFF2-40B4-BE49-F238E27FC236}">
                <a16:creationId xmlns:a16="http://schemas.microsoft.com/office/drawing/2014/main" id="{C2D18C04-7DAC-44A1-8AC2-6D81F061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22" y="2025903"/>
            <a:ext cx="691675" cy="691675"/>
          </a:xfrm>
          <a:prstGeom prst="rect">
            <a:avLst/>
          </a:prstGeom>
        </p:spPr>
      </p:pic>
      <p:grpSp>
        <p:nvGrpSpPr>
          <p:cNvPr id="40" name="Group 25">
            <a:extLst>
              <a:ext uri="{FF2B5EF4-FFF2-40B4-BE49-F238E27FC236}">
                <a16:creationId xmlns:a16="http://schemas.microsoft.com/office/drawing/2014/main" id="{E1B69385-6C67-44F5-9AFB-D6A7E1C2BA18}"/>
              </a:ext>
            </a:extLst>
          </p:cNvPr>
          <p:cNvGrpSpPr/>
          <p:nvPr/>
        </p:nvGrpSpPr>
        <p:grpSpPr>
          <a:xfrm>
            <a:off x="950401" y="2250563"/>
            <a:ext cx="1673375" cy="601232"/>
            <a:chOff x="5455345" y="3912946"/>
            <a:chExt cx="2116876" cy="731624"/>
          </a:xfrm>
        </p:grpSpPr>
        <p:sp>
          <p:nvSpPr>
            <p:cNvPr id="41" name="Rectangle: Folded Corner 19">
              <a:extLst>
                <a:ext uri="{FF2B5EF4-FFF2-40B4-BE49-F238E27FC236}">
                  <a16:creationId xmlns:a16="http://schemas.microsoft.com/office/drawing/2014/main" id="{EB7984A9-BACC-4AA0-8545-DEF7038F22FF}"/>
                </a:ext>
              </a:extLst>
            </p:cNvPr>
            <p:cNvSpPr/>
            <p:nvPr/>
          </p:nvSpPr>
          <p:spPr>
            <a:xfrm>
              <a:off x="5455345" y="3912946"/>
              <a:ext cx="1959492" cy="731624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Rectangle: Folded Corner 19">
              <a:extLst>
                <a:ext uri="{FF2B5EF4-FFF2-40B4-BE49-F238E27FC236}">
                  <a16:creationId xmlns:a16="http://schemas.microsoft.com/office/drawing/2014/main" id="{5C8AAA12-85B4-449B-9D58-9BA1370AE046}"/>
                </a:ext>
              </a:extLst>
            </p:cNvPr>
            <p:cNvSpPr/>
            <p:nvPr/>
          </p:nvSpPr>
          <p:spPr>
            <a:xfrm>
              <a:off x="5455345" y="4060404"/>
              <a:ext cx="2116876" cy="584165"/>
            </a:xfrm>
            <a:prstGeom prst="parallelogram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main</a:t>
              </a:r>
            </a:p>
          </p:txBody>
        </p:sp>
      </p:grpSp>
      <p:cxnSp>
        <p:nvCxnSpPr>
          <p:cNvPr id="43" name="Connector: Elbow 2">
            <a:extLst>
              <a:ext uri="{FF2B5EF4-FFF2-40B4-BE49-F238E27FC236}">
                <a16:creationId xmlns:a16="http://schemas.microsoft.com/office/drawing/2014/main" id="{B6E980AB-8360-4C89-90F8-2CD05C66B864}"/>
              </a:ext>
            </a:extLst>
          </p:cNvPr>
          <p:cNvCxnSpPr>
            <a:cxnSpLocks/>
            <a:stCxn id="20" idx="0"/>
            <a:endCxn id="42" idx="2"/>
          </p:cNvCxnSpPr>
          <p:nvPr/>
        </p:nvCxnSpPr>
        <p:spPr>
          <a:xfrm rot="16200000" flipV="1">
            <a:off x="2638103" y="2537435"/>
            <a:ext cx="2365267" cy="2513934"/>
          </a:xfrm>
          <a:prstGeom prst="bentConnector2">
            <a:avLst/>
          </a:prstGeom>
          <a:ln w="47625">
            <a:solidFill>
              <a:srgbClr val="66666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59ECB926-2A39-4A86-98C9-7EC060E53680}"/>
              </a:ext>
            </a:extLst>
          </p:cNvPr>
          <p:cNvSpPr txBox="1">
            <a:spLocks/>
          </p:cNvSpPr>
          <p:nvPr/>
        </p:nvSpPr>
        <p:spPr>
          <a:xfrm>
            <a:off x="332902" y="25378"/>
            <a:ext cx="11695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Terraform Module Pipeline PR Process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2D043D-1B63-471D-96ED-C3983D883D25}"/>
              </a:ext>
            </a:extLst>
          </p:cNvPr>
          <p:cNvSpPr txBox="1"/>
          <p:nvPr/>
        </p:nvSpPr>
        <p:spPr>
          <a:xfrm>
            <a:off x="2768497" y="5661385"/>
            <a:ext cx="150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checkpr.azure-pipelines.yml</a:t>
            </a:r>
            <a:endParaRPr lang="de-DE" sz="8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CFC68FC-7E47-4155-924A-2F197255F022}"/>
              </a:ext>
            </a:extLst>
          </p:cNvPr>
          <p:cNvSpPr txBox="1"/>
          <p:nvPr/>
        </p:nvSpPr>
        <p:spPr>
          <a:xfrm>
            <a:off x="4070888" y="3877799"/>
            <a:ext cx="1918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check-</a:t>
            </a:r>
            <a:r>
              <a:rPr lang="de-DE" sz="800" dirty="0" err="1"/>
              <a:t>pr</a:t>
            </a:r>
            <a:r>
              <a:rPr lang="de-DE" sz="800" dirty="0"/>
              <a:t>-</a:t>
            </a:r>
            <a:r>
              <a:rPr lang="de-DE" sz="800" dirty="0" err="1"/>
              <a:t>template.azure-pipelines.yml</a:t>
            </a:r>
            <a:endParaRPr lang="de-DE" sz="800" dirty="0"/>
          </a:p>
        </p:txBody>
      </p:sp>
      <p:sp>
        <p:nvSpPr>
          <p:cNvPr id="47" name="Rectangle 31">
            <a:extLst>
              <a:ext uri="{FF2B5EF4-FFF2-40B4-BE49-F238E27FC236}">
                <a16:creationId xmlns:a16="http://schemas.microsoft.com/office/drawing/2014/main" id="{12349FA0-0FEC-4346-BB1C-C86680DBA984}"/>
              </a:ext>
            </a:extLst>
          </p:cNvPr>
          <p:cNvSpPr/>
          <p:nvPr/>
        </p:nvSpPr>
        <p:spPr>
          <a:xfrm>
            <a:off x="7774157" y="4301981"/>
            <a:ext cx="1854074" cy="154314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Post PR Trigger:</a:t>
            </a:r>
          </a:p>
          <a:p>
            <a:pPr marL="0" marR="0" lvl="0" indent="0" algn="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PostPR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49" name="Connector: Elbow 34">
            <a:extLst>
              <a:ext uri="{FF2B5EF4-FFF2-40B4-BE49-F238E27FC236}">
                <a16:creationId xmlns:a16="http://schemas.microsoft.com/office/drawing/2014/main" id="{4ACEDFD6-0850-416B-A43F-E53321D6E8BB}"/>
              </a:ext>
            </a:extLst>
          </p:cNvPr>
          <p:cNvCxnSpPr>
            <a:cxnSpLocks/>
          </p:cNvCxnSpPr>
          <p:nvPr/>
        </p:nvCxnSpPr>
        <p:spPr>
          <a:xfrm flipH="1">
            <a:off x="2284791" y="4689622"/>
            <a:ext cx="5516792" cy="0"/>
          </a:xfrm>
          <a:prstGeom prst="straightConnector1">
            <a:avLst/>
          </a:prstGeom>
          <a:ln w="127000">
            <a:solidFill>
              <a:srgbClr val="66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4">
            <a:extLst>
              <a:ext uri="{FF2B5EF4-FFF2-40B4-BE49-F238E27FC236}">
                <a16:creationId xmlns:a16="http://schemas.microsoft.com/office/drawing/2014/main" id="{9E93D31A-3EF6-43CF-B05C-C5ACC27EFE2C}"/>
              </a:ext>
            </a:extLst>
          </p:cNvPr>
          <p:cNvSpPr/>
          <p:nvPr/>
        </p:nvSpPr>
        <p:spPr>
          <a:xfrm>
            <a:off x="7428279" y="4720126"/>
            <a:ext cx="627050" cy="578336"/>
          </a:xfrm>
          <a:prstGeom prst="cub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Tag</a:t>
            </a:r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D3122DAB-207F-4090-82BD-C8AE05BF39E1}"/>
              </a:ext>
            </a:extLst>
          </p:cNvPr>
          <p:cNvGrpSpPr/>
          <p:nvPr/>
        </p:nvGrpSpPr>
        <p:grpSpPr>
          <a:xfrm>
            <a:off x="7831967" y="5192898"/>
            <a:ext cx="446724" cy="642039"/>
            <a:chOff x="2389354" y="2651571"/>
            <a:chExt cx="446724" cy="642039"/>
          </a:xfrm>
        </p:grpSpPr>
        <p:grpSp>
          <p:nvGrpSpPr>
            <p:cNvPr id="55" name="Group 1">
              <a:extLst>
                <a:ext uri="{FF2B5EF4-FFF2-40B4-BE49-F238E27FC236}">
                  <a16:creationId xmlns:a16="http://schemas.microsoft.com/office/drawing/2014/main" id="{94A219AC-7AF6-4A2E-B5D5-6BB78506F5FA}"/>
                </a:ext>
              </a:extLst>
            </p:cNvPr>
            <p:cNvGrpSpPr/>
            <p:nvPr/>
          </p:nvGrpSpPr>
          <p:grpSpPr>
            <a:xfrm>
              <a:off x="2389354" y="2651571"/>
              <a:ext cx="446724" cy="642039"/>
              <a:chOff x="7026685" y="3877365"/>
              <a:chExt cx="963526" cy="1384793"/>
            </a:xfrm>
          </p:grpSpPr>
          <p:sp>
            <p:nvSpPr>
              <p:cNvPr id="57" name="Graphic 6" descr="Tag">
                <a:extLst>
                  <a:ext uri="{FF2B5EF4-FFF2-40B4-BE49-F238E27FC236}">
                    <a16:creationId xmlns:a16="http://schemas.microsoft.com/office/drawing/2014/main" id="{CF850EAC-FD96-48BE-ADEE-F3D39C376654}"/>
                  </a:ext>
                </a:extLst>
              </p:cNvPr>
              <p:cNvSpPr/>
              <p:nvPr/>
            </p:nvSpPr>
            <p:spPr>
              <a:xfrm>
                <a:off x="7026685" y="3877365"/>
                <a:ext cx="963526" cy="1017809"/>
              </a:xfrm>
              <a:custGeom>
                <a:avLst/>
                <a:gdLst>
                  <a:gd name="connsiteX0" fmla="*/ 197644 w 676275"/>
                  <a:gd name="connsiteY0" fmla="*/ 273844 h 714375"/>
                  <a:gd name="connsiteX1" fmla="*/ 159544 w 676275"/>
                  <a:gd name="connsiteY1" fmla="*/ 235744 h 714375"/>
                  <a:gd name="connsiteX2" fmla="*/ 177641 w 676275"/>
                  <a:gd name="connsiteY2" fmla="*/ 203359 h 714375"/>
                  <a:gd name="connsiteX3" fmla="*/ 178594 w 676275"/>
                  <a:gd name="connsiteY3" fmla="*/ 226219 h 714375"/>
                  <a:gd name="connsiteX4" fmla="*/ 197644 w 676275"/>
                  <a:gd name="connsiteY4" fmla="*/ 245269 h 714375"/>
                  <a:gd name="connsiteX5" fmla="*/ 216694 w 676275"/>
                  <a:gd name="connsiteY5" fmla="*/ 226219 h 714375"/>
                  <a:gd name="connsiteX6" fmla="*/ 215741 w 676275"/>
                  <a:gd name="connsiteY6" fmla="*/ 202406 h 714375"/>
                  <a:gd name="connsiteX7" fmla="*/ 235744 w 676275"/>
                  <a:gd name="connsiteY7" fmla="*/ 235744 h 714375"/>
                  <a:gd name="connsiteX8" fmla="*/ 197644 w 676275"/>
                  <a:gd name="connsiteY8" fmla="*/ 273844 h 714375"/>
                  <a:gd name="connsiteX9" fmla="*/ 666274 w 676275"/>
                  <a:gd name="connsiteY9" fmla="*/ 437674 h 714375"/>
                  <a:gd name="connsiteX10" fmla="*/ 399574 w 676275"/>
                  <a:gd name="connsiteY10" fmla="*/ 170974 h 714375"/>
                  <a:gd name="connsiteX11" fmla="*/ 372904 w 676275"/>
                  <a:gd name="connsiteY11" fmla="*/ 159544 h 714375"/>
                  <a:gd name="connsiteX12" fmla="*/ 209074 w 676275"/>
                  <a:gd name="connsiteY12" fmla="*/ 159544 h 714375"/>
                  <a:gd name="connsiteX13" fmla="*/ 144304 w 676275"/>
                  <a:gd name="connsiteY13" fmla="*/ 102394 h 714375"/>
                  <a:gd name="connsiteX14" fmla="*/ 110966 w 676275"/>
                  <a:gd name="connsiteY14" fmla="*/ 96679 h 714375"/>
                  <a:gd name="connsiteX15" fmla="*/ 45244 w 676275"/>
                  <a:gd name="connsiteY15" fmla="*/ 26194 h 714375"/>
                  <a:gd name="connsiteX16" fmla="*/ 26194 w 676275"/>
                  <a:gd name="connsiteY16" fmla="*/ 7144 h 714375"/>
                  <a:gd name="connsiteX17" fmla="*/ 7144 w 676275"/>
                  <a:gd name="connsiteY17" fmla="*/ 26194 h 714375"/>
                  <a:gd name="connsiteX18" fmla="*/ 105251 w 676275"/>
                  <a:gd name="connsiteY18" fmla="*/ 134779 h 714375"/>
                  <a:gd name="connsiteX19" fmla="*/ 137636 w 676275"/>
                  <a:gd name="connsiteY19" fmla="*/ 140494 h 714375"/>
                  <a:gd name="connsiteX20" fmla="*/ 170974 w 676275"/>
                  <a:gd name="connsiteY20" fmla="*/ 165259 h 714375"/>
                  <a:gd name="connsiteX21" fmla="*/ 122396 w 676275"/>
                  <a:gd name="connsiteY21" fmla="*/ 236696 h 714375"/>
                  <a:gd name="connsiteX22" fmla="*/ 122396 w 676275"/>
                  <a:gd name="connsiteY22" fmla="*/ 411004 h 714375"/>
                  <a:gd name="connsiteX23" fmla="*/ 133826 w 676275"/>
                  <a:gd name="connsiteY23" fmla="*/ 437674 h 714375"/>
                  <a:gd name="connsiteX24" fmla="*/ 400526 w 676275"/>
                  <a:gd name="connsiteY24" fmla="*/ 704374 h 714375"/>
                  <a:gd name="connsiteX25" fmla="*/ 426244 w 676275"/>
                  <a:gd name="connsiteY25" fmla="*/ 714851 h 714375"/>
                  <a:gd name="connsiteX26" fmla="*/ 452914 w 676275"/>
                  <a:gd name="connsiteY26" fmla="*/ 703421 h 714375"/>
                  <a:gd name="connsiteX27" fmla="*/ 665321 w 676275"/>
                  <a:gd name="connsiteY27" fmla="*/ 491014 h 714375"/>
                  <a:gd name="connsiteX28" fmla="*/ 666274 w 676275"/>
                  <a:gd name="connsiteY28" fmla="*/ 437674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76275" h="714375">
                    <a:moveTo>
                      <a:pt x="197644" y="273844"/>
                    </a:moveTo>
                    <a:cubicBezTo>
                      <a:pt x="176689" y="273844"/>
                      <a:pt x="159544" y="256699"/>
                      <a:pt x="159544" y="235744"/>
                    </a:cubicBezTo>
                    <a:cubicBezTo>
                      <a:pt x="159544" y="222409"/>
                      <a:pt x="167164" y="210026"/>
                      <a:pt x="177641" y="203359"/>
                    </a:cubicBezTo>
                    <a:cubicBezTo>
                      <a:pt x="177641" y="210026"/>
                      <a:pt x="178594" y="217646"/>
                      <a:pt x="178594" y="226219"/>
                    </a:cubicBezTo>
                    <a:cubicBezTo>
                      <a:pt x="178594" y="236696"/>
                      <a:pt x="187166" y="245269"/>
                      <a:pt x="197644" y="245269"/>
                    </a:cubicBezTo>
                    <a:cubicBezTo>
                      <a:pt x="208121" y="245269"/>
                      <a:pt x="216694" y="236696"/>
                      <a:pt x="216694" y="226219"/>
                    </a:cubicBezTo>
                    <a:cubicBezTo>
                      <a:pt x="216694" y="217646"/>
                      <a:pt x="216694" y="210026"/>
                      <a:pt x="215741" y="202406"/>
                    </a:cubicBezTo>
                    <a:cubicBezTo>
                      <a:pt x="227171" y="209074"/>
                      <a:pt x="235744" y="221456"/>
                      <a:pt x="235744" y="235744"/>
                    </a:cubicBezTo>
                    <a:cubicBezTo>
                      <a:pt x="235744" y="256699"/>
                      <a:pt x="218599" y="273844"/>
                      <a:pt x="197644" y="273844"/>
                    </a:cubicBezTo>
                    <a:close/>
                    <a:moveTo>
                      <a:pt x="666274" y="437674"/>
                    </a:moveTo>
                    <a:lnTo>
                      <a:pt x="399574" y="170974"/>
                    </a:lnTo>
                    <a:cubicBezTo>
                      <a:pt x="391954" y="163354"/>
                      <a:pt x="382429" y="159544"/>
                      <a:pt x="372904" y="159544"/>
                    </a:cubicBezTo>
                    <a:lnTo>
                      <a:pt x="209074" y="159544"/>
                    </a:lnTo>
                    <a:cubicBezTo>
                      <a:pt x="198596" y="126206"/>
                      <a:pt x="178594" y="109061"/>
                      <a:pt x="144304" y="102394"/>
                    </a:cubicBezTo>
                    <a:cubicBezTo>
                      <a:pt x="131921" y="100489"/>
                      <a:pt x="121444" y="98584"/>
                      <a:pt x="110966" y="96679"/>
                    </a:cubicBezTo>
                    <a:cubicBezTo>
                      <a:pt x="56674" y="89059"/>
                      <a:pt x="45244" y="87154"/>
                      <a:pt x="45244" y="26194"/>
                    </a:cubicBezTo>
                    <a:cubicBezTo>
                      <a:pt x="45244" y="15716"/>
                      <a:pt x="36671" y="7144"/>
                      <a:pt x="26194" y="7144"/>
                    </a:cubicBezTo>
                    <a:cubicBezTo>
                      <a:pt x="15716" y="7144"/>
                      <a:pt x="7144" y="15716"/>
                      <a:pt x="7144" y="26194"/>
                    </a:cubicBezTo>
                    <a:cubicBezTo>
                      <a:pt x="7144" y="115729"/>
                      <a:pt x="42386" y="125254"/>
                      <a:pt x="105251" y="134779"/>
                    </a:cubicBezTo>
                    <a:cubicBezTo>
                      <a:pt x="114776" y="136684"/>
                      <a:pt x="125254" y="137636"/>
                      <a:pt x="137636" y="140494"/>
                    </a:cubicBezTo>
                    <a:cubicBezTo>
                      <a:pt x="150019" y="143351"/>
                      <a:pt x="163354" y="145256"/>
                      <a:pt x="170974" y="165259"/>
                    </a:cubicBezTo>
                    <a:cubicBezTo>
                      <a:pt x="142399" y="176689"/>
                      <a:pt x="122396" y="204311"/>
                      <a:pt x="122396" y="236696"/>
                    </a:cubicBezTo>
                    <a:lnTo>
                      <a:pt x="122396" y="411004"/>
                    </a:lnTo>
                    <a:cubicBezTo>
                      <a:pt x="122396" y="421481"/>
                      <a:pt x="126206" y="431006"/>
                      <a:pt x="133826" y="437674"/>
                    </a:cubicBezTo>
                    <a:lnTo>
                      <a:pt x="400526" y="704374"/>
                    </a:lnTo>
                    <a:cubicBezTo>
                      <a:pt x="407194" y="711994"/>
                      <a:pt x="416719" y="714851"/>
                      <a:pt x="426244" y="714851"/>
                    </a:cubicBezTo>
                    <a:cubicBezTo>
                      <a:pt x="435769" y="714851"/>
                      <a:pt x="445294" y="711041"/>
                      <a:pt x="452914" y="703421"/>
                    </a:cubicBezTo>
                    <a:lnTo>
                      <a:pt x="665321" y="491014"/>
                    </a:lnTo>
                    <a:cubicBezTo>
                      <a:pt x="680561" y="476726"/>
                      <a:pt x="680561" y="451961"/>
                      <a:pt x="666274" y="437674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TextBox 220">
                <a:extLst>
                  <a:ext uri="{FF2B5EF4-FFF2-40B4-BE49-F238E27FC236}">
                    <a16:creationId xmlns:a16="http://schemas.microsoft.com/office/drawing/2014/main" id="{75E46843-35BE-4C72-B45B-D7DD0642FA65}"/>
                  </a:ext>
                </a:extLst>
              </p:cNvPr>
              <p:cNvSpPr txBox="1"/>
              <p:nvPr/>
            </p:nvSpPr>
            <p:spPr>
              <a:xfrm rot="2708963">
                <a:off x="7133094" y="4438413"/>
                <a:ext cx="1186402" cy="46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3">
              <a:extLst>
                <a:ext uri="{FF2B5EF4-FFF2-40B4-BE49-F238E27FC236}">
                  <a16:creationId xmlns:a16="http://schemas.microsoft.com/office/drawing/2014/main" id="{B234B672-786E-45E4-BC78-DD38A3CA1F1D}"/>
                </a:ext>
              </a:extLst>
            </p:cNvPr>
            <p:cNvSpPr txBox="1"/>
            <p:nvPr/>
          </p:nvSpPr>
          <p:spPr>
            <a:xfrm rot="2706361">
              <a:off x="2427038" y="2849295"/>
              <a:ext cx="5445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1.0.3</a:t>
              </a:r>
            </a:p>
          </p:txBody>
        </p:sp>
      </p:grpSp>
      <p:grpSp>
        <p:nvGrpSpPr>
          <p:cNvPr id="59" name="Group 4">
            <a:extLst>
              <a:ext uri="{FF2B5EF4-FFF2-40B4-BE49-F238E27FC236}">
                <a16:creationId xmlns:a16="http://schemas.microsoft.com/office/drawing/2014/main" id="{6A5B9E8C-9499-4D3F-818B-03AFC209CC2B}"/>
              </a:ext>
            </a:extLst>
          </p:cNvPr>
          <p:cNvGrpSpPr/>
          <p:nvPr/>
        </p:nvGrpSpPr>
        <p:grpSpPr>
          <a:xfrm>
            <a:off x="7482351" y="5192898"/>
            <a:ext cx="446724" cy="642039"/>
            <a:chOff x="2389354" y="2651571"/>
            <a:chExt cx="446724" cy="642039"/>
          </a:xfrm>
        </p:grpSpPr>
        <p:grpSp>
          <p:nvGrpSpPr>
            <p:cNvPr id="60" name="Group 1">
              <a:extLst>
                <a:ext uri="{FF2B5EF4-FFF2-40B4-BE49-F238E27FC236}">
                  <a16:creationId xmlns:a16="http://schemas.microsoft.com/office/drawing/2014/main" id="{117AD1FD-C1AE-4832-9CE3-643FA4F8E9D0}"/>
                </a:ext>
              </a:extLst>
            </p:cNvPr>
            <p:cNvGrpSpPr/>
            <p:nvPr/>
          </p:nvGrpSpPr>
          <p:grpSpPr>
            <a:xfrm>
              <a:off x="2389354" y="2651571"/>
              <a:ext cx="446724" cy="642039"/>
              <a:chOff x="7026685" y="3877365"/>
              <a:chExt cx="963526" cy="1384793"/>
            </a:xfrm>
          </p:grpSpPr>
          <p:sp>
            <p:nvSpPr>
              <p:cNvPr id="62" name="Graphic 6" descr="Tag">
                <a:extLst>
                  <a:ext uri="{FF2B5EF4-FFF2-40B4-BE49-F238E27FC236}">
                    <a16:creationId xmlns:a16="http://schemas.microsoft.com/office/drawing/2014/main" id="{8976C6B7-4A24-418F-8101-0AC5FC626B6A}"/>
                  </a:ext>
                </a:extLst>
              </p:cNvPr>
              <p:cNvSpPr/>
              <p:nvPr/>
            </p:nvSpPr>
            <p:spPr>
              <a:xfrm>
                <a:off x="7026685" y="3877365"/>
                <a:ext cx="963526" cy="1017809"/>
              </a:xfrm>
              <a:custGeom>
                <a:avLst/>
                <a:gdLst>
                  <a:gd name="connsiteX0" fmla="*/ 197644 w 676275"/>
                  <a:gd name="connsiteY0" fmla="*/ 273844 h 714375"/>
                  <a:gd name="connsiteX1" fmla="*/ 159544 w 676275"/>
                  <a:gd name="connsiteY1" fmla="*/ 235744 h 714375"/>
                  <a:gd name="connsiteX2" fmla="*/ 177641 w 676275"/>
                  <a:gd name="connsiteY2" fmla="*/ 203359 h 714375"/>
                  <a:gd name="connsiteX3" fmla="*/ 178594 w 676275"/>
                  <a:gd name="connsiteY3" fmla="*/ 226219 h 714375"/>
                  <a:gd name="connsiteX4" fmla="*/ 197644 w 676275"/>
                  <a:gd name="connsiteY4" fmla="*/ 245269 h 714375"/>
                  <a:gd name="connsiteX5" fmla="*/ 216694 w 676275"/>
                  <a:gd name="connsiteY5" fmla="*/ 226219 h 714375"/>
                  <a:gd name="connsiteX6" fmla="*/ 215741 w 676275"/>
                  <a:gd name="connsiteY6" fmla="*/ 202406 h 714375"/>
                  <a:gd name="connsiteX7" fmla="*/ 235744 w 676275"/>
                  <a:gd name="connsiteY7" fmla="*/ 235744 h 714375"/>
                  <a:gd name="connsiteX8" fmla="*/ 197644 w 676275"/>
                  <a:gd name="connsiteY8" fmla="*/ 273844 h 714375"/>
                  <a:gd name="connsiteX9" fmla="*/ 666274 w 676275"/>
                  <a:gd name="connsiteY9" fmla="*/ 437674 h 714375"/>
                  <a:gd name="connsiteX10" fmla="*/ 399574 w 676275"/>
                  <a:gd name="connsiteY10" fmla="*/ 170974 h 714375"/>
                  <a:gd name="connsiteX11" fmla="*/ 372904 w 676275"/>
                  <a:gd name="connsiteY11" fmla="*/ 159544 h 714375"/>
                  <a:gd name="connsiteX12" fmla="*/ 209074 w 676275"/>
                  <a:gd name="connsiteY12" fmla="*/ 159544 h 714375"/>
                  <a:gd name="connsiteX13" fmla="*/ 144304 w 676275"/>
                  <a:gd name="connsiteY13" fmla="*/ 102394 h 714375"/>
                  <a:gd name="connsiteX14" fmla="*/ 110966 w 676275"/>
                  <a:gd name="connsiteY14" fmla="*/ 96679 h 714375"/>
                  <a:gd name="connsiteX15" fmla="*/ 45244 w 676275"/>
                  <a:gd name="connsiteY15" fmla="*/ 26194 h 714375"/>
                  <a:gd name="connsiteX16" fmla="*/ 26194 w 676275"/>
                  <a:gd name="connsiteY16" fmla="*/ 7144 h 714375"/>
                  <a:gd name="connsiteX17" fmla="*/ 7144 w 676275"/>
                  <a:gd name="connsiteY17" fmla="*/ 26194 h 714375"/>
                  <a:gd name="connsiteX18" fmla="*/ 105251 w 676275"/>
                  <a:gd name="connsiteY18" fmla="*/ 134779 h 714375"/>
                  <a:gd name="connsiteX19" fmla="*/ 137636 w 676275"/>
                  <a:gd name="connsiteY19" fmla="*/ 140494 h 714375"/>
                  <a:gd name="connsiteX20" fmla="*/ 170974 w 676275"/>
                  <a:gd name="connsiteY20" fmla="*/ 165259 h 714375"/>
                  <a:gd name="connsiteX21" fmla="*/ 122396 w 676275"/>
                  <a:gd name="connsiteY21" fmla="*/ 236696 h 714375"/>
                  <a:gd name="connsiteX22" fmla="*/ 122396 w 676275"/>
                  <a:gd name="connsiteY22" fmla="*/ 411004 h 714375"/>
                  <a:gd name="connsiteX23" fmla="*/ 133826 w 676275"/>
                  <a:gd name="connsiteY23" fmla="*/ 437674 h 714375"/>
                  <a:gd name="connsiteX24" fmla="*/ 400526 w 676275"/>
                  <a:gd name="connsiteY24" fmla="*/ 704374 h 714375"/>
                  <a:gd name="connsiteX25" fmla="*/ 426244 w 676275"/>
                  <a:gd name="connsiteY25" fmla="*/ 714851 h 714375"/>
                  <a:gd name="connsiteX26" fmla="*/ 452914 w 676275"/>
                  <a:gd name="connsiteY26" fmla="*/ 703421 h 714375"/>
                  <a:gd name="connsiteX27" fmla="*/ 665321 w 676275"/>
                  <a:gd name="connsiteY27" fmla="*/ 491014 h 714375"/>
                  <a:gd name="connsiteX28" fmla="*/ 666274 w 676275"/>
                  <a:gd name="connsiteY28" fmla="*/ 437674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76275" h="714375">
                    <a:moveTo>
                      <a:pt x="197644" y="273844"/>
                    </a:moveTo>
                    <a:cubicBezTo>
                      <a:pt x="176689" y="273844"/>
                      <a:pt x="159544" y="256699"/>
                      <a:pt x="159544" y="235744"/>
                    </a:cubicBezTo>
                    <a:cubicBezTo>
                      <a:pt x="159544" y="222409"/>
                      <a:pt x="167164" y="210026"/>
                      <a:pt x="177641" y="203359"/>
                    </a:cubicBezTo>
                    <a:cubicBezTo>
                      <a:pt x="177641" y="210026"/>
                      <a:pt x="178594" y="217646"/>
                      <a:pt x="178594" y="226219"/>
                    </a:cubicBezTo>
                    <a:cubicBezTo>
                      <a:pt x="178594" y="236696"/>
                      <a:pt x="187166" y="245269"/>
                      <a:pt x="197644" y="245269"/>
                    </a:cubicBezTo>
                    <a:cubicBezTo>
                      <a:pt x="208121" y="245269"/>
                      <a:pt x="216694" y="236696"/>
                      <a:pt x="216694" y="226219"/>
                    </a:cubicBezTo>
                    <a:cubicBezTo>
                      <a:pt x="216694" y="217646"/>
                      <a:pt x="216694" y="210026"/>
                      <a:pt x="215741" y="202406"/>
                    </a:cubicBezTo>
                    <a:cubicBezTo>
                      <a:pt x="227171" y="209074"/>
                      <a:pt x="235744" y="221456"/>
                      <a:pt x="235744" y="235744"/>
                    </a:cubicBezTo>
                    <a:cubicBezTo>
                      <a:pt x="235744" y="256699"/>
                      <a:pt x="218599" y="273844"/>
                      <a:pt x="197644" y="273844"/>
                    </a:cubicBezTo>
                    <a:close/>
                    <a:moveTo>
                      <a:pt x="666274" y="437674"/>
                    </a:moveTo>
                    <a:lnTo>
                      <a:pt x="399574" y="170974"/>
                    </a:lnTo>
                    <a:cubicBezTo>
                      <a:pt x="391954" y="163354"/>
                      <a:pt x="382429" y="159544"/>
                      <a:pt x="372904" y="159544"/>
                    </a:cubicBezTo>
                    <a:lnTo>
                      <a:pt x="209074" y="159544"/>
                    </a:lnTo>
                    <a:cubicBezTo>
                      <a:pt x="198596" y="126206"/>
                      <a:pt x="178594" y="109061"/>
                      <a:pt x="144304" y="102394"/>
                    </a:cubicBezTo>
                    <a:cubicBezTo>
                      <a:pt x="131921" y="100489"/>
                      <a:pt x="121444" y="98584"/>
                      <a:pt x="110966" y="96679"/>
                    </a:cubicBezTo>
                    <a:cubicBezTo>
                      <a:pt x="56674" y="89059"/>
                      <a:pt x="45244" y="87154"/>
                      <a:pt x="45244" y="26194"/>
                    </a:cubicBezTo>
                    <a:cubicBezTo>
                      <a:pt x="45244" y="15716"/>
                      <a:pt x="36671" y="7144"/>
                      <a:pt x="26194" y="7144"/>
                    </a:cubicBezTo>
                    <a:cubicBezTo>
                      <a:pt x="15716" y="7144"/>
                      <a:pt x="7144" y="15716"/>
                      <a:pt x="7144" y="26194"/>
                    </a:cubicBezTo>
                    <a:cubicBezTo>
                      <a:pt x="7144" y="115729"/>
                      <a:pt x="42386" y="125254"/>
                      <a:pt x="105251" y="134779"/>
                    </a:cubicBezTo>
                    <a:cubicBezTo>
                      <a:pt x="114776" y="136684"/>
                      <a:pt x="125254" y="137636"/>
                      <a:pt x="137636" y="140494"/>
                    </a:cubicBezTo>
                    <a:cubicBezTo>
                      <a:pt x="150019" y="143351"/>
                      <a:pt x="163354" y="145256"/>
                      <a:pt x="170974" y="165259"/>
                    </a:cubicBezTo>
                    <a:cubicBezTo>
                      <a:pt x="142399" y="176689"/>
                      <a:pt x="122396" y="204311"/>
                      <a:pt x="122396" y="236696"/>
                    </a:cubicBezTo>
                    <a:lnTo>
                      <a:pt x="122396" y="411004"/>
                    </a:lnTo>
                    <a:cubicBezTo>
                      <a:pt x="122396" y="421481"/>
                      <a:pt x="126206" y="431006"/>
                      <a:pt x="133826" y="437674"/>
                    </a:cubicBezTo>
                    <a:lnTo>
                      <a:pt x="400526" y="704374"/>
                    </a:lnTo>
                    <a:cubicBezTo>
                      <a:pt x="407194" y="711994"/>
                      <a:pt x="416719" y="714851"/>
                      <a:pt x="426244" y="714851"/>
                    </a:cubicBezTo>
                    <a:cubicBezTo>
                      <a:pt x="435769" y="714851"/>
                      <a:pt x="445294" y="711041"/>
                      <a:pt x="452914" y="703421"/>
                    </a:cubicBezTo>
                    <a:lnTo>
                      <a:pt x="665321" y="491014"/>
                    </a:lnTo>
                    <a:cubicBezTo>
                      <a:pt x="680561" y="476726"/>
                      <a:pt x="680561" y="451961"/>
                      <a:pt x="666274" y="437674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TextBox 220">
                <a:extLst>
                  <a:ext uri="{FF2B5EF4-FFF2-40B4-BE49-F238E27FC236}">
                    <a16:creationId xmlns:a16="http://schemas.microsoft.com/office/drawing/2014/main" id="{AFBAF37E-9627-4DE2-844D-A577A56417A3}"/>
                  </a:ext>
                </a:extLst>
              </p:cNvPr>
              <p:cNvSpPr txBox="1"/>
              <p:nvPr/>
            </p:nvSpPr>
            <p:spPr>
              <a:xfrm rot="2708963">
                <a:off x="7133094" y="4438413"/>
                <a:ext cx="1186402" cy="46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TextBox 3">
              <a:extLst>
                <a:ext uri="{FF2B5EF4-FFF2-40B4-BE49-F238E27FC236}">
                  <a16:creationId xmlns:a16="http://schemas.microsoft.com/office/drawing/2014/main" id="{EB186C91-A7C9-42D4-87C1-E8D0AF24FC1C}"/>
                </a:ext>
              </a:extLst>
            </p:cNvPr>
            <p:cNvSpPr txBox="1"/>
            <p:nvPr/>
          </p:nvSpPr>
          <p:spPr>
            <a:xfrm rot="2706361">
              <a:off x="2427038" y="2849295"/>
              <a:ext cx="5445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1.0</a:t>
              </a:r>
            </a:p>
          </p:txBody>
        </p:sp>
      </p:grpSp>
      <p:cxnSp>
        <p:nvCxnSpPr>
          <p:cNvPr id="51" name="Connector: Elbow 2">
            <a:extLst>
              <a:ext uri="{FF2B5EF4-FFF2-40B4-BE49-F238E27FC236}">
                <a16:creationId xmlns:a16="http://schemas.microsoft.com/office/drawing/2014/main" id="{9E328226-FD01-48AB-8382-F3D33879B6ED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rot="16200000" flipV="1">
            <a:off x="4787376" y="388162"/>
            <a:ext cx="1690213" cy="6137425"/>
          </a:xfrm>
          <a:prstGeom prst="bentConnector2">
            <a:avLst/>
          </a:prstGeom>
          <a:ln w="47625">
            <a:solidFill>
              <a:srgbClr val="66666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B86D92E-78CD-419D-AF0F-CD60EB1F0E81}"/>
              </a:ext>
            </a:extLst>
          </p:cNvPr>
          <p:cNvSpPr txBox="1"/>
          <p:nvPr/>
        </p:nvSpPr>
        <p:spPr>
          <a:xfrm>
            <a:off x="7326581" y="3876043"/>
            <a:ext cx="1918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post-</a:t>
            </a:r>
            <a:r>
              <a:rPr lang="de-DE" sz="800" dirty="0" err="1"/>
              <a:t>pr</a:t>
            </a:r>
            <a:r>
              <a:rPr lang="de-DE" sz="800" dirty="0"/>
              <a:t>-</a:t>
            </a:r>
            <a:r>
              <a:rPr lang="de-DE" sz="800" dirty="0" err="1"/>
              <a:t>template.azure-pipelines.yml</a:t>
            </a:r>
            <a:endParaRPr lang="de-DE" sz="8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A65ACEB-A0BA-4F3E-8248-9502AD526253}"/>
              </a:ext>
            </a:extLst>
          </p:cNvPr>
          <p:cNvSpPr txBox="1"/>
          <p:nvPr/>
        </p:nvSpPr>
        <p:spPr>
          <a:xfrm>
            <a:off x="5689007" y="5661385"/>
            <a:ext cx="150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postpr.azure-pipelines.yml</a:t>
            </a:r>
            <a:endParaRPr lang="de-DE" sz="800" dirty="0"/>
          </a:p>
        </p:txBody>
      </p:sp>
      <p:sp>
        <p:nvSpPr>
          <p:cNvPr id="2" name="Stern: 8 Zacken 1">
            <a:extLst>
              <a:ext uri="{FF2B5EF4-FFF2-40B4-BE49-F238E27FC236}">
                <a16:creationId xmlns:a16="http://schemas.microsoft.com/office/drawing/2014/main" id="{50629682-279B-463B-9CCF-D87EBDF88DD2}"/>
              </a:ext>
            </a:extLst>
          </p:cNvPr>
          <p:cNvSpPr/>
          <p:nvPr/>
        </p:nvSpPr>
        <p:spPr>
          <a:xfrm>
            <a:off x="562702" y="5272231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1AA6F1-5213-4F94-97BB-76E36ECBCF1C}"/>
              </a:ext>
            </a:extLst>
          </p:cNvPr>
          <p:cNvSpPr txBox="1"/>
          <p:nvPr/>
        </p:nvSpPr>
        <p:spPr>
          <a:xfrm>
            <a:off x="8765599" y="1472119"/>
            <a:ext cx="32627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err="1"/>
              <a:t>Creation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feature </a:t>
            </a:r>
            <a:r>
              <a:rPr lang="de-DE" sz="1400" dirty="0" err="1"/>
              <a:t>branch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Development in feature </a:t>
            </a:r>
            <a:r>
              <a:rPr lang="de-DE" sz="1400" dirty="0" err="1"/>
              <a:t>branch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 err="1"/>
              <a:t>PullRequest</a:t>
            </a:r>
            <a:r>
              <a:rPr lang="de-DE" sz="1400" dirty="0"/>
              <a:t> </a:t>
            </a:r>
            <a:r>
              <a:rPr lang="de-DE" sz="1400" dirty="0" err="1"/>
              <a:t>Creation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Developer (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merge</a:t>
            </a:r>
            <a:r>
              <a:rPr lang="de-DE" sz="1400" dirty="0"/>
              <a:t> Feature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main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/>
              <a:t>Autom</a:t>
            </a:r>
            <a:r>
              <a:rPr lang="de-DE" sz="1400" dirty="0"/>
              <a:t>. Checking </a:t>
            </a:r>
            <a:r>
              <a:rPr lang="de-DE" sz="1400" dirty="0" err="1"/>
              <a:t>by</a:t>
            </a:r>
            <a:r>
              <a:rPr lang="de-DE" sz="1400" dirty="0"/>
              <a:t> PR-Trigger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Review PR </a:t>
            </a:r>
            <a:r>
              <a:rPr lang="de-DE" sz="1400" dirty="0" err="1"/>
              <a:t>by</a:t>
            </a:r>
            <a:r>
              <a:rPr lang="de-DE" sz="1400" dirty="0"/>
              <a:t> PR-</a:t>
            </a:r>
            <a:r>
              <a:rPr lang="de-DE" sz="1400" dirty="0" err="1"/>
              <a:t>Approval</a:t>
            </a:r>
            <a:r>
              <a:rPr lang="de-DE" sz="1400" dirty="0"/>
              <a:t>-Team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/>
              <a:t>Merge</a:t>
            </a:r>
            <a:r>
              <a:rPr lang="de-DE" sz="1400" dirty="0"/>
              <a:t> PR </a:t>
            </a:r>
            <a:r>
              <a:rPr lang="de-DE" sz="1400" dirty="0" err="1"/>
              <a:t>to</a:t>
            </a:r>
            <a:r>
              <a:rPr lang="de-DE" sz="1400" dirty="0"/>
              <a:t> Master and </a:t>
            </a:r>
            <a:r>
              <a:rPr lang="de-DE" sz="1400" dirty="0" err="1"/>
              <a:t>autom</a:t>
            </a:r>
            <a:r>
              <a:rPr lang="de-DE" sz="1400" dirty="0"/>
              <a:t>. </a:t>
            </a:r>
            <a:r>
              <a:rPr lang="de-DE" sz="1400" dirty="0" err="1"/>
              <a:t>create</a:t>
            </a:r>
            <a:r>
              <a:rPr lang="de-DE" sz="1400" dirty="0"/>
              <a:t> tag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version</a:t>
            </a:r>
            <a:r>
              <a:rPr lang="de-DE" sz="1400" dirty="0"/>
              <a:t> in </a:t>
            </a:r>
            <a:r>
              <a:rPr lang="de-DE" sz="1400" dirty="0" err="1"/>
              <a:t>module-version.json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New Module Version </a:t>
            </a:r>
            <a:r>
              <a:rPr lang="de-DE" sz="1400" dirty="0" err="1"/>
              <a:t>available</a:t>
            </a:r>
            <a:r>
              <a:rPr lang="de-DE" sz="1400" dirty="0"/>
              <a:t> in </a:t>
            </a:r>
            <a:r>
              <a:rPr lang="de-DE" sz="1400" dirty="0" err="1"/>
              <a:t>main</a:t>
            </a:r>
            <a:r>
              <a:rPr lang="de-DE" sz="1400" dirty="0"/>
              <a:t> </a:t>
            </a:r>
            <a:r>
              <a:rPr lang="de-DE" sz="1400" dirty="0" err="1"/>
              <a:t>branch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46" name="Stern: 8 Zacken 45">
            <a:extLst>
              <a:ext uri="{FF2B5EF4-FFF2-40B4-BE49-F238E27FC236}">
                <a16:creationId xmlns:a16="http://schemas.microsoft.com/office/drawing/2014/main" id="{46A922B9-1EA1-4D6F-B477-0EBE87F119A7}"/>
              </a:ext>
            </a:extLst>
          </p:cNvPr>
          <p:cNvSpPr/>
          <p:nvPr/>
        </p:nvSpPr>
        <p:spPr>
          <a:xfrm>
            <a:off x="1045696" y="5644578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18C5AAB4-32AC-41D6-B8F7-10F8E3C9A29E}"/>
              </a:ext>
            </a:extLst>
          </p:cNvPr>
          <p:cNvSpPr/>
          <p:nvPr/>
        </p:nvSpPr>
        <p:spPr>
          <a:xfrm>
            <a:off x="2757186" y="5322018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0" name="Stern: 8 Zacken 49">
            <a:extLst>
              <a:ext uri="{FF2B5EF4-FFF2-40B4-BE49-F238E27FC236}">
                <a16:creationId xmlns:a16="http://schemas.microsoft.com/office/drawing/2014/main" id="{9035F7C4-F262-4E48-A696-34FE39254046}"/>
              </a:ext>
            </a:extLst>
          </p:cNvPr>
          <p:cNvSpPr/>
          <p:nvPr/>
        </p:nvSpPr>
        <p:spPr>
          <a:xfrm>
            <a:off x="5378717" y="5674060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2" name="Stern: 8 Zacken 51">
            <a:extLst>
              <a:ext uri="{FF2B5EF4-FFF2-40B4-BE49-F238E27FC236}">
                <a16:creationId xmlns:a16="http://schemas.microsoft.com/office/drawing/2014/main" id="{40B8919A-4124-4DF2-A124-4B791364ADBE}"/>
              </a:ext>
            </a:extLst>
          </p:cNvPr>
          <p:cNvSpPr/>
          <p:nvPr/>
        </p:nvSpPr>
        <p:spPr>
          <a:xfrm>
            <a:off x="6266241" y="5360461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pic>
        <p:nvPicPr>
          <p:cNvPr id="19" name="Grafik 18" descr="Daumen-hoch-Zeichen">
            <a:extLst>
              <a:ext uri="{FF2B5EF4-FFF2-40B4-BE49-F238E27FC236}">
                <a16:creationId xmlns:a16="http://schemas.microsoft.com/office/drawing/2014/main" id="{9FF3A46C-3E9B-4B07-8A74-85B17F5A1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0180" y="5147056"/>
            <a:ext cx="563576" cy="563576"/>
          </a:xfrm>
          <a:prstGeom prst="rect">
            <a:avLst/>
          </a:prstGeom>
        </p:spPr>
      </p:pic>
      <p:sp>
        <p:nvSpPr>
          <p:cNvPr id="53" name="Stern: 8 Zacken 52">
            <a:extLst>
              <a:ext uri="{FF2B5EF4-FFF2-40B4-BE49-F238E27FC236}">
                <a16:creationId xmlns:a16="http://schemas.microsoft.com/office/drawing/2014/main" id="{68E4D07F-946F-4079-881C-353C7EBC17C5}"/>
              </a:ext>
            </a:extLst>
          </p:cNvPr>
          <p:cNvSpPr/>
          <p:nvPr/>
        </p:nvSpPr>
        <p:spPr>
          <a:xfrm>
            <a:off x="8274318" y="4325161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988F730-4C0F-4BD1-B3D3-CB83F87D70F3}"/>
              </a:ext>
            </a:extLst>
          </p:cNvPr>
          <p:cNvSpPr txBox="1"/>
          <p:nvPr/>
        </p:nvSpPr>
        <p:spPr>
          <a:xfrm>
            <a:off x="7736071" y="5637101"/>
            <a:ext cx="1918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module-version.json</a:t>
            </a:r>
            <a:endParaRPr lang="de-DE" sz="800" dirty="0"/>
          </a:p>
        </p:txBody>
      </p:sp>
      <p:sp>
        <p:nvSpPr>
          <p:cNvPr id="67" name="Stern: 8 Zacken 66">
            <a:extLst>
              <a:ext uri="{FF2B5EF4-FFF2-40B4-BE49-F238E27FC236}">
                <a16:creationId xmlns:a16="http://schemas.microsoft.com/office/drawing/2014/main" id="{6D2AB5DA-BB81-475D-95CB-8EB10A76CBDB}"/>
              </a:ext>
            </a:extLst>
          </p:cNvPr>
          <p:cNvSpPr/>
          <p:nvPr/>
        </p:nvSpPr>
        <p:spPr>
          <a:xfrm>
            <a:off x="2366409" y="4419503"/>
            <a:ext cx="293921" cy="272330"/>
          </a:xfrm>
          <a:prstGeom prst="star8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54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47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112</Words>
  <Application>Microsoft Office PowerPoint</Application>
  <PresentationFormat>Breitbild</PresentationFormat>
  <Paragraphs>36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BASF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martin.fabian@basf.com</dc:creator>
  <cp:lastModifiedBy>martin.fabian@basf.com</cp:lastModifiedBy>
  <cp:revision>11</cp:revision>
  <dcterms:created xsi:type="dcterms:W3CDTF">2021-02-06T06:13:27Z</dcterms:created>
  <dcterms:modified xsi:type="dcterms:W3CDTF">2021-04-08T06:16:57Z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c00982-80e1-41e6-a03a-12f4ca954faf_Enabled">
    <vt:lpwstr>True</vt:lpwstr>
  </property>
  <property fmtid="{D5CDD505-2E9C-101B-9397-08002B2CF9AE}" pid="3" name="MSIP_Label_c8c00982-80e1-41e6-a03a-12f4ca954faf_SiteId">
    <vt:lpwstr>ecaa386b-c8df-4ce0-ad01-740cbdb5ba55</vt:lpwstr>
  </property>
  <property fmtid="{D5CDD505-2E9C-101B-9397-08002B2CF9AE}" pid="4" name="MSIP_Label_c8c00982-80e1-41e6-a03a-12f4ca954faf_Owner">
    <vt:lpwstr>FabianMa@BASFAD.BASF.NET</vt:lpwstr>
  </property>
  <property fmtid="{D5CDD505-2E9C-101B-9397-08002B2CF9AE}" pid="5" name="MSIP_Label_c8c00982-80e1-41e6-a03a-12f4ca954faf_SetDate">
    <vt:lpwstr>2021-02-06T06:19:23.7663034Z</vt:lpwstr>
  </property>
  <property fmtid="{D5CDD505-2E9C-101B-9397-08002B2CF9AE}" pid="6" name="MSIP_Label_c8c00982-80e1-41e6-a03a-12f4ca954faf_Name">
    <vt:lpwstr>Internal</vt:lpwstr>
  </property>
  <property fmtid="{D5CDD505-2E9C-101B-9397-08002B2CF9AE}" pid="7" name="MSIP_Label_c8c00982-80e1-41e6-a03a-12f4ca954faf_Application">
    <vt:lpwstr>Microsoft Azure Information Protection</vt:lpwstr>
  </property>
  <property fmtid="{D5CDD505-2E9C-101B-9397-08002B2CF9AE}" pid="8" name="MSIP_Label_c8c00982-80e1-41e6-a03a-12f4ca954faf_ActionId">
    <vt:lpwstr>7ec84531-4878-4f55-9fca-d79f77dc3e58</vt:lpwstr>
  </property>
  <property fmtid="{D5CDD505-2E9C-101B-9397-08002B2CF9AE}" pid="9" name="MSIP_Label_c8c00982-80e1-41e6-a03a-12f4ca954faf_Extended_MSFT_Method">
    <vt:lpwstr>Automatic</vt:lpwstr>
  </property>
  <property fmtid="{D5CDD505-2E9C-101B-9397-08002B2CF9AE}" pid="10" name="MSIP_Label_06530cf4-8573-4c29-a912-bbcdac835909_Enabled">
    <vt:lpwstr>True</vt:lpwstr>
  </property>
  <property fmtid="{D5CDD505-2E9C-101B-9397-08002B2CF9AE}" pid="11" name="MSIP_Label_06530cf4-8573-4c29-a912-bbcdac835909_SiteId">
    <vt:lpwstr>ecaa386b-c8df-4ce0-ad01-740cbdb5ba55</vt:lpwstr>
  </property>
  <property fmtid="{D5CDD505-2E9C-101B-9397-08002B2CF9AE}" pid="12" name="MSIP_Label_06530cf4-8573-4c29-a912-bbcdac835909_Owner">
    <vt:lpwstr>FabianMa@BASFAD.BASF.NET</vt:lpwstr>
  </property>
  <property fmtid="{D5CDD505-2E9C-101B-9397-08002B2CF9AE}" pid="13" name="MSIP_Label_06530cf4-8573-4c29-a912-bbcdac835909_SetDate">
    <vt:lpwstr>2021-02-06T06:19:23.7663034Z</vt:lpwstr>
  </property>
  <property fmtid="{D5CDD505-2E9C-101B-9397-08002B2CF9AE}" pid="14" name="MSIP_Label_06530cf4-8573-4c29-a912-bbcdac835909_Name">
    <vt:lpwstr>Unprotected</vt:lpwstr>
  </property>
  <property fmtid="{D5CDD505-2E9C-101B-9397-08002B2CF9AE}" pid="15" name="MSIP_Label_06530cf4-8573-4c29-a912-bbcdac835909_Application">
    <vt:lpwstr>Microsoft Azure Information Protection</vt:lpwstr>
  </property>
  <property fmtid="{D5CDD505-2E9C-101B-9397-08002B2CF9AE}" pid="16" name="MSIP_Label_06530cf4-8573-4c29-a912-bbcdac835909_ActionId">
    <vt:lpwstr>7ec84531-4878-4f55-9fca-d79f77dc3e58</vt:lpwstr>
  </property>
  <property fmtid="{D5CDD505-2E9C-101B-9397-08002B2CF9AE}" pid="17" name="MSIP_Label_06530cf4-8573-4c29-a912-bbcdac835909_Parent">
    <vt:lpwstr>c8c00982-80e1-41e6-a03a-12f4ca954faf</vt:lpwstr>
  </property>
  <property fmtid="{D5CDD505-2E9C-101B-9397-08002B2CF9AE}" pid="18" name="MSIP_Label_06530cf4-8573-4c29-a912-bbcdac835909_Extended_MSFT_Method">
    <vt:lpwstr>Automatic</vt:lpwstr>
  </property>
  <property fmtid="{D5CDD505-2E9C-101B-9397-08002B2CF9AE}" pid="19" name="Sensitivity">
    <vt:lpwstr>Internal Unprotected</vt:lpwstr>
  </property>
  <property fmtid="{D5CDD505-2E9C-101B-9397-08002B2CF9AE}" pid="20" name="Classification_to_AIP">
    <vt:i4>0</vt:i4>
  </property>
</Properties>
</file>