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4" r:id="rId5"/>
    <p:sldId id="259" r:id="rId6"/>
    <p:sldId id="258" r:id="rId7"/>
    <p:sldId id="263" r:id="rId8"/>
    <p:sldId id="257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91"/>
  </p:normalViewPr>
  <p:slideViewPr>
    <p:cSldViewPr snapToGrid="0" snapToObjects="1">
      <p:cViewPr varScale="1">
        <p:scale>
          <a:sx n="104" d="100"/>
          <a:sy n="104" d="100"/>
        </p:scale>
        <p:origin x="20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4E0692-D485-D34C-8B54-BC91095B718A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</dgm:pt>
    <dgm:pt modelId="{46CA6007-142C-B441-B9B8-E20A93C87B2A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87B6C10B-A006-144F-8330-2F7801B62FAB}" type="parTrans" cxnId="{54341118-6770-C94F-A0C2-810DAB194B64}">
      <dgm:prSet/>
      <dgm:spPr/>
      <dgm:t>
        <a:bodyPr/>
        <a:lstStyle/>
        <a:p>
          <a:endParaRPr lang="en-US"/>
        </a:p>
      </dgm:t>
    </dgm:pt>
    <dgm:pt modelId="{4E19094C-A351-C44D-A73B-A7083882B036}" type="sibTrans" cxnId="{54341118-6770-C94F-A0C2-810DAB194B64}">
      <dgm:prSet/>
      <dgm:spPr/>
      <dgm:t>
        <a:bodyPr/>
        <a:lstStyle/>
        <a:p>
          <a:endParaRPr lang="en-US"/>
        </a:p>
      </dgm:t>
    </dgm:pt>
    <dgm:pt modelId="{4F7C39C0-5701-494E-85F6-D23FB967AD2D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183F58ED-59C6-4849-B6B0-45F156BA8B70}" type="parTrans" cxnId="{8588879B-D865-2E46-8A39-FDEDD44B6F41}">
      <dgm:prSet/>
      <dgm:spPr/>
      <dgm:t>
        <a:bodyPr/>
        <a:lstStyle/>
        <a:p>
          <a:endParaRPr lang="en-US"/>
        </a:p>
      </dgm:t>
    </dgm:pt>
    <dgm:pt modelId="{0631CF3F-027B-754D-8252-45B82EECEDB5}" type="sibTrans" cxnId="{8588879B-D865-2E46-8A39-FDEDD44B6F41}">
      <dgm:prSet/>
      <dgm:spPr/>
      <dgm:t>
        <a:bodyPr/>
        <a:lstStyle/>
        <a:p>
          <a:endParaRPr lang="en-US"/>
        </a:p>
      </dgm:t>
    </dgm:pt>
    <dgm:pt modelId="{FBA27045-B524-EB48-B106-4A37E0C467BE}">
      <dgm:prSet phldrT="[Text]"/>
      <dgm:spPr/>
      <dgm:t>
        <a:bodyPr/>
        <a:lstStyle/>
        <a:p>
          <a:r>
            <a:rPr lang="en-US" dirty="0" err="1"/>
            <a:t>Eval</a:t>
          </a:r>
          <a:endParaRPr lang="en-US" dirty="0"/>
        </a:p>
      </dgm:t>
    </dgm:pt>
    <dgm:pt modelId="{F3A2A678-7C8B-884A-A4DF-6BC4D06277D8}" type="parTrans" cxnId="{4EAA21E4-7EE4-444D-85FC-ADBEF20B11A7}">
      <dgm:prSet/>
      <dgm:spPr/>
      <dgm:t>
        <a:bodyPr/>
        <a:lstStyle/>
        <a:p>
          <a:endParaRPr lang="en-US"/>
        </a:p>
      </dgm:t>
    </dgm:pt>
    <dgm:pt modelId="{66712AD7-CE22-1E4E-9490-7743326CA59C}" type="sibTrans" cxnId="{4EAA21E4-7EE4-444D-85FC-ADBEF20B11A7}">
      <dgm:prSet/>
      <dgm:spPr/>
      <dgm:t>
        <a:bodyPr/>
        <a:lstStyle/>
        <a:p>
          <a:endParaRPr lang="en-US"/>
        </a:p>
      </dgm:t>
    </dgm:pt>
    <dgm:pt modelId="{7F597E87-72E5-154F-9F6D-777D876EF57F}">
      <dgm:prSet phldrT="[Text]"/>
      <dgm:spPr/>
      <dgm:t>
        <a:bodyPr/>
        <a:lstStyle/>
        <a:p>
          <a:r>
            <a:rPr lang="en-US" dirty="0"/>
            <a:t>NER</a:t>
          </a:r>
        </a:p>
      </dgm:t>
    </dgm:pt>
    <dgm:pt modelId="{914089B5-A102-E54A-9557-288909028B11}" type="parTrans" cxnId="{F978276B-41E9-1142-A719-F631BA1F4D7A}">
      <dgm:prSet/>
      <dgm:spPr/>
      <dgm:t>
        <a:bodyPr/>
        <a:lstStyle/>
        <a:p>
          <a:endParaRPr lang="en-US"/>
        </a:p>
      </dgm:t>
    </dgm:pt>
    <dgm:pt modelId="{8E5D8C42-2785-8647-8AAD-B9224D141FAD}" type="sibTrans" cxnId="{F978276B-41E9-1142-A719-F631BA1F4D7A}">
      <dgm:prSet/>
      <dgm:spPr/>
      <dgm:t>
        <a:bodyPr/>
        <a:lstStyle/>
        <a:p>
          <a:endParaRPr lang="en-US"/>
        </a:p>
      </dgm:t>
    </dgm:pt>
    <dgm:pt modelId="{C11D7D0D-DA5B-C446-A487-801BBB812C45}">
      <dgm:prSet phldrT="[Text]"/>
      <dgm:spPr/>
      <dgm:t>
        <a:bodyPr/>
        <a:lstStyle/>
        <a:p>
          <a:r>
            <a:rPr lang="en-US" dirty="0"/>
            <a:t>CDR</a:t>
          </a:r>
        </a:p>
      </dgm:t>
    </dgm:pt>
    <dgm:pt modelId="{3C50730A-EF7C-334C-8765-79A25A375BF8}" type="parTrans" cxnId="{F4AC255F-6C27-0B41-9389-F83496385085}">
      <dgm:prSet/>
      <dgm:spPr/>
      <dgm:t>
        <a:bodyPr/>
        <a:lstStyle/>
        <a:p>
          <a:endParaRPr lang="en-US"/>
        </a:p>
      </dgm:t>
    </dgm:pt>
    <dgm:pt modelId="{C076F74E-EBCA-F746-AEAB-580D5BB1F288}" type="sibTrans" cxnId="{F4AC255F-6C27-0B41-9389-F83496385085}">
      <dgm:prSet/>
      <dgm:spPr/>
      <dgm:t>
        <a:bodyPr/>
        <a:lstStyle/>
        <a:p>
          <a:endParaRPr lang="en-US"/>
        </a:p>
      </dgm:t>
    </dgm:pt>
    <dgm:pt modelId="{C005E67D-2972-1C45-B276-ACCDF52482CE}">
      <dgm:prSet phldrT="[Text]"/>
      <dgm:spPr/>
      <dgm:t>
        <a:bodyPr/>
        <a:lstStyle/>
        <a:p>
          <a:r>
            <a:rPr lang="en-US" dirty="0"/>
            <a:t>LM</a:t>
          </a:r>
        </a:p>
      </dgm:t>
    </dgm:pt>
    <dgm:pt modelId="{7BEE3C44-6875-F94D-B0F0-5289B95F55CA}" type="parTrans" cxnId="{7EFB4592-A6CB-4C4F-B9B3-F32C0CEC068D}">
      <dgm:prSet/>
      <dgm:spPr/>
      <dgm:t>
        <a:bodyPr/>
        <a:lstStyle/>
        <a:p>
          <a:endParaRPr lang="en-US"/>
        </a:p>
      </dgm:t>
    </dgm:pt>
    <dgm:pt modelId="{3BAE3141-608B-7C4A-A708-9B31FEEA47C0}" type="sibTrans" cxnId="{7EFB4592-A6CB-4C4F-B9B3-F32C0CEC068D}">
      <dgm:prSet/>
      <dgm:spPr/>
      <dgm:t>
        <a:bodyPr/>
        <a:lstStyle/>
        <a:p>
          <a:endParaRPr lang="en-US"/>
        </a:p>
      </dgm:t>
    </dgm:pt>
    <dgm:pt modelId="{513F68BC-E590-B94D-BEC3-559735C02C01}">
      <dgm:prSet phldrT="[Text]"/>
      <dgm:spPr/>
      <dgm:t>
        <a:bodyPr/>
        <a:lstStyle/>
        <a:p>
          <a:r>
            <a:rPr lang="en-US" dirty="0"/>
            <a:t>Process</a:t>
          </a:r>
        </a:p>
      </dgm:t>
    </dgm:pt>
    <dgm:pt modelId="{54687B0D-8D22-AF44-AD03-5040A472AA6E}" type="parTrans" cxnId="{0C70A05A-651F-844E-9304-A15E13CCA31E}">
      <dgm:prSet/>
      <dgm:spPr/>
      <dgm:t>
        <a:bodyPr/>
        <a:lstStyle/>
        <a:p>
          <a:endParaRPr lang="en-US"/>
        </a:p>
      </dgm:t>
    </dgm:pt>
    <dgm:pt modelId="{A26863B3-BC05-DC4C-9002-66F9B647B6E4}" type="sibTrans" cxnId="{0C70A05A-651F-844E-9304-A15E13CCA31E}">
      <dgm:prSet/>
      <dgm:spPr/>
      <dgm:t>
        <a:bodyPr/>
        <a:lstStyle/>
        <a:p>
          <a:endParaRPr lang="en-US"/>
        </a:p>
      </dgm:t>
    </dgm:pt>
    <dgm:pt modelId="{143117A4-2F0C-564A-8455-A109DDC98AB1}">
      <dgm:prSet phldrT="[Text]"/>
      <dgm:spPr/>
      <dgm:t>
        <a:bodyPr/>
        <a:lstStyle/>
        <a:p>
          <a:r>
            <a:rPr lang="en-US" dirty="0"/>
            <a:t>Tokenize</a:t>
          </a:r>
        </a:p>
      </dgm:t>
    </dgm:pt>
    <dgm:pt modelId="{90722F08-FD24-7C4A-8DCE-B5A747E83EB8}" type="parTrans" cxnId="{7F512FB4-A947-A845-8447-A9D0F960735F}">
      <dgm:prSet/>
      <dgm:spPr/>
      <dgm:t>
        <a:bodyPr/>
        <a:lstStyle/>
        <a:p>
          <a:endParaRPr lang="en-US"/>
        </a:p>
      </dgm:t>
    </dgm:pt>
    <dgm:pt modelId="{976322DA-E10A-4F4A-99B1-7BD39818B665}" type="sibTrans" cxnId="{7F512FB4-A947-A845-8447-A9D0F960735F}">
      <dgm:prSet/>
      <dgm:spPr/>
      <dgm:t>
        <a:bodyPr/>
        <a:lstStyle/>
        <a:p>
          <a:endParaRPr lang="en-US"/>
        </a:p>
      </dgm:t>
    </dgm:pt>
    <dgm:pt modelId="{10BD0865-A48A-6C46-8C06-910483803761}">
      <dgm:prSet phldrT="[Text]"/>
      <dgm:spPr/>
      <dgm:t>
        <a:bodyPr/>
        <a:lstStyle/>
        <a:p>
          <a:r>
            <a:rPr lang="en-US" dirty="0"/>
            <a:t>NER: BIO</a:t>
          </a:r>
        </a:p>
      </dgm:t>
    </dgm:pt>
    <dgm:pt modelId="{8FCE303D-ADE6-A643-87C8-FA09A8FF8FAB}" type="parTrans" cxnId="{C66162D5-7023-C540-944C-6F63DFE73033}">
      <dgm:prSet/>
      <dgm:spPr/>
      <dgm:t>
        <a:bodyPr/>
        <a:lstStyle/>
        <a:p>
          <a:endParaRPr lang="en-US"/>
        </a:p>
      </dgm:t>
    </dgm:pt>
    <dgm:pt modelId="{AC7212BA-D5FA-5F44-8F32-27F395BE1447}" type="sibTrans" cxnId="{C66162D5-7023-C540-944C-6F63DFE73033}">
      <dgm:prSet/>
      <dgm:spPr/>
      <dgm:t>
        <a:bodyPr/>
        <a:lstStyle/>
        <a:p>
          <a:endParaRPr lang="en-US"/>
        </a:p>
      </dgm:t>
    </dgm:pt>
    <dgm:pt modelId="{2F80A143-C66A-5646-A217-E9D06426D83E}">
      <dgm:prSet phldrT="[Text]"/>
      <dgm:spPr/>
      <dgm:t>
        <a:bodyPr/>
        <a:lstStyle/>
        <a:p>
          <a:r>
            <a:rPr lang="en-US" dirty="0"/>
            <a:t>CDR: A/D</a:t>
          </a:r>
        </a:p>
      </dgm:t>
    </dgm:pt>
    <dgm:pt modelId="{00425BAA-7E4C-7B46-BDA5-718DEB26F458}" type="parTrans" cxnId="{D560577C-6A90-AE41-88EE-AEE29100C1A1}">
      <dgm:prSet/>
      <dgm:spPr/>
      <dgm:t>
        <a:bodyPr/>
        <a:lstStyle/>
        <a:p>
          <a:endParaRPr lang="en-US"/>
        </a:p>
      </dgm:t>
    </dgm:pt>
    <dgm:pt modelId="{41F5BC7F-E687-1B48-A586-8912584607A2}" type="sibTrans" cxnId="{D560577C-6A90-AE41-88EE-AEE29100C1A1}">
      <dgm:prSet/>
      <dgm:spPr/>
      <dgm:t>
        <a:bodyPr/>
        <a:lstStyle/>
        <a:p>
          <a:endParaRPr lang="en-US"/>
        </a:p>
      </dgm:t>
    </dgm:pt>
    <dgm:pt modelId="{FE775DF9-2BBD-7E4B-8217-A312769C7D18}">
      <dgm:prSet phldrT="[Text]"/>
      <dgm:spPr/>
      <dgm:t>
        <a:bodyPr/>
        <a:lstStyle/>
        <a:p>
          <a:r>
            <a:rPr lang="en-US" dirty="0"/>
            <a:t>LM: Mask + NSP</a:t>
          </a:r>
        </a:p>
      </dgm:t>
    </dgm:pt>
    <dgm:pt modelId="{074A0B7B-CBBA-2F47-9486-5C600B9F78A3}" type="parTrans" cxnId="{886F07A7-C918-FE4E-B4B6-82540642A5AD}">
      <dgm:prSet/>
      <dgm:spPr/>
      <dgm:t>
        <a:bodyPr/>
        <a:lstStyle/>
        <a:p>
          <a:endParaRPr lang="en-US"/>
        </a:p>
      </dgm:t>
    </dgm:pt>
    <dgm:pt modelId="{C2C5E51C-62CE-9449-938B-1C4234CD620B}" type="sibTrans" cxnId="{886F07A7-C918-FE4E-B4B6-82540642A5AD}">
      <dgm:prSet/>
      <dgm:spPr/>
      <dgm:t>
        <a:bodyPr/>
        <a:lstStyle/>
        <a:p>
          <a:endParaRPr lang="en-US"/>
        </a:p>
      </dgm:t>
    </dgm:pt>
    <dgm:pt modelId="{DE7F3CFB-4394-F841-9A03-06F1A3F98225}">
      <dgm:prSet phldrT="[Text]"/>
      <dgm:spPr/>
      <dgm:t>
        <a:bodyPr/>
        <a:lstStyle/>
        <a:p>
          <a:r>
            <a:rPr lang="en-US" dirty="0"/>
            <a:t>Sanitize</a:t>
          </a:r>
        </a:p>
      </dgm:t>
    </dgm:pt>
    <dgm:pt modelId="{663F0AEF-0AA1-7D4D-8929-D5B7A9D30E07}" type="parTrans" cxnId="{E9395F71-0EA5-2040-96BF-1CD988D9A5C1}">
      <dgm:prSet/>
      <dgm:spPr/>
      <dgm:t>
        <a:bodyPr/>
        <a:lstStyle/>
        <a:p>
          <a:endParaRPr lang="en-US"/>
        </a:p>
      </dgm:t>
    </dgm:pt>
    <dgm:pt modelId="{4C7895E3-5CE6-DB45-842B-20DAF13658FF}" type="sibTrans" cxnId="{E9395F71-0EA5-2040-96BF-1CD988D9A5C1}">
      <dgm:prSet/>
      <dgm:spPr/>
      <dgm:t>
        <a:bodyPr/>
        <a:lstStyle/>
        <a:p>
          <a:endParaRPr lang="en-US"/>
        </a:p>
      </dgm:t>
    </dgm:pt>
    <dgm:pt modelId="{D5DBA8D2-40F6-F640-BDD7-DC67ECFFD6BD}">
      <dgm:prSet phldrT="[Text]"/>
      <dgm:spPr/>
      <dgm:t>
        <a:bodyPr/>
        <a:lstStyle/>
        <a:p>
          <a:r>
            <a:rPr lang="en-US" dirty="0"/>
            <a:t>Training</a:t>
          </a:r>
        </a:p>
      </dgm:t>
    </dgm:pt>
    <dgm:pt modelId="{8F3C484F-C69C-3D4D-8CE6-911B9197C5AC}" type="parTrans" cxnId="{832D1619-AB0D-CB4C-B7B6-4CC830106654}">
      <dgm:prSet/>
      <dgm:spPr/>
      <dgm:t>
        <a:bodyPr/>
        <a:lstStyle/>
        <a:p>
          <a:endParaRPr lang="en-US"/>
        </a:p>
      </dgm:t>
    </dgm:pt>
    <dgm:pt modelId="{7F2D628A-C52B-E948-8F45-AEB47349F008}" type="sibTrans" cxnId="{832D1619-AB0D-CB4C-B7B6-4CC830106654}">
      <dgm:prSet/>
      <dgm:spPr/>
      <dgm:t>
        <a:bodyPr/>
        <a:lstStyle/>
        <a:p>
          <a:endParaRPr lang="en-US"/>
        </a:p>
      </dgm:t>
    </dgm:pt>
    <dgm:pt modelId="{61563EFB-6495-F34F-88D5-C83467CF7067}">
      <dgm:prSet phldrT="[Text]"/>
      <dgm:spPr/>
      <dgm:t>
        <a:bodyPr/>
        <a:lstStyle/>
        <a:p>
          <a:r>
            <a:rPr lang="en-US" dirty="0"/>
            <a:t>Tracking</a:t>
          </a:r>
        </a:p>
      </dgm:t>
    </dgm:pt>
    <dgm:pt modelId="{E0861EE8-467C-DD49-870C-89B2829406A1}" type="parTrans" cxnId="{677AA983-EC1F-7549-BFFD-7FBF8C9ABB47}">
      <dgm:prSet/>
      <dgm:spPr/>
      <dgm:t>
        <a:bodyPr/>
        <a:lstStyle/>
        <a:p>
          <a:endParaRPr lang="en-US"/>
        </a:p>
      </dgm:t>
    </dgm:pt>
    <dgm:pt modelId="{C7933A4D-A08F-564A-93F0-BC2C1819CF8C}" type="sibTrans" cxnId="{677AA983-EC1F-7549-BFFD-7FBF8C9ABB47}">
      <dgm:prSet/>
      <dgm:spPr/>
      <dgm:t>
        <a:bodyPr/>
        <a:lstStyle/>
        <a:p>
          <a:endParaRPr lang="en-US"/>
        </a:p>
      </dgm:t>
    </dgm:pt>
    <dgm:pt modelId="{A9C03FA6-92EF-B645-A801-6A1D25EFFC26}">
      <dgm:prSet phldrT="[Text]"/>
      <dgm:spPr/>
      <dgm:t>
        <a:bodyPr/>
        <a:lstStyle/>
        <a:p>
          <a:r>
            <a:rPr lang="en-US" dirty="0" err="1"/>
            <a:t>Hyperopt</a:t>
          </a:r>
          <a:endParaRPr lang="en-US" dirty="0"/>
        </a:p>
      </dgm:t>
    </dgm:pt>
    <dgm:pt modelId="{FE411C4B-5DA5-D047-9787-12390E0B1FB2}" type="parTrans" cxnId="{07427C8C-2BC3-A942-965A-20D7B95C113B}">
      <dgm:prSet/>
      <dgm:spPr/>
      <dgm:t>
        <a:bodyPr/>
        <a:lstStyle/>
        <a:p>
          <a:endParaRPr lang="en-US"/>
        </a:p>
      </dgm:t>
    </dgm:pt>
    <dgm:pt modelId="{E1713C3E-4EA8-D349-932E-4BDBBA30F29A}" type="sibTrans" cxnId="{07427C8C-2BC3-A942-965A-20D7B95C113B}">
      <dgm:prSet/>
      <dgm:spPr/>
      <dgm:t>
        <a:bodyPr/>
        <a:lstStyle/>
        <a:p>
          <a:endParaRPr lang="en-US"/>
        </a:p>
      </dgm:t>
    </dgm:pt>
    <dgm:pt modelId="{D1ECD593-6679-3749-B261-D1D7571D4A09}">
      <dgm:prSet phldrT="[Text]"/>
      <dgm:spPr/>
      <dgm:t>
        <a:bodyPr/>
        <a:lstStyle/>
        <a:p>
          <a:r>
            <a:rPr lang="en-US" dirty="0"/>
            <a:t>CDR: Optimal threshold</a:t>
          </a:r>
        </a:p>
      </dgm:t>
    </dgm:pt>
    <dgm:pt modelId="{FECD031B-67C3-B84A-8771-2F50F15CA2AE}" type="parTrans" cxnId="{51729E40-0DB0-AB40-A0A6-4FD9FC3EEE1D}">
      <dgm:prSet/>
      <dgm:spPr/>
      <dgm:t>
        <a:bodyPr/>
        <a:lstStyle/>
        <a:p>
          <a:endParaRPr lang="en-US"/>
        </a:p>
      </dgm:t>
    </dgm:pt>
    <dgm:pt modelId="{A420F23F-0409-9042-B31F-EDCE1FE3B276}" type="sibTrans" cxnId="{51729E40-0DB0-AB40-A0A6-4FD9FC3EEE1D}">
      <dgm:prSet/>
      <dgm:spPr/>
      <dgm:t>
        <a:bodyPr/>
        <a:lstStyle/>
        <a:p>
          <a:endParaRPr lang="en-US"/>
        </a:p>
      </dgm:t>
    </dgm:pt>
    <dgm:pt modelId="{C880D212-A9E9-304A-AFFB-A9B1850BB3BB}">
      <dgm:prSet phldrT="[Text]"/>
      <dgm:spPr/>
      <dgm:t>
        <a:bodyPr/>
        <a:lstStyle/>
        <a:p>
          <a:r>
            <a:rPr lang="en-US" dirty="0"/>
            <a:t>Checkpoint</a:t>
          </a:r>
        </a:p>
      </dgm:t>
    </dgm:pt>
    <dgm:pt modelId="{4A4077F8-43BB-454E-A1D3-88E59338286A}" type="parTrans" cxnId="{055BCD31-EC62-1345-9049-505F95DE9169}">
      <dgm:prSet/>
      <dgm:spPr/>
      <dgm:t>
        <a:bodyPr/>
        <a:lstStyle/>
        <a:p>
          <a:endParaRPr lang="en-US"/>
        </a:p>
      </dgm:t>
    </dgm:pt>
    <dgm:pt modelId="{9BEDD66C-F42B-EF42-AFC5-A3A49D02A8E5}" type="sibTrans" cxnId="{055BCD31-EC62-1345-9049-505F95DE9169}">
      <dgm:prSet/>
      <dgm:spPr/>
      <dgm:t>
        <a:bodyPr/>
        <a:lstStyle/>
        <a:p>
          <a:endParaRPr lang="en-US"/>
        </a:p>
      </dgm:t>
    </dgm:pt>
    <dgm:pt modelId="{03E5A4EF-11CE-4E4F-AD1E-346F71F2E971}">
      <dgm:prSet phldrT="[Text]"/>
      <dgm:spPr/>
      <dgm:t>
        <a:bodyPr/>
        <a:lstStyle/>
        <a:p>
          <a:r>
            <a:rPr lang="en-US" dirty="0"/>
            <a:t>NER: EM, PM, CM</a:t>
          </a:r>
        </a:p>
      </dgm:t>
    </dgm:pt>
    <dgm:pt modelId="{F54984EB-3282-9943-B894-EBD8312F61CB}" type="parTrans" cxnId="{DCB02C23-D509-384B-BAE9-69462CD5011C}">
      <dgm:prSet/>
      <dgm:spPr/>
      <dgm:t>
        <a:bodyPr/>
        <a:lstStyle/>
        <a:p>
          <a:endParaRPr lang="en-US"/>
        </a:p>
      </dgm:t>
    </dgm:pt>
    <dgm:pt modelId="{68A8EA1E-91BA-794B-BB27-B203A295493F}" type="sibTrans" cxnId="{DCB02C23-D509-384B-BAE9-69462CD5011C}">
      <dgm:prSet/>
      <dgm:spPr/>
      <dgm:t>
        <a:bodyPr/>
        <a:lstStyle/>
        <a:p>
          <a:endParaRPr lang="en-US"/>
        </a:p>
      </dgm:t>
    </dgm:pt>
    <dgm:pt modelId="{F4C55754-C7C0-7245-9B2F-38B9E7703BB3}">
      <dgm:prSet phldrT="[Text]"/>
      <dgm:spPr/>
      <dgm:t>
        <a:bodyPr/>
        <a:lstStyle/>
        <a:p>
          <a:r>
            <a:rPr lang="en-US" dirty="0"/>
            <a:t>LM: </a:t>
          </a:r>
          <a:r>
            <a:rPr lang="en-US" dirty="0" err="1"/>
            <a:t>LogLoss</a:t>
          </a:r>
          <a:r>
            <a:rPr lang="en-US" dirty="0"/>
            <a:t> + Binary</a:t>
          </a:r>
        </a:p>
      </dgm:t>
    </dgm:pt>
    <dgm:pt modelId="{8B7CF732-B454-114A-9780-CC842AAB9DD9}" type="parTrans" cxnId="{FD091932-8AF0-4F4C-9AF9-6CA123D797F3}">
      <dgm:prSet/>
      <dgm:spPr/>
      <dgm:t>
        <a:bodyPr/>
        <a:lstStyle/>
        <a:p>
          <a:endParaRPr lang="en-US"/>
        </a:p>
      </dgm:t>
    </dgm:pt>
    <dgm:pt modelId="{65EBD7BE-0D70-0540-AD55-5515E0ADA688}" type="sibTrans" cxnId="{FD091932-8AF0-4F4C-9AF9-6CA123D797F3}">
      <dgm:prSet/>
      <dgm:spPr/>
      <dgm:t>
        <a:bodyPr/>
        <a:lstStyle/>
        <a:p>
          <a:endParaRPr lang="en-US"/>
        </a:p>
      </dgm:t>
    </dgm:pt>
    <dgm:pt modelId="{04515D26-E117-C349-B02C-280892CFE6CE}">
      <dgm:prSet phldrT="[Text]"/>
      <dgm:spPr/>
      <dgm:t>
        <a:bodyPr/>
        <a:lstStyle/>
        <a:p>
          <a:r>
            <a:rPr lang="en-US" dirty="0"/>
            <a:t>Label</a:t>
          </a:r>
        </a:p>
      </dgm:t>
    </dgm:pt>
    <dgm:pt modelId="{4416C77D-B21D-524E-B2E6-09D379789CCE}" type="parTrans" cxnId="{7669B6AB-9B87-9944-982F-265632695F43}">
      <dgm:prSet/>
      <dgm:spPr/>
      <dgm:t>
        <a:bodyPr/>
        <a:lstStyle/>
        <a:p>
          <a:endParaRPr lang="en-US"/>
        </a:p>
      </dgm:t>
    </dgm:pt>
    <dgm:pt modelId="{08FA3D0D-99CD-AC4C-93A6-72FD1C43BAD4}" type="sibTrans" cxnId="{7669B6AB-9B87-9944-982F-265632695F43}">
      <dgm:prSet/>
      <dgm:spPr/>
      <dgm:t>
        <a:bodyPr/>
        <a:lstStyle/>
        <a:p>
          <a:endParaRPr lang="en-US"/>
        </a:p>
      </dgm:t>
    </dgm:pt>
    <dgm:pt modelId="{1D5EF2BF-569F-5C43-A42C-63A226EFF517}">
      <dgm:prSet phldrT="[Text]"/>
      <dgm:spPr/>
      <dgm:t>
        <a:bodyPr/>
        <a:lstStyle/>
        <a:p>
          <a:r>
            <a:rPr lang="en-US" dirty="0"/>
            <a:t>Modular</a:t>
          </a:r>
        </a:p>
      </dgm:t>
    </dgm:pt>
    <dgm:pt modelId="{3300E564-C8D3-F640-82C9-F01F5C42FEF8}" type="parTrans" cxnId="{D2BD02E2-1AD4-FF46-B289-5A7A8170E7BF}">
      <dgm:prSet/>
      <dgm:spPr/>
      <dgm:t>
        <a:bodyPr/>
        <a:lstStyle/>
        <a:p>
          <a:endParaRPr lang="en-US"/>
        </a:p>
      </dgm:t>
    </dgm:pt>
    <dgm:pt modelId="{42D9E29E-35FD-D845-BDC4-85DDC72E8124}" type="sibTrans" cxnId="{D2BD02E2-1AD4-FF46-B289-5A7A8170E7BF}">
      <dgm:prSet/>
      <dgm:spPr/>
      <dgm:t>
        <a:bodyPr/>
        <a:lstStyle/>
        <a:p>
          <a:endParaRPr lang="en-US"/>
        </a:p>
      </dgm:t>
    </dgm:pt>
    <dgm:pt modelId="{17A2CADE-BFD7-584B-B4BC-A28D756477C0}" type="pres">
      <dgm:prSet presAssocID="{E54E0692-D485-D34C-8B54-BC91095B718A}" presName="linearFlow" presStyleCnt="0">
        <dgm:presLayoutVars>
          <dgm:dir/>
          <dgm:animLvl val="lvl"/>
          <dgm:resizeHandles val="exact"/>
        </dgm:presLayoutVars>
      </dgm:prSet>
      <dgm:spPr/>
    </dgm:pt>
    <dgm:pt modelId="{65139423-465B-7842-A86E-374642E958AD}" type="pres">
      <dgm:prSet presAssocID="{46CA6007-142C-B441-B9B8-E20A93C87B2A}" presName="composite" presStyleCnt="0"/>
      <dgm:spPr/>
    </dgm:pt>
    <dgm:pt modelId="{63EBE17A-80EE-9847-9081-AABEA057CC06}" type="pres">
      <dgm:prSet presAssocID="{46CA6007-142C-B441-B9B8-E20A93C87B2A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833F201-429D-DE48-8BD4-81BCA7EC55AE}" type="pres">
      <dgm:prSet presAssocID="{46CA6007-142C-B441-B9B8-E20A93C87B2A}" presName="parSh" presStyleLbl="node1" presStyleIdx="0" presStyleCnt="4"/>
      <dgm:spPr/>
    </dgm:pt>
    <dgm:pt modelId="{70E16121-BBE9-7049-981A-FA2158FB89CA}" type="pres">
      <dgm:prSet presAssocID="{46CA6007-142C-B441-B9B8-E20A93C87B2A}" presName="desTx" presStyleLbl="fgAcc1" presStyleIdx="0" presStyleCnt="4">
        <dgm:presLayoutVars>
          <dgm:bulletEnabled val="1"/>
        </dgm:presLayoutVars>
      </dgm:prSet>
      <dgm:spPr/>
    </dgm:pt>
    <dgm:pt modelId="{58418E02-B751-D944-BD75-DFFD33E32DC1}" type="pres">
      <dgm:prSet presAssocID="{4E19094C-A351-C44D-A73B-A7083882B036}" presName="sibTrans" presStyleLbl="sibTrans2D1" presStyleIdx="0" presStyleCnt="3"/>
      <dgm:spPr/>
    </dgm:pt>
    <dgm:pt modelId="{0AFB1C73-187C-2D4F-B7F2-24AE25C89E8B}" type="pres">
      <dgm:prSet presAssocID="{4E19094C-A351-C44D-A73B-A7083882B036}" presName="connTx" presStyleLbl="sibTrans2D1" presStyleIdx="0" presStyleCnt="3"/>
      <dgm:spPr/>
    </dgm:pt>
    <dgm:pt modelId="{7FB62860-51BC-CD4C-9896-876B60C7AF1D}" type="pres">
      <dgm:prSet presAssocID="{513F68BC-E590-B94D-BEC3-559735C02C01}" presName="composite" presStyleCnt="0"/>
      <dgm:spPr/>
    </dgm:pt>
    <dgm:pt modelId="{8764CBA0-8EF4-484D-8BC3-EFE93C47288D}" type="pres">
      <dgm:prSet presAssocID="{513F68BC-E590-B94D-BEC3-559735C02C01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5F2BC2C-1F02-E345-A939-0440AD009C11}" type="pres">
      <dgm:prSet presAssocID="{513F68BC-E590-B94D-BEC3-559735C02C01}" presName="parSh" presStyleLbl="node1" presStyleIdx="1" presStyleCnt="4"/>
      <dgm:spPr/>
    </dgm:pt>
    <dgm:pt modelId="{2D66B047-932B-AE48-AE9E-29F981BCC029}" type="pres">
      <dgm:prSet presAssocID="{513F68BC-E590-B94D-BEC3-559735C02C01}" presName="desTx" presStyleLbl="fgAcc1" presStyleIdx="1" presStyleCnt="4">
        <dgm:presLayoutVars>
          <dgm:bulletEnabled val="1"/>
        </dgm:presLayoutVars>
      </dgm:prSet>
      <dgm:spPr/>
    </dgm:pt>
    <dgm:pt modelId="{BF166B73-5F62-0B49-968D-B593BDF56D30}" type="pres">
      <dgm:prSet presAssocID="{A26863B3-BC05-DC4C-9002-66F9B647B6E4}" presName="sibTrans" presStyleLbl="sibTrans2D1" presStyleIdx="1" presStyleCnt="3"/>
      <dgm:spPr/>
    </dgm:pt>
    <dgm:pt modelId="{9D5E67C8-E23D-6E42-BE5D-CD4EAD4B3A28}" type="pres">
      <dgm:prSet presAssocID="{A26863B3-BC05-DC4C-9002-66F9B647B6E4}" presName="connTx" presStyleLbl="sibTrans2D1" presStyleIdx="1" presStyleCnt="3"/>
      <dgm:spPr/>
    </dgm:pt>
    <dgm:pt modelId="{6ED54D4C-3442-5543-8C63-2F532F41FE36}" type="pres">
      <dgm:prSet presAssocID="{4F7C39C0-5701-494E-85F6-D23FB967AD2D}" presName="composite" presStyleCnt="0"/>
      <dgm:spPr/>
    </dgm:pt>
    <dgm:pt modelId="{7E47B4CE-27A5-674E-BED2-B999D2C29B5A}" type="pres">
      <dgm:prSet presAssocID="{4F7C39C0-5701-494E-85F6-D23FB967AD2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C4A7EB4-8D6D-034C-8897-3D29400F5116}" type="pres">
      <dgm:prSet presAssocID="{4F7C39C0-5701-494E-85F6-D23FB967AD2D}" presName="parSh" presStyleLbl="node1" presStyleIdx="2" presStyleCnt="4"/>
      <dgm:spPr/>
    </dgm:pt>
    <dgm:pt modelId="{0BEDD98D-0E6B-0B47-BAE1-2C5C0F8B6AC4}" type="pres">
      <dgm:prSet presAssocID="{4F7C39C0-5701-494E-85F6-D23FB967AD2D}" presName="desTx" presStyleLbl="fgAcc1" presStyleIdx="2" presStyleCnt="4">
        <dgm:presLayoutVars>
          <dgm:bulletEnabled val="1"/>
        </dgm:presLayoutVars>
      </dgm:prSet>
      <dgm:spPr/>
    </dgm:pt>
    <dgm:pt modelId="{F142A6BF-4630-A043-BC1A-36CC5099DEAF}" type="pres">
      <dgm:prSet presAssocID="{0631CF3F-027B-754D-8252-45B82EECEDB5}" presName="sibTrans" presStyleLbl="sibTrans2D1" presStyleIdx="2" presStyleCnt="3"/>
      <dgm:spPr/>
    </dgm:pt>
    <dgm:pt modelId="{B922E6FE-FF04-1A4D-B0EC-162CB1A8D5AD}" type="pres">
      <dgm:prSet presAssocID="{0631CF3F-027B-754D-8252-45B82EECEDB5}" presName="connTx" presStyleLbl="sibTrans2D1" presStyleIdx="2" presStyleCnt="3"/>
      <dgm:spPr/>
    </dgm:pt>
    <dgm:pt modelId="{C5E508A1-B20A-574E-B1E9-ECC0297A596C}" type="pres">
      <dgm:prSet presAssocID="{FBA27045-B524-EB48-B106-4A37E0C467BE}" presName="composite" presStyleCnt="0"/>
      <dgm:spPr/>
    </dgm:pt>
    <dgm:pt modelId="{A2F04C67-D3A8-A645-9428-622C70E6CC31}" type="pres">
      <dgm:prSet presAssocID="{FBA27045-B524-EB48-B106-4A37E0C467BE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B6EEC52-1269-5945-96AE-01AFD34F3B1E}" type="pres">
      <dgm:prSet presAssocID="{FBA27045-B524-EB48-B106-4A37E0C467BE}" presName="parSh" presStyleLbl="node1" presStyleIdx="3" presStyleCnt="4"/>
      <dgm:spPr/>
    </dgm:pt>
    <dgm:pt modelId="{BBFD8B0D-C600-7E45-9BA1-E40D6AC3EE27}" type="pres">
      <dgm:prSet presAssocID="{FBA27045-B524-EB48-B106-4A37E0C467BE}" presName="desTx" presStyleLbl="fgAcc1" presStyleIdx="3" presStyleCnt="4">
        <dgm:presLayoutVars>
          <dgm:bulletEnabled val="1"/>
        </dgm:presLayoutVars>
      </dgm:prSet>
      <dgm:spPr/>
    </dgm:pt>
  </dgm:ptLst>
  <dgm:cxnLst>
    <dgm:cxn modelId="{99AA4105-09E8-2E41-87C6-0C5449C24771}" type="presOf" srcId="{C11D7D0D-DA5B-C446-A487-801BBB812C45}" destId="{70E16121-BBE9-7049-981A-FA2158FB89CA}" srcOrd="0" destOrd="1" presId="urn:microsoft.com/office/officeart/2005/8/layout/process3"/>
    <dgm:cxn modelId="{907B7705-0ED9-DD4A-9313-2C7249A2E1B1}" type="presOf" srcId="{513F68BC-E590-B94D-BEC3-559735C02C01}" destId="{8764CBA0-8EF4-484D-8BC3-EFE93C47288D}" srcOrd="0" destOrd="0" presId="urn:microsoft.com/office/officeart/2005/8/layout/process3"/>
    <dgm:cxn modelId="{8D21590E-D42B-FF49-A32A-7DA88C42A8A5}" type="presOf" srcId="{1D5EF2BF-569F-5C43-A42C-63A226EFF517}" destId="{0BEDD98D-0E6B-0B47-BAE1-2C5C0F8B6AC4}" srcOrd="0" destOrd="0" presId="urn:microsoft.com/office/officeart/2005/8/layout/process3"/>
    <dgm:cxn modelId="{E279A20F-E407-CC45-AFD9-94991A4A0A05}" type="presOf" srcId="{C005E67D-2972-1C45-B276-ACCDF52482CE}" destId="{70E16121-BBE9-7049-981A-FA2158FB89CA}" srcOrd="0" destOrd="2" presId="urn:microsoft.com/office/officeart/2005/8/layout/process3"/>
    <dgm:cxn modelId="{D333C312-0769-B74B-9FC1-B0BA088E9551}" type="presOf" srcId="{10BD0865-A48A-6C46-8C06-910483803761}" destId="{2D66B047-932B-AE48-AE9E-29F981BCC029}" srcOrd="0" destOrd="3" presId="urn:microsoft.com/office/officeart/2005/8/layout/process3"/>
    <dgm:cxn modelId="{54341118-6770-C94F-A0C2-810DAB194B64}" srcId="{E54E0692-D485-D34C-8B54-BC91095B718A}" destId="{46CA6007-142C-B441-B9B8-E20A93C87B2A}" srcOrd="0" destOrd="0" parTransId="{87B6C10B-A006-144F-8330-2F7801B62FAB}" sibTransId="{4E19094C-A351-C44D-A73B-A7083882B036}"/>
    <dgm:cxn modelId="{832D1619-AB0D-CB4C-B7B6-4CC830106654}" srcId="{4F7C39C0-5701-494E-85F6-D23FB967AD2D}" destId="{D5DBA8D2-40F6-F640-BDD7-DC67ECFFD6BD}" srcOrd="1" destOrd="0" parTransId="{8F3C484F-C69C-3D4D-8CE6-911B9197C5AC}" sibTransId="{7F2D628A-C52B-E948-8F45-AEB47349F008}"/>
    <dgm:cxn modelId="{8314741B-D747-A243-A56A-F0FB5E7963AC}" type="presOf" srcId="{A26863B3-BC05-DC4C-9002-66F9B647B6E4}" destId="{9D5E67C8-E23D-6E42-BE5D-CD4EAD4B3A28}" srcOrd="1" destOrd="0" presId="urn:microsoft.com/office/officeart/2005/8/layout/process3"/>
    <dgm:cxn modelId="{DCB02C23-D509-384B-BAE9-69462CD5011C}" srcId="{FBA27045-B524-EB48-B106-4A37E0C467BE}" destId="{03E5A4EF-11CE-4E4F-AD1E-346F71F2E971}" srcOrd="0" destOrd="0" parTransId="{F54984EB-3282-9943-B894-EBD8312F61CB}" sibTransId="{68A8EA1E-91BA-794B-BB27-B203A295493F}"/>
    <dgm:cxn modelId="{3913E430-D42A-ED45-BD30-F693B96A0FD8}" type="presOf" srcId="{04515D26-E117-C349-B02C-280892CFE6CE}" destId="{2D66B047-932B-AE48-AE9E-29F981BCC029}" srcOrd="0" destOrd="2" presId="urn:microsoft.com/office/officeart/2005/8/layout/process3"/>
    <dgm:cxn modelId="{055BCD31-EC62-1345-9049-505F95DE9169}" srcId="{4F7C39C0-5701-494E-85F6-D23FB967AD2D}" destId="{C880D212-A9E9-304A-AFFB-A9B1850BB3BB}" srcOrd="4" destOrd="0" parTransId="{4A4077F8-43BB-454E-A1D3-88E59338286A}" sibTransId="{9BEDD66C-F42B-EF42-AFC5-A3A49D02A8E5}"/>
    <dgm:cxn modelId="{FD091932-8AF0-4F4C-9AF9-6CA123D797F3}" srcId="{FBA27045-B524-EB48-B106-4A37E0C467BE}" destId="{F4C55754-C7C0-7245-9B2F-38B9E7703BB3}" srcOrd="2" destOrd="0" parTransId="{8B7CF732-B454-114A-9780-CC842AAB9DD9}" sibTransId="{65EBD7BE-0D70-0540-AD55-5515E0ADA688}"/>
    <dgm:cxn modelId="{51729E40-0DB0-AB40-A0A6-4FD9FC3EEE1D}" srcId="{FBA27045-B524-EB48-B106-4A37E0C467BE}" destId="{D1ECD593-6679-3749-B261-D1D7571D4A09}" srcOrd="1" destOrd="0" parTransId="{FECD031B-67C3-B84A-8771-2F50F15CA2AE}" sibTransId="{A420F23F-0409-9042-B31F-EDCE1FE3B276}"/>
    <dgm:cxn modelId="{066BF242-2E92-084B-9088-BD419F579256}" type="presOf" srcId="{0631CF3F-027B-754D-8252-45B82EECEDB5}" destId="{F142A6BF-4630-A043-BC1A-36CC5099DEAF}" srcOrd="0" destOrd="0" presId="urn:microsoft.com/office/officeart/2005/8/layout/process3"/>
    <dgm:cxn modelId="{0C70A05A-651F-844E-9304-A15E13CCA31E}" srcId="{E54E0692-D485-D34C-8B54-BC91095B718A}" destId="{513F68BC-E590-B94D-BEC3-559735C02C01}" srcOrd="1" destOrd="0" parTransId="{54687B0D-8D22-AF44-AD03-5040A472AA6E}" sibTransId="{A26863B3-BC05-DC4C-9002-66F9B647B6E4}"/>
    <dgm:cxn modelId="{F4AC255F-6C27-0B41-9389-F83496385085}" srcId="{46CA6007-142C-B441-B9B8-E20A93C87B2A}" destId="{C11D7D0D-DA5B-C446-A487-801BBB812C45}" srcOrd="1" destOrd="0" parTransId="{3C50730A-EF7C-334C-8765-79A25A375BF8}" sibTransId="{C076F74E-EBCA-F746-AEAB-580D5BB1F288}"/>
    <dgm:cxn modelId="{A13D6B5F-B831-CE4A-9DB6-36D9EDC60DA7}" type="presOf" srcId="{03E5A4EF-11CE-4E4F-AD1E-346F71F2E971}" destId="{BBFD8B0D-C600-7E45-9BA1-E40D6AC3EE27}" srcOrd="0" destOrd="0" presId="urn:microsoft.com/office/officeart/2005/8/layout/process3"/>
    <dgm:cxn modelId="{B8D17C5F-7FA4-D948-9D4B-F88163187650}" type="presOf" srcId="{D1ECD593-6679-3749-B261-D1D7571D4A09}" destId="{BBFD8B0D-C600-7E45-9BA1-E40D6AC3EE27}" srcOrd="0" destOrd="1" presId="urn:microsoft.com/office/officeart/2005/8/layout/process3"/>
    <dgm:cxn modelId="{823B0560-818E-FF4A-8DCD-BCC83C500263}" type="presOf" srcId="{FE775DF9-2BBD-7E4B-8217-A312769C7D18}" destId="{2D66B047-932B-AE48-AE9E-29F981BCC029}" srcOrd="0" destOrd="5" presId="urn:microsoft.com/office/officeart/2005/8/layout/process3"/>
    <dgm:cxn modelId="{003C1D66-7021-484E-8BEF-9A016339C17F}" type="presOf" srcId="{FBA27045-B524-EB48-B106-4A37E0C467BE}" destId="{7B6EEC52-1269-5945-96AE-01AFD34F3B1E}" srcOrd="1" destOrd="0" presId="urn:microsoft.com/office/officeart/2005/8/layout/process3"/>
    <dgm:cxn modelId="{F8A3696A-5CAC-AE44-82EE-F721FFEF5C96}" type="presOf" srcId="{4E19094C-A351-C44D-A73B-A7083882B036}" destId="{0AFB1C73-187C-2D4F-B7F2-24AE25C89E8B}" srcOrd="1" destOrd="0" presId="urn:microsoft.com/office/officeart/2005/8/layout/process3"/>
    <dgm:cxn modelId="{424A816A-3D6A-8F4C-8C68-4C321515F2E7}" type="presOf" srcId="{0631CF3F-027B-754D-8252-45B82EECEDB5}" destId="{B922E6FE-FF04-1A4D-B0EC-162CB1A8D5AD}" srcOrd="1" destOrd="0" presId="urn:microsoft.com/office/officeart/2005/8/layout/process3"/>
    <dgm:cxn modelId="{F978276B-41E9-1142-A719-F631BA1F4D7A}" srcId="{46CA6007-142C-B441-B9B8-E20A93C87B2A}" destId="{7F597E87-72E5-154F-9F6D-777D876EF57F}" srcOrd="0" destOrd="0" parTransId="{914089B5-A102-E54A-9557-288909028B11}" sibTransId="{8E5D8C42-2785-8647-8AAD-B9224D141FAD}"/>
    <dgm:cxn modelId="{7A94B56B-C22D-1A49-A82E-C60050BF84C0}" type="presOf" srcId="{46CA6007-142C-B441-B9B8-E20A93C87B2A}" destId="{63EBE17A-80EE-9847-9081-AABEA057CC06}" srcOrd="0" destOrd="0" presId="urn:microsoft.com/office/officeart/2005/8/layout/process3"/>
    <dgm:cxn modelId="{E9395F71-0EA5-2040-96BF-1CD988D9A5C1}" srcId="{513F68BC-E590-B94D-BEC3-559735C02C01}" destId="{DE7F3CFB-4394-F841-9A03-06F1A3F98225}" srcOrd="1" destOrd="0" parTransId="{663F0AEF-0AA1-7D4D-8929-D5B7A9D30E07}" sibTransId="{4C7895E3-5CE6-DB45-842B-20DAF13658FF}"/>
    <dgm:cxn modelId="{4611C472-7D8A-784B-99A6-4DBAC88B47E4}" type="presOf" srcId="{A26863B3-BC05-DC4C-9002-66F9B647B6E4}" destId="{BF166B73-5F62-0B49-968D-B593BDF56D30}" srcOrd="0" destOrd="0" presId="urn:microsoft.com/office/officeart/2005/8/layout/process3"/>
    <dgm:cxn modelId="{99EBAC76-BA8C-244A-8CE3-7F875C1A2F34}" type="presOf" srcId="{4F7C39C0-5701-494E-85F6-D23FB967AD2D}" destId="{AC4A7EB4-8D6D-034C-8897-3D29400F5116}" srcOrd="1" destOrd="0" presId="urn:microsoft.com/office/officeart/2005/8/layout/process3"/>
    <dgm:cxn modelId="{D560577C-6A90-AE41-88EE-AEE29100C1A1}" srcId="{513F68BC-E590-B94D-BEC3-559735C02C01}" destId="{2F80A143-C66A-5646-A217-E9D06426D83E}" srcOrd="4" destOrd="0" parTransId="{00425BAA-7E4C-7B46-BDA5-718DEB26F458}" sibTransId="{41F5BC7F-E687-1B48-A586-8912584607A2}"/>
    <dgm:cxn modelId="{1169F980-CC9F-E142-A0E4-73E463368D56}" type="presOf" srcId="{F4C55754-C7C0-7245-9B2F-38B9E7703BB3}" destId="{BBFD8B0D-C600-7E45-9BA1-E40D6AC3EE27}" srcOrd="0" destOrd="2" presId="urn:microsoft.com/office/officeart/2005/8/layout/process3"/>
    <dgm:cxn modelId="{677AA983-EC1F-7549-BFFD-7FBF8C9ABB47}" srcId="{4F7C39C0-5701-494E-85F6-D23FB967AD2D}" destId="{61563EFB-6495-F34F-88D5-C83467CF7067}" srcOrd="2" destOrd="0" parTransId="{E0861EE8-467C-DD49-870C-89B2829406A1}" sibTransId="{C7933A4D-A08F-564A-93F0-BC2C1819CF8C}"/>
    <dgm:cxn modelId="{DFA9138B-33D6-FC4C-9A70-0B1AA4818B07}" type="presOf" srcId="{FBA27045-B524-EB48-B106-4A37E0C467BE}" destId="{A2F04C67-D3A8-A645-9428-622C70E6CC31}" srcOrd="0" destOrd="0" presId="urn:microsoft.com/office/officeart/2005/8/layout/process3"/>
    <dgm:cxn modelId="{07427C8C-2BC3-A942-965A-20D7B95C113B}" srcId="{4F7C39C0-5701-494E-85F6-D23FB967AD2D}" destId="{A9C03FA6-92EF-B645-A801-6A1D25EFFC26}" srcOrd="3" destOrd="0" parTransId="{FE411C4B-5DA5-D047-9787-12390E0B1FB2}" sibTransId="{E1713C3E-4EA8-D349-932E-4BDBBA30F29A}"/>
    <dgm:cxn modelId="{2055338E-D664-B342-AEE4-84154F74C41C}" type="presOf" srcId="{4E19094C-A351-C44D-A73B-A7083882B036}" destId="{58418E02-B751-D944-BD75-DFFD33E32DC1}" srcOrd="0" destOrd="0" presId="urn:microsoft.com/office/officeart/2005/8/layout/process3"/>
    <dgm:cxn modelId="{7EFB4592-A6CB-4C4F-B9B3-F32C0CEC068D}" srcId="{46CA6007-142C-B441-B9B8-E20A93C87B2A}" destId="{C005E67D-2972-1C45-B276-ACCDF52482CE}" srcOrd="2" destOrd="0" parTransId="{7BEE3C44-6875-F94D-B0F0-5289B95F55CA}" sibTransId="{3BAE3141-608B-7C4A-A708-9B31FEEA47C0}"/>
    <dgm:cxn modelId="{885B919A-3162-F94A-8479-95F2B41443BB}" type="presOf" srcId="{61563EFB-6495-F34F-88D5-C83467CF7067}" destId="{0BEDD98D-0E6B-0B47-BAE1-2C5C0F8B6AC4}" srcOrd="0" destOrd="2" presId="urn:microsoft.com/office/officeart/2005/8/layout/process3"/>
    <dgm:cxn modelId="{8588879B-D865-2E46-8A39-FDEDD44B6F41}" srcId="{E54E0692-D485-D34C-8B54-BC91095B718A}" destId="{4F7C39C0-5701-494E-85F6-D23FB967AD2D}" srcOrd="2" destOrd="0" parTransId="{183F58ED-59C6-4849-B6B0-45F156BA8B70}" sibTransId="{0631CF3F-027B-754D-8252-45B82EECEDB5}"/>
    <dgm:cxn modelId="{3715F8A3-6BF1-5E4C-824F-8D2DA4D36393}" type="presOf" srcId="{DE7F3CFB-4394-F841-9A03-06F1A3F98225}" destId="{2D66B047-932B-AE48-AE9E-29F981BCC029}" srcOrd="0" destOrd="1" presId="urn:microsoft.com/office/officeart/2005/8/layout/process3"/>
    <dgm:cxn modelId="{7A9F07A4-D7B8-1C46-B97C-E89E67AC55A3}" type="presOf" srcId="{2F80A143-C66A-5646-A217-E9D06426D83E}" destId="{2D66B047-932B-AE48-AE9E-29F981BCC029}" srcOrd="0" destOrd="4" presId="urn:microsoft.com/office/officeart/2005/8/layout/process3"/>
    <dgm:cxn modelId="{886F07A7-C918-FE4E-B4B6-82540642A5AD}" srcId="{513F68BC-E590-B94D-BEC3-559735C02C01}" destId="{FE775DF9-2BBD-7E4B-8217-A312769C7D18}" srcOrd="5" destOrd="0" parTransId="{074A0B7B-CBBA-2F47-9486-5C600B9F78A3}" sibTransId="{C2C5E51C-62CE-9449-938B-1C4234CD620B}"/>
    <dgm:cxn modelId="{F81485A9-B190-A141-B3FF-AE36EDF88C60}" type="presOf" srcId="{C880D212-A9E9-304A-AFFB-A9B1850BB3BB}" destId="{0BEDD98D-0E6B-0B47-BAE1-2C5C0F8B6AC4}" srcOrd="0" destOrd="4" presId="urn:microsoft.com/office/officeart/2005/8/layout/process3"/>
    <dgm:cxn modelId="{7669B6AB-9B87-9944-982F-265632695F43}" srcId="{513F68BC-E590-B94D-BEC3-559735C02C01}" destId="{04515D26-E117-C349-B02C-280892CFE6CE}" srcOrd="2" destOrd="0" parTransId="{4416C77D-B21D-524E-B2E6-09D379789CCE}" sibTransId="{08FA3D0D-99CD-AC4C-93A6-72FD1C43BAD4}"/>
    <dgm:cxn modelId="{3A27EFAC-1694-B142-97CF-FD7D00267651}" type="presOf" srcId="{143117A4-2F0C-564A-8455-A109DDC98AB1}" destId="{2D66B047-932B-AE48-AE9E-29F981BCC029}" srcOrd="0" destOrd="0" presId="urn:microsoft.com/office/officeart/2005/8/layout/process3"/>
    <dgm:cxn modelId="{38C8FAAD-050C-0B4A-A078-D142DF712F8C}" type="presOf" srcId="{E54E0692-D485-D34C-8B54-BC91095B718A}" destId="{17A2CADE-BFD7-584B-B4BC-A28D756477C0}" srcOrd="0" destOrd="0" presId="urn:microsoft.com/office/officeart/2005/8/layout/process3"/>
    <dgm:cxn modelId="{4E1D64AF-3579-3F43-8F81-8FB31EF13EF8}" type="presOf" srcId="{7F597E87-72E5-154F-9F6D-777D876EF57F}" destId="{70E16121-BBE9-7049-981A-FA2158FB89CA}" srcOrd="0" destOrd="0" presId="urn:microsoft.com/office/officeart/2005/8/layout/process3"/>
    <dgm:cxn modelId="{28EAC1B0-7A5F-BB41-ABBE-CC2DE0C84C21}" type="presOf" srcId="{D5DBA8D2-40F6-F640-BDD7-DC67ECFFD6BD}" destId="{0BEDD98D-0E6B-0B47-BAE1-2C5C0F8B6AC4}" srcOrd="0" destOrd="1" presId="urn:microsoft.com/office/officeart/2005/8/layout/process3"/>
    <dgm:cxn modelId="{7F512FB4-A947-A845-8447-A9D0F960735F}" srcId="{513F68BC-E590-B94D-BEC3-559735C02C01}" destId="{143117A4-2F0C-564A-8455-A109DDC98AB1}" srcOrd="0" destOrd="0" parTransId="{90722F08-FD24-7C4A-8DCE-B5A747E83EB8}" sibTransId="{976322DA-E10A-4F4A-99B1-7BD39818B665}"/>
    <dgm:cxn modelId="{D3ED77C1-20AF-BB4E-9B92-82305D4638BC}" type="presOf" srcId="{4F7C39C0-5701-494E-85F6-D23FB967AD2D}" destId="{7E47B4CE-27A5-674E-BED2-B999D2C29B5A}" srcOrd="0" destOrd="0" presId="urn:microsoft.com/office/officeart/2005/8/layout/process3"/>
    <dgm:cxn modelId="{C66162D5-7023-C540-944C-6F63DFE73033}" srcId="{513F68BC-E590-B94D-BEC3-559735C02C01}" destId="{10BD0865-A48A-6C46-8C06-910483803761}" srcOrd="3" destOrd="0" parTransId="{8FCE303D-ADE6-A643-87C8-FA09A8FF8FAB}" sibTransId="{AC7212BA-D5FA-5F44-8F32-27F395BE1447}"/>
    <dgm:cxn modelId="{ABAB11DB-B0BF-8843-8DEF-4D23274C048A}" type="presOf" srcId="{46CA6007-142C-B441-B9B8-E20A93C87B2A}" destId="{4833F201-429D-DE48-8BD4-81BCA7EC55AE}" srcOrd="1" destOrd="0" presId="urn:microsoft.com/office/officeart/2005/8/layout/process3"/>
    <dgm:cxn modelId="{D2BD02E2-1AD4-FF46-B289-5A7A8170E7BF}" srcId="{4F7C39C0-5701-494E-85F6-D23FB967AD2D}" destId="{1D5EF2BF-569F-5C43-A42C-63A226EFF517}" srcOrd="0" destOrd="0" parTransId="{3300E564-C8D3-F640-82C9-F01F5C42FEF8}" sibTransId="{42D9E29E-35FD-D845-BDC4-85DDC72E8124}"/>
    <dgm:cxn modelId="{4EAA21E4-7EE4-444D-85FC-ADBEF20B11A7}" srcId="{E54E0692-D485-D34C-8B54-BC91095B718A}" destId="{FBA27045-B524-EB48-B106-4A37E0C467BE}" srcOrd="3" destOrd="0" parTransId="{F3A2A678-7C8B-884A-A4DF-6BC4D06277D8}" sibTransId="{66712AD7-CE22-1E4E-9490-7743326CA59C}"/>
    <dgm:cxn modelId="{703510F5-C77E-C544-89CC-BA711E1D9AAE}" type="presOf" srcId="{513F68BC-E590-B94D-BEC3-559735C02C01}" destId="{F5F2BC2C-1F02-E345-A939-0440AD009C11}" srcOrd="1" destOrd="0" presId="urn:microsoft.com/office/officeart/2005/8/layout/process3"/>
    <dgm:cxn modelId="{DC0716FD-D46D-074D-978B-44D1A7556CD6}" type="presOf" srcId="{A9C03FA6-92EF-B645-A801-6A1D25EFFC26}" destId="{0BEDD98D-0E6B-0B47-BAE1-2C5C0F8B6AC4}" srcOrd="0" destOrd="3" presId="urn:microsoft.com/office/officeart/2005/8/layout/process3"/>
    <dgm:cxn modelId="{CDC5E352-D47C-A644-AF9A-892E5BC61A32}" type="presParOf" srcId="{17A2CADE-BFD7-584B-B4BC-A28D756477C0}" destId="{65139423-465B-7842-A86E-374642E958AD}" srcOrd="0" destOrd="0" presId="urn:microsoft.com/office/officeart/2005/8/layout/process3"/>
    <dgm:cxn modelId="{5E4FA2E7-BEDE-C74A-A8C0-E79000A3393E}" type="presParOf" srcId="{65139423-465B-7842-A86E-374642E958AD}" destId="{63EBE17A-80EE-9847-9081-AABEA057CC06}" srcOrd="0" destOrd="0" presId="urn:microsoft.com/office/officeart/2005/8/layout/process3"/>
    <dgm:cxn modelId="{22EFA5B7-B555-494D-BB41-8646C74488E3}" type="presParOf" srcId="{65139423-465B-7842-A86E-374642E958AD}" destId="{4833F201-429D-DE48-8BD4-81BCA7EC55AE}" srcOrd="1" destOrd="0" presId="urn:microsoft.com/office/officeart/2005/8/layout/process3"/>
    <dgm:cxn modelId="{B7C97268-7A3F-EB41-8EF3-01898E4CF690}" type="presParOf" srcId="{65139423-465B-7842-A86E-374642E958AD}" destId="{70E16121-BBE9-7049-981A-FA2158FB89CA}" srcOrd="2" destOrd="0" presId="urn:microsoft.com/office/officeart/2005/8/layout/process3"/>
    <dgm:cxn modelId="{8FE51A5E-2F06-7B4E-9826-9AA8F0400950}" type="presParOf" srcId="{17A2CADE-BFD7-584B-B4BC-A28D756477C0}" destId="{58418E02-B751-D944-BD75-DFFD33E32DC1}" srcOrd="1" destOrd="0" presId="urn:microsoft.com/office/officeart/2005/8/layout/process3"/>
    <dgm:cxn modelId="{175010DB-C421-8C40-81FA-5E2D529CD87E}" type="presParOf" srcId="{58418E02-B751-D944-BD75-DFFD33E32DC1}" destId="{0AFB1C73-187C-2D4F-B7F2-24AE25C89E8B}" srcOrd="0" destOrd="0" presId="urn:microsoft.com/office/officeart/2005/8/layout/process3"/>
    <dgm:cxn modelId="{86196795-E20D-7543-B9F7-F9CFECCAE06F}" type="presParOf" srcId="{17A2CADE-BFD7-584B-B4BC-A28D756477C0}" destId="{7FB62860-51BC-CD4C-9896-876B60C7AF1D}" srcOrd="2" destOrd="0" presId="urn:microsoft.com/office/officeart/2005/8/layout/process3"/>
    <dgm:cxn modelId="{BD2DE235-9EF5-0A42-BE8E-A1C5DC8D9228}" type="presParOf" srcId="{7FB62860-51BC-CD4C-9896-876B60C7AF1D}" destId="{8764CBA0-8EF4-484D-8BC3-EFE93C47288D}" srcOrd="0" destOrd="0" presId="urn:microsoft.com/office/officeart/2005/8/layout/process3"/>
    <dgm:cxn modelId="{8B719E9F-7611-7645-BB6D-8AC0FECC3C2D}" type="presParOf" srcId="{7FB62860-51BC-CD4C-9896-876B60C7AF1D}" destId="{F5F2BC2C-1F02-E345-A939-0440AD009C11}" srcOrd="1" destOrd="0" presId="urn:microsoft.com/office/officeart/2005/8/layout/process3"/>
    <dgm:cxn modelId="{7A756ACB-7D56-884D-B975-D8B98700B05B}" type="presParOf" srcId="{7FB62860-51BC-CD4C-9896-876B60C7AF1D}" destId="{2D66B047-932B-AE48-AE9E-29F981BCC029}" srcOrd="2" destOrd="0" presId="urn:microsoft.com/office/officeart/2005/8/layout/process3"/>
    <dgm:cxn modelId="{4AC97564-27C8-E340-89C6-10797F456ACB}" type="presParOf" srcId="{17A2CADE-BFD7-584B-B4BC-A28D756477C0}" destId="{BF166B73-5F62-0B49-968D-B593BDF56D30}" srcOrd="3" destOrd="0" presId="urn:microsoft.com/office/officeart/2005/8/layout/process3"/>
    <dgm:cxn modelId="{C51A5659-821B-DD46-8C65-923D648F758F}" type="presParOf" srcId="{BF166B73-5F62-0B49-968D-B593BDF56D30}" destId="{9D5E67C8-E23D-6E42-BE5D-CD4EAD4B3A28}" srcOrd="0" destOrd="0" presId="urn:microsoft.com/office/officeart/2005/8/layout/process3"/>
    <dgm:cxn modelId="{DFE1807C-EA22-1F4A-AEA0-7012652A56AA}" type="presParOf" srcId="{17A2CADE-BFD7-584B-B4BC-A28D756477C0}" destId="{6ED54D4C-3442-5543-8C63-2F532F41FE36}" srcOrd="4" destOrd="0" presId="urn:microsoft.com/office/officeart/2005/8/layout/process3"/>
    <dgm:cxn modelId="{7BEE3074-6994-7F40-9BE3-81E16BBE4360}" type="presParOf" srcId="{6ED54D4C-3442-5543-8C63-2F532F41FE36}" destId="{7E47B4CE-27A5-674E-BED2-B999D2C29B5A}" srcOrd="0" destOrd="0" presId="urn:microsoft.com/office/officeart/2005/8/layout/process3"/>
    <dgm:cxn modelId="{CF9A2E4C-E879-3D4E-931E-573F788DCADD}" type="presParOf" srcId="{6ED54D4C-3442-5543-8C63-2F532F41FE36}" destId="{AC4A7EB4-8D6D-034C-8897-3D29400F5116}" srcOrd="1" destOrd="0" presId="urn:microsoft.com/office/officeart/2005/8/layout/process3"/>
    <dgm:cxn modelId="{8D4573BD-10F9-B64E-BD88-7646159433CA}" type="presParOf" srcId="{6ED54D4C-3442-5543-8C63-2F532F41FE36}" destId="{0BEDD98D-0E6B-0B47-BAE1-2C5C0F8B6AC4}" srcOrd="2" destOrd="0" presId="urn:microsoft.com/office/officeart/2005/8/layout/process3"/>
    <dgm:cxn modelId="{E68EA47E-9353-094C-8B18-1EA7828E5B8E}" type="presParOf" srcId="{17A2CADE-BFD7-584B-B4BC-A28D756477C0}" destId="{F142A6BF-4630-A043-BC1A-36CC5099DEAF}" srcOrd="5" destOrd="0" presId="urn:microsoft.com/office/officeart/2005/8/layout/process3"/>
    <dgm:cxn modelId="{91C309A6-935F-2847-AFD8-3D722853A629}" type="presParOf" srcId="{F142A6BF-4630-A043-BC1A-36CC5099DEAF}" destId="{B922E6FE-FF04-1A4D-B0EC-162CB1A8D5AD}" srcOrd="0" destOrd="0" presId="urn:microsoft.com/office/officeart/2005/8/layout/process3"/>
    <dgm:cxn modelId="{F1F39161-024F-D742-9326-F945C3400559}" type="presParOf" srcId="{17A2CADE-BFD7-584B-B4BC-A28D756477C0}" destId="{C5E508A1-B20A-574E-B1E9-ECC0297A596C}" srcOrd="6" destOrd="0" presId="urn:microsoft.com/office/officeart/2005/8/layout/process3"/>
    <dgm:cxn modelId="{D2B5D258-E024-7A47-8920-49A0883A8163}" type="presParOf" srcId="{C5E508A1-B20A-574E-B1E9-ECC0297A596C}" destId="{A2F04C67-D3A8-A645-9428-622C70E6CC31}" srcOrd="0" destOrd="0" presId="urn:microsoft.com/office/officeart/2005/8/layout/process3"/>
    <dgm:cxn modelId="{EB88163A-A548-2340-AA02-14BEE0C47972}" type="presParOf" srcId="{C5E508A1-B20A-574E-B1E9-ECC0297A596C}" destId="{7B6EEC52-1269-5945-96AE-01AFD34F3B1E}" srcOrd="1" destOrd="0" presId="urn:microsoft.com/office/officeart/2005/8/layout/process3"/>
    <dgm:cxn modelId="{3A5F582C-2C27-A24B-AF6A-664D7EB508D2}" type="presParOf" srcId="{C5E508A1-B20A-574E-B1E9-ECC0297A596C}" destId="{BBFD8B0D-C600-7E45-9BA1-E40D6AC3EE2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3F201-429D-DE48-8BD4-81BCA7EC55AE}">
      <dsp:nvSpPr>
        <dsp:cNvPr id="0" name=""/>
        <dsp:cNvSpPr/>
      </dsp:nvSpPr>
      <dsp:spPr>
        <a:xfrm>
          <a:off x="1584" y="849208"/>
          <a:ext cx="1991249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</a:t>
          </a:r>
        </a:p>
      </dsp:txBody>
      <dsp:txXfrm>
        <a:off x="1584" y="849208"/>
        <a:ext cx="1991249" cy="633600"/>
      </dsp:txXfrm>
    </dsp:sp>
    <dsp:sp modelId="{70E16121-BBE9-7049-981A-FA2158FB89CA}">
      <dsp:nvSpPr>
        <dsp:cNvPr id="0" name=""/>
        <dsp:cNvSpPr/>
      </dsp:nvSpPr>
      <dsp:spPr>
        <a:xfrm>
          <a:off x="409430" y="1482808"/>
          <a:ext cx="1991249" cy="3029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NER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CDR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LM</a:t>
          </a:r>
        </a:p>
      </dsp:txBody>
      <dsp:txXfrm>
        <a:off x="467752" y="1541130"/>
        <a:ext cx="1874605" cy="2912756"/>
      </dsp:txXfrm>
    </dsp:sp>
    <dsp:sp modelId="{58418E02-B751-D944-BD75-DFFD33E32DC1}">
      <dsp:nvSpPr>
        <dsp:cNvPr id="0" name=""/>
        <dsp:cNvSpPr/>
      </dsp:nvSpPr>
      <dsp:spPr>
        <a:xfrm>
          <a:off x="2294700" y="918126"/>
          <a:ext cx="639956" cy="4957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294700" y="1017279"/>
        <a:ext cx="491227" cy="297457"/>
      </dsp:txXfrm>
    </dsp:sp>
    <dsp:sp modelId="{F5F2BC2C-1F02-E345-A939-0440AD009C11}">
      <dsp:nvSpPr>
        <dsp:cNvPr id="0" name=""/>
        <dsp:cNvSpPr/>
      </dsp:nvSpPr>
      <dsp:spPr>
        <a:xfrm>
          <a:off x="3200299" y="849208"/>
          <a:ext cx="1991249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Process</a:t>
          </a:r>
        </a:p>
      </dsp:txBody>
      <dsp:txXfrm>
        <a:off x="3200299" y="849208"/>
        <a:ext cx="1991249" cy="633600"/>
      </dsp:txXfrm>
    </dsp:sp>
    <dsp:sp modelId="{2D66B047-932B-AE48-AE9E-29F981BCC029}">
      <dsp:nvSpPr>
        <dsp:cNvPr id="0" name=""/>
        <dsp:cNvSpPr/>
      </dsp:nvSpPr>
      <dsp:spPr>
        <a:xfrm>
          <a:off x="3608146" y="1482808"/>
          <a:ext cx="1991249" cy="3029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Tokenize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Sanitize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Label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NER: BIO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CDR: A/D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LM: Mask + NSP</a:t>
          </a:r>
        </a:p>
      </dsp:txBody>
      <dsp:txXfrm>
        <a:off x="3666468" y="1541130"/>
        <a:ext cx="1874605" cy="2912756"/>
      </dsp:txXfrm>
    </dsp:sp>
    <dsp:sp modelId="{BF166B73-5F62-0B49-968D-B593BDF56D30}">
      <dsp:nvSpPr>
        <dsp:cNvPr id="0" name=""/>
        <dsp:cNvSpPr/>
      </dsp:nvSpPr>
      <dsp:spPr>
        <a:xfrm>
          <a:off x="5493416" y="918126"/>
          <a:ext cx="639956" cy="4957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493416" y="1017279"/>
        <a:ext cx="491227" cy="297457"/>
      </dsp:txXfrm>
    </dsp:sp>
    <dsp:sp modelId="{AC4A7EB4-8D6D-034C-8897-3D29400F5116}">
      <dsp:nvSpPr>
        <dsp:cNvPr id="0" name=""/>
        <dsp:cNvSpPr/>
      </dsp:nvSpPr>
      <dsp:spPr>
        <a:xfrm>
          <a:off x="6399014" y="849208"/>
          <a:ext cx="1991249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Model</a:t>
          </a:r>
        </a:p>
      </dsp:txBody>
      <dsp:txXfrm>
        <a:off x="6399014" y="849208"/>
        <a:ext cx="1991249" cy="633600"/>
      </dsp:txXfrm>
    </dsp:sp>
    <dsp:sp modelId="{0BEDD98D-0E6B-0B47-BAE1-2C5C0F8B6AC4}">
      <dsp:nvSpPr>
        <dsp:cNvPr id="0" name=""/>
        <dsp:cNvSpPr/>
      </dsp:nvSpPr>
      <dsp:spPr>
        <a:xfrm>
          <a:off x="6806861" y="1482808"/>
          <a:ext cx="1991249" cy="3029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Modular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Training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Tracking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Hyperopt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Checkpoint</a:t>
          </a:r>
        </a:p>
      </dsp:txBody>
      <dsp:txXfrm>
        <a:off x="6865183" y="1541130"/>
        <a:ext cx="1874605" cy="2912756"/>
      </dsp:txXfrm>
    </dsp:sp>
    <dsp:sp modelId="{F142A6BF-4630-A043-BC1A-36CC5099DEAF}">
      <dsp:nvSpPr>
        <dsp:cNvPr id="0" name=""/>
        <dsp:cNvSpPr/>
      </dsp:nvSpPr>
      <dsp:spPr>
        <a:xfrm>
          <a:off x="8692131" y="918126"/>
          <a:ext cx="639956" cy="4957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692131" y="1017279"/>
        <a:ext cx="491227" cy="297457"/>
      </dsp:txXfrm>
    </dsp:sp>
    <dsp:sp modelId="{7B6EEC52-1269-5945-96AE-01AFD34F3B1E}">
      <dsp:nvSpPr>
        <dsp:cNvPr id="0" name=""/>
        <dsp:cNvSpPr/>
      </dsp:nvSpPr>
      <dsp:spPr>
        <a:xfrm>
          <a:off x="9597730" y="849208"/>
          <a:ext cx="1991249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Eval</a:t>
          </a:r>
          <a:endParaRPr lang="en-US" sz="2200" kern="1200" dirty="0"/>
        </a:p>
      </dsp:txBody>
      <dsp:txXfrm>
        <a:off x="9597730" y="849208"/>
        <a:ext cx="1991249" cy="633600"/>
      </dsp:txXfrm>
    </dsp:sp>
    <dsp:sp modelId="{BBFD8B0D-C600-7E45-9BA1-E40D6AC3EE27}">
      <dsp:nvSpPr>
        <dsp:cNvPr id="0" name=""/>
        <dsp:cNvSpPr/>
      </dsp:nvSpPr>
      <dsp:spPr>
        <a:xfrm>
          <a:off x="10005576" y="1482808"/>
          <a:ext cx="1991249" cy="3029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NER: EM, PM, CM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CDR: Optimal threshold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LM: </a:t>
          </a:r>
          <a:r>
            <a:rPr lang="en-US" sz="2200" kern="1200" dirty="0" err="1"/>
            <a:t>LogLoss</a:t>
          </a:r>
          <a:r>
            <a:rPr lang="en-US" sz="2200" kern="1200" dirty="0"/>
            <a:t> + Binary</a:t>
          </a:r>
        </a:p>
      </dsp:txBody>
      <dsp:txXfrm>
        <a:off x="10063898" y="1541130"/>
        <a:ext cx="1874605" cy="2912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8267-E5FD-1944-A031-FE82BCDC7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EE90F-0870-A04A-AD3E-AFA95FC72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33832-1C59-3448-A522-D639A354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C3B7-E80D-8D4E-872A-0E520B7AD13E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F9D0-F9B4-3B4C-A40C-5D86F24C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18863-23EC-484F-BC6E-3D5BA8B5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D10B-D4E1-8D4F-80D0-75E5406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1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5CE32-DE6C-3043-876F-DB3A7DF7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DC867-DCFE-214A-894F-5538396A5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1B351-2D65-E041-98D1-7788C616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C3B7-E80D-8D4E-872A-0E520B7AD13E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3341C-630F-4544-9CF2-18DA305F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F61B5-D110-A545-8FD5-701543BC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D10B-D4E1-8D4F-80D0-75E5406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3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CFCAD5-E12F-1F41-8AA6-601058AD3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51289-E809-A94C-9852-3A09D7E60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78E88-BF13-7548-BFB3-C4A2D15A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C3B7-E80D-8D4E-872A-0E520B7AD13E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B7824-EB25-4149-8A0B-09E9CC55B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0EA93-0459-7744-9F43-42AD615C7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D10B-D4E1-8D4F-80D0-75E5406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5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FA46-2304-C341-B15A-3FD3CC56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77307-829E-6245-A775-6D7898DD2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88111-4E4B-8A4A-8E35-1B9074FED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C3B7-E80D-8D4E-872A-0E520B7AD13E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D0147-9696-9F40-996B-EBA23E87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573F0-BC45-B949-B2A8-63924CEA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D10B-D4E1-8D4F-80D0-75E5406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9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C24A-4F0F-0A4A-99BD-F4027148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741D6-E1EB-704E-9562-81FCF5EB7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5339-9AB0-1E49-B7BA-6F29404FB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C3B7-E80D-8D4E-872A-0E520B7AD13E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39E62-65A7-CD43-9F5E-7F8B1AD9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4A4DE-3952-4E43-A9E6-192ECD46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D10B-D4E1-8D4F-80D0-75E5406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8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830E-8C35-7E49-A3A7-21A66887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80BAC-1F94-9E42-AD27-A9D335DDC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00361-027D-CC4A-BB78-37DD4EA21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B23C5-8B76-2C4C-AEF9-86AA20FE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C3B7-E80D-8D4E-872A-0E520B7AD13E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FFE2B-2997-6F46-B6FF-100FAD52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BCD31-B366-A441-86AD-14776E41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D10B-D4E1-8D4F-80D0-75E5406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45B34-B8A8-6F46-912A-62AD36F0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C1C53-C51F-9C4F-870B-197944A4A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E5214-BF1D-B84A-868D-C26C8A317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80047-A0CB-9542-B3D1-5A6F408DE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0F1D57-598A-5349-8203-B08255863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A18A59-FAC7-384A-9906-085D6C46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C3B7-E80D-8D4E-872A-0E520B7AD13E}" type="datetimeFigureOut">
              <a:rPr lang="en-US" smtClean="0"/>
              <a:t>5/22/20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F6872-2218-3D41-8DA9-4DCE7313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547DCA-CAF3-904A-9B15-3EFB5F3C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D10B-D4E1-8D4F-80D0-75E5406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2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7C6E8-ED90-5D46-B9F5-3B5A0DFA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BDBA0-20CB-3D46-B6E4-41D2F1AC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C3B7-E80D-8D4E-872A-0E520B7AD13E}" type="datetimeFigureOut">
              <a:rPr lang="en-US" smtClean="0"/>
              <a:t>5/22/20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0A0FC-466E-8A4C-8B52-34B0352A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D56BD-E0F2-A845-B800-DC973626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D10B-D4E1-8D4F-80D0-75E5406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2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65372-A7C4-154B-9B19-0830D773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C3B7-E80D-8D4E-872A-0E520B7AD13E}" type="datetimeFigureOut">
              <a:rPr lang="en-US" smtClean="0"/>
              <a:t>5/22/20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F74B79-E572-C94F-952B-60BB34DD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AE55C-7949-2E43-B473-CB006820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D10B-D4E1-8D4F-80D0-75E5406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8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7D9E-07FE-FF4E-8664-6262B66ED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C81A7-06D0-B84A-96C7-46D482EAD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52B39-5A07-CA47-9CFB-97DF5FCC8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DBBB5-544B-644B-83EF-82F02C14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C3B7-E80D-8D4E-872A-0E520B7AD13E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CFC27-BBEF-4444-8FBC-FA8E3FBD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0BBCE-A42C-5241-984F-3DD3E491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D10B-D4E1-8D4F-80D0-75E5406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3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2998-1572-E64F-A69C-0232C398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B2390A-0C74-CA45-80A3-213CB4A29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E088C-E87D-914B-9B15-165FE36F2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50E6E-1AF2-6B4E-9CA7-72B44606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C3B7-E80D-8D4E-872A-0E520B7AD13E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B57DE-2EB7-A840-90F3-9BB0ECE0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09E7E-E4AC-F846-9268-F944AF68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D10B-D4E1-8D4F-80D0-75E5406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7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582741-5D37-2446-9E53-6BE686E5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C7399-E2D4-AD44-BC7D-1DBE2BBC8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C4E97-67BF-AD45-820B-0D2FD3051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CC3B7-E80D-8D4E-872A-0E520B7AD13E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D62BA-2544-884F-89CA-0B51CC361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78E0C-8CA8-B245-895C-9CCA132EB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6D10B-D4E1-8D4F-80D0-75E5406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0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4E19-8FF9-8042-B2E5-517554E90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restructuring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A9880-34AD-3843-B7A1-B184E4FB29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05/22/2020</a:t>
            </a:r>
          </a:p>
        </p:txBody>
      </p:sp>
    </p:spTree>
    <p:extLst>
      <p:ext uri="{BB962C8B-B14F-4D97-AF65-F5344CB8AC3E}">
        <p14:creationId xmlns:p14="http://schemas.microsoft.com/office/powerpoint/2010/main" val="122450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B127-FB71-A744-98F3-6AB0BE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5765F-DBD5-9446-A3C8-A58335117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4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ABEB01-469D-E84A-912B-D3E7CDFEA9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9" t="1982"/>
          <a:stretch/>
        </p:blipFill>
        <p:spPr>
          <a:xfrm>
            <a:off x="148281" y="135924"/>
            <a:ext cx="3766026" cy="5350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622B82-872B-674C-8F8F-B80A61A93B0D}"/>
              </a:ext>
            </a:extLst>
          </p:cNvPr>
          <p:cNvSpPr txBox="1"/>
          <p:nvPr/>
        </p:nvSpPr>
        <p:spPr>
          <a:xfrm>
            <a:off x="183958" y="5657671"/>
            <a:ext cx="3694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No experiment tracking</a:t>
            </a:r>
          </a:p>
          <a:p>
            <a:r>
              <a:rPr lang="en-US" dirty="0"/>
              <a:t>- No tests</a:t>
            </a:r>
          </a:p>
          <a:p>
            <a:r>
              <a:rPr lang="en-US" dirty="0"/>
              <a:t>- Hard to code review	</a:t>
            </a:r>
          </a:p>
          <a:p>
            <a:r>
              <a:rPr lang="en-US" dirty="0"/>
              <a:t>+ Full data-model-</a:t>
            </a:r>
            <a:r>
              <a:rPr lang="en-US" dirty="0" err="1"/>
              <a:t>eval</a:t>
            </a:r>
            <a:r>
              <a:rPr lang="en-US" dirty="0"/>
              <a:t> pipeline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8DD86D-3129-DC4D-A92E-0AC145C33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80" y="0"/>
            <a:ext cx="5098544" cy="548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047C74-7439-3048-A029-4BCE3DAF2340}"/>
              </a:ext>
            </a:extLst>
          </p:cNvPr>
          <p:cNvSpPr txBox="1"/>
          <p:nvPr/>
        </p:nvSpPr>
        <p:spPr>
          <a:xfrm>
            <a:off x="4318081" y="5657671"/>
            <a:ext cx="2663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+ Tests</a:t>
            </a:r>
          </a:p>
          <a:p>
            <a:r>
              <a:rPr lang="en-US" dirty="0"/>
              <a:t>+ Code review</a:t>
            </a:r>
          </a:p>
          <a:p>
            <a:r>
              <a:rPr lang="en-US" dirty="0"/>
              <a:t>+ Modular pipeline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C63D87-39E8-7B47-AEDF-A3F94DEBCD77}"/>
              </a:ext>
            </a:extLst>
          </p:cNvPr>
          <p:cNvSpPr txBox="1"/>
          <p:nvPr/>
        </p:nvSpPr>
        <p:spPr>
          <a:xfrm>
            <a:off x="6981569" y="5657670"/>
            <a:ext cx="2663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No experiment tracking</a:t>
            </a:r>
          </a:p>
          <a:p>
            <a:r>
              <a:rPr lang="en-US" dirty="0"/>
              <a:t>- NN test</a:t>
            </a:r>
          </a:p>
          <a:p>
            <a:r>
              <a:rPr lang="en-US" dirty="0"/>
              <a:t>- Config hell</a:t>
            </a:r>
          </a:p>
          <a:p>
            <a:r>
              <a:rPr lang="en-US" dirty="0"/>
              <a:t>- Loads data in memory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1A4EFC0-7E3B-AD47-956B-34925AA50EB4}"/>
              </a:ext>
            </a:extLst>
          </p:cNvPr>
          <p:cNvSpPr/>
          <p:nvPr/>
        </p:nvSpPr>
        <p:spPr>
          <a:xfrm>
            <a:off x="3828876" y="3163329"/>
            <a:ext cx="489204" cy="43520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9AB62FD-4D07-814E-B5E5-DF07D0A1C60E}"/>
              </a:ext>
            </a:extLst>
          </p:cNvPr>
          <p:cNvSpPr/>
          <p:nvPr/>
        </p:nvSpPr>
        <p:spPr>
          <a:xfrm>
            <a:off x="9089817" y="3108220"/>
            <a:ext cx="489204" cy="43520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D26BFD-C970-5D40-9172-B17F766C85FB}"/>
              </a:ext>
            </a:extLst>
          </p:cNvPr>
          <p:cNvSpPr txBox="1"/>
          <p:nvPr/>
        </p:nvSpPr>
        <p:spPr>
          <a:xfrm>
            <a:off x="9947189" y="1124465"/>
            <a:ext cx="2137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Heirarch</a:t>
            </a:r>
            <a:r>
              <a:rPr lang="en-US" dirty="0"/>
              <a:t> </a:t>
            </a:r>
            <a:r>
              <a:rPr lang="en-US" dirty="0" err="1"/>
              <a:t>yaml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Tracking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Tests</a:t>
            </a:r>
          </a:p>
          <a:p>
            <a:pPr marL="285750" indent="-285750">
              <a:buFontTx/>
              <a:buChar char="-"/>
            </a:pPr>
            <a:r>
              <a:rPr lang="en-US" dirty="0"/>
              <a:t>Lazy data loading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98727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34F0BA-5AC0-0347-A08C-2AD521C2FB8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97243437"/>
              </p:ext>
            </p:extLst>
          </p:nvPr>
        </p:nvGraphicFramePr>
        <p:xfrm>
          <a:off x="98856" y="815546"/>
          <a:ext cx="11998411" cy="5361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F704702-F035-9342-8F50-C419AF61201F}"/>
              </a:ext>
            </a:extLst>
          </p:cNvPr>
          <p:cNvSpPr txBox="1"/>
          <p:nvPr/>
        </p:nvSpPr>
        <p:spPr>
          <a:xfrm>
            <a:off x="247135" y="5857103"/>
            <a:ext cx="11467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All of these are configured and final persistence should record all parameters</a:t>
            </a:r>
          </a:p>
        </p:txBody>
      </p:sp>
    </p:spTree>
    <p:extLst>
      <p:ext uri="{BB962C8B-B14F-4D97-AF65-F5344CB8AC3E}">
        <p14:creationId xmlns:p14="http://schemas.microsoft.com/office/powerpoint/2010/main" val="350032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4BC3-1129-BD4B-95B5-5BBF67FA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F28A0-785A-2C43-8CC8-DB7B107CA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Config: hierarchical </a:t>
            </a:r>
            <a:r>
              <a:rPr lang="en-US" dirty="0" err="1"/>
              <a:t>yaml</a:t>
            </a:r>
            <a:r>
              <a:rPr lang="en-US" dirty="0"/>
              <a:t> but can still be overridden by </a:t>
            </a:r>
            <a:r>
              <a:rPr lang="en-US" dirty="0" err="1"/>
              <a:t>cmdline</a:t>
            </a:r>
            <a:endParaRPr lang="en-US" dirty="0"/>
          </a:p>
          <a:p>
            <a:r>
              <a:rPr lang="en-US" dirty="0"/>
              <a:t>Modular: components from classification re-used for NER and LM</a:t>
            </a:r>
          </a:p>
          <a:p>
            <a:r>
              <a:rPr lang="en-US" dirty="0"/>
              <a:t>Support for pretrained embeddings and language models</a:t>
            </a:r>
          </a:p>
          <a:p>
            <a:r>
              <a:rPr lang="en-US" dirty="0" err="1"/>
              <a:t>Iterable</a:t>
            </a:r>
            <a:r>
              <a:rPr lang="en-US" dirty="0"/>
              <a:t> datasets: no more waiting +10 mins for datasets to load</a:t>
            </a:r>
          </a:p>
          <a:p>
            <a:r>
              <a:rPr lang="en-US" dirty="0"/>
              <a:t>Hierarchical configuration</a:t>
            </a:r>
          </a:p>
          <a:p>
            <a:r>
              <a:rPr lang="en-US" dirty="0"/>
              <a:t>All three cases covered: Classification, NER, LM</a:t>
            </a:r>
          </a:p>
          <a:p>
            <a:r>
              <a:rPr lang="en-US" dirty="0"/>
              <a:t>Multi-GPU, multi-proc</a:t>
            </a:r>
          </a:p>
          <a:p>
            <a:r>
              <a:rPr lang="en-US" dirty="0"/>
              <a:t>Tests for models</a:t>
            </a:r>
          </a:p>
        </p:txBody>
      </p:sp>
    </p:spTree>
    <p:extLst>
      <p:ext uri="{BB962C8B-B14F-4D97-AF65-F5344CB8AC3E}">
        <p14:creationId xmlns:p14="http://schemas.microsoft.com/office/powerpoint/2010/main" val="247759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0383-D9FA-1C49-A8C2-14C55302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C5B10-8CD8-E341-8669-745DD8074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stopping: addressing passive model training</a:t>
            </a:r>
          </a:p>
          <a:p>
            <a:r>
              <a:rPr lang="en-US" dirty="0"/>
              <a:t>Variable learning rates</a:t>
            </a:r>
          </a:p>
          <a:p>
            <a:r>
              <a:rPr lang="en-US" dirty="0"/>
              <a:t>Checkpointing</a:t>
            </a:r>
          </a:p>
          <a:p>
            <a:pPr lvl="1"/>
            <a:r>
              <a:rPr lang="en-US" dirty="0"/>
              <a:t>Periodic, because a model will change 100 iterations from now</a:t>
            </a:r>
          </a:p>
          <a:p>
            <a:r>
              <a:rPr lang="en-US" dirty="0"/>
              <a:t>Batch size optimal finding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9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C5F0-4357-2246-8FE6-B6863DAA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F53CA-136C-404E-AB0A-A3AA5128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logs</a:t>
            </a:r>
          </a:p>
          <a:p>
            <a:r>
              <a:rPr lang="en-US" dirty="0" err="1"/>
              <a:t>Yamls</a:t>
            </a:r>
            <a:r>
              <a:rPr lang="en-US" dirty="0"/>
              <a:t>: hydra (records overrides as well) and lightning</a:t>
            </a:r>
          </a:p>
          <a:p>
            <a:r>
              <a:rPr lang="en-US" dirty="0" err="1"/>
              <a:t>Tensorboard</a:t>
            </a:r>
            <a:endParaRPr lang="en-US" dirty="0"/>
          </a:p>
          <a:p>
            <a:r>
              <a:rPr lang="en-US" dirty="0"/>
              <a:t>Future: commit id?</a:t>
            </a:r>
          </a:p>
        </p:txBody>
      </p:sp>
    </p:spTree>
    <p:extLst>
      <p:ext uri="{BB962C8B-B14F-4D97-AF65-F5344CB8AC3E}">
        <p14:creationId xmlns:p14="http://schemas.microsoft.com/office/powerpoint/2010/main" val="216139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A414-1569-1448-9E21-B725C094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06AF8-DFF3-5747-8EFB-4D48C8D89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pass</a:t>
            </a:r>
          </a:p>
          <a:p>
            <a:r>
              <a:rPr lang="en-US" dirty="0"/>
              <a:t>Backward pass: gradient pass</a:t>
            </a:r>
          </a:p>
        </p:txBody>
      </p:sp>
    </p:spTree>
    <p:extLst>
      <p:ext uri="{BB962C8B-B14F-4D97-AF65-F5344CB8AC3E}">
        <p14:creationId xmlns:p14="http://schemas.microsoft.com/office/powerpoint/2010/main" val="3542874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D782-C72C-F743-AECE-0A2E6421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Todo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BAD96-6AC3-3949-9A6F-FD2B4F39E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1272"/>
          </a:xfrm>
        </p:spPr>
        <p:txBody>
          <a:bodyPr>
            <a:normAutofit/>
          </a:bodyPr>
          <a:lstStyle/>
          <a:p>
            <a:r>
              <a:rPr lang="en-US" sz="2000" dirty="0"/>
              <a:t>Stratified batch sampler</a:t>
            </a:r>
          </a:p>
          <a:p>
            <a:r>
              <a:rPr lang="en-US" sz="2000" dirty="0"/>
              <a:t>Fix no metrics enabled issue in </a:t>
            </a:r>
            <a:r>
              <a:rPr lang="en-US" sz="2000" dirty="0" err="1"/>
              <a:t>tensorboard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7832CF-BD0B-5141-AB48-B14B4B3595FA}"/>
              </a:ext>
            </a:extLst>
          </p:cNvPr>
          <p:cNvSpPr txBox="1">
            <a:spLocks/>
          </p:cNvSpPr>
          <p:nvPr/>
        </p:nvSpPr>
        <p:spPr>
          <a:xfrm>
            <a:off x="838200" y="30630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Intentionally left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E4BE51-92A8-7F42-886A-B4D14A4D4E87}"/>
              </a:ext>
            </a:extLst>
          </p:cNvPr>
          <p:cNvSpPr txBox="1">
            <a:spLocks/>
          </p:cNvSpPr>
          <p:nvPr/>
        </p:nvSpPr>
        <p:spPr>
          <a:xfrm>
            <a:off x="838199" y="4388579"/>
            <a:ext cx="10740081" cy="1461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Language modeling is still an end to end script</a:t>
            </a:r>
          </a:p>
          <a:p>
            <a:r>
              <a:rPr lang="en-US" dirty="0"/>
              <a:t>Fine NER on pretrained transformer language model is still an end to end script</a:t>
            </a:r>
          </a:p>
          <a:p>
            <a:r>
              <a:rPr lang="en-US" dirty="0"/>
              <a:t>Code reviewed scripts from </a:t>
            </a:r>
            <a:r>
              <a:rPr lang="en-US" dirty="0" err="1"/>
              <a:t>huggingface</a:t>
            </a:r>
            <a:r>
              <a:rPr lang="en-US" dirty="0"/>
              <a:t> adapted to our case</a:t>
            </a:r>
          </a:p>
          <a:p>
            <a:r>
              <a:rPr lang="en-US" dirty="0"/>
              <a:t>Left because efficacy of these networks is still up in the air vs. that of classic models</a:t>
            </a:r>
          </a:p>
        </p:txBody>
      </p:sp>
    </p:spTree>
    <p:extLst>
      <p:ext uri="{BB962C8B-B14F-4D97-AF65-F5344CB8AC3E}">
        <p14:creationId xmlns:p14="http://schemas.microsoft.com/office/powerpoint/2010/main" val="151523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288</Words>
  <Application>Microsoft Macintosh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Code restructuring</vt:lpstr>
      <vt:lpstr>Problem</vt:lpstr>
      <vt:lpstr>PowerPoint Presentation</vt:lpstr>
      <vt:lpstr>PowerPoint Presentation</vt:lpstr>
      <vt:lpstr>Features</vt:lpstr>
      <vt:lpstr>Training</vt:lpstr>
      <vt:lpstr>Tracking</vt:lpstr>
      <vt:lpstr>Testing Neural Networks</vt:lpstr>
      <vt:lpstr>Todo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2020-05-22T15:35:05Z</dcterms:created>
  <dcterms:modified xsi:type="dcterms:W3CDTF">2020-05-22T19:41:15Z</dcterms:modified>
</cp:coreProperties>
</file>