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80" r:id="rId15"/>
    <p:sldId id="281" r:id="rId16"/>
    <p:sldId id="283" r:id="rId17"/>
    <p:sldId id="284" r:id="rId18"/>
  </p:sldIdLst>
  <p:sldSz cx="9144000" cy="5143500" type="screen16x9"/>
  <p:notesSz cx="6858000" cy="9144000"/>
  <p:embeddedFontLst>
    <p:embeddedFont>
      <p:font typeface="Anton" pitchFamily="2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Staatliches" pitchFamily="2" charset="0"/>
      <p:regular r:id="rId29"/>
    </p:embeddedFont>
    <p:embeddedFont>
      <p:font typeface="Ubuntu" panose="020B0504030602030204" pitchFamily="34" charset="0"/>
      <p:regular r:id="rId30"/>
      <p:bold r:id="rId31"/>
      <p:italic r:id="rId32"/>
      <p:boldItalic r:id="rId33"/>
    </p:embeddedFont>
    <p:embeddedFont>
      <p:font typeface="Work Sans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DAA989-0999-4ADE-BD8D-FA5CE2990AA0}">
  <a:tblStyle styleId="{D2DAA989-0999-4ADE-BD8D-FA5CE2990A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>
        <p:scale>
          <a:sx n="100" d="100"/>
          <a:sy n="100" d="100"/>
        </p:scale>
        <p:origin x="365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6b057bf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6b057bf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6b057bf4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6b057bf4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b385fd27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b385fd27f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1242414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1242414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2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3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4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5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6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7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8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2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3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4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5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6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7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8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9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3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4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15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1143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995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4" r:id="rId9"/>
    <p:sldLayoutId id="2147483666" r:id="rId10"/>
    <p:sldLayoutId id="2147483667" r:id="rId11"/>
    <p:sldLayoutId id="2147483668" r:id="rId12"/>
    <p:sldLayoutId id="2147483669" r:id="rId13"/>
    <p:sldLayoutId id="2147483671" r:id="rId14"/>
    <p:sldLayoutId id="2147483672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mesharmishtha05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ayushisingh472006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vidfy.com/?utm_source=slidesgo_template&amp;utm_medium=referral-link&amp;utm_campaign=promo-slide&amp;utm_term=slidesgo&amp;utm_content=vidfy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BITWARS HACKATHON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Password Manegar App</a:t>
            </a:r>
            <a:endParaRPr dirty="0"/>
          </a:p>
        </p:txBody>
      </p:sp>
      <p:grpSp>
        <p:nvGrpSpPr>
          <p:cNvPr id="221" name="Google Shape;221;p36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22" name="Google Shape;222;p36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Importance of password security</a:t>
            </a:r>
            <a:endParaRPr sz="2000" dirty="0"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00" y="540000"/>
            <a:ext cx="5044301" cy="336155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>
            <a:spLocks noGrp="1"/>
          </p:cNvSpPr>
          <p:nvPr>
            <p:ph type="subTitle" idx="1"/>
          </p:nvPr>
        </p:nvSpPr>
        <p:spPr>
          <a:xfrm>
            <a:off x="5923200" y="1844040"/>
            <a:ext cx="2500800" cy="254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1.) Protects personal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2.) Prevents identity theft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3.) Reduces cyber threats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4.) Enhances online privacy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5.)Encourages good security habits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 </a:t>
            </a:r>
            <a:endParaRPr dirty="0"/>
          </a:p>
        </p:txBody>
      </p:sp>
      <p:sp>
        <p:nvSpPr>
          <p:cNvPr id="339" name="Google Shape;339;p46"/>
          <p:cNvSpPr txBox="1">
            <a:spLocks noGrp="1"/>
          </p:cNvSpPr>
          <p:nvPr>
            <p:ph type="subTitle" idx="1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Visual studio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Visual studio extensions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Node.js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Express.js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Mongodb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React.js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Tailwindcss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700" y="546813"/>
            <a:ext cx="5044298" cy="3365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46"/>
          <p:cNvGrpSpPr/>
          <p:nvPr/>
        </p:nvGrpSpPr>
        <p:grpSpPr>
          <a:xfrm>
            <a:off x="2095750" y="1969575"/>
            <a:ext cx="1001525" cy="114300"/>
            <a:chOff x="6924300" y="3106700"/>
            <a:chExt cx="1001525" cy="114300"/>
          </a:xfrm>
        </p:grpSpPr>
        <p:sp>
          <p:nvSpPr>
            <p:cNvPr id="342" name="Google Shape;342;p46"/>
            <p:cNvSpPr/>
            <p:nvPr/>
          </p:nvSpPr>
          <p:spPr>
            <a:xfrm>
              <a:off x="6924300" y="3106700"/>
              <a:ext cx="827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</a:t>
            </a:r>
            <a:r>
              <a:rPr lang="en" dirty="0">
                <a:solidFill>
                  <a:schemeClr val="lt1"/>
                </a:solidFill>
              </a:rPr>
              <a:t>requirements to save the password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49" name="Google Shape;349;p47"/>
          <p:cNvSpPr txBox="1">
            <a:spLocks noGrp="1"/>
          </p:cNvSpPr>
          <p:nvPr>
            <p:ph type="subTitle" idx="1"/>
          </p:nvPr>
        </p:nvSpPr>
        <p:spPr>
          <a:xfrm>
            <a:off x="1368152" y="2820711"/>
            <a:ext cx="2555700" cy="1232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user should have a proper &amp; official email id so that they can receive the message to reset the password</a:t>
            </a:r>
            <a:endParaRPr sz="1200" dirty="0"/>
          </a:p>
        </p:txBody>
      </p:sp>
      <p:sp>
        <p:nvSpPr>
          <p:cNvPr id="350" name="Google Shape;350;p47"/>
          <p:cNvSpPr txBox="1">
            <a:spLocks noGrp="1"/>
          </p:cNvSpPr>
          <p:nvPr>
            <p:ph type="subTitle" idx="2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The user should create a strong password that matches the condition of the app.</a:t>
            </a:r>
            <a:endParaRPr sz="1200" dirty="0"/>
          </a:p>
        </p:txBody>
      </p:sp>
      <p:sp>
        <p:nvSpPr>
          <p:cNvPr id="351" name="Google Shape;351;p47"/>
          <p:cNvSpPr txBox="1">
            <a:spLocks noGrp="1"/>
          </p:cNvSpPr>
          <p:nvPr>
            <p:ph type="subTitle" idx="3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official email id </a:t>
            </a:r>
            <a:endParaRPr dirty="0"/>
          </a:p>
        </p:txBody>
      </p:sp>
      <p:sp>
        <p:nvSpPr>
          <p:cNvPr id="352" name="Google Shape;352;p47"/>
          <p:cNvSpPr txBox="1">
            <a:spLocks noGrp="1"/>
          </p:cNvSpPr>
          <p:nvPr>
            <p:ph type="subTitle" idx="4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Strong password</a:t>
            </a:r>
            <a:endParaRPr dirty="0"/>
          </a:p>
        </p:txBody>
      </p:sp>
      <p:grpSp>
        <p:nvGrpSpPr>
          <p:cNvPr id="353" name="Google Shape;353;p47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54" name="Google Shape;354;p4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51"/>
          <p:cNvSpPr txBox="1">
            <a:spLocks noGrp="1"/>
          </p:cNvSpPr>
          <p:nvPr>
            <p:ph type="subTitle" idx="1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MAINTAINE USER PRIVACY (ensuring only users can access the data)</a:t>
            </a:r>
            <a:endParaRPr dirty="0"/>
          </a:p>
        </p:txBody>
      </p:sp>
      <p:sp>
        <p:nvSpPr>
          <p:cNvPr id="397" name="Google Shape;397;p51"/>
          <p:cNvSpPr txBox="1">
            <a:spLocks noGrp="1"/>
          </p:cNvSpPr>
          <p:nvPr>
            <p:ph type="subTitle" idx="2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GENERATE STRONG PASSWORDS</a:t>
            </a:r>
            <a:endParaRPr dirty="0"/>
          </a:p>
        </p:txBody>
      </p:sp>
      <p:sp>
        <p:nvSpPr>
          <p:cNvPr id="398" name="Google Shape;398;p51"/>
          <p:cNvSpPr txBox="1">
            <a:spLocks noGrp="1"/>
          </p:cNvSpPr>
          <p:nvPr>
            <p:ph type="subTitle" idx="3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SIMPLIFY PASSWORD MANAGEMENT</a:t>
            </a:r>
            <a:endParaRPr dirty="0"/>
          </a:p>
        </p:txBody>
      </p:sp>
      <p:sp>
        <p:nvSpPr>
          <p:cNvPr id="399" name="Google Shape;399;p51"/>
          <p:cNvSpPr txBox="1">
            <a:spLocks noGrp="1"/>
          </p:cNvSpPr>
          <p:nvPr>
            <p:ph type="subTitle" idx="4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ENABLE SECURE AUTOFILL</a:t>
            </a:r>
            <a:endParaRPr dirty="0"/>
          </a:p>
        </p:txBody>
      </p:sp>
      <p:sp>
        <p:nvSpPr>
          <p:cNvPr id="400" name="Google Shape;400;p51"/>
          <p:cNvSpPr txBox="1">
            <a:spLocks noGrp="1"/>
          </p:cNvSpPr>
          <p:nvPr>
            <p:ph type="subTitle" idx="5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401" name="Google Shape;401;p51"/>
          <p:cNvSpPr txBox="1">
            <a:spLocks noGrp="1"/>
          </p:cNvSpPr>
          <p:nvPr>
            <p:ph type="subTitle" idx="6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subTitle" idx="7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3</a:t>
            </a:r>
            <a:endParaRPr/>
          </a:p>
        </p:txBody>
      </p:sp>
      <p:sp>
        <p:nvSpPr>
          <p:cNvPr id="403" name="Google Shape;403;p51"/>
          <p:cNvSpPr txBox="1">
            <a:spLocks noGrp="1"/>
          </p:cNvSpPr>
          <p:nvPr>
            <p:ph type="subTitle" idx="8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4</a:t>
            </a:r>
            <a:endParaRPr/>
          </a:p>
        </p:txBody>
      </p:sp>
      <p:grpSp>
        <p:nvGrpSpPr>
          <p:cNvPr id="404" name="Google Shape;404;p5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405" name="Google Shape;405;p5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stages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0" name="Google Shape;580;p60"/>
          <p:cNvSpPr txBox="1">
            <a:spLocks noGrp="1"/>
          </p:cNvSpPr>
          <p:nvPr>
            <p:ph type="subTitle" idx="1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the UI &amp; saving to local storage &amp; displaying passwords</a:t>
            </a:r>
            <a:endParaRPr dirty="0"/>
          </a:p>
        </p:txBody>
      </p:sp>
      <p:sp>
        <p:nvSpPr>
          <p:cNvPr id="581" name="Google Shape;581;p60"/>
          <p:cNvSpPr txBox="1">
            <a:spLocks noGrp="1"/>
          </p:cNvSpPr>
          <p:nvPr>
            <p:ph type="subTitle" idx="2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Using react </a:t>
            </a:r>
            <a:r>
              <a:rPr lang="en-US" dirty="0" err="1"/>
              <a:t>toastify</a:t>
            </a:r>
            <a:r>
              <a:rPr lang="en-US" dirty="0"/>
              <a:t> &amp; editing &amp; deleting passwords</a:t>
            </a:r>
            <a:endParaRPr dirty="0"/>
          </a:p>
        </p:txBody>
      </p:sp>
      <p:sp>
        <p:nvSpPr>
          <p:cNvPr id="582" name="Google Shape;582;p60"/>
          <p:cNvSpPr txBox="1">
            <a:spLocks noGrp="1"/>
          </p:cNvSpPr>
          <p:nvPr>
            <p:ph type="subTitle" idx="3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Fixing the responsiveness error</a:t>
            </a:r>
            <a:endParaRPr dirty="0"/>
          </a:p>
        </p:txBody>
      </p:sp>
      <p:sp>
        <p:nvSpPr>
          <p:cNvPr id="583" name="Google Shape;583;p60"/>
          <p:cNvSpPr txBox="1">
            <a:spLocks noGrp="1"/>
          </p:cNvSpPr>
          <p:nvPr>
            <p:ph type="subTitle" idx="4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</a:t>
            </a:r>
            <a:r>
              <a:rPr lang="en-US" dirty="0" err="1"/>
              <a:t>ExpressJS</a:t>
            </a:r>
            <a:r>
              <a:rPr lang="en-US" dirty="0"/>
              <a:t> for </a:t>
            </a:r>
            <a:r>
              <a:rPr lang="en-US" dirty="0" err="1"/>
              <a:t>PassOP</a:t>
            </a:r>
            <a:r>
              <a:rPr lang="en-US" dirty="0"/>
              <a:t> &amp; creating an express app</a:t>
            </a:r>
            <a:endParaRPr dirty="0"/>
          </a:p>
        </p:txBody>
      </p:sp>
      <p:sp>
        <p:nvSpPr>
          <p:cNvPr id="584" name="Google Shape;584;p60"/>
          <p:cNvSpPr txBox="1">
            <a:spLocks noGrp="1"/>
          </p:cNvSpPr>
          <p:nvPr>
            <p:ph type="subTitle" idx="5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Connecting to MongoDB &amp; Creating APIs</a:t>
            </a:r>
            <a:endParaRPr dirty="0"/>
          </a:p>
        </p:txBody>
      </p:sp>
      <p:sp>
        <p:nvSpPr>
          <p:cNvPr id="585" name="Google Shape;585;p60"/>
          <p:cNvSpPr txBox="1">
            <a:spLocks noGrp="1"/>
          </p:cNvSpPr>
          <p:nvPr>
            <p:ph type="subTitle" idx="6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Merging Backend with Frontend</a:t>
            </a:r>
            <a:endParaRPr dirty="0"/>
          </a:p>
        </p:txBody>
      </p:sp>
      <p:sp>
        <p:nvSpPr>
          <p:cNvPr id="586" name="Google Shape;586;p60"/>
          <p:cNvSpPr txBox="1">
            <a:spLocks noGrp="1"/>
          </p:cNvSpPr>
          <p:nvPr>
            <p:ph type="subTitle" idx="7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</a:t>
            </a:r>
            <a:endParaRPr/>
          </a:p>
        </p:txBody>
      </p:sp>
      <p:sp>
        <p:nvSpPr>
          <p:cNvPr id="587" name="Google Shape;587;p60"/>
          <p:cNvSpPr txBox="1">
            <a:spLocks noGrp="1"/>
          </p:cNvSpPr>
          <p:nvPr>
            <p:ph type="subTitle" idx="8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 2</a:t>
            </a:r>
            <a:endParaRPr dirty="0"/>
          </a:p>
        </p:txBody>
      </p:sp>
      <p:sp>
        <p:nvSpPr>
          <p:cNvPr id="588" name="Google Shape;588;p60"/>
          <p:cNvSpPr txBox="1">
            <a:spLocks noGrp="1"/>
          </p:cNvSpPr>
          <p:nvPr>
            <p:ph type="subTitle" idx="9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</a:t>
            </a:r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subTitle" idx="13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4</a:t>
            </a:r>
            <a:endParaRPr/>
          </a:p>
        </p:txBody>
      </p:sp>
      <p:sp>
        <p:nvSpPr>
          <p:cNvPr id="590" name="Google Shape;590;p60"/>
          <p:cNvSpPr txBox="1">
            <a:spLocks noGrp="1"/>
          </p:cNvSpPr>
          <p:nvPr>
            <p:ph type="subTitle" idx="14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5</a:t>
            </a:r>
            <a:endParaRPr/>
          </a:p>
        </p:txBody>
      </p:sp>
      <p:sp>
        <p:nvSpPr>
          <p:cNvPr id="591" name="Google Shape;591;p60"/>
          <p:cNvSpPr txBox="1">
            <a:spLocks noGrp="1"/>
          </p:cNvSpPr>
          <p:nvPr>
            <p:ph type="subTitle" idx="15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6</a:t>
            </a:r>
            <a:endParaRPr/>
          </a:p>
        </p:txBody>
      </p:sp>
      <p:grpSp>
        <p:nvGrpSpPr>
          <p:cNvPr id="592" name="Google Shape;592;p60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593" name="Google Shape;593;p6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The project </a:t>
            </a:r>
            <a:r>
              <a:rPr lang="en" dirty="0">
                <a:solidFill>
                  <a:schemeClr val="lt1"/>
                </a:solidFill>
              </a:rPr>
              <a:t>timeline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00" name="Google Shape;600;p61"/>
          <p:cNvSpPr txBox="1"/>
          <p:nvPr/>
        </p:nvSpPr>
        <p:spPr>
          <a:xfrm>
            <a:off x="726800" y="3345125"/>
            <a:ext cx="1680600" cy="429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Creating the </a:t>
            </a:r>
            <a:r>
              <a:rPr lang="en-US" sz="1800" dirty="0" err="1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ui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1" name="Google Shape;601;p61"/>
          <p:cNvSpPr txBox="1"/>
          <p:nvPr/>
        </p:nvSpPr>
        <p:spPr>
          <a:xfrm>
            <a:off x="726825" y="3774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 created the UI using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tailwindcss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2" name="Google Shape;602;p61"/>
          <p:cNvSpPr txBox="1"/>
          <p:nvPr/>
        </p:nvSpPr>
        <p:spPr>
          <a:xfrm>
            <a:off x="2734625" y="1868124"/>
            <a:ext cx="1680600" cy="509315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Fixing the bugs &amp; errors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3" name="Google Shape;603;p61"/>
          <p:cNvSpPr txBox="1"/>
          <p:nvPr/>
        </p:nvSpPr>
        <p:spPr>
          <a:xfrm>
            <a:off x="2734625" y="2297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 fixed the errors the backend for the proper responsiveness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4" name="Google Shape;604;p61"/>
          <p:cNvSpPr txBox="1"/>
          <p:nvPr/>
        </p:nvSpPr>
        <p:spPr>
          <a:xfrm>
            <a:off x="6750200" y="2297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 merged the backend with frontend using fetch request</a:t>
            </a:r>
            <a:endParaRPr sz="1200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5" name="Google Shape;605;p61"/>
          <p:cNvSpPr txBox="1"/>
          <p:nvPr/>
        </p:nvSpPr>
        <p:spPr>
          <a:xfrm>
            <a:off x="6750239" y="1868125"/>
            <a:ext cx="1680600" cy="509314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Merging Backend with Frontend</a:t>
            </a:r>
            <a:endParaRPr sz="16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6" name="Google Shape;606;p61"/>
          <p:cNvSpPr txBox="1"/>
          <p:nvPr/>
        </p:nvSpPr>
        <p:spPr>
          <a:xfrm>
            <a:off x="4742443" y="3345124"/>
            <a:ext cx="1680600" cy="518215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Creating the express app</a:t>
            </a:r>
            <a:endParaRPr sz="1800" dirty="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07" name="Google Shape;607;p61"/>
          <p:cNvSpPr txBox="1"/>
          <p:nvPr/>
        </p:nvSpPr>
        <p:spPr>
          <a:xfrm>
            <a:off x="4742401" y="3774725"/>
            <a:ext cx="1680600" cy="840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Using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expressjs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for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PassOP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&amp; creating APIs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608" name="Google Shape;608;p6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09" name="Google Shape;609;p6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61"/>
          <p:cNvCxnSpPr>
            <a:cxnSpLocks/>
            <a:stCxn id="612" idx="0"/>
            <a:endCxn id="602" idx="1"/>
          </p:cNvCxnSpPr>
          <p:nvPr/>
        </p:nvCxnSpPr>
        <p:spPr>
          <a:xfrm rot="5400000" flipH="1" flipV="1">
            <a:off x="1753834" y="1936048"/>
            <a:ext cx="794056" cy="1167525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3" name="Google Shape;613;p61"/>
          <p:cNvCxnSpPr>
            <a:cxnSpLocks/>
            <a:stCxn id="603" idx="2"/>
            <a:endCxn id="606" idx="1"/>
          </p:cNvCxnSpPr>
          <p:nvPr/>
        </p:nvCxnSpPr>
        <p:spPr>
          <a:xfrm rot="16200000" flipH="1">
            <a:off x="3925881" y="2787669"/>
            <a:ext cx="465607" cy="116751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4" name="Google Shape;614;p61"/>
          <p:cNvCxnSpPr>
            <a:cxnSpLocks/>
            <a:stCxn id="615" idx="0"/>
            <a:endCxn id="605" idx="1"/>
          </p:cNvCxnSpPr>
          <p:nvPr/>
        </p:nvCxnSpPr>
        <p:spPr>
          <a:xfrm rot="5400000" flipH="1" flipV="1">
            <a:off x="5769442" y="1936053"/>
            <a:ext cx="794068" cy="1167526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12" name="Google Shape;612;p61"/>
          <p:cNvSpPr txBox="1"/>
          <p:nvPr/>
        </p:nvSpPr>
        <p:spPr>
          <a:xfrm>
            <a:off x="726800" y="2916838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01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6" name="Google Shape;616;p61"/>
          <p:cNvSpPr txBox="1"/>
          <p:nvPr/>
        </p:nvSpPr>
        <p:spPr>
          <a:xfrm>
            <a:off x="2734625" y="1435775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02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7" name="Google Shape;617;p61"/>
          <p:cNvSpPr txBox="1"/>
          <p:nvPr/>
        </p:nvSpPr>
        <p:spPr>
          <a:xfrm>
            <a:off x="6750200" y="1435775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04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5" name="Google Shape;615;p61"/>
          <p:cNvSpPr txBox="1"/>
          <p:nvPr/>
        </p:nvSpPr>
        <p:spPr>
          <a:xfrm>
            <a:off x="4742413" y="2916850"/>
            <a:ext cx="1680600" cy="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24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lt1"/>
                </a:solidFill>
              </a:rPr>
              <a:t>team members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1"/>
          </p:nvPr>
        </p:nvSpPr>
        <p:spPr>
          <a:xfrm>
            <a:off x="720000" y="3438606"/>
            <a:ext cx="326526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Btech</a:t>
            </a:r>
            <a:r>
              <a:rPr lang="en-US" dirty="0"/>
              <a:t> CSE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GNIT (GGSIPU)</a:t>
            </a:r>
            <a:endParaRPr dirty="0"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2"/>
          </p:nvPr>
        </p:nvSpPr>
        <p:spPr>
          <a:xfrm>
            <a:off x="4785360" y="3438606"/>
            <a:ext cx="3638515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Btech</a:t>
            </a:r>
            <a:r>
              <a:rPr lang="en-US" dirty="0"/>
              <a:t> CSE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GNIT (GGSIPU)</a:t>
            </a:r>
            <a:endParaRPr dirty="0"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3"/>
          </p:nvPr>
        </p:nvSpPr>
        <p:spPr>
          <a:xfrm>
            <a:off x="720000" y="3043000"/>
            <a:ext cx="336432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Sharmishtha</a:t>
            </a:r>
            <a:r>
              <a:rPr lang="en-US" sz="2000" dirty="0"/>
              <a:t> </a:t>
            </a:r>
            <a:r>
              <a:rPr lang="en-US" sz="2000" dirty="0" err="1"/>
              <a:t>gupta</a:t>
            </a:r>
            <a:endParaRPr sz="2000" dirty="0"/>
          </a:p>
        </p:txBody>
      </p:sp>
      <p:sp>
        <p:nvSpPr>
          <p:cNvPr id="640" name="Google Shape;640;p63"/>
          <p:cNvSpPr txBox="1">
            <a:spLocks noGrp="1"/>
          </p:cNvSpPr>
          <p:nvPr>
            <p:ph type="subTitle" idx="4"/>
          </p:nvPr>
        </p:nvSpPr>
        <p:spPr>
          <a:xfrm>
            <a:off x="4785360" y="3043000"/>
            <a:ext cx="3638515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Ayushi SINGH</a:t>
            </a:r>
            <a:endParaRPr dirty="0"/>
          </a:p>
        </p:txBody>
      </p:sp>
      <p:grpSp>
        <p:nvGrpSpPr>
          <p:cNvPr id="643" name="Google Shape;643;p63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644" name="Google Shape;644;p63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4"/>
          <p:cNvSpPr txBox="1">
            <a:spLocks noGrp="1"/>
          </p:cNvSpPr>
          <p:nvPr>
            <p:ph type="subTitle" idx="1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linkClick r:id="rId3"/>
              </a:rPr>
              <a:t>mesharmishtha05@gmail.com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hlinkClick r:id="rId4"/>
              </a:rPr>
              <a:t>ayushisingh472006@gmail.com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PassOP.com</a:t>
            </a:r>
          </a:p>
        </p:txBody>
      </p:sp>
      <p:sp>
        <p:nvSpPr>
          <p:cNvPr id="651" name="Google Shape;651;p64"/>
          <p:cNvSpPr txBox="1"/>
          <p:nvPr/>
        </p:nvSpPr>
        <p:spPr>
          <a:xfrm>
            <a:off x="2649175" y="3407151"/>
            <a:ext cx="38520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2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65" name="Google Shape;665;p64"/>
          <p:cNvSpPr txBox="1">
            <a:spLocks noGrp="1"/>
          </p:cNvSpPr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666" name="Google Shape;666;p64"/>
          <p:cNvGrpSpPr/>
          <p:nvPr/>
        </p:nvGrpSpPr>
        <p:grpSpPr>
          <a:xfrm>
            <a:off x="3497950" y="1684600"/>
            <a:ext cx="2175250" cy="114325"/>
            <a:chOff x="5750575" y="3106700"/>
            <a:chExt cx="2175250" cy="114325"/>
          </a:xfrm>
        </p:grpSpPr>
        <p:sp>
          <p:nvSpPr>
            <p:cNvPr id="667" name="Google Shape;667;p64"/>
            <p:cNvSpPr/>
            <p:nvPr/>
          </p:nvSpPr>
          <p:spPr>
            <a:xfrm>
              <a:off x="5750575" y="3106725"/>
              <a:ext cx="200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Details OF PARTICIPANTS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29" name="Google Shape;229;p37"/>
          <p:cNvGraphicFramePr/>
          <p:nvPr>
            <p:extLst>
              <p:ext uri="{D42A27DB-BD31-4B8C-83A1-F6EECF244321}">
                <p14:modId xmlns:p14="http://schemas.microsoft.com/office/powerpoint/2010/main" val="2946740542"/>
              </p:ext>
            </p:extLst>
          </p:nvPr>
        </p:nvGraphicFramePr>
        <p:xfrm>
          <a:off x="713150" y="1935250"/>
          <a:ext cx="7704000" cy="3325880"/>
        </p:xfrm>
        <a:graphic>
          <a:graphicData uri="http://schemas.openxmlformats.org/drawingml/2006/table">
            <a:tbl>
              <a:tblPr>
                <a:noFill/>
                <a:tableStyleId>{D2DAA989-0999-4ADE-BD8D-FA5CE2990AA0}</a:tableStyleId>
              </a:tblPr>
              <a:tblGrid>
                <a:gridCol w="239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Team NO.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17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Team</a:t>
                      </a: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leader 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harmishtha Gupta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6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P</a:t>
                      </a: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articipant name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Sharmishtha Gupta and Ayushi Singh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7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Team name</a:t>
                      </a: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Bit Girls</a:t>
                      </a: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7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75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0" name="Google Shape;230;p37"/>
          <p:cNvSpPr txBox="1"/>
          <p:nvPr/>
        </p:nvSpPr>
        <p:spPr>
          <a:xfrm>
            <a:off x="720000" y="1370875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is a slide structure based on a project proposal</a:t>
            </a:r>
            <a:endParaRPr sz="12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 can delete this slide when you’re done editing the presentation</a:t>
            </a:r>
            <a:endParaRPr sz="12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1" name="Google Shape;231;p37"/>
          <p:cNvSpPr txBox="1"/>
          <p:nvPr/>
        </p:nvSpPr>
        <p:spPr>
          <a:xfrm>
            <a:off x="1261505" y="4251878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more info:</a:t>
            </a:r>
            <a:br>
              <a:rPr lang="en" sz="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| 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 | 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4674650" y="4147800"/>
            <a:ext cx="328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You can visit our sister projects:</a:t>
            </a:r>
            <a:br>
              <a:rPr lang="en" sz="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|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VIDFY</a:t>
            </a:r>
            <a:endParaRPr sz="6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233" name="Google Shape;233;p37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34" name="Google Shape;234;p37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 idx="2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project goal is to manage and save the passwords for the users</a:t>
            </a:r>
            <a:endParaRPr dirty="0"/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 idx="6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HTML , CSS , JAVASCRIPT , TAILWINDCSS</a:t>
            </a:r>
            <a:endParaRPr dirty="0"/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8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React.js , </a:t>
            </a:r>
            <a:r>
              <a:rPr lang="en-US" dirty="0" err="1"/>
              <a:t>mongodb</a:t>
            </a:r>
            <a:r>
              <a:rPr lang="en-US" dirty="0"/>
              <a:t> , express.js , Node.js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4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Password Manager App</a:t>
            </a:r>
            <a:endParaRPr dirty="0"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project name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13"/>
          </p:nvPr>
        </p:nvSpPr>
        <p:spPr>
          <a:xfrm>
            <a:off x="3294284" y="2030082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TOOLS</a:t>
            </a:r>
            <a:endParaRPr dirty="0"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FRONTEND TOOLS</a:t>
            </a:r>
            <a:endParaRPr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 &amp; Encryption</a:t>
            </a:r>
            <a:endParaRPr dirty="0"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 idx="17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Sharmishtha</a:t>
            </a:r>
            <a:r>
              <a:rPr lang="en-US" dirty="0"/>
              <a:t> Gupta &amp; Ayushi Singh</a:t>
            </a:r>
            <a:endParaRPr dirty="0"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19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STAGES </a:t>
            </a:r>
            <a:endParaRPr dirty="0"/>
          </a:p>
        </p:txBody>
      </p:sp>
      <p:sp>
        <p:nvSpPr>
          <p:cNvPr id="258" name="Google Shape;258;p38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 members</a:t>
            </a:r>
            <a:endParaRPr dirty="0"/>
          </a:p>
        </p:txBody>
      </p:sp>
      <p:grpSp>
        <p:nvGrpSpPr>
          <p:cNvPr id="259" name="Google Shape;259;p38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60" name="Google Shape;260;p38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project DESCRIPTION 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3A7960BA-0970-D816-2ED4-4731766DDD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09988" y="2204563"/>
            <a:ext cx="45567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Password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Manegar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App is  a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Fullstack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deployed project for users for the future use that securely stores autofill passwords that ensures top-notch security &amp; convenience,.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>
            <a:spLocks noGrp="1"/>
          </p:cNvSpPr>
          <p:nvPr>
            <p:ph type="title" idx="2"/>
          </p:nvPr>
        </p:nvSpPr>
        <p:spPr>
          <a:xfrm>
            <a:off x="4648201" y="1379220"/>
            <a:ext cx="3421380" cy="875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</a:t>
            </a:r>
            <a:r>
              <a:rPr lang="en-IN" sz="3200" dirty="0" err="1"/>
              <a:t>urpose</a:t>
            </a:r>
            <a:r>
              <a:rPr lang="en-IN" sz="3200" dirty="0"/>
              <a:t> of the project </a:t>
            </a:r>
            <a:endParaRPr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38AF1-BFB4-C053-8237-E27B63D66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48200" y="2247039"/>
            <a:ext cx="34213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generate strong &amp; unique passwords to protect from hack.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store passwords safely using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Sync passwords safely using encryption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we are </a:t>
            </a:r>
            <a:r>
              <a:rPr lang="en">
                <a:solidFill>
                  <a:schemeClr val="lt1"/>
                </a:solidFill>
              </a:rPr>
              <a:t>working 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41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UI of this app is  very user friendly and easy to handle. </a:t>
            </a:r>
            <a:endParaRPr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backend is very user-responsive  </a:t>
            </a:r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purpose is to store large amount of data of passwords.</a:t>
            </a:r>
            <a:endParaRPr dirty="0"/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 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B</a:t>
            </a:r>
            <a:r>
              <a:rPr lang="en" dirty="0"/>
              <a:t>ackend </a:t>
            </a:r>
            <a:endParaRPr dirty="0"/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databases</a:t>
            </a:r>
            <a:endParaRPr dirty="0"/>
          </a:p>
        </p:txBody>
      </p:sp>
      <p:grpSp>
        <p:nvGrpSpPr>
          <p:cNvPr id="293" name="Google Shape;293;p4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94" name="Google Shape;294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Future scope of the project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future scope of the project is very promising in coming decades of this generation because security is top tier priority for the upcoming youth in this generation.</a:t>
            </a:r>
            <a:endParaRPr dirty="0"/>
          </a:p>
        </p:txBody>
      </p:sp>
      <p:grpSp>
        <p:nvGrpSpPr>
          <p:cNvPr id="302" name="Google Shape;302;p42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303" name="Google Shape;303;p42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Clifford </a:t>
            </a:r>
            <a:r>
              <a:rPr lang="en-US" dirty="0" err="1"/>
              <a:t>stoll</a:t>
            </a:r>
            <a:r>
              <a:rPr lang="en-US" dirty="0"/>
              <a:t> (Astronomer &amp; Security expert)</a:t>
            </a:r>
            <a:endParaRPr dirty="0"/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1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“Treat your Password like your toothbrush. Don’t let anybody else use it , and get a new one every six months.</a:t>
            </a:r>
            <a:endParaRPr dirty="0"/>
          </a:p>
        </p:txBody>
      </p:sp>
      <p:grpSp>
        <p:nvGrpSpPr>
          <p:cNvPr id="311" name="Google Shape;311;p43"/>
          <p:cNvGrpSpPr/>
          <p:nvPr/>
        </p:nvGrpSpPr>
        <p:grpSpPr>
          <a:xfrm>
            <a:off x="1582575" y="3293824"/>
            <a:ext cx="5979000" cy="114300"/>
            <a:chOff x="1946825" y="3106700"/>
            <a:chExt cx="5979000" cy="114300"/>
          </a:xfrm>
        </p:grpSpPr>
        <p:sp>
          <p:nvSpPr>
            <p:cNvPr id="312" name="Google Shape;312;p43"/>
            <p:cNvSpPr/>
            <p:nvPr/>
          </p:nvSpPr>
          <p:spPr>
            <a:xfrm>
              <a:off x="1946825" y="3106700"/>
              <a:ext cx="5804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Problems &amp; challenges that we faced during dev </a:t>
            </a:r>
            <a:endParaRPr dirty="0"/>
          </a:p>
        </p:txBody>
      </p:sp>
      <p:sp>
        <p:nvSpPr>
          <p:cNvPr id="319" name="Google Shape;319;p44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W</a:t>
            </a:r>
            <a:r>
              <a:rPr lang="en" dirty="0"/>
              <a:t>e faced a lots of challenges while the development of the project ;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W</a:t>
            </a:r>
            <a:r>
              <a:rPr lang="en" dirty="0"/>
              <a:t>e faced lots of errors in the installation process of multiple tech stacks. 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W</a:t>
            </a:r>
            <a:r>
              <a:rPr lang="en" dirty="0"/>
              <a:t>e faced multiple problems in fixing the UI of the app to make it properly user friendly.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And the most important thing: the audience won’t miss the point of your presentation</a:t>
            </a:r>
            <a:endParaRPr dirty="0"/>
          </a:p>
        </p:txBody>
      </p:sp>
      <p:grpSp>
        <p:nvGrpSpPr>
          <p:cNvPr id="320" name="Google Shape;320;p44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21" name="Google Shape;321;p44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741750"/>
            <a:ext cx="2878500" cy="2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On-screen Show (16:9)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Staatliches</vt:lpstr>
      <vt:lpstr>Anton</vt:lpstr>
      <vt:lpstr>Lato</vt:lpstr>
      <vt:lpstr>Arial</vt:lpstr>
      <vt:lpstr>Roboto</vt:lpstr>
      <vt:lpstr>Ubuntu</vt:lpstr>
      <vt:lpstr>Work Sans</vt:lpstr>
      <vt:lpstr>Hackathon Project Proposal by Slidesgo</vt:lpstr>
      <vt:lpstr>BITWARS HACKATHON</vt:lpstr>
      <vt:lpstr>Details OF PARTICIPANTS</vt:lpstr>
      <vt:lpstr>Table of contents</vt:lpstr>
      <vt:lpstr>Our project DESCRIPTION </vt:lpstr>
      <vt:lpstr>Purpose of the project </vt:lpstr>
      <vt:lpstr>What we are working on</vt:lpstr>
      <vt:lpstr>Future scope of the project</vt:lpstr>
      <vt:lpstr>- Clifford stoll (Astronomer &amp; Security expert)</vt:lpstr>
      <vt:lpstr>Problems &amp; challenges that we faced during dev </vt:lpstr>
      <vt:lpstr>Importance of password security</vt:lpstr>
      <vt:lpstr>Resources </vt:lpstr>
      <vt:lpstr>Major requirements to save the password</vt:lpstr>
      <vt:lpstr>Project goals</vt:lpstr>
      <vt:lpstr>Project stages</vt:lpstr>
      <vt:lpstr>This is The project timeline</vt:lpstr>
      <vt:lpstr>Our team members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Ayushi Singh</dc:creator>
  <cp:lastModifiedBy>Ayushi Singh</cp:lastModifiedBy>
  <cp:revision>1</cp:revision>
  <dcterms:modified xsi:type="dcterms:W3CDTF">2025-02-28T05:53:11Z</dcterms:modified>
</cp:coreProperties>
</file>