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Merriweather" panose="020B0604020202020204" charset="0"/>
      <p:regular r:id="rId35"/>
      <p:bold r:id="rId36"/>
      <p:italic r:id="rId37"/>
      <p:boldItalic r:id="rId38"/>
    </p:embeddedFont>
    <p:embeddedFont>
      <p:font typeface="Nuni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72487-B6A8-4279-8795-DBD76F5DF466}">
  <a:tblStyle styleId="{96F72487-B6A8-4279-8795-DBD76F5DF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bab28e4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bab28e4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bab28e4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abab28e4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ab28e4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bab28e4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ab28e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bab28e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bab28e4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bab28e4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abab28e4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abab28e4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bab28e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bab28e4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3f5b677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3f5b677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a744c8b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a744c8b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a744c8b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a744c8b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bab28e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bab28e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abab28e4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abab28e4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3f5b677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3f5b677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a744c8b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a744c8b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a744c8b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a744c8b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ab28e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ab28e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bab28e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bab28e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bab28e4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bab28e4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bab28e4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bab28e4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bab28e4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bab28e4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1858700" y="1822825"/>
            <a:ext cx="53613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Panther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Members- Ajay , Suraj, Bipin, Smit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450" y="676325"/>
            <a:ext cx="3356649" cy="335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819150" y="341650"/>
            <a:ext cx="75057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Hashtag Bar Graph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133375"/>
            <a:ext cx="3390475" cy="18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109" y="966675"/>
            <a:ext cx="3249741" cy="18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25" y="2980251"/>
            <a:ext cx="3680206" cy="20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1532" y="2980251"/>
            <a:ext cx="3473319" cy="20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Converted everything to lowercase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Mentions and user handles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Hastags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URL’s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Special characters Numbers and Punctuations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Removed words having length less than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 Result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88" y="1666850"/>
            <a:ext cx="8585629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Frequency Plot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00" y="1261000"/>
            <a:ext cx="70104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Box Plot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4946800" y="1310725"/>
            <a:ext cx="3627900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per the box plot,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Maximum tweets word counts are between Q1 and Q3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0.5 - 17.5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0" y="1244025"/>
            <a:ext cx="3739475" cy="3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0" y="1261000"/>
            <a:ext cx="6986185" cy="3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561150" y="416200"/>
            <a:ext cx="7763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 25 words for Negative and Positive Tweets</a:t>
            </a:r>
            <a:endParaRPr sz="24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50" y="1397700"/>
            <a:ext cx="4197549" cy="22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600" y="1397700"/>
            <a:ext cx="4197549" cy="220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511450" y="3547025"/>
            <a:ext cx="3851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Negative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821675" y="3547025"/>
            <a:ext cx="3851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Positive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819150" y="391350"/>
            <a:ext cx="7505700" cy="8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8050"/>
            <a:ext cx="539989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819150" y="239500"/>
            <a:ext cx="7505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Approaches</a:t>
            </a:r>
            <a:endParaRPr/>
          </a:p>
        </p:txBody>
      </p:sp>
      <p:graphicFrame>
        <p:nvGraphicFramePr>
          <p:cNvPr id="241" name="Google Shape;241;p30"/>
          <p:cNvGraphicFramePr/>
          <p:nvPr/>
        </p:nvGraphicFramePr>
        <p:xfrm>
          <a:off x="691750" y="9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{96F72487-B6A8-4279-8795-DBD76F5DF466}</a:tableStyleId>
              </a:tblPr>
              <a:tblGrid>
                <a:gridCol w="284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Algorithm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Accuracy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800"/>
                        <a:t>Logistic Regression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0.65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Decision Tree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0.62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Random Forest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0.63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XGB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0.62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Gaussian Naive Bayes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0.48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Multinomial Naive Bayes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0.63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Adaboost with Logistic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0.53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819150" y="494925"/>
            <a:ext cx="75057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Best Model</a:t>
            </a:r>
            <a:endParaRPr sz="2400"/>
          </a:p>
        </p:txBody>
      </p:sp>
      <p:sp>
        <p:nvSpPr>
          <p:cNvPr id="247" name="Google Shape;247;p31"/>
          <p:cNvSpPr txBox="1"/>
          <p:nvPr/>
        </p:nvSpPr>
        <p:spPr>
          <a:xfrm>
            <a:off x="910125" y="3795500"/>
            <a:ext cx="56028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F1 Score - 0.82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Test Accuracy - 0.68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0825"/>
            <a:ext cx="5602800" cy="244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Twitter Sentiment Analyzer in Python:</a:t>
            </a:r>
            <a:endParaRPr sz="18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1905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19050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190500" lvl="0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erriweather"/>
              <a:buChar char="-"/>
            </a:pPr>
            <a:r>
              <a:rPr lang="en" sz="1400" b="1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r>
              <a:rPr lang="en" sz="14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: Identifying the sentiments about the product/brand .</a:t>
            </a:r>
            <a:endParaRPr sz="14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Analysis (Feature Engineering)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05300"/>
            <a:ext cx="4923701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5965525" y="1800200"/>
            <a:ext cx="2807700" cy="27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Intent Analysis</a:t>
            </a:r>
            <a:endParaRPr sz="1600" b="1">
              <a:highlight>
                <a:srgbClr val="E9F2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Intent analysis steps up the game by analyzing the user’s intention behind a message and identifying whether it relates an opinion, news, marketing, complaint, suggestion, appreciation or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819150" y="503175"/>
            <a:ext cx="75057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of Tweets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50" y="1338625"/>
            <a:ext cx="7864749" cy="32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&amp; </a:t>
            </a:r>
            <a:r>
              <a:rPr lang="en" dirty="0"/>
              <a:t>Insights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is fuzzy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express opinion in complex ways using acronyms and emoticons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Major use of hashtags and non grammatical words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Out of Vocabulary words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Tweets about Conference talking about Apple and Google Brands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for Business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is an online social network with over 330 million active monthly users as of February 2018.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Sentiment analysis is contextual mining of text which identifies and extracts subjective information in source material, and helping a business to understand the social sentiment of their brand, product or service while monitoring online conversations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ctrTitle" idx="4294967295"/>
          </p:nvPr>
        </p:nvSpPr>
        <p:spPr>
          <a:xfrm>
            <a:off x="1858700" y="1822825"/>
            <a:ext cx="53613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solve this problem? (Business Impact)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-"/>
            </a:pPr>
            <a:r>
              <a:rPr lang="en"/>
              <a:t>Sentiment analysis is contextual mining of text which identifies and extracts subjective information in source material, and helping a business to understand the social sentiment of their brand, product or service while monitoring online conversations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 we have.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728425"/>
            <a:ext cx="7505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/>
              <a:t>Target: Sentiment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/>
              <a:t>Tweet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B7B7B7"/>
                </a:solidFill>
              </a:rPr>
              <a:t>tweet_id</a:t>
            </a:r>
            <a:endParaRPr sz="1200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50" y="1373875"/>
            <a:ext cx="3594325" cy="35124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17"/>
          <p:cNvGraphicFramePr/>
          <p:nvPr/>
        </p:nvGraphicFramePr>
        <p:xfrm>
          <a:off x="3921775" y="981475"/>
          <a:ext cx="4290400" cy="2025502"/>
        </p:xfrm>
        <a:graphic>
          <a:graphicData uri="http://schemas.openxmlformats.org/drawingml/2006/table">
            <a:tbl>
              <a:tblPr>
                <a:noFill/>
                <a:tableStyleId>{96F72487-B6A8-4279-8795-DBD76F5DF466}</a:tableStyleId>
              </a:tblPr>
              <a:tblGrid>
                <a:gridCol w="214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no of tweets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7274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tagged tweets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tagged tweets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tagged tweets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Can’t Tell tagged tweets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17"/>
          <p:cNvSpPr txBox="1"/>
          <p:nvPr/>
        </p:nvSpPr>
        <p:spPr>
          <a:xfrm>
            <a:off x="3921775" y="4391850"/>
            <a:ext cx="4478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[0: Negative, 1: Neutral, 2: Positive, 3: Can't Tell]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5" y="1189988"/>
            <a:ext cx="695325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Frequency Plot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Box Plot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50" y="1177350"/>
            <a:ext cx="3683476" cy="35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4946800" y="1310725"/>
            <a:ext cx="3627900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per the box plot,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Maximum tweets word counts are between Q1 and Q3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very few Outliers which we have removed for our final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2.5 - 30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common words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75" y="1127650"/>
            <a:ext cx="6696721" cy="3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819150" y="416200"/>
            <a:ext cx="75057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50" y="1261000"/>
            <a:ext cx="6986185" cy="35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435</Words>
  <Application>Microsoft Office PowerPoint</Application>
  <PresentationFormat>On-screen Show (16:9)</PresentationFormat>
  <Paragraphs>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Georgia</vt:lpstr>
      <vt:lpstr>Merriweather</vt:lpstr>
      <vt:lpstr>Nunito</vt:lpstr>
      <vt:lpstr>Calibri</vt:lpstr>
      <vt:lpstr>Arial</vt:lpstr>
      <vt:lpstr>Shift</vt:lpstr>
      <vt:lpstr>Black Panther</vt:lpstr>
      <vt:lpstr>Problem Statement</vt:lpstr>
      <vt:lpstr>Why solve this problem? (Business Impact)</vt:lpstr>
      <vt:lpstr>Data points we have.</vt:lpstr>
      <vt:lpstr>PowerPoint Presentation</vt:lpstr>
      <vt:lpstr>Word Count Frequency Plot</vt:lpstr>
      <vt:lpstr>Word Count Box Plot</vt:lpstr>
      <vt:lpstr>Top 25 common words</vt:lpstr>
      <vt:lpstr>Word Cloud</vt:lpstr>
      <vt:lpstr>Hashtag Bar Graph</vt:lpstr>
      <vt:lpstr>Data Pre Processing</vt:lpstr>
      <vt:lpstr>Data Pre Processing Result</vt:lpstr>
      <vt:lpstr>Word Count Frequency Plot</vt:lpstr>
      <vt:lpstr>Word Count Box Plot</vt:lpstr>
      <vt:lpstr>Word Cloud</vt:lpstr>
      <vt:lpstr>Top 25 words for Negative and Positive Tweets</vt:lpstr>
      <vt:lpstr>Process Flow</vt:lpstr>
      <vt:lpstr>Models and Approaches</vt:lpstr>
      <vt:lpstr>Logistic Regression - Best Model</vt:lpstr>
      <vt:lpstr>Intent Analysis (Feature Engineering)</vt:lpstr>
      <vt:lpstr>Intent of Tweets</vt:lpstr>
      <vt:lpstr>Challenges &amp; Insights</vt:lpstr>
      <vt:lpstr>Findings for Business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Panther</dc:title>
  <cp:lastModifiedBy>Bipin Singh</cp:lastModifiedBy>
  <cp:revision>3</cp:revision>
  <dcterms:modified xsi:type="dcterms:W3CDTF">2019-12-08T09:48:33Z</dcterms:modified>
</cp:coreProperties>
</file>