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66" r:id="rId6"/>
    <p:sldId id="277" r:id="rId7"/>
    <p:sldId id="276" r:id="rId8"/>
    <p:sldId id="267" r:id="rId9"/>
    <p:sldId id="262" r:id="rId10"/>
    <p:sldId id="278" r:id="rId11"/>
    <p:sldId id="269" r:id="rId12"/>
    <p:sldId id="264" r:id="rId13"/>
    <p:sldId id="265" r:id="rId14"/>
    <p:sldId id="268" r:id="rId15"/>
    <p:sldId id="260" r:id="rId16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A2BA3-BB61-478B-94FC-0C7CDDAB9EBB}" v="79" dt="2025-02-07T15:49:21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 autoAdjust="0"/>
    <p:restoredTop sz="94632" autoAdjust="0"/>
  </p:normalViewPr>
  <p:slideViewPr>
    <p:cSldViewPr>
      <p:cViewPr varScale="1">
        <p:scale>
          <a:sx n="57" d="100"/>
          <a:sy n="57" d="100"/>
        </p:scale>
        <p:origin x="1372" y="4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avani salunkhe" userId="00cb60f94c4717aa" providerId="LiveId" clId="{02AA2BA3-BB61-478B-94FC-0C7CDDAB9EBB}"/>
    <pc:docChg chg="undo redo custSel addSld delSld modSld">
      <pc:chgData name="shraavani salunkhe" userId="00cb60f94c4717aa" providerId="LiveId" clId="{02AA2BA3-BB61-478B-94FC-0C7CDDAB9EBB}" dt="2025-02-07T17:23:24.241" v="689" actId="20577"/>
      <pc:docMkLst>
        <pc:docMk/>
      </pc:docMkLst>
      <pc:sldChg chg="modSp mod">
        <pc:chgData name="shraavani salunkhe" userId="00cb60f94c4717aa" providerId="LiveId" clId="{02AA2BA3-BB61-478B-94FC-0C7CDDAB9EBB}" dt="2025-02-07T08:58:51.658" v="106" actId="20577"/>
        <pc:sldMkLst>
          <pc:docMk/>
          <pc:sldMk cId="0" sldId="256"/>
        </pc:sldMkLst>
        <pc:spChg chg="mod">
          <ac:chgData name="shraavani salunkhe" userId="00cb60f94c4717aa" providerId="LiveId" clId="{02AA2BA3-BB61-478B-94FC-0C7CDDAB9EBB}" dt="2025-02-07T08:58:51.658" v="106" actId="20577"/>
          <ac:spMkLst>
            <pc:docMk/>
            <pc:sldMk cId="0" sldId="256"/>
            <ac:spMk id="4098" creationId="{FF687901-5132-2CFF-588B-2FD4AB8BF32D}"/>
          </ac:spMkLst>
        </pc:spChg>
      </pc:sldChg>
      <pc:sldChg chg="modSp mod">
        <pc:chgData name="shraavani salunkhe" userId="00cb60f94c4717aa" providerId="LiveId" clId="{02AA2BA3-BB61-478B-94FC-0C7CDDAB9EBB}" dt="2025-02-07T17:23:24.241" v="689" actId="20577"/>
        <pc:sldMkLst>
          <pc:docMk/>
          <pc:sldMk cId="0" sldId="257"/>
        </pc:sldMkLst>
        <pc:spChg chg="mod">
          <ac:chgData name="shraavani salunkhe" userId="00cb60f94c4717aa" providerId="LiveId" clId="{02AA2BA3-BB61-478B-94FC-0C7CDDAB9EBB}" dt="2025-02-07T17:23:24.241" v="689" actId="20577"/>
          <ac:spMkLst>
            <pc:docMk/>
            <pc:sldMk cId="0" sldId="257"/>
            <ac:spMk id="8195" creationId="{6CAB69C5-567C-B5F8-FB4E-05070E87E0E0}"/>
          </ac:spMkLst>
        </pc:spChg>
      </pc:sldChg>
      <pc:sldChg chg="modSp mod">
        <pc:chgData name="shraavani salunkhe" userId="00cb60f94c4717aa" providerId="LiveId" clId="{02AA2BA3-BB61-478B-94FC-0C7CDDAB9EBB}" dt="2025-02-07T15:55:28.644" v="674" actId="207"/>
        <pc:sldMkLst>
          <pc:docMk/>
          <pc:sldMk cId="0" sldId="258"/>
        </pc:sldMkLst>
        <pc:spChg chg="mod">
          <ac:chgData name="shraavani salunkhe" userId="00cb60f94c4717aa" providerId="LiveId" clId="{02AA2BA3-BB61-478B-94FC-0C7CDDAB9EBB}" dt="2025-02-07T09:37:49.858" v="192" actId="403"/>
          <ac:spMkLst>
            <pc:docMk/>
            <pc:sldMk cId="0" sldId="258"/>
            <ac:spMk id="8194" creationId="{2890A8D8-5FC8-B51C-F18F-0D1D89D31CF9}"/>
          </ac:spMkLst>
        </pc:spChg>
        <pc:spChg chg="mod">
          <ac:chgData name="shraavani salunkhe" userId="00cb60f94c4717aa" providerId="LiveId" clId="{02AA2BA3-BB61-478B-94FC-0C7CDDAB9EBB}" dt="2025-02-07T15:55:28.644" v="674" actId="207"/>
          <ac:spMkLst>
            <pc:docMk/>
            <pc:sldMk cId="0" sldId="258"/>
            <ac:spMk id="10243" creationId="{242FB77E-98C4-59B4-27D0-F16232D5D1AA}"/>
          </ac:spMkLst>
        </pc:spChg>
      </pc:sldChg>
      <pc:sldChg chg="addSp delSp modSp mod">
        <pc:chgData name="shraavani salunkhe" userId="00cb60f94c4717aa" providerId="LiveId" clId="{02AA2BA3-BB61-478B-94FC-0C7CDDAB9EBB}" dt="2025-02-07T15:34:55.606" v="435" actId="14100"/>
        <pc:sldMkLst>
          <pc:docMk/>
          <pc:sldMk cId="0" sldId="262"/>
        </pc:sldMkLst>
        <pc:picChg chg="del">
          <ac:chgData name="shraavani salunkhe" userId="00cb60f94c4717aa" providerId="LiveId" clId="{02AA2BA3-BB61-478B-94FC-0C7CDDAB9EBB}" dt="2025-02-07T15:31:54.485" v="425" actId="478"/>
          <ac:picMkLst>
            <pc:docMk/>
            <pc:sldMk cId="0" sldId="262"/>
            <ac:picMk id="2" creationId="{86E2F894-3E77-34A7-A90D-62145F3456BE}"/>
          </ac:picMkLst>
        </pc:picChg>
        <pc:picChg chg="add mod modCrop">
          <ac:chgData name="shraavani salunkhe" userId="00cb60f94c4717aa" providerId="LiveId" clId="{02AA2BA3-BB61-478B-94FC-0C7CDDAB9EBB}" dt="2025-02-07T15:34:55.606" v="435" actId="14100"/>
          <ac:picMkLst>
            <pc:docMk/>
            <pc:sldMk cId="0" sldId="262"/>
            <ac:picMk id="4" creationId="{6FFE0EC9-218E-29C9-50EB-7512185C577E}"/>
          </ac:picMkLst>
        </pc:picChg>
      </pc:sldChg>
      <pc:sldChg chg="delSp mod">
        <pc:chgData name="shraavani salunkhe" userId="00cb60f94c4717aa" providerId="LiveId" clId="{02AA2BA3-BB61-478B-94FC-0C7CDDAB9EBB}" dt="2025-02-07T10:08:58.197" v="310" actId="478"/>
        <pc:sldMkLst>
          <pc:docMk/>
          <pc:sldMk cId="0" sldId="264"/>
        </pc:sldMkLst>
        <pc:picChg chg="del">
          <ac:chgData name="shraavani salunkhe" userId="00cb60f94c4717aa" providerId="LiveId" clId="{02AA2BA3-BB61-478B-94FC-0C7CDDAB9EBB}" dt="2025-02-07T10:08:56.900" v="309" actId="478"/>
          <ac:picMkLst>
            <pc:docMk/>
            <pc:sldMk cId="0" sldId="264"/>
            <ac:picMk id="3" creationId="{4871BB47-3289-58B5-82F9-13F32BBB9C9F}"/>
          </ac:picMkLst>
        </pc:picChg>
        <pc:picChg chg="del">
          <ac:chgData name="shraavani salunkhe" userId="00cb60f94c4717aa" providerId="LiveId" clId="{02AA2BA3-BB61-478B-94FC-0C7CDDAB9EBB}" dt="2025-02-07T10:08:58.197" v="310" actId="478"/>
          <ac:picMkLst>
            <pc:docMk/>
            <pc:sldMk cId="0" sldId="264"/>
            <ac:picMk id="5" creationId="{0B390F78-E95D-7778-8F63-D4BEB3A19A06}"/>
          </ac:picMkLst>
        </pc:picChg>
      </pc:sldChg>
      <pc:sldChg chg="addSp delSp modSp mod">
        <pc:chgData name="shraavani salunkhe" userId="00cb60f94c4717aa" providerId="LiveId" clId="{02AA2BA3-BB61-478B-94FC-0C7CDDAB9EBB}" dt="2025-02-07T15:30:39.058" v="424" actId="1076"/>
        <pc:sldMkLst>
          <pc:docMk/>
          <pc:sldMk cId="0" sldId="265"/>
        </pc:sldMkLst>
        <pc:spChg chg="add mod">
          <ac:chgData name="shraavani salunkhe" userId="00cb60f94c4717aa" providerId="LiveId" clId="{02AA2BA3-BB61-478B-94FC-0C7CDDAB9EBB}" dt="2025-02-07T15:30:39.058" v="424" actId="1076"/>
          <ac:spMkLst>
            <pc:docMk/>
            <pc:sldMk cId="0" sldId="265"/>
            <ac:spMk id="2" creationId="{3F581C3F-7865-F541-37A3-6B6726D34E91}"/>
          </ac:spMkLst>
        </pc:spChg>
        <pc:spChg chg="del">
          <ac:chgData name="shraavani salunkhe" userId="00cb60f94c4717aa" providerId="LiveId" clId="{02AA2BA3-BB61-478B-94FC-0C7CDDAB9EBB}" dt="2025-02-07T10:10:22.892" v="314" actId="478"/>
          <ac:spMkLst>
            <pc:docMk/>
            <pc:sldMk cId="0" sldId="265"/>
            <ac:spMk id="27651" creationId="{612BCCB6-879C-5F90-2970-8620EB2F2431}"/>
          </ac:spMkLst>
        </pc:spChg>
      </pc:sldChg>
      <pc:sldChg chg="addSp delSp modSp mod">
        <pc:chgData name="shraavani salunkhe" userId="00cb60f94c4717aa" providerId="LiveId" clId="{02AA2BA3-BB61-478B-94FC-0C7CDDAB9EBB}" dt="2025-02-07T15:56:57.592" v="684" actId="255"/>
        <pc:sldMkLst>
          <pc:docMk/>
          <pc:sldMk cId="0" sldId="266"/>
        </pc:sldMkLst>
        <pc:spChg chg="del mod">
          <ac:chgData name="shraavani salunkhe" userId="00cb60f94c4717aa" providerId="LiveId" clId="{02AA2BA3-BB61-478B-94FC-0C7CDDAB9EBB}" dt="2025-02-07T09:55:28.345" v="244" actId="478"/>
          <ac:spMkLst>
            <pc:docMk/>
            <pc:sldMk cId="0" sldId="266"/>
            <ac:spMk id="2" creationId="{0DC31FBD-F88F-AFD0-45CB-A720F54F27A0}"/>
          </ac:spMkLst>
        </pc:spChg>
        <pc:graphicFrameChg chg="add mod">
          <ac:chgData name="shraavani salunkhe" userId="00cb60f94c4717aa" providerId="LiveId" clId="{02AA2BA3-BB61-478B-94FC-0C7CDDAB9EBB}" dt="2025-02-07T09:55:29.233" v="245"/>
          <ac:graphicFrameMkLst>
            <pc:docMk/>
            <pc:sldMk cId="0" sldId="266"/>
            <ac:graphicFrameMk id="3" creationId="{FF5923C4-B27A-63F7-EB5E-5CA2649D3C8C}"/>
          </ac:graphicFrameMkLst>
        </pc:graphicFrameChg>
        <pc:graphicFrameChg chg="add mod">
          <ac:chgData name="shraavani salunkhe" userId="00cb60f94c4717aa" providerId="LiveId" clId="{02AA2BA3-BB61-478B-94FC-0C7CDDAB9EBB}" dt="2025-02-07T09:55:29.233" v="245"/>
          <ac:graphicFrameMkLst>
            <pc:docMk/>
            <pc:sldMk cId="0" sldId="266"/>
            <ac:graphicFrameMk id="4" creationId="{34A1D0DE-6128-4F23-D3BE-923C00147992}"/>
          </ac:graphicFrameMkLst>
        </pc:graphicFrameChg>
        <pc:graphicFrameChg chg="add mod">
          <ac:chgData name="shraavani salunkhe" userId="00cb60f94c4717aa" providerId="LiveId" clId="{02AA2BA3-BB61-478B-94FC-0C7CDDAB9EBB}" dt="2025-02-07T09:55:29.233" v="245"/>
          <ac:graphicFrameMkLst>
            <pc:docMk/>
            <pc:sldMk cId="0" sldId="266"/>
            <ac:graphicFrameMk id="5" creationId="{56302559-4AAB-B8AD-111B-D7867CC54B8B}"/>
          </ac:graphicFrameMkLst>
        </pc:graphicFrameChg>
        <pc:graphicFrameChg chg="add mod">
          <ac:chgData name="shraavani salunkhe" userId="00cb60f94c4717aa" providerId="LiveId" clId="{02AA2BA3-BB61-478B-94FC-0C7CDDAB9EBB}" dt="2025-02-07T09:55:29.233" v="245"/>
          <ac:graphicFrameMkLst>
            <pc:docMk/>
            <pc:sldMk cId="0" sldId="266"/>
            <ac:graphicFrameMk id="6" creationId="{71DD178E-AB9B-264B-9D31-EA54C3F2EAFE}"/>
          </ac:graphicFrameMkLst>
        </pc:graphicFrameChg>
        <pc:graphicFrameChg chg="add del mod">
          <ac:chgData name="shraavani salunkhe" userId="00cb60f94c4717aa" providerId="LiveId" clId="{02AA2BA3-BB61-478B-94FC-0C7CDDAB9EBB}" dt="2025-02-07T09:55:55.205" v="250" actId="478"/>
          <ac:graphicFrameMkLst>
            <pc:docMk/>
            <pc:sldMk cId="0" sldId="266"/>
            <ac:graphicFrameMk id="7" creationId="{4560DE7C-846C-DB5E-00B2-D9570339D80C}"/>
          </ac:graphicFrameMkLst>
        </pc:graphicFrameChg>
        <pc:graphicFrameChg chg="add del mod">
          <ac:chgData name="shraavani salunkhe" userId="00cb60f94c4717aa" providerId="LiveId" clId="{02AA2BA3-BB61-478B-94FC-0C7CDDAB9EBB}" dt="2025-02-07T09:55:55.444" v="251" actId="478"/>
          <ac:graphicFrameMkLst>
            <pc:docMk/>
            <pc:sldMk cId="0" sldId="266"/>
            <ac:graphicFrameMk id="8" creationId="{D6804227-3585-7A2E-F533-6C2B46486CEA}"/>
          </ac:graphicFrameMkLst>
        </pc:graphicFrameChg>
        <pc:graphicFrameChg chg="add del mod modGraphic">
          <ac:chgData name="shraavani salunkhe" userId="00cb60f94c4717aa" providerId="LiveId" clId="{02AA2BA3-BB61-478B-94FC-0C7CDDAB9EBB}" dt="2025-02-07T09:55:56.010" v="253" actId="14100"/>
          <ac:graphicFrameMkLst>
            <pc:docMk/>
            <pc:sldMk cId="0" sldId="266"/>
            <ac:graphicFrameMk id="9" creationId="{FF23D1B9-9C93-3FAB-7F85-26A0FA60742E}"/>
          </ac:graphicFrameMkLst>
        </pc:graphicFrameChg>
        <pc:graphicFrameChg chg="add mod modGraphic">
          <ac:chgData name="shraavani salunkhe" userId="00cb60f94c4717aa" providerId="LiveId" clId="{02AA2BA3-BB61-478B-94FC-0C7CDDAB9EBB}" dt="2025-02-07T15:56:57.592" v="684" actId="255"/>
          <ac:graphicFrameMkLst>
            <pc:docMk/>
            <pc:sldMk cId="0" sldId="266"/>
            <ac:graphicFrameMk id="10" creationId="{D35B7BC0-EED7-F715-6856-8F256A46D0FC}"/>
          </ac:graphicFrameMkLst>
        </pc:graphicFrameChg>
      </pc:sldChg>
      <pc:sldChg chg="addSp delSp modSp mod">
        <pc:chgData name="shraavani salunkhe" userId="00cb60f94c4717aa" providerId="LiveId" clId="{02AA2BA3-BB61-478B-94FC-0C7CDDAB9EBB}" dt="2025-02-07T15:54:07.125" v="668" actId="255"/>
        <pc:sldMkLst>
          <pc:docMk/>
          <pc:sldMk cId="0" sldId="267"/>
        </pc:sldMkLst>
        <pc:spChg chg="add">
          <ac:chgData name="shraavani salunkhe" userId="00cb60f94c4717aa" providerId="LiveId" clId="{02AA2BA3-BB61-478B-94FC-0C7CDDAB9EBB}" dt="2025-02-07T10:02:52.257" v="270"/>
          <ac:spMkLst>
            <pc:docMk/>
            <pc:sldMk cId="0" sldId="267"/>
            <ac:spMk id="3" creationId="{C4EB20BC-9602-2C75-925A-17192429A7F2}"/>
          </ac:spMkLst>
        </pc:spChg>
        <pc:spChg chg="add mod">
          <ac:chgData name="shraavani salunkhe" userId="00cb60f94c4717aa" providerId="LiveId" clId="{02AA2BA3-BB61-478B-94FC-0C7CDDAB9EBB}" dt="2025-02-07T15:54:07.125" v="668" actId="255"/>
          <ac:spMkLst>
            <pc:docMk/>
            <pc:sldMk cId="0" sldId="267"/>
            <ac:spMk id="4" creationId="{BA68C2DB-8A2E-2C5B-D400-9C0398EEBDDF}"/>
          </ac:spMkLst>
        </pc:spChg>
        <pc:spChg chg="del mod">
          <ac:chgData name="shraavani salunkhe" userId="00cb60f94c4717aa" providerId="LiveId" clId="{02AA2BA3-BB61-478B-94FC-0C7CDDAB9EBB}" dt="2025-02-07T10:02:58.666" v="273" actId="478"/>
          <ac:spMkLst>
            <pc:docMk/>
            <pc:sldMk cId="0" sldId="267"/>
            <ac:spMk id="17411" creationId="{00428589-8D2F-8C3B-3D14-068FA67DD757}"/>
          </ac:spMkLst>
        </pc:spChg>
      </pc:sldChg>
      <pc:sldChg chg="modSp mod">
        <pc:chgData name="shraavani salunkhe" userId="00cb60f94c4717aa" providerId="LiveId" clId="{02AA2BA3-BB61-478B-94FC-0C7CDDAB9EBB}" dt="2025-02-07T15:49:58.937" v="608" actId="255"/>
        <pc:sldMkLst>
          <pc:docMk/>
          <pc:sldMk cId="0" sldId="268"/>
        </pc:sldMkLst>
        <pc:spChg chg="mod">
          <ac:chgData name="shraavani salunkhe" userId="00cb60f94c4717aa" providerId="LiveId" clId="{02AA2BA3-BB61-478B-94FC-0C7CDDAB9EBB}" dt="2025-02-07T15:49:58.937" v="608" actId="255"/>
          <ac:spMkLst>
            <pc:docMk/>
            <pc:sldMk cId="0" sldId="268"/>
            <ac:spMk id="29700" creationId="{98A04F0F-7A71-2F1A-4273-9E699326601C}"/>
          </ac:spMkLst>
        </pc:spChg>
      </pc:sldChg>
      <pc:sldChg chg="addSp delSp modSp mod">
        <pc:chgData name="shraavani salunkhe" userId="00cb60f94c4717aa" providerId="LiveId" clId="{02AA2BA3-BB61-478B-94FC-0C7CDDAB9EBB}" dt="2025-02-07T15:30:20.237" v="422" actId="5793"/>
        <pc:sldMkLst>
          <pc:docMk/>
          <pc:sldMk cId="0" sldId="269"/>
        </pc:sldMkLst>
        <pc:spChg chg="add mod">
          <ac:chgData name="shraavani salunkhe" userId="00cb60f94c4717aa" providerId="LiveId" clId="{02AA2BA3-BB61-478B-94FC-0C7CDDAB9EBB}" dt="2025-02-07T15:30:20.237" v="422" actId="5793"/>
          <ac:spMkLst>
            <pc:docMk/>
            <pc:sldMk cId="0" sldId="269"/>
            <ac:spMk id="3" creationId="{5B19780E-55E6-699D-8345-9CF4207C6BE6}"/>
          </ac:spMkLst>
        </pc:spChg>
        <pc:spChg chg="del mod">
          <ac:chgData name="shraavani salunkhe" userId="00cb60f94c4717aa" providerId="LiveId" clId="{02AA2BA3-BB61-478B-94FC-0C7CDDAB9EBB}" dt="2025-02-07T10:08:12.735" v="304"/>
          <ac:spMkLst>
            <pc:docMk/>
            <pc:sldMk cId="0" sldId="269"/>
            <ac:spMk id="21507" creationId="{2395DD10-FD1C-09C3-A519-C5E3A43168BC}"/>
          </ac:spMkLst>
        </pc:spChg>
      </pc:sldChg>
      <pc:sldChg chg="addSp modSp mod">
        <pc:chgData name="shraavani salunkhe" userId="00cb60f94c4717aa" providerId="LiveId" clId="{02AA2BA3-BB61-478B-94FC-0C7CDDAB9EBB}" dt="2025-02-07T15:56:24.455" v="681" actId="12"/>
        <pc:sldMkLst>
          <pc:docMk/>
          <pc:sldMk cId="0" sldId="271"/>
        </pc:sldMkLst>
        <pc:spChg chg="add">
          <ac:chgData name="shraavani salunkhe" userId="00cb60f94c4717aa" providerId="LiveId" clId="{02AA2BA3-BB61-478B-94FC-0C7CDDAB9EBB}" dt="2025-02-07T09:39:18.664" v="194"/>
          <ac:spMkLst>
            <pc:docMk/>
            <pc:sldMk cId="0" sldId="271"/>
            <ac:spMk id="2" creationId="{87E6FA69-F590-723C-FF98-53EC799C3AD1}"/>
          </ac:spMkLst>
        </pc:spChg>
        <pc:spChg chg="mod">
          <ac:chgData name="shraavani salunkhe" userId="00cb60f94c4717aa" providerId="LiveId" clId="{02AA2BA3-BB61-478B-94FC-0C7CDDAB9EBB}" dt="2025-02-07T15:56:24.455" v="681" actId="12"/>
          <ac:spMkLst>
            <pc:docMk/>
            <pc:sldMk cId="0" sldId="271"/>
            <ac:spMk id="3" creationId="{7AB7814F-A546-10BB-8C10-8CBE1495D5CC}"/>
          </ac:spMkLst>
        </pc:spChg>
        <pc:spChg chg="add">
          <ac:chgData name="shraavani salunkhe" userId="00cb60f94c4717aa" providerId="LiveId" clId="{02AA2BA3-BB61-478B-94FC-0C7CDDAB9EBB}" dt="2025-02-07T09:39:43.069" v="198"/>
          <ac:spMkLst>
            <pc:docMk/>
            <pc:sldMk cId="0" sldId="271"/>
            <ac:spMk id="4" creationId="{BD7F6374-0BB5-DD24-39D3-17D1CDD24323}"/>
          </ac:spMkLst>
        </pc:spChg>
        <pc:spChg chg="add mod">
          <ac:chgData name="shraavani salunkhe" userId="00cb60f94c4717aa" providerId="LiveId" clId="{02AA2BA3-BB61-478B-94FC-0C7CDDAB9EBB}" dt="2025-02-07T09:39:51.533" v="200"/>
          <ac:spMkLst>
            <pc:docMk/>
            <pc:sldMk cId="0" sldId="271"/>
            <ac:spMk id="5" creationId="{62AFC59A-038E-D0DF-6F01-6C7D29BF3EB6}"/>
          </ac:spMkLst>
        </pc:spChg>
        <pc:spChg chg="add mod">
          <ac:chgData name="shraavani salunkhe" userId="00cb60f94c4717aa" providerId="LiveId" clId="{02AA2BA3-BB61-478B-94FC-0C7CDDAB9EBB}" dt="2025-02-07T15:56:06.191" v="677" actId="12"/>
          <ac:spMkLst>
            <pc:docMk/>
            <pc:sldMk cId="0" sldId="271"/>
            <ac:spMk id="6" creationId="{EFE52752-8238-D4A1-0CCB-EFDC2722F1CF}"/>
          </ac:spMkLst>
        </pc:spChg>
      </pc:sldChg>
      <pc:sldChg chg="addSp delSp modSp del">
        <pc:chgData name="shraavani salunkhe" userId="00cb60f94c4717aa" providerId="LiveId" clId="{02AA2BA3-BB61-478B-94FC-0C7CDDAB9EBB}" dt="2025-02-07T10:09:05.688" v="312" actId="47"/>
        <pc:sldMkLst>
          <pc:docMk/>
          <pc:sldMk cId="0" sldId="273"/>
        </pc:sldMkLst>
        <pc:spChg chg="add mod">
          <ac:chgData name="shraavani salunkhe" userId="00cb60f94c4717aa" providerId="LiveId" clId="{02AA2BA3-BB61-478B-94FC-0C7CDDAB9EBB}" dt="2025-02-07T10:09:01.170" v="311" actId="478"/>
          <ac:spMkLst>
            <pc:docMk/>
            <pc:sldMk cId="0" sldId="273"/>
            <ac:spMk id="2" creationId="{0A68F9A8-6223-DF0D-77A8-4B86F8A8CFBC}"/>
          </ac:spMkLst>
        </pc:spChg>
        <pc:picChg chg="del">
          <ac:chgData name="shraavani salunkhe" userId="00cb60f94c4717aa" providerId="LiveId" clId="{02AA2BA3-BB61-478B-94FC-0C7CDDAB9EBB}" dt="2025-02-07T10:09:01.170" v="311" actId="478"/>
          <ac:picMkLst>
            <pc:docMk/>
            <pc:sldMk cId="0" sldId="273"/>
            <ac:picMk id="4" creationId="{95AB8761-7201-DDCB-7A97-B8A693518E56}"/>
          </ac:picMkLst>
        </pc:picChg>
      </pc:sldChg>
      <pc:sldChg chg="del">
        <pc:chgData name="shraavani salunkhe" userId="00cb60f94c4717aa" providerId="LiveId" clId="{02AA2BA3-BB61-478B-94FC-0C7CDDAB9EBB}" dt="2025-02-07T10:09:07.950" v="313" actId="47"/>
        <pc:sldMkLst>
          <pc:docMk/>
          <pc:sldMk cId="0" sldId="275"/>
        </pc:sldMkLst>
      </pc:sldChg>
      <pc:sldChg chg="addSp delSp modSp mod">
        <pc:chgData name="shraavani salunkhe" userId="00cb60f94c4717aa" providerId="LiveId" clId="{02AA2BA3-BB61-478B-94FC-0C7CDDAB9EBB}" dt="2025-02-07T15:29:48.983" v="418" actId="1076"/>
        <pc:sldMkLst>
          <pc:docMk/>
          <pc:sldMk cId="0" sldId="276"/>
        </pc:sldMkLst>
        <pc:spChg chg="del mod">
          <ac:chgData name="shraavani salunkhe" userId="00cb60f94c4717aa" providerId="LiveId" clId="{02AA2BA3-BB61-478B-94FC-0C7CDDAB9EBB}" dt="2025-02-07T10:00:53.689" v="261"/>
          <ac:spMkLst>
            <pc:docMk/>
            <pc:sldMk cId="0" sldId="276"/>
            <ac:spMk id="2" creationId="{A4B2800B-8AF0-1C0F-B686-9CE756ACEA5D}"/>
          </ac:spMkLst>
        </pc:spChg>
        <pc:spChg chg="add mod">
          <ac:chgData name="shraavani salunkhe" userId="00cb60f94c4717aa" providerId="LiveId" clId="{02AA2BA3-BB61-478B-94FC-0C7CDDAB9EBB}" dt="2025-02-07T15:29:48.983" v="418" actId="1076"/>
          <ac:spMkLst>
            <pc:docMk/>
            <pc:sldMk cId="0" sldId="276"/>
            <ac:spMk id="3" creationId="{D087B939-B15D-CFD2-96CB-B2BD15BEF4EB}"/>
          </ac:spMkLst>
        </pc:spChg>
      </pc:sldChg>
      <pc:sldChg chg="del">
        <pc:chgData name="shraavani salunkhe" userId="00cb60f94c4717aa" providerId="LiveId" clId="{02AA2BA3-BB61-478B-94FC-0C7CDDAB9EBB}" dt="2025-02-07T15:35:48.189" v="436" actId="47"/>
        <pc:sldMkLst>
          <pc:docMk/>
          <pc:sldMk cId="0" sldId="277"/>
        </pc:sldMkLst>
      </pc:sldChg>
      <pc:sldChg chg="addSp delSp modSp new mod">
        <pc:chgData name="shraavani salunkhe" userId="00cb60f94c4717aa" providerId="LiveId" clId="{02AA2BA3-BB61-478B-94FC-0C7CDDAB9EBB}" dt="2025-02-07T15:57:20.748" v="687" actId="1076"/>
        <pc:sldMkLst>
          <pc:docMk/>
          <pc:sldMk cId="2650818946" sldId="277"/>
        </pc:sldMkLst>
        <pc:spChg chg="del">
          <ac:chgData name="shraavani salunkhe" userId="00cb60f94c4717aa" providerId="LiveId" clId="{02AA2BA3-BB61-478B-94FC-0C7CDDAB9EBB}" dt="2025-02-07T15:42:32.300" v="559" actId="478"/>
          <ac:spMkLst>
            <pc:docMk/>
            <pc:sldMk cId="2650818946" sldId="277"/>
            <ac:spMk id="2" creationId="{3F3013CC-14C4-6E2C-4E0F-B74307D7F999}"/>
          </ac:spMkLst>
        </pc:spChg>
        <pc:spChg chg="del mod">
          <ac:chgData name="shraavani salunkhe" userId="00cb60f94c4717aa" providerId="LiveId" clId="{02AA2BA3-BB61-478B-94FC-0C7CDDAB9EBB}" dt="2025-02-07T15:43:35.560" v="576" actId="478"/>
          <ac:spMkLst>
            <pc:docMk/>
            <pc:sldMk cId="2650818946" sldId="277"/>
            <ac:spMk id="3" creationId="{7B9EAEF2-430B-4937-2DBD-FACED3EB3146}"/>
          </ac:spMkLst>
        </pc:spChg>
        <pc:graphicFrameChg chg="add mod modGraphic">
          <ac:chgData name="shraavani salunkhe" userId="00cb60f94c4717aa" providerId="LiveId" clId="{02AA2BA3-BB61-478B-94FC-0C7CDDAB9EBB}" dt="2025-02-07T15:57:20.748" v="687" actId="1076"/>
          <ac:graphicFrameMkLst>
            <pc:docMk/>
            <pc:sldMk cId="2650818946" sldId="277"/>
            <ac:graphicFrameMk id="4" creationId="{2017D7E6-63A4-2DA3-8653-FCF238D5F58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26D91989-92D1-8961-B4A3-81048FE4DD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689C4FF-E545-CD16-0654-88A42A49DBF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C09BBEC-B7CE-733B-F097-C691B6E5F275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8D6F589-BC01-5375-E14E-D481F5DB1B9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32F77B9-0DC6-FA85-F14A-4D40B5F81EA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870AB44-FA20-CF47-9CBC-04828663D4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F4CDEB1D-3B74-4250-BDDC-3CDDCB06B6E0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0D273890-CCAF-1E5B-18FA-ED8C29E2E7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47C1599-DDB7-4763-A91A-375990326E4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7171" name="Rectangle 1">
            <a:extLst>
              <a:ext uri="{FF2B5EF4-FFF2-40B4-BE49-F238E27FC236}">
                <a16:creationId xmlns:a16="http://schemas.microsoft.com/office/drawing/2014/main" id="{D5D1E99B-2428-1DAE-C60C-B3AE73D321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92D7E466-71E1-47DD-BF96-021C5FC02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A87C492A-4F82-95F3-B993-EF03A109B0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CB1FBC-BF49-4F11-ADAC-D756F6C10EA8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861BCA17-53D5-C7DA-AA0D-74E070377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00D2010F-72DC-D17A-9C3A-39329D71A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8A90263F-A3CB-144C-D69F-4FB17941E2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FBDBC80-CA53-4685-B341-2AEF88E8449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2F5B6F3B-7027-163A-E26D-2E0BD3DA3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F3F10982-BCC5-3C12-8B62-E6FEBAC59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6A6E627E-984C-9C1E-45BB-325D5E8F7B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EC78B0-32AA-4FD2-9051-B074E3BFEE0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FA870BD4-989D-5458-EDD4-83536E3EA4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FEC0102C-F71F-1D9E-CB79-DCDFF66F8F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F77282C5-3F3B-17A9-1F87-93643D93BE2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48D6D9-08E6-472B-B60E-0A157F67249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CACB1F86-9CB2-850A-1677-D895966C2E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88CE3E18-9EC5-0DDC-3C60-1C92802E2C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3635F459-CF70-639E-AB90-446D1689BA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DAF745A-06C0-47C9-AB47-33AD2B9FE68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3D30174A-9794-FB50-B0BF-2BD4F8C99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2551E86-83CB-DB18-0298-2735A446B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>
            <a:extLst>
              <a:ext uri="{FF2B5EF4-FFF2-40B4-BE49-F238E27FC236}">
                <a16:creationId xmlns:a16="http://schemas.microsoft.com/office/drawing/2014/main" id="{383A7C9A-D7C7-3C68-6753-D10BF257B59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56BEBE1-9BA1-4FF6-B88B-AD221A6692F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IN" altLang="en-US" sz="1400"/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D130DEDE-0227-0011-4419-538286935E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5DEC0F4-429F-5E01-29F2-231E73E57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B3291F92-A87D-FE0D-D833-591D59E0F2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EC14F6-5C0F-4336-808F-BBB83FCA262A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IN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EDA51B2F-AC53-015A-775D-DD619BCEE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1D88115C-FEB4-C494-4AE3-A90898CE3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>
            <a:extLst>
              <a:ext uri="{FF2B5EF4-FFF2-40B4-BE49-F238E27FC236}">
                <a16:creationId xmlns:a16="http://schemas.microsoft.com/office/drawing/2014/main" id="{FEB00684-4F6A-F2C6-1C8B-E7D6E9EBC02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B6AD6B9-10F2-43BD-B785-D17B4B0B7FD0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IN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0442B99C-DACD-61E5-E79C-31E23B569A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75D1A824-62DC-2C73-5AA3-0C145CD8A2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124B6A38-AA37-647C-652C-0C1C9821D5FF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420BB79-A8F5-1B33-B06F-B1BA87E0BFED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16CD46-6872-2D6A-6D06-38A7D74BD39E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62F4A4BE-CA47-DD40-AB5E-5D3F63B05FEF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361AA445-5F46-CC87-2E92-09AAFB60E246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68BD92E2-F5FE-7377-0C7B-0017024F6FAE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90FACA96-9E13-D2E4-9A35-65E108323D32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DCFD4B94-65C2-CE5E-6B66-CD66D0CAAE86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1663299F-2374-AC1D-8683-8D902449A69D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DB18344B-4A0E-67AD-DF7D-34D0F8DA6058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6D8B8376-2404-F16F-F19E-E46527266DDF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652140D1-2850-5001-2FF2-2D5E3976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3F800-6566-4342-ABB6-D7E0EC4C9CE3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A7B01B8-A148-BF45-7474-4532592F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9996920-54A9-499F-FA6A-B2532943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0CBF5-0AB6-4454-9E53-2E26E02D64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667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7CD90-F518-B1BB-2C27-927F0F95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91FF4-F58C-41B4-B59A-01A9C0B2734B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32BD9-4980-A3DE-0972-8462BC86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DB70-8BE5-E760-B6A6-98B0E12ED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88681-129C-4E1C-A05A-211D909FE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5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67D89-956C-8666-9F31-1D200AF40F84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91DEA-9295-4008-8B68-7DE2678741C9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1504504-9180-6BB7-D8D5-72BEAF7F527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39FE8D-F02A-4771-89CD-B38DEE17C2AF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E8810B3-E4B6-3C2B-7A87-C3772E574F5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0781467-CC31-ACEA-69AC-AD0090B492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351FC-816E-4E35-98AB-29A469FB6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94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2CDD-B9C0-9465-C11E-FF5949BF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354CE-ECC4-455D-859F-A09A20A1B615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BE8F8-3097-5FC2-4251-AB76BB9A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A4D7-CEFD-711A-9BA7-89B7EB25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E12683-5618-471B-AD5F-FE52F8ABFE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5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0E4071-C05B-D63E-CDCD-6C31DD79E8DD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121-BAA2-2E36-4B59-2F706FFB132C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EC3A86C-53C1-B385-B5C4-A55C82DA62B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0E4B6-C714-44E7-87C4-06BA5F4B7CD3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8AFEB04-5526-A48B-4AAA-C493B11BDA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FE8B9A-C0D4-F60A-0A36-2F608AE0AA3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14F089-47A3-4743-B709-7C0B6B9D8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76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A3B7-176F-2EAC-ABBD-70BCD740031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0F0EA-7A1D-41A6-B6D3-4EE474623AB3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5BD59-41D5-E9AA-76CA-F18D233E3CB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9BDF-A644-57FC-CBC7-B6E108FF844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8B9CB-47DF-45E3-831F-98AE9ED473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1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A3AD-06D2-4DEA-F77E-0AE1A78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B3AE0-03B6-4FB7-B0F1-15B033C21815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D3C47-E086-C12D-5891-7054370E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DDEAE-191E-FFF8-1286-41C4687A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52D3A-44A3-4F11-9F44-6FD83F2CB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2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B65F1-ED91-7A09-B381-B424FBE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19DF8E-CC46-4764-91E0-40DCE853FD3C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040A3-4FF0-03B4-1E4D-F3AB2599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B096E-1650-358C-0B3F-1E13FB2B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89F45C-A509-4D13-9C19-965C9C8CAC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35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3816C-0911-566C-5138-D81C649E1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5BA73-56A7-4085-BA60-A86166636D95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DF6D4-86EB-5FEA-9F4B-29AD5AEB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A665B-9F9C-2FE2-4F77-9BE4693C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23F6E-91B9-408A-8B84-4832B801164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8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B197E-D1B1-809F-8FD1-17FA7273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A94AB-0870-477A-9D54-6C2692FADE06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77461-F916-690A-C69E-52508C405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F34E4-CD40-168B-F7A3-E2EEE72C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D9F2D-BBE6-4C2F-A277-0C3E947C6C9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9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0EBAC5-4580-CC3B-279E-864C45C4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D4BA38-0470-4446-825E-5D5E8B67BD44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11EE73B-890F-98F5-8D4D-348038CEC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035892-3992-79F1-FD49-0E74AF09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41C46-37AA-4159-800C-0338AFB26E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35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E9F61F-966E-C310-ACAD-E5E0944F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DBBF7-AEEC-4F8A-91C5-262C4235DFCC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609ADA-7487-A0E2-1B1D-43D276D5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AAE14F9-610E-3FC1-CEC4-8EF51C7E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D704F-BE6B-4450-A4E0-F79658BFAC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91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AC75E4D-6096-91C0-02A5-348E480A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5813F6-7AB8-4DCD-8AF0-CF4FAEC05ED9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EABFFA1-8C66-DC34-7F8F-1C35E223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AD32C11-EC80-7BE0-70B8-CF1D00E5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AB59E-8AF0-4141-831A-DC56BA4524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94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E6FDBCE-EE5F-5740-8F72-AE9BE520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1276B-00E7-4F40-AAB1-A565783DD142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4DDF5CD-FE5D-A8F3-FF02-49B65B28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2ACF35A-706A-BBE1-80E4-CFAB78D5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1683F-935E-4B3E-A434-C8501A15EC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1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D11B6F-FE79-F4D4-EE3E-84B66B3D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E61AF-48B9-4638-A0B4-CE08A2A34F68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9894D3-121B-FD44-5900-CF0BCF52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7DB0B5A-CF54-4C15-3CEE-9386DA78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B0992F-F4C2-4B16-B308-D70171C3B9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2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rtlCol="0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21363C-2A57-C46E-B420-9C829BD8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700C-505B-4679-87B8-B5515B48EC43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5555F52-8423-9762-E7C1-D6838ECB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FC1896-F8DC-F485-B93B-F84378B92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53D33-2A77-4192-A38B-4790DB6962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FAC6FD8-040D-5A7A-FCB4-76FAD2F85F2C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7ECA665-F786-A8FB-B59C-29EC8A62B2D4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3199EA-FF81-92A6-528C-839EFE72C60C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9D1C59B-EC78-D1A7-E3AB-11914D16333F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B09FB8C-BCE1-DE3F-B771-64AE299F7990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6D22676-1ECF-E45A-3072-09761FA9483B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0696BC0-CB79-85A0-650A-F13DDEF5E3A4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44CD35-BFF2-472F-5CB5-583EC8AC07FE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3762DB0-D5C8-9225-6AEF-179ECE9A8A15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BAD802D-01CA-3E22-4BC4-C7121B51CE12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850F242-F739-1B3B-99B0-A4DCDB812DE2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7E31B3F-CA8E-B440-3413-58859EC6F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7700" cy="145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9D8CD4D-835D-C4BB-D09D-537ACB6B9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77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B0725-6BDA-D5A6-094A-854CF4CEC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71D0267-27D6-4EEE-B34A-937A798C9AD9}" type="datetimeFigureOut">
              <a:rPr lang="en-US"/>
              <a:pPr>
                <a:defRPr/>
              </a:pPr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DA2B4-4066-0D16-0C4E-DCD774EE7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A1975-0863-0674-5C77-085B7B593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EC387375-CC13-41A8-B4A9-36667038A81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5" r:id="rId11"/>
    <p:sldLayoutId id="2147484020" r:id="rId12"/>
    <p:sldLayoutId id="2147484026" r:id="rId13"/>
    <p:sldLayoutId id="2147484021" r:id="rId14"/>
    <p:sldLayoutId id="2147484022" r:id="rId15"/>
    <p:sldLayoutId id="2147484023" r:id="rId16"/>
  </p:sldLayoutIdLst>
  <p:txStyles>
    <p:titleStyle>
      <a:lvl1pPr algn="l" defTabSz="503238" rtl="0" eaLnBrk="0" fontAlgn="base" hangingPunct="0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eaLnBrk="0" fontAlgn="base" hangingPunct="0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eaLnBrk="0" fontAlgn="base" hangingPunct="0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FF687901-5132-2CFF-588B-2FD4AB8B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2195661"/>
            <a:ext cx="9070975" cy="50401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Serendipity-Aware Career Recommendation System</a:t>
            </a: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 </a:t>
            </a:r>
          </a:p>
          <a:p>
            <a:pPr algn="ct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US" altLang="en-US" sz="2000" dirty="0">
              <a:latin typeface="Times New Roman" panose="02020603050405020304" pitchFamily="18" charset="0"/>
              <a:ea typeface="Times New Roman" panose="02020603050405020304" pitchFamily="18" charset="0"/>
              <a:cs typeface="Noto Sans CJK SC Regular"/>
            </a:endParaRPr>
          </a:p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Atharva Patil(22106039)</a:t>
            </a:r>
          </a:p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Shraavani Salunkhe (22106031)</a:t>
            </a:r>
          </a:p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Brahmjot</a:t>
            </a: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 Singh (22106004)</a:t>
            </a:r>
          </a:p>
          <a:p>
            <a:pPr algn="ctr">
              <a:lnSpc>
                <a:spcPct val="15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alt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Noto Sans CJK SC Regular"/>
              </a:rPr>
              <a:t>Aniruddha Pawar (22106009)</a:t>
            </a: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Tejashree </a:t>
            </a: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Kolhe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AA5485-26D1-A0BE-D942-7D28C1B91781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48" name="Picture 3">
            <a:extLst>
              <a:ext uri="{FF2B5EF4-FFF2-40B4-BE49-F238E27FC236}">
                <a16:creationId xmlns:a16="http://schemas.microsoft.com/office/drawing/2014/main" id="{037AF60B-9A3B-2884-FB2D-7608ACE83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79388"/>
            <a:ext cx="77057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834E0-EE56-D3F7-9977-5BCE8D8BE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73206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Framework/Algorithm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CFA3-779E-AD9D-AA05-57F07DAE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547590"/>
            <a:ext cx="8689279" cy="51119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project is built as a career recommendation system using Machine Learning (ML) and Natural Language Processing (NLP) techniques. The key algorithms used are:</a:t>
            </a:r>
          </a:p>
          <a:p>
            <a:pPr marL="0" indent="0">
              <a:buNone/>
            </a:pPr>
            <a:r>
              <a:rPr lang="en-US" sz="1800" dirty="0"/>
              <a:t>1. </a:t>
            </a:r>
            <a:r>
              <a:rPr lang="en-US" sz="1800" b="1" dirty="0"/>
              <a:t>Random Forest Classifier:-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Used in </a:t>
            </a:r>
            <a:r>
              <a:rPr lang="en-US" sz="1600" dirty="0">
                <a:solidFill>
                  <a:srgbClr val="FF0000"/>
                </a:solidFill>
              </a:rPr>
              <a:t>mlmodel.py </a:t>
            </a:r>
            <a:r>
              <a:rPr lang="en-US" sz="1600" dirty="0"/>
              <a:t>and </a:t>
            </a:r>
            <a:r>
              <a:rPr lang="en-US" sz="1600" dirty="0">
                <a:solidFill>
                  <a:srgbClr val="FF0000"/>
                </a:solidFill>
              </a:rPr>
              <a:t>mlmodelbackup.py </a:t>
            </a:r>
            <a:r>
              <a:rPr lang="en-US" sz="1600" dirty="0"/>
              <a:t>for career prediction based on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model is trained using labeled career preference data (stud.csv).</a:t>
            </a:r>
          </a:p>
          <a:p>
            <a:pPr marL="0" indent="0">
              <a:buNone/>
            </a:pPr>
            <a:r>
              <a:rPr lang="en-US" sz="1800" dirty="0"/>
              <a:t>2</a:t>
            </a:r>
            <a:r>
              <a:rPr lang="en-US" sz="1800" b="1" dirty="0"/>
              <a:t>. TF-IDF (Term Frequency - Inverse Document Frequency) Cosine Similarity:-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Implemented in </a:t>
            </a:r>
            <a:r>
              <a:rPr lang="en-US" sz="1600" dirty="0">
                <a:solidFill>
                  <a:srgbClr val="FF0000"/>
                </a:solidFill>
              </a:rPr>
              <a:t>app.py </a:t>
            </a:r>
            <a:r>
              <a:rPr lang="en-US" sz="1600" dirty="0"/>
              <a:t>to suggest alternative careers based on textual similarity.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Cosine similarity identifies careers closely related to the predicted one.</a:t>
            </a:r>
          </a:p>
          <a:p>
            <a:pPr marL="0" indent="0">
              <a:buNone/>
            </a:pPr>
            <a:r>
              <a:rPr lang="en-US" sz="1800" dirty="0"/>
              <a:t>3.</a:t>
            </a:r>
            <a:r>
              <a:rPr lang="en-US" sz="1600" dirty="0"/>
              <a:t> </a:t>
            </a:r>
            <a:r>
              <a:rPr lang="en-US" sz="1800" b="1" dirty="0"/>
              <a:t>Holland Personality Test (RIASEC Model):-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Implemented in </a:t>
            </a:r>
            <a:r>
              <a:rPr lang="en-US" sz="1600" dirty="0">
                <a:solidFill>
                  <a:srgbClr val="FF0000"/>
                </a:solidFill>
              </a:rPr>
              <a:t>aptitude_test.py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Determines user personality type and suggests careers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Uses categorical mapping of personality types (R, I, A, S, E, C) to career options.</a:t>
            </a:r>
          </a:p>
        </p:txBody>
      </p:sp>
    </p:spTree>
    <p:extLst>
      <p:ext uri="{BB962C8B-B14F-4D97-AF65-F5344CB8AC3E}">
        <p14:creationId xmlns:p14="http://schemas.microsoft.com/office/powerpoint/2010/main" val="40142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C8698-5048-8B88-33D3-55C9D8B3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539750"/>
            <a:ext cx="6997700" cy="145573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Tools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19780E-55E6-699D-8345-9CF4207C6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51" y="160854"/>
            <a:ext cx="7648248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backend development and machine learning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user interface.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implementing the Random Forest algorithm.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&amp; NumPy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data processing and analysis.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model saving and loading.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For data visualization.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sz="2000" b="1" dirty="0"/>
              <a:t>SQLite + </a:t>
            </a:r>
            <a:r>
              <a:rPr lang="en-US" sz="2000" b="1" dirty="0" err="1"/>
              <a:t>Hashlib</a:t>
            </a:r>
            <a:r>
              <a:rPr lang="en-US" sz="2000" b="1" dirty="0"/>
              <a:t>-</a:t>
            </a:r>
            <a:r>
              <a:rPr lang="en-US" sz="2000" dirty="0"/>
              <a:t>Authentication and Security: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2481F6F-FA65-9284-BBB0-B17EF692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Implementation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032325B-2D12-AAE6-5C2D-5F58BF99D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513A0E5-E5B1-3688-2363-06B194E5B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840" y="395461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Conclusion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81C3F-7865-F541-37A3-6B6726D34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49" y="1547589"/>
            <a:ext cx="875752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Guidance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Career suggestions based on interests and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Serendipity Factor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Introduces unexpected yet relevant careers.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ML-Based Accuracy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Random Forest for reliable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UI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Simplifies decision-making.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ABFC9D6-1190-90C7-0EF5-952CF5D6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References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3B87CB2-4242-7FEC-BF8D-27B5F1CF1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0" name="Content Placeholder 2">
            <a:extLst>
              <a:ext uri="{FF2B5EF4-FFF2-40B4-BE49-F238E27FC236}">
                <a16:creationId xmlns:a16="http://schemas.microsoft.com/office/drawing/2014/main" id="{98A04F0F-7A71-2F1A-4273-9E699326601C}"/>
              </a:ext>
            </a:extLst>
          </p:cNvPr>
          <p:cNvSpPr txBox="1">
            <a:spLocks/>
          </p:cNvSpPr>
          <p:nvPr/>
        </p:nvSpPr>
        <p:spPr bwMode="auto">
          <a:xfrm>
            <a:off x="503238" y="975518"/>
            <a:ext cx="8677275" cy="560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endParaRPr lang="en-GB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Serendipity-Oriented Recommendations for Improving User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SatisfactionWANG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 (Author). 29 Jun 2023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H. A. Rashid, M. Mohamad, S. Masrom and A. </a:t>
            </a:r>
            <a:r>
              <a:rPr lang="en-IN" sz="1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Selamat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"Student Career Recommendation System Using Content-Based Filtering Method,"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 3rd International Conference on Artificial Intelligence and Data Sciences (</a:t>
            </a:r>
            <a:r>
              <a:rPr lang="en-IN" sz="1800" b="0" i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AiDAS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IPOH, Malaysia, 2022, pp. 60-65</a:t>
            </a:r>
            <a:endParaRPr lang="en-GB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Sun, "Design and implementation of career planning system based on machine learning," </a:t>
            </a:r>
            <a:r>
              <a:rPr lang="en-US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 IEEE 3rd International Conference on Electrical Engineering, Big Data and Algorithms (EEBDA)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Changchun, China, 2024, pp. 68-73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W. Liu, L. Niu and J. Zhao, "Framework Design of Intelligent Career Recommendation System for Undergraduates,"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 International Conference on Intelligent Education and Intelligent Research (IEIR)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Wuhan, China, 2022, pp. 256-261</a:t>
            </a:r>
          </a:p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P. B, M. K, V. K and Y. D, "Job and Course Recommendation System using Collaborative Filtering and Naive Bayes algorithms," </a:t>
            </a:r>
            <a:r>
              <a:rPr lang="en-IN" sz="1800" b="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 2nd International Conference on Advancements in Electrical, Electronics, Communication, Computing and Automation (ICAECA)</a:t>
            </a:r>
            <a:r>
              <a:rPr lang="en-IN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Coimbatore, India, 2023, pp. 1-4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914400">
              <a:spcBef>
                <a:spcPct val="20000"/>
              </a:spcBef>
              <a:buClrTx/>
              <a:buSzTx/>
              <a:buFont typeface="+mj-lt"/>
              <a:buAutoNum type="arabicPeriod"/>
            </a:pPr>
            <a:endParaRPr lang="en-GB" alt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>
            <a:extLst>
              <a:ext uri="{FF2B5EF4-FFF2-40B4-BE49-F238E27FC236}">
                <a16:creationId xmlns:a16="http://schemas.microsoft.com/office/drawing/2014/main" id="{859974AF-709F-C02E-62E5-98BC08AC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92" y="3059757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BB98BDFC-6608-CE25-1628-B3790545F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Outline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CAB69C5-567C-B5F8-FB4E-05070E87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990599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 System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Framework/Algorithm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Stack for Proposed System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107950" indent="0" algn="just">
              <a:lnSpc>
                <a:spcPct val="150000"/>
              </a:lnSpc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2890A8D8-5FC8-B51C-F18F-0D1D89D3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61" y="25144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</a:t>
            </a:r>
            <a:endParaRPr lang="en-IN" altLang="en-US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242FB77E-98C4-59B4-27D0-F16232D5D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299" y="1535936"/>
            <a:ext cx="8804026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900"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7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5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1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1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3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 confusion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struggle to choose a career path that aligns with their skills and interests.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driven solution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system uses machine learning to provide customized career recommendations.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>
              <a:spcBef>
                <a:spcPct val="20000"/>
              </a:spcBef>
              <a:buClrTx/>
              <a:buSzTx/>
              <a:buNone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spcBef>
                <a:spcPct val="2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Serendipity factor</a:t>
            </a:r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Introduces unexpected yet relevant career options to broaden students' career exploration.</a:t>
            </a: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7814F-A546-10BB-8C10-8CBE1495D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16" y="539477"/>
            <a:ext cx="8713788" cy="6191250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2000" b="1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identifying the right career path due to lack of personalized guidance.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counseling methods do not adapt to evolving job market trends.</a:t>
            </a: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</a:p>
          <a:p>
            <a:pPr>
              <a:defRPr/>
            </a:pP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FE52752-8238-D4A1-0CCB-EFDC2722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816" y="2915741"/>
            <a:ext cx="8136904" cy="2893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AI-powered system using Random Forest for career recommendations.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serendipity to suggest unexpected yet relevant career options.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D1430FF8-D956-A60D-352B-9C07AB2C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009609D8-FF14-A607-7A21-312AB00A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r>
              <a:rPr lang="en-IN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IN" altLang="en-US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5B7BC0-EED7-F715-6856-8F256A46D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78861"/>
              </p:ext>
            </p:extLst>
          </p:nvPr>
        </p:nvGraphicFramePr>
        <p:xfrm>
          <a:off x="503238" y="1525968"/>
          <a:ext cx="8849281" cy="4719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4286935875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120587394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93216575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711159046"/>
                    </a:ext>
                  </a:extLst>
                </a:gridCol>
                <a:gridCol w="2080529">
                  <a:extLst>
                    <a:ext uri="{9D8B030D-6E8A-4147-A177-3AD203B41FA5}">
                      <a16:colId xmlns:a16="http://schemas.microsoft.com/office/drawing/2014/main" val="842418594"/>
                    </a:ext>
                  </a:extLst>
                </a:gridCol>
              </a:tblGrid>
              <a:tr h="4379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9680"/>
                  </a:ext>
                </a:extLst>
              </a:tr>
              <a:tr h="1115653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Serendipity-Oriented Recommendations for Improving User Satisfaction</a:t>
                      </a:r>
                    </a:p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RNN, BOW, Course2Vec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recommendation relevance, considers </a:t>
                      </a:r>
                      <a:r>
                        <a:rPr lang="en-IN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enrollment</a:t>
                      </a:r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novelty, RNN recommendations are repetitive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5969"/>
                  </a:ext>
                </a:extLst>
              </a:tr>
              <a:tr h="16467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 Career Recommendation System Using Content-Based Filtering Method</a:t>
                      </a:r>
                    </a:p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  <a:endParaRPr lang="en-IN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Content-Based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User-friendly interface, effective job matching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Computer Science careers, depends on available job data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1728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17D7E6-63A4-2DA3-8653-FCF238D5F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508022"/>
              </p:ext>
            </p:extLst>
          </p:nvPr>
        </p:nvGraphicFramePr>
        <p:xfrm>
          <a:off x="512809" y="254190"/>
          <a:ext cx="9055006" cy="7051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063">
                  <a:extLst>
                    <a:ext uri="{9D8B030D-6E8A-4147-A177-3AD203B41FA5}">
                      <a16:colId xmlns:a16="http://schemas.microsoft.com/office/drawing/2014/main" val="4286935875"/>
                    </a:ext>
                  </a:extLst>
                </a:gridCol>
                <a:gridCol w="2619291">
                  <a:extLst>
                    <a:ext uri="{9D8B030D-6E8A-4147-A177-3AD203B41FA5}">
                      <a16:colId xmlns:a16="http://schemas.microsoft.com/office/drawing/2014/main" val="1205873943"/>
                    </a:ext>
                  </a:extLst>
                </a:gridCol>
                <a:gridCol w="1721248">
                  <a:extLst>
                    <a:ext uri="{9D8B030D-6E8A-4147-A177-3AD203B41FA5}">
                      <a16:colId xmlns:a16="http://schemas.microsoft.com/office/drawing/2014/main" val="293216575"/>
                    </a:ext>
                  </a:extLst>
                </a:gridCol>
                <a:gridCol w="2109576">
                  <a:extLst>
                    <a:ext uri="{9D8B030D-6E8A-4147-A177-3AD203B41FA5}">
                      <a16:colId xmlns:a16="http://schemas.microsoft.com/office/drawing/2014/main" val="711159046"/>
                    </a:ext>
                  </a:extLst>
                </a:gridCol>
                <a:gridCol w="2037828">
                  <a:extLst>
                    <a:ext uri="{9D8B030D-6E8A-4147-A177-3AD203B41FA5}">
                      <a16:colId xmlns:a16="http://schemas.microsoft.com/office/drawing/2014/main" val="842418594"/>
                    </a:ext>
                  </a:extLst>
                </a:gridCol>
              </a:tblGrid>
              <a:tr h="43795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year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359680"/>
                  </a:ext>
                </a:extLst>
              </a:tr>
              <a:tr h="1115653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Design and implementation of career planning system based on machine learning</a:t>
                      </a:r>
                    </a:p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Filtering, Cluster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Solves cold start problem, achieves high accuracy (97.80%)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datasets, potential overfitting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5969"/>
                  </a:ext>
                </a:extLst>
              </a:tr>
              <a:tr h="16467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Framework Design of Intelligent Career Recommendation System for Undergraduates</a:t>
                      </a:r>
                    </a:p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2022</a:t>
                      </a:r>
                      <a:endParaRPr lang="en-IN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RippleNet</a:t>
                      </a:r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Knowledge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secure and structured career recommendation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complexity, requires continuous data updates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221728"/>
                  </a:ext>
                </a:extLst>
              </a:tr>
              <a:tr h="1646715"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Job and Course Recommendation System using Collaborative Filtering and Naive Bayes algorithms</a:t>
                      </a:r>
                    </a:p>
                    <a:p>
                      <a:r>
                        <a:rPr lang="en-IN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2023</a:t>
                      </a:r>
                      <a:endParaRPr lang="en-IN" sz="21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Bayes, Collaborative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suggestions, combines multiple approaches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additional data sources for better accuracy</a:t>
                      </a:r>
                      <a:endParaRPr lang="en-IN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073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818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9FCF89D-3778-D42F-806F-DC0A6E46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087B939-B15D-CFD2-96CB-B2BD15BE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04" y="1582658"/>
            <a:ext cx="7652176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Cold Start Problem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New users may receive less accurate recommendations due to a lack of prior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 Scope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 may not cover all career domains beyond predefined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Accuracy relies on the quality and availability of user input and job market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in Recommendations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The model may favor certain careers based on training data, limiting diversity.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AI/ML-Based Insights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platforms do not utilize machine learning models to analyze patterns and improve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E34A-8FDA-6AA9-79FD-7DD8B5AF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77" y="755501"/>
            <a:ext cx="7453313" cy="1455737"/>
          </a:xfrm>
        </p:spPr>
        <p:txBody>
          <a:bodyPr/>
          <a:lstStyle/>
          <a:p>
            <a:pPr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</a:rPr>
              <a:t> Problem statement </a:t>
            </a:r>
            <a:endParaRPr lang="en-IN" sz="36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68C2DB-8A2E-2C5B-D400-9C0398EE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777" y="1208454"/>
            <a:ext cx="7863884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Confusion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Difficulty in choosing the right career path.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Generic career suggestions with no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Exploration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Missed unconventional but relevant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career options.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2E91886-6424-1E5C-8B33-B283BD5C4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6699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Proposed System Design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B31920B-DDEB-FCA2-FA09-77ECBA31B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E0EC9-218E-29C9-50EB-7512185C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r="11634"/>
          <a:stretch/>
        </p:blipFill>
        <p:spPr>
          <a:xfrm>
            <a:off x="1081275" y="971550"/>
            <a:ext cx="7847469" cy="5913743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1298</TotalTime>
  <Words>960</Words>
  <Application>Microsoft Office PowerPoint</Application>
  <PresentationFormat>Custom</PresentationFormat>
  <Paragraphs>147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 of existing systems</vt:lpstr>
      <vt:lpstr> Problem statement </vt:lpstr>
      <vt:lpstr>PowerPoint Presentation</vt:lpstr>
      <vt:lpstr>Framework/Algorithm</vt:lpstr>
      <vt:lpstr>Tools used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Bagwat Pawar</cp:lastModifiedBy>
  <cp:revision>68</cp:revision>
  <cp:lastPrinted>1601-01-01T00:00:00Z</cp:lastPrinted>
  <dcterms:created xsi:type="dcterms:W3CDTF">2017-10-25T08:22:14Z</dcterms:created>
  <dcterms:modified xsi:type="dcterms:W3CDTF">2025-03-18T18:05:12Z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