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2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C9D4-84A9-B519-613C-9D93F8B5A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AE1F5-A30F-1070-5C79-694048B97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F1119-7DB1-4E5F-3F71-7B9946B0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886E-D35A-4FC1-9DCF-8F50B085F63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1EC2A-FE9E-EC21-EED1-71B24627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7C880-2C4A-7E67-785D-EF0CBAF2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53BA-C0CF-466F-B165-D895ABD59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54CE-8C87-92C0-2522-44A14D2D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25470-30DD-936B-81C0-16B20B516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D1DA-6E39-A4C8-A522-01DBEB7A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886E-D35A-4FC1-9DCF-8F50B085F63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47EA8-05B0-53A8-C486-808A1366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75F2-EC38-24CD-0C37-EEAE2809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53BA-C0CF-466F-B165-D895ABD59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1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3E500-E26E-7CC1-10D4-B11365634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576C5-9920-41B6-DC83-72D49396E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3209-1CA0-D9FA-EA6E-3108D12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886E-D35A-4FC1-9DCF-8F50B085F63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06AC-9EDB-4605-5C60-C25CB40F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BE3C-4C46-2723-FD59-60354858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53BA-C0CF-466F-B165-D895ABD59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36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5377-B090-0615-FCFF-A95D3944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F075-D985-61F1-CA9E-61EBA9C5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E38B-D36B-726C-EFBA-07B49E81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886E-D35A-4FC1-9DCF-8F50B085F63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181F1-AFAF-C8B4-CE31-51129C64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70A6-C810-36C6-77A5-49D9E2D0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53BA-C0CF-466F-B165-D895ABD59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9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7DAA-FA9A-F543-246A-9604E82F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6A7F7-6C45-7451-7D93-C3A008C2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C84D-9496-CADF-FAFB-6D1A81DF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886E-D35A-4FC1-9DCF-8F50B085F63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7FA5-AD68-4ADF-4C06-DC6F79E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463E2-C0C2-6DFF-E6EA-5C407745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53BA-C0CF-466F-B165-D895ABD59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CC25-1D11-95F5-D62A-3CFCCFD9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F696-9034-46CD-3507-D94940397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C6E17-D071-E28F-1B1F-DFFAFD4CB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23D84-692A-F8E5-660F-66076CCF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886E-D35A-4FC1-9DCF-8F50B085F63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466CF-9FFE-B745-B786-4347ADDC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C93D-54BB-A57D-27E5-F499F41B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53BA-C0CF-466F-B165-D895ABD59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6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0EEC-8424-473C-960C-6A962B49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2724B-B62A-E4E8-F7D1-6F63D302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D18DD-5C59-A11B-9506-52D255ABA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62848-1D55-AAC9-F95B-822CFE09C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A5924-0DD1-E9E4-4C51-22CED304B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D88D2-E0FD-3E01-921D-76DC0E5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886E-D35A-4FC1-9DCF-8F50B085F63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BC40E-83E7-A3B7-8621-8ED5AFCA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0F069-7E1D-025B-576E-2019DD29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53BA-C0CF-466F-B165-D895ABD59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5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79BF-B050-EEE8-7BC3-885E7345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1109C-92DA-9F19-AA3A-6248EB43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886E-D35A-4FC1-9DCF-8F50B085F63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7BDB9-109D-C779-2B7A-09BE8E6B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C8EAE-9D93-45AB-082C-9D6DF809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53BA-C0CF-466F-B165-D895ABD59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5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3507B-4CEB-71DB-9D04-A71D8F29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886E-D35A-4FC1-9DCF-8F50B085F63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89403-22FB-8557-B19C-94BDCE3F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B32A-C270-134A-4C40-3D961DDA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53BA-C0CF-466F-B165-D895ABD59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41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72C2-6710-BBC7-99E2-ADE3BE1D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DE55-97B2-2185-5F36-D1A45036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FB837-899B-D20E-C26D-50E6460FB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80986-DEA4-2998-5FBF-3FB40B6C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886E-D35A-4FC1-9DCF-8F50B085F63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CE46E-8635-EC7B-5698-8B3CB824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AC084-8B81-152D-539A-4B51C24F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53BA-C0CF-466F-B165-D895ABD59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47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7DDB-2EEF-17FB-DBFE-62ABFC97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70051-274D-6834-62B4-076872147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FE739-AEC4-6849-AF58-7197D3E4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A8CC7-2203-F38B-71DD-C38DF836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886E-D35A-4FC1-9DCF-8F50B085F63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4B2A-6EAA-2F3E-BBAF-08E97B0F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55A20-47FF-4A49-C6CE-3ADEC6AB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53BA-C0CF-466F-B165-D895ABD59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7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46AEB-A6F4-FFAC-9409-C9B8EF68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BB56-E7A1-7137-1792-860E8190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C086A-92D8-3056-B36C-E8D5B3495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8886E-D35A-4FC1-9DCF-8F50B085F63A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A145-91CC-DC82-B968-09C72666D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3538-207F-D010-5004-7EB18CE6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53BA-C0CF-466F-B165-D895ABD59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8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D5B6-C0A7-A319-DE09-185BA2DAC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Amazon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B422B-B32C-3263-2CAC-4E91B42F5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b="1" i="0" dirty="0">
                <a:solidFill>
                  <a:srgbClr val="082343"/>
                </a:solidFill>
                <a:effectLst/>
                <a:highlight>
                  <a:srgbClr val="FFFFFF"/>
                </a:highlight>
                <a:latin typeface="+mj-lt"/>
              </a:rPr>
              <a:t>SQL - Capstone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33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B088-B71E-B589-40C4-ACA86B41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SofiaPro"/>
              </a:rPr>
              <a:t>Analysis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4FFC-B3B5-E9A4-6522-9D0C94FB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SofiaPro"/>
              </a:rPr>
              <a:t>Product Analysis</a:t>
            </a:r>
          </a:p>
          <a:p>
            <a:pPr marL="0" algn="l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n-US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SofiaPro"/>
              </a:rPr>
              <a:t>Sales Analysis</a:t>
            </a:r>
            <a:endParaRPr lang="en-US" b="0" i="0" dirty="0">
              <a:solidFill>
                <a:srgbClr val="002246"/>
              </a:solidFill>
              <a:effectLst/>
              <a:highlight>
                <a:srgbClr val="FFFFFF"/>
              </a:highlight>
              <a:latin typeface="SofiaPro"/>
            </a:endParaRPr>
          </a:p>
          <a:p>
            <a:pPr marL="0" algn="l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en-US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SofiaPro"/>
              </a:rPr>
              <a:t>Customer Analysis</a:t>
            </a:r>
            <a:endParaRPr lang="en-US" b="0" i="0" dirty="0">
              <a:solidFill>
                <a:srgbClr val="002246"/>
              </a:solidFill>
              <a:effectLst/>
              <a:highlight>
                <a:srgbClr val="FFFFFF"/>
              </a:highlight>
              <a:latin typeface="SofiaPro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37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0238-8829-8A86-3F08-A5EFFCA0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Analysis: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C92E-847F-4283-E197-25CEDD43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SofiaPro</vt:lpstr>
      <vt:lpstr>Office Theme</vt:lpstr>
      <vt:lpstr>Amazon </vt:lpstr>
      <vt:lpstr>Analysis List</vt:lpstr>
      <vt:lpstr>Product Analysis: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</dc:title>
  <dc:creator>hp</dc:creator>
  <cp:lastModifiedBy>hp</cp:lastModifiedBy>
  <cp:revision>1</cp:revision>
  <dcterms:created xsi:type="dcterms:W3CDTF">2024-05-15T21:57:05Z</dcterms:created>
  <dcterms:modified xsi:type="dcterms:W3CDTF">2024-05-15T21:57:16Z</dcterms:modified>
</cp:coreProperties>
</file>