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6BE-FE1D-1688-AD85-4DB3D104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C964-B31E-04D3-899D-C8B5330E1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5DD6-B41B-657D-4B47-0F1B7B11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1CE4-FEC1-184D-6F47-4D435823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710A-CE97-C6D6-A510-799F8101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DEE7-CEC6-F8DE-2687-8A8BBFA4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E68D-EF86-8E75-9529-AAAB413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1B36-0C2A-7CA3-055D-A079B93E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1C38-CA06-AC23-91A4-FDBFEECF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33FAC-0085-5C08-C86F-3C35AE7D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2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7CA77-61FB-DA92-221D-CDC330C4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195D-7231-EC9E-67CA-3A26FE3D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5C840-F3DC-FF8F-AAD0-06A8E42C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BBEC1-EC15-3223-75B5-BCBBEC37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4D5D-D605-CC3E-E809-B9D30395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7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8D1B-A169-9232-3A9E-E37E8A4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3D25-1C5B-E095-68A7-C113FA25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81A4-A741-6D20-2561-38D9B5C4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A642-D8DD-DF60-6C89-223AC1B9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0E0F-C011-C6E8-F215-CE5E1590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0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266E-ECE4-F117-B853-2F5D1EAA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FEA65-B366-0C08-2A87-41F10548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42367-D0F6-3DE8-1AF5-7DA54C11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ED64-53E6-D719-0395-FA1BAC26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147A-3DA9-9F61-5A39-9FC7C365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71BE-C431-E44D-21F1-82D4506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EB00-315B-4B51-23F6-B83FDD0F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40077-4E81-9348-07A4-4D173A1E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13DDB-A341-7086-9F20-A2943F9B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AA22-0D42-A78C-8652-CF35E387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D0987-B264-B0C4-A053-DE3CEE71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6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4A6A-6702-B1CA-57E5-DCBBFA02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339A-3C63-D266-5494-80BB2634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E43BF-7F9D-2FA1-89CC-45EAE4AA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D49D6-440A-D72C-B47A-92F67254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D114D-94D0-0A69-AFE3-643AAC49B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916E1-9855-A2F8-7B6F-CB83074D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F8462-92A1-1F9E-2654-85DE6B60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3B01E-1EAD-95E7-0CAB-7516035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159-1BA5-F00A-CBA7-DFDFA3F6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D1C30-E26E-0816-9B71-A9FF7D5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17921-3A01-4AB1-D0EE-8EAF87F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8FA32-52D6-F057-BACB-1CD06516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D5167-8764-A914-5A9E-CA03FD00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DFFCF-84B1-5EB9-3A23-36F83599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D59B-412E-75AD-A364-37C51466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0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B678-C08D-6E36-870A-EDC556A8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4F1E-C79E-5A9A-3031-2A2F8767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C40A5-FF01-B3FB-34FD-A432ADA5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57BF3-3E4B-E827-6A7A-C0B3944E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282C-775A-86D1-B28F-1AA4476D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3C31-31B1-C25F-AA79-750E735D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AE21-11AF-BC51-7263-C7D88864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0B66-FEC0-F5F1-4358-417B92632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863C6-4D0B-F805-4B18-EE117440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D9FD-5B8A-BD17-00DB-57D88A79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771D0-EAC3-66A6-5DA1-E9E9A4CA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CEC6A-6D86-56F9-C8F5-7F7432AD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7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70CA-BB9A-3A7E-4DCF-EB4C664C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328E-201F-F12D-73EA-30D8D200C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75F0-630F-A361-7882-EDB5827C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8EA2-355A-46A0-AFD5-80CF2FED9948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DA1E-9882-D536-9B80-D5C81CB14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A6C9-952B-DF58-DF7D-AE30D607C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3D47-D20C-48CA-8E4C-07F25AB89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B993-289B-C6C0-33D8-B67C849C4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10FA2-68A0-87C4-86BA-ECE16F3FC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8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chandanasingh20@gmail.com</dc:creator>
  <cp:lastModifiedBy>chandanasingh20@gmail.com</cp:lastModifiedBy>
  <cp:revision>1</cp:revision>
  <dcterms:created xsi:type="dcterms:W3CDTF">2024-05-20T20:26:13Z</dcterms:created>
  <dcterms:modified xsi:type="dcterms:W3CDTF">2024-05-20T20:26:49Z</dcterms:modified>
</cp:coreProperties>
</file>