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5" r:id="rId8"/>
    <p:sldId id="261" r:id="rId9"/>
    <p:sldId id="269" r:id="rId10"/>
    <p:sldId id="262" r:id="rId11"/>
    <p:sldId id="264" r:id="rId12"/>
    <p:sldId id="267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9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7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1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7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5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1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2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38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9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45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31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8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8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7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8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35D64B-9C33-467B-ACDB-37B1799EFB7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93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ovid19indi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47D-0A0B-4B2C-A59F-13108929A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178" y="1661311"/>
            <a:ext cx="11800702" cy="568732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Exploratory Data Analysis </a:t>
            </a:r>
            <a:endParaRPr lang="en-IN" sz="4400" b="1" u="sng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9FC16-B144-4E4F-A32A-534DD33E800C}"/>
              </a:ext>
            </a:extLst>
          </p:cNvPr>
          <p:cNvSpPr txBox="1"/>
          <p:nvPr/>
        </p:nvSpPr>
        <p:spPr>
          <a:xfrm>
            <a:off x="9132060" y="4782701"/>
            <a:ext cx="2375312" cy="1199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By: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Telak Ghimire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Yogesh Nayak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Deepanshu Singh 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0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94C4-8CE9-4C25-8125-1FFC47AD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884" y="0"/>
            <a:ext cx="10757116" cy="1752599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Severity between two States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EF1E25F7-3945-4D2E-B6B5-F3D9B6392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807" y="5131314"/>
            <a:ext cx="10018713" cy="1227269"/>
          </a:xfrm>
        </p:spPr>
        <p:txBody>
          <a:bodyPr>
            <a:normAutofit/>
          </a:bodyPr>
          <a:lstStyle/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compare Deceased and recovery between two states </a:t>
            </a:r>
          </a:p>
          <a:p>
            <a:pPr lvl="1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FF4E6-F33D-400A-A5FB-BE358C44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79" y="1072971"/>
            <a:ext cx="6571474" cy="38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3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7744-8B8C-422C-B44C-69A571E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527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Analysis across different metrics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CF8386-9A90-4A01-B48B-5959C6A8FE44}"/>
              </a:ext>
            </a:extLst>
          </p:cNvPr>
          <p:cNvSpPr txBox="1">
            <a:spLocks/>
          </p:cNvSpPr>
          <p:nvPr/>
        </p:nvSpPr>
        <p:spPr>
          <a:xfrm>
            <a:off x="1620235" y="1330411"/>
            <a:ext cx="4904133" cy="4197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analysis helps us understand the percentage of different metrics across various states.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graph we can observe that in the state of ‘Telangana’ the recovery was 98.81% due to which percentage of deceased declined.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1E2E0-E498-4FEB-8AAC-2D538C3C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68" y="1124465"/>
            <a:ext cx="5460109" cy="53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E92E-18A8-4F31-B4AD-C00FF928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673" y="1546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Day rolling average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9D74-40C3-405B-BBBA-3FF9ACBE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987" y="4503959"/>
            <a:ext cx="10018713" cy="1943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day average data of confirmed with vaccinated.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cases were in ‘Kerala’ while vaccination were less in that state.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confirmed cases is dependable on vaccinations, more vaccination will lead to low confirmed cases.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vaccination can be observed in ‘UP’ which resulted in less confirmed cases.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D04A4-CE39-4E56-A73C-967A274B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87" y="920732"/>
            <a:ext cx="10018713" cy="33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3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AD78-A7F0-41E2-A37C-4B7CF3EF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64" y="636374"/>
            <a:ext cx="7820710" cy="1241854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17A6-1365-420A-8750-19F494BB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381" y="1878228"/>
            <a:ext cx="10266965" cy="348460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analysis concludes that if testing is less then people might have a greater chance of getting covid.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recovery rate was greater as compared to deceased rate.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fully vaccinated is less than  50%  that of partially vaccinated.</a:t>
            </a:r>
          </a:p>
        </p:txBody>
      </p:sp>
    </p:spTree>
    <p:extLst>
      <p:ext uri="{BB962C8B-B14F-4D97-AF65-F5344CB8AC3E}">
        <p14:creationId xmlns:p14="http://schemas.microsoft.com/office/powerpoint/2010/main" val="344663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28D9-8A04-478C-A892-61130DE5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241" y="1921476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346749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E3C5-DAC1-452D-846C-6815925F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634" y="2359855"/>
            <a:ext cx="10018713" cy="175259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814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93F861-7896-4CEC-9E80-2CA5DCAE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952" y="1071125"/>
            <a:ext cx="3481583" cy="132588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54A40-C14B-47DA-8F4E-4DD681A9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86" y="2604519"/>
            <a:ext cx="11541211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To understand the behaviour of Covid- 19 cases and it’s effects across India.</a:t>
            </a:r>
          </a:p>
        </p:txBody>
      </p:sp>
    </p:spTree>
    <p:extLst>
      <p:ext uri="{BB962C8B-B14F-4D97-AF65-F5344CB8AC3E}">
        <p14:creationId xmlns:p14="http://schemas.microsoft.com/office/powerpoint/2010/main" val="81271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836F78-FB8E-43A1-BC9C-EFDE481F0F45}"/>
              </a:ext>
            </a:extLst>
          </p:cNvPr>
          <p:cNvSpPr txBox="1">
            <a:spLocks/>
          </p:cNvSpPr>
          <p:nvPr/>
        </p:nvSpPr>
        <p:spPr>
          <a:xfrm>
            <a:off x="2324100" y="600613"/>
            <a:ext cx="7543800" cy="1447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Technology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F26BF3-0C94-4809-A2E1-4AD0633FFC99}"/>
              </a:ext>
            </a:extLst>
          </p:cNvPr>
          <p:cNvSpPr txBox="1">
            <a:spLocks/>
          </p:cNvSpPr>
          <p:nvPr/>
        </p:nvSpPr>
        <p:spPr>
          <a:xfrm>
            <a:off x="2218761" y="2048413"/>
            <a:ext cx="8421690" cy="3949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https://data.covid19india.org/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used for data extraction and data cleaning.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used for analysis 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MS-Excel used for visualization and dashboard.</a:t>
            </a:r>
          </a:p>
        </p:txBody>
      </p:sp>
    </p:spTree>
    <p:extLst>
      <p:ext uri="{BB962C8B-B14F-4D97-AF65-F5344CB8AC3E}">
        <p14:creationId xmlns:p14="http://schemas.microsoft.com/office/powerpoint/2010/main" val="312785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D947-BC29-4EA8-A062-016BE14F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034" y="14388"/>
            <a:ext cx="4783931" cy="9271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2E5DC-2B4F-4A98-9F7F-F59133F5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62" y="3662904"/>
            <a:ext cx="3554276" cy="123398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555E041-D050-4E4B-9B85-2F5729A44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454C1F-F6F4-453F-B816-DABE78BA5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907200"/>
            <a:ext cx="1695450" cy="1695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E2F902-BA81-4919-ACBC-A03CCB9F7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435" y="1263114"/>
            <a:ext cx="4483082" cy="740997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evolution of number of cases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6AC653-8724-4823-905A-DE451486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1900" y="2487092"/>
            <a:ext cx="4483082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Categorization of Districts by Testing ratio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EE457-2B8B-4EC6-862E-6E679E269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15885" y="2395555"/>
            <a:ext cx="885851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C6C051-CD02-40D7-8E32-46FC73445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8450" y="389067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Deaths across Categories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A65D63-4FC5-4A5A-928B-99BBB368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8331" y="3749429"/>
            <a:ext cx="939800" cy="939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E17BAE-97D2-4305-89B0-B68DE606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33026" y="125696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 Day rolling average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D4AF2C-C662-4898-A8FF-88CDBB660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141" y="2518575"/>
            <a:ext cx="3797437" cy="740997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% Analysis across different metrics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DB9CF9-ED83-4627-8643-160CF44BD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0467" y="2437300"/>
            <a:ext cx="939800" cy="939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5E8587-11D2-4B70-8DF7-23C90C305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3645" y="382672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Performance Indicators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E083EF-10B8-47D0-B58F-19B5750E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10304" y="512784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Monthly trend of Cases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EE9D71-A24D-4A36-B7C0-AA2133CDE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6011" y="5020860"/>
            <a:ext cx="848587" cy="9452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7FBF284-A04B-46AA-8E2C-B54DC7BC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926" y="5072841"/>
            <a:ext cx="4432349" cy="740997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Comparison of Severity between two States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3626F3-B645-4FD3-8E63-FD2A88DF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40267" y="5048905"/>
            <a:ext cx="939800" cy="83109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F3C674-8146-415D-907C-075F1C810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2996" y="373785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735480-4998-4090-884B-B49DB4EF2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7535" y="1163713"/>
            <a:ext cx="939800" cy="939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148081-E859-475D-83CA-659852B22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5360" y="1169533"/>
            <a:ext cx="885851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6794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A12F-E1A9-4D0B-975C-00297F49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024" y="410284"/>
            <a:ext cx="10018713" cy="1752599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3EBC7E2-4C0D-4924-AC56-AFFF1991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25" y="2372275"/>
            <a:ext cx="2066925" cy="1009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3D1D2F-2513-4134-90FE-3E50A9E86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7" y="1896893"/>
            <a:ext cx="2066925" cy="10001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13DC49-825B-4608-97EB-357EA13CA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780" y="2438399"/>
            <a:ext cx="2066925" cy="1000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9CBA20-A544-40CC-8FB6-A3FAA9C66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02" y="3315800"/>
            <a:ext cx="2066925" cy="10096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D45A92-1ABB-4170-A396-281EEFA622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92" y="4190998"/>
            <a:ext cx="2066925" cy="10001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84B5517-BFC6-4E08-95A6-CDFD8E33C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01" y="4744232"/>
            <a:ext cx="2066925" cy="10001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BCD9C8C-03BB-4C2E-9586-B948B51E0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46" y="4190998"/>
            <a:ext cx="20669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C976-9A41-4653-B78F-9E786B5E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522" y="465328"/>
            <a:ext cx="9618794" cy="64873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evolution of number of cases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B33DB9-3616-418B-BACD-49EEFB46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603" y="3035532"/>
            <a:ext cx="10018713" cy="382246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 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2020 the cases started from April week 5 and the highest recorded case was in September week 3 and deceased were also highest during same week.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2021 during the month  of March there was a spike in cases, highest recorded cases were during second week of May while deceased were highest during the fourth week of May.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7E3A8-285B-4AD3-8A60-19F341BF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77" y="912243"/>
            <a:ext cx="10018713" cy="31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765A-4D4A-44A9-AFDD-8A211231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13" y="443557"/>
            <a:ext cx="10676447" cy="71463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of Districts by Testing ratio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457AD7-0922-43B8-A2AC-62045061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962" y="1066799"/>
            <a:ext cx="6067167" cy="4124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with respect to population is less in category A due to which  death percentage is more.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was increase in testing ratio, the death percentage started declining.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4A602-CBC3-4AF4-B4D3-1EB75D4084C9}"/>
              </a:ext>
            </a:extLst>
          </p:cNvPr>
          <p:cNvSpPr txBox="1"/>
          <p:nvPr/>
        </p:nvSpPr>
        <p:spPr>
          <a:xfrm>
            <a:off x="2088292" y="4646141"/>
            <a:ext cx="331161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A: 0.05 ≤ tr ≤ 0.1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B: 0.1 &lt; tr ≤ 0.3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C: 0.3 &lt; tr ≤ 0.5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D: 0.5 &lt; tr ≤ 0.75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E: 0.75 &lt; tr ≤ 1.0</a:t>
            </a:r>
          </a:p>
          <a:p>
            <a:r>
              <a:rPr lang="en-US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‘tr’ = testing ratio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E6AA7-8F79-42BF-A0B3-35F1E041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29" y="1388627"/>
            <a:ext cx="4683212" cy="45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4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EC50-2CE9-46BE-8260-A053C6E8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960" y="7208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en-US" sz="4400" b="1" dirty="0"/>
              <a:t> trend of Cases</a:t>
            </a:r>
            <a:br>
              <a:rPr lang="en-US" sz="4400" b="1" dirty="0"/>
            </a:br>
            <a:endParaRPr lang="en-IN" sz="4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AB2A9-7319-49DF-9364-3A11AA6A2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54" y="1169553"/>
            <a:ext cx="8880286" cy="302247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193361-5C4E-429F-BC37-0CEC7674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959" y="4192031"/>
            <a:ext cx="10018713" cy="204812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2020, in the month of June there was a spike in cases, highest was observed in September and after that cases stated declining.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 2021, there was  a sudden spike  in cases during march, highest was observed in may and after that confirmed cases saw a steep decline.</a:t>
            </a:r>
          </a:p>
        </p:txBody>
      </p:sp>
    </p:spTree>
    <p:extLst>
      <p:ext uri="{BB962C8B-B14F-4D97-AF65-F5344CB8AC3E}">
        <p14:creationId xmlns:p14="http://schemas.microsoft.com/office/powerpoint/2010/main" val="262049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B715E1-2025-4FEE-A13E-16E0182B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023" y="4945790"/>
            <a:ext cx="10018713" cy="1788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2020, recovery rate was highest in October while there was no vaccination.</a:t>
            </a:r>
          </a:p>
          <a:p>
            <a:pPr lvl="1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increase in First dose of vaccination we can observe that recovery rate went up</a:t>
            </a:r>
          </a:p>
          <a:p>
            <a:pPr lvl="1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Second dose of vaccination, the confirmed cases declined resulting in less number of recovered and deceased cases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6FFD2-EEA0-44E5-8EC9-2D13A332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091" y="336426"/>
            <a:ext cx="10018713" cy="331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66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281</TotalTime>
  <Words>580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Corbel</vt:lpstr>
      <vt:lpstr>Courier New</vt:lpstr>
      <vt:lpstr>Times New Roman</vt:lpstr>
      <vt:lpstr>Wingdings</vt:lpstr>
      <vt:lpstr>Parallax</vt:lpstr>
      <vt:lpstr>Covid-19 Exploratory Data Analysis </vt:lpstr>
      <vt:lpstr>Objective</vt:lpstr>
      <vt:lpstr>PowerPoint Presentation</vt:lpstr>
      <vt:lpstr>Overview of Project </vt:lpstr>
      <vt:lpstr>Key Performance Indicators </vt:lpstr>
      <vt:lpstr>Weekly evolution of number of cases </vt:lpstr>
      <vt:lpstr>Categorization of Districts by Testing ratio </vt:lpstr>
      <vt:lpstr>Monthly trend of Cases </vt:lpstr>
      <vt:lpstr>PowerPoint Presentation</vt:lpstr>
      <vt:lpstr>Comparison of Severity between two States </vt:lpstr>
      <vt:lpstr>% Analysis across different metrics  </vt:lpstr>
      <vt:lpstr>7 Day rolling average </vt:lpstr>
      <vt:lpstr>Conclusion</vt:lpstr>
      <vt:lpstr>Challenges Faced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Exploratory Data Analysis</dc:title>
  <dc:creator>deepanshu Singh</dc:creator>
  <cp:lastModifiedBy>deepanshu Singh</cp:lastModifiedBy>
  <cp:revision>37</cp:revision>
  <dcterms:created xsi:type="dcterms:W3CDTF">2022-09-11T14:44:56Z</dcterms:created>
  <dcterms:modified xsi:type="dcterms:W3CDTF">2022-09-12T14:54:39Z</dcterms:modified>
</cp:coreProperties>
</file>