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4" r:id="rId9"/>
    <p:sldId id="267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gh\Downloads\table1_clean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gh\Downloads\table1_clean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gh\Downloads\table1_clean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ingh\Downloads\Book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gh\Downloads\table1_cleandata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[table1_cleandata.csv]Sheet2!PivotTable4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  <a:r>
              <a:rPr lang="en-US" baseline="0"/>
              <a:t> wise Resturant</a:t>
            </a:r>
            <a:endParaRPr lang="en-US"/>
          </a:p>
        </c:rich>
      </c:tx>
      <c:layout>
        <c:manualLayout>
          <c:xMode val="edge"/>
          <c:yMode val="edge"/>
          <c:x val="0.3188888888888888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Sheet2!$A$4:$A$14</c:f>
              <c:strCache>
                <c:ptCount val="10"/>
                <c:pt idx="0">
                  <c:v>Indiranagar</c:v>
                </c:pt>
                <c:pt idx="1">
                  <c:v>Basavanagudi</c:v>
                </c:pt>
                <c:pt idx="2">
                  <c:v>Jayanagar</c:v>
                </c:pt>
                <c:pt idx="3">
                  <c:v>Koramangala 7th Block</c:v>
                </c:pt>
                <c:pt idx="4">
                  <c:v>Rajajinagar</c:v>
                </c:pt>
                <c:pt idx="5">
                  <c:v>Shanti Nagar</c:v>
                </c:pt>
                <c:pt idx="6">
                  <c:v>Malleshwaram</c:v>
                </c:pt>
                <c:pt idx="7">
                  <c:v>Church Street</c:v>
                </c:pt>
                <c:pt idx="8">
                  <c:v>Koramangala 5th Block</c:v>
                </c:pt>
                <c:pt idx="9">
                  <c:v>Brigade Road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91</c:v>
                </c:pt>
                <c:pt idx="1">
                  <c:v>55</c:v>
                </c:pt>
                <c:pt idx="2">
                  <c:v>33</c:v>
                </c:pt>
                <c:pt idx="3">
                  <c:v>28</c:v>
                </c:pt>
                <c:pt idx="4">
                  <c:v>26</c:v>
                </c:pt>
                <c:pt idx="5">
                  <c:v>23</c:v>
                </c:pt>
                <c:pt idx="6">
                  <c:v>22</c:v>
                </c:pt>
                <c:pt idx="7">
                  <c:v>22</c:v>
                </c:pt>
                <c:pt idx="8">
                  <c:v>21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EC-4427-8179-6026A3D0A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368129664"/>
        <c:axId val="1368133824"/>
        <c:axId val="0"/>
      </c:bar3DChart>
      <c:catAx>
        <c:axId val="136812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1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1368133824"/>
        <c:crosses val="autoZero"/>
        <c:auto val="1"/>
        <c:lblAlgn val="ctr"/>
        <c:lblOffset val="100"/>
        <c:noMultiLvlLbl val="0"/>
      </c:catAx>
      <c:valAx>
        <c:axId val="136813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12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[table1_cleandata.csv]Sheet4!PivotTable6</c:name>
    <c:fmtId val="6"/>
  </c:pivotSource>
  <c:chart>
    <c:autoTitleDeleted val="1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Sheet4!$F$4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Sheet4!$E$5:$E$8</c:f>
              <c:strCache>
                <c:ptCount val="3"/>
                <c:pt idx="0">
                  <c:v>Basaveshwar Khanavali</c:v>
                </c:pt>
                <c:pt idx="1">
                  <c:v>RollsKing</c:v>
                </c:pt>
                <c:pt idx="2">
                  <c:v>Gourmet Ice Cream Cakes By Baskin Robbins</c:v>
                </c:pt>
              </c:strCache>
            </c:strRef>
          </c:cat>
          <c:val>
            <c:numRef>
              <c:f>Sheet4!$F$5:$F$8</c:f>
              <c:numCache>
                <c:formatCode>General</c:formatCode>
                <c:ptCount val="3"/>
                <c:pt idx="0">
                  <c:v>700</c:v>
                </c:pt>
                <c:pt idx="1">
                  <c:v>300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F-4A5B-980E-B772ADFFD6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688643152"/>
        <c:axId val="1688640656"/>
        <c:axId val="0"/>
      </c:bar3DChart>
      <c:catAx>
        <c:axId val="168864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1688640656"/>
        <c:crosses val="autoZero"/>
        <c:auto val="1"/>
        <c:lblAlgn val="ctr"/>
        <c:lblOffset val="100"/>
        <c:noMultiLvlLbl val="0"/>
      </c:catAx>
      <c:valAx>
        <c:axId val="1688640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86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[table1_cleandata.csv]Sheet5!PivotTable8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Sheet5!$A$4:$A$14</c:f>
              <c:strCache>
                <c:ptCount val="10"/>
                <c:pt idx="0">
                  <c:v>Falahaar &amp; Kota Kachori</c:v>
                </c:pt>
                <c:pt idx="1">
                  <c:v>Meghana Foods</c:v>
                </c:pt>
                <c:pt idx="2">
                  <c:v>Kannur Food Point</c:v>
                </c:pt>
                <c:pt idx="3">
                  <c:v>Leon's Burgers &amp; Wings</c:v>
                </c:pt>
                <c:pt idx="4">
                  <c:v>Donne Biriyani House</c:v>
                </c:pt>
                <c:pt idx="5">
                  <c:v>Sardarji Londonwaley</c:v>
                </c:pt>
                <c:pt idx="6">
                  <c:v>Al-Bek</c:v>
                </c:pt>
                <c:pt idx="7">
                  <c:v>Puliyogare Point</c:v>
                </c:pt>
                <c:pt idx="8">
                  <c:v>FreshMenu</c:v>
                </c:pt>
                <c:pt idx="9">
                  <c:v>CTR Shri Sagar</c:v>
                </c:pt>
              </c:strCache>
            </c:strRef>
          </c:cat>
          <c:val>
            <c:numRef>
              <c:f>Sheet5!$B$4:$B$14</c:f>
              <c:numCache>
                <c:formatCode>General</c:formatCode>
                <c:ptCount val="10"/>
                <c:pt idx="0">
                  <c:v>80000</c:v>
                </c:pt>
                <c:pt idx="1">
                  <c:v>78600</c:v>
                </c:pt>
                <c:pt idx="2">
                  <c:v>48300</c:v>
                </c:pt>
                <c:pt idx="3">
                  <c:v>42500</c:v>
                </c:pt>
                <c:pt idx="4">
                  <c:v>35621</c:v>
                </c:pt>
                <c:pt idx="5">
                  <c:v>35000</c:v>
                </c:pt>
                <c:pt idx="6">
                  <c:v>33800</c:v>
                </c:pt>
                <c:pt idx="7">
                  <c:v>33300</c:v>
                </c:pt>
                <c:pt idx="8">
                  <c:v>30500</c:v>
                </c:pt>
                <c:pt idx="9">
                  <c:v>30300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F8-42E8-A079-1E1A4D475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9048176"/>
        <c:axId val="1729044848"/>
        <c:axId val="0"/>
      </c:bar3DChart>
      <c:catAx>
        <c:axId val="172904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1729044848"/>
        <c:crosses val="autoZero"/>
        <c:auto val="1"/>
        <c:lblAlgn val="ctr"/>
        <c:lblOffset val="100"/>
        <c:noMultiLvlLbl val="0"/>
      </c:catAx>
      <c:valAx>
        <c:axId val="1729044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0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[Book1.xlsx]Sheet5!PivotTable9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 prstMaterial="translucentPowder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 prstMaterial="translucentPowder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 prstMaterial="translucentPowder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Sheet5!$C$91</c:f>
              <c:strCache>
                <c:ptCount val="1"/>
                <c:pt idx="0">
                  <c:v>Total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5">
                    <a:shade val="36000"/>
                    <a:satMod val="120000"/>
                  </a:schemeClr>
                  <a:schemeClr val="accent5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softEdge rad="12700"/>
            </a:effectLst>
            <a:sp3d/>
          </c:spPr>
          <c:invertIfNegative val="0"/>
          <c:cat>
            <c:strRef>
              <c:f>Sheet5!$B$92:$B$171</c:f>
              <c:strCache>
                <c:ptCount val="80"/>
                <c:pt idx="0">
                  <c:v>Afghan</c:v>
                </c:pt>
                <c:pt idx="1">
                  <c:v>American</c:v>
                </c:pt>
                <c:pt idx="2">
                  <c:v>Andhra</c:v>
                </c:pt>
                <c:pt idx="3">
                  <c:v>Arabian</c:v>
                </c:pt>
                <c:pt idx="4">
                  <c:v>Asian</c:v>
                </c:pt>
                <c:pt idx="5">
                  <c:v>Awadhi</c:v>
                </c:pt>
                <c:pt idx="6">
                  <c:v>Bakery</c:v>
                </c:pt>
                <c:pt idx="7">
                  <c:v>Bar Food</c:v>
                </c:pt>
                <c:pt idx="8">
                  <c:v>BBQ</c:v>
                </c:pt>
                <c:pt idx="9">
                  <c:v>Bengali</c:v>
                </c:pt>
                <c:pt idx="10">
                  <c:v>Beverages</c:v>
                </c:pt>
                <c:pt idx="11">
                  <c:v>Biryani</c:v>
                </c:pt>
                <c:pt idx="12">
                  <c:v>Bubble Tea</c:v>
                </c:pt>
                <c:pt idx="13">
                  <c:v>Burger</c:v>
                </c:pt>
                <c:pt idx="14">
                  <c:v>Burmese</c:v>
                </c:pt>
                <c:pt idx="15">
                  <c:v>Cafe</c:v>
                </c:pt>
                <c:pt idx="16">
                  <c:v>Chettinad</c:v>
                </c:pt>
                <c:pt idx="17">
                  <c:v>Chinese</c:v>
                </c:pt>
                <c:pt idx="18">
                  <c:v>Coffee</c:v>
                </c:pt>
                <c:pt idx="19">
                  <c:v>Continental</c:v>
                </c:pt>
                <c:pt idx="20">
                  <c:v>Desserts</c:v>
                </c:pt>
                <c:pt idx="21">
                  <c:v>European</c:v>
                </c:pt>
                <c:pt idx="22">
                  <c:v>Fast Food</c:v>
                </c:pt>
                <c:pt idx="23">
                  <c:v>Finger Food</c:v>
                </c:pt>
                <c:pt idx="24">
                  <c:v>French</c:v>
                </c:pt>
                <c:pt idx="25">
                  <c:v>Healthy Food</c:v>
                </c:pt>
                <c:pt idx="26">
                  <c:v>Hyderabadi</c:v>
                </c:pt>
                <c:pt idx="27">
                  <c:v>Ice Cream</c:v>
                </c:pt>
                <c:pt idx="28">
                  <c:v>Indonesian</c:v>
                </c:pt>
                <c:pt idx="29">
                  <c:v>Iranian</c:v>
                </c:pt>
                <c:pt idx="30">
                  <c:v>Italian</c:v>
                </c:pt>
                <c:pt idx="31">
                  <c:v>Japanese</c:v>
                </c:pt>
                <c:pt idx="32">
                  <c:v>Juices</c:v>
                </c:pt>
                <c:pt idx="33">
                  <c:v>Kashmiri</c:v>
                </c:pt>
                <c:pt idx="34">
                  <c:v>Kebab</c:v>
                </c:pt>
                <c:pt idx="35">
                  <c:v>Kerala</c:v>
                </c:pt>
                <c:pt idx="36">
                  <c:v>Konkan</c:v>
                </c:pt>
                <c:pt idx="37">
                  <c:v>Korean</c:v>
                </c:pt>
                <c:pt idx="38">
                  <c:v>Lebanese</c:v>
                </c:pt>
                <c:pt idx="39">
                  <c:v>Lucknowi</c:v>
                </c:pt>
                <c:pt idx="40">
                  <c:v>Maharashtrian</c:v>
                </c:pt>
                <c:pt idx="41">
                  <c:v>Malaysian</c:v>
                </c:pt>
                <c:pt idx="42">
                  <c:v>Mangalorean</c:v>
                </c:pt>
                <c:pt idx="43">
                  <c:v>Mediterranean</c:v>
                </c:pt>
                <c:pt idx="44">
                  <c:v>Mexican</c:v>
                </c:pt>
                <c:pt idx="45">
                  <c:v>Mishti</c:v>
                </c:pt>
                <c:pt idx="46">
                  <c:v>Mithai</c:v>
                </c:pt>
                <c:pt idx="47">
                  <c:v>Modern Indian</c:v>
                </c:pt>
                <c:pt idx="48">
                  <c:v>Momos</c:v>
                </c:pt>
                <c:pt idx="49">
                  <c:v>Mughlai</c:v>
                </c:pt>
                <c:pt idx="50">
                  <c:v>Naga</c:v>
                </c:pt>
                <c:pt idx="51">
                  <c:v>Nepalese</c:v>
                </c:pt>
                <c:pt idx="52">
                  <c:v>North Indian</c:v>
                </c:pt>
                <c:pt idx="53">
                  <c:v>Odia</c:v>
                </c:pt>
                <c:pt idx="54">
                  <c:v>Oriental</c:v>
                </c:pt>
                <c:pt idx="55">
                  <c:v>Paan</c:v>
                </c:pt>
                <c:pt idx="56">
                  <c:v>Pancake</c:v>
                </c:pt>
                <c:pt idx="57">
                  <c:v>Panini</c:v>
                </c:pt>
                <c:pt idx="58">
                  <c:v>Pasta</c:v>
                </c:pt>
                <c:pt idx="59">
                  <c:v>Pizza</c:v>
                </c:pt>
                <c:pt idx="60">
                  <c:v>Portuguese</c:v>
                </c:pt>
                <c:pt idx="61">
                  <c:v>Rajasthani</c:v>
                </c:pt>
                <c:pt idx="62">
                  <c:v>Roast Chicken</c:v>
                </c:pt>
                <c:pt idx="63">
                  <c:v>Rolls</c:v>
                </c:pt>
                <c:pt idx="64">
                  <c:v>Salad</c:v>
                </c:pt>
                <c:pt idx="65">
                  <c:v>Sandwich</c:v>
                </c:pt>
                <c:pt idx="66">
                  <c:v>Seafood</c:v>
                </c:pt>
                <c:pt idx="67">
                  <c:v>Shake</c:v>
                </c:pt>
                <c:pt idx="68">
                  <c:v>Shawarma</c:v>
                </c:pt>
                <c:pt idx="69">
                  <c:v>Sichuan</c:v>
                </c:pt>
                <c:pt idx="70">
                  <c:v>Singaporean</c:v>
                </c:pt>
                <c:pt idx="71">
                  <c:v>South Indian</c:v>
                </c:pt>
                <c:pt idx="72">
                  <c:v>Street Food</c:v>
                </c:pt>
                <c:pt idx="73">
                  <c:v>Sushi</c:v>
                </c:pt>
                <c:pt idx="74">
                  <c:v>Tea</c:v>
                </c:pt>
                <c:pt idx="75">
                  <c:v>Thai</c:v>
                </c:pt>
                <c:pt idx="76">
                  <c:v>Tibetan</c:v>
                </c:pt>
                <c:pt idx="77">
                  <c:v>Vietnamese</c:v>
                </c:pt>
                <c:pt idx="78">
                  <c:v>Waffle</c:v>
                </c:pt>
                <c:pt idx="79">
                  <c:v>Wraps</c:v>
                </c:pt>
              </c:strCache>
            </c:strRef>
          </c:cat>
          <c:val>
            <c:numRef>
              <c:f>Sheet5!$C$92:$C$171</c:f>
              <c:numCache>
                <c:formatCode>General</c:formatCode>
                <c:ptCount val="80"/>
                <c:pt idx="0">
                  <c:v>1</c:v>
                </c:pt>
                <c:pt idx="1">
                  <c:v>8</c:v>
                </c:pt>
                <c:pt idx="2">
                  <c:v>10</c:v>
                </c:pt>
                <c:pt idx="3">
                  <c:v>14</c:v>
                </c:pt>
                <c:pt idx="4">
                  <c:v>30</c:v>
                </c:pt>
                <c:pt idx="5">
                  <c:v>2</c:v>
                </c:pt>
                <c:pt idx="6">
                  <c:v>49</c:v>
                </c:pt>
                <c:pt idx="7">
                  <c:v>5</c:v>
                </c:pt>
                <c:pt idx="8">
                  <c:v>10</c:v>
                </c:pt>
                <c:pt idx="9">
                  <c:v>7</c:v>
                </c:pt>
                <c:pt idx="10">
                  <c:v>257</c:v>
                </c:pt>
                <c:pt idx="11">
                  <c:v>120</c:v>
                </c:pt>
                <c:pt idx="12">
                  <c:v>2</c:v>
                </c:pt>
                <c:pt idx="13">
                  <c:v>46</c:v>
                </c:pt>
                <c:pt idx="14">
                  <c:v>3</c:v>
                </c:pt>
                <c:pt idx="15">
                  <c:v>18</c:v>
                </c:pt>
                <c:pt idx="16">
                  <c:v>4</c:v>
                </c:pt>
                <c:pt idx="17">
                  <c:v>207</c:v>
                </c:pt>
                <c:pt idx="18">
                  <c:v>9</c:v>
                </c:pt>
                <c:pt idx="19">
                  <c:v>28</c:v>
                </c:pt>
                <c:pt idx="20">
                  <c:v>203</c:v>
                </c:pt>
                <c:pt idx="21">
                  <c:v>4</c:v>
                </c:pt>
                <c:pt idx="22">
                  <c:v>152</c:v>
                </c:pt>
                <c:pt idx="23">
                  <c:v>3</c:v>
                </c:pt>
                <c:pt idx="24">
                  <c:v>3</c:v>
                </c:pt>
                <c:pt idx="25">
                  <c:v>25</c:v>
                </c:pt>
                <c:pt idx="26">
                  <c:v>10</c:v>
                </c:pt>
                <c:pt idx="27">
                  <c:v>66</c:v>
                </c:pt>
                <c:pt idx="28">
                  <c:v>3</c:v>
                </c:pt>
                <c:pt idx="29">
                  <c:v>1</c:v>
                </c:pt>
                <c:pt idx="30">
                  <c:v>24</c:v>
                </c:pt>
                <c:pt idx="31">
                  <c:v>14</c:v>
                </c:pt>
                <c:pt idx="32">
                  <c:v>26</c:v>
                </c:pt>
                <c:pt idx="33">
                  <c:v>1</c:v>
                </c:pt>
                <c:pt idx="34">
                  <c:v>33</c:v>
                </c:pt>
                <c:pt idx="35">
                  <c:v>15</c:v>
                </c:pt>
                <c:pt idx="36">
                  <c:v>1</c:v>
                </c:pt>
                <c:pt idx="37">
                  <c:v>5</c:v>
                </c:pt>
                <c:pt idx="38">
                  <c:v>7</c:v>
                </c:pt>
                <c:pt idx="39">
                  <c:v>3</c:v>
                </c:pt>
                <c:pt idx="40">
                  <c:v>1</c:v>
                </c:pt>
                <c:pt idx="41">
                  <c:v>1</c:v>
                </c:pt>
                <c:pt idx="42">
                  <c:v>11</c:v>
                </c:pt>
                <c:pt idx="43">
                  <c:v>2</c:v>
                </c:pt>
                <c:pt idx="44">
                  <c:v>8</c:v>
                </c:pt>
                <c:pt idx="45">
                  <c:v>1</c:v>
                </c:pt>
                <c:pt idx="46">
                  <c:v>21</c:v>
                </c:pt>
                <c:pt idx="47">
                  <c:v>2</c:v>
                </c:pt>
                <c:pt idx="48">
                  <c:v>28</c:v>
                </c:pt>
                <c:pt idx="49">
                  <c:v>60</c:v>
                </c:pt>
                <c:pt idx="50">
                  <c:v>2</c:v>
                </c:pt>
                <c:pt idx="51">
                  <c:v>1</c:v>
                </c:pt>
                <c:pt idx="52">
                  <c:v>207</c:v>
                </c:pt>
                <c:pt idx="53">
                  <c:v>1</c:v>
                </c:pt>
                <c:pt idx="54">
                  <c:v>3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15</c:v>
                </c:pt>
                <c:pt idx="59">
                  <c:v>44</c:v>
                </c:pt>
                <c:pt idx="60">
                  <c:v>1</c:v>
                </c:pt>
                <c:pt idx="61">
                  <c:v>4</c:v>
                </c:pt>
                <c:pt idx="62">
                  <c:v>1</c:v>
                </c:pt>
                <c:pt idx="63">
                  <c:v>46</c:v>
                </c:pt>
                <c:pt idx="64">
                  <c:v>16</c:v>
                </c:pt>
                <c:pt idx="65">
                  <c:v>34</c:v>
                </c:pt>
                <c:pt idx="66">
                  <c:v>51</c:v>
                </c:pt>
                <c:pt idx="67">
                  <c:v>72</c:v>
                </c:pt>
                <c:pt idx="68">
                  <c:v>1</c:v>
                </c:pt>
                <c:pt idx="69">
                  <c:v>64</c:v>
                </c:pt>
                <c:pt idx="70">
                  <c:v>2</c:v>
                </c:pt>
                <c:pt idx="71">
                  <c:v>126</c:v>
                </c:pt>
                <c:pt idx="72">
                  <c:v>83</c:v>
                </c:pt>
                <c:pt idx="73">
                  <c:v>10</c:v>
                </c:pt>
                <c:pt idx="74">
                  <c:v>7</c:v>
                </c:pt>
                <c:pt idx="75">
                  <c:v>19</c:v>
                </c:pt>
                <c:pt idx="76">
                  <c:v>8</c:v>
                </c:pt>
                <c:pt idx="77">
                  <c:v>5</c:v>
                </c:pt>
                <c:pt idx="78">
                  <c:v>13</c:v>
                </c:pt>
                <c:pt idx="7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F-4F9B-9C3B-A10F1817D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42845088"/>
        <c:axId val="1642839680"/>
        <c:axId val="0"/>
      </c:bar3DChart>
      <c:catAx>
        <c:axId val="16428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39680"/>
        <c:crosses val="autoZero"/>
        <c:auto val="1"/>
        <c:lblAlgn val="ctr"/>
        <c:lblOffset val="100"/>
        <c:noMultiLvlLbl val="0"/>
      </c:catAx>
      <c:valAx>
        <c:axId val="164283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Sheet7!$B$1</c:f>
              <c:strCache>
                <c:ptCount val="1"/>
                <c:pt idx="0">
                  <c:v>number_of_resturants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643-4F8E-9F78-F64CD27EA0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643-4F8E-9F78-F64CD27EA0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643-4F8E-9F78-F64CD27EA08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Sheet7!$A$2:$A$4</c:f>
              <c:strCache>
                <c:ptCount val="3"/>
                <c:pt idx="0">
                  <c:v>Jayanagar</c:v>
                </c:pt>
                <c:pt idx="1">
                  <c:v>Vasanth Nagar</c:v>
                </c:pt>
                <c:pt idx="2">
                  <c:v>Koramangala 7th Block</c:v>
                </c:pt>
              </c:strCache>
            </c:strRef>
          </c:cat>
          <c:val>
            <c:numRef>
              <c:f>Sheet7!$B$2:$B$4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43-4F8E-9F78-F64CD27EA08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631982656483"/>
          <c:y val="0.9196535598151514"/>
          <c:w val="0.520736034687034"/>
          <c:h val="8.0346440184848628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A6B7C-B56F-4AB1-9165-9230FE30221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3A4598-B0C2-4180-8F91-530ECD224F95}">
      <dgm:prSet phldrT="[Text]"/>
      <dgm:spPr/>
      <dgm:t>
        <a:bodyPr/>
        <a:lstStyle/>
        <a:p>
          <a:r>
            <a:rPr lang="en-IN" dirty="0"/>
            <a:t>Web-Scrapping</a:t>
          </a:r>
        </a:p>
      </dgm:t>
    </dgm:pt>
    <dgm:pt modelId="{AB2F9CD5-35DE-4CAD-9611-05FC0C85C1B8}" type="parTrans" cxnId="{2A1C52F3-196C-4726-B90E-C403BA99AD4F}">
      <dgm:prSet/>
      <dgm:spPr/>
      <dgm:t>
        <a:bodyPr/>
        <a:lstStyle/>
        <a:p>
          <a:endParaRPr lang="en-IN"/>
        </a:p>
      </dgm:t>
    </dgm:pt>
    <dgm:pt modelId="{8F7F051E-E3B1-4DCC-9B8D-8BABA671033E}" type="sibTrans" cxnId="{2A1C52F3-196C-4726-B90E-C403BA99AD4F}">
      <dgm:prSet/>
      <dgm:spPr/>
      <dgm:t>
        <a:bodyPr/>
        <a:lstStyle/>
        <a:p>
          <a:endParaRPr lang="en-IN"/>
        </a:p>
      </dgm:t>
    </dgm:pt>
    <dgm:pt modelId="{AA075B2A-40BF-46A9-8AD8-AFC3D0CB2F42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Python libraries (selenium)</a:t>
          </a:r>
          <a:endParaRPr lang="en-IN" sz="1800" dirty="0"/>
        </a:p>
      </dgm:t>
    </dgm:pt>
    <dgm:pt modelId="{AE2E96E6-9B42-4FE7-9BA5-0A63E1FE3C9C}" type="parTrans" cxnId="{86C1D35C-A744-4183-9F44-63D73FC446B1}">
      <dgm:prSet/>
      <dgm:spPr/>
      <dgm:t>
        <a:bodyPr/>
        <a:lstStyle/>
        <a:p>
          <a:endParaRPr lang="en-IN"/>
        </a:p>
      </dgm:t>
    </dgm:pt>
    <dgm:pt modelId="{9D0C41AA-4B3D-42AF-BCFE-CB2FD6C1A2B8}" type="sibTrans" cxnId="{86C1D35C-A744-4183-9F44-63D73FC446B1}">
      <dgm:prSet/>
      <dgm:spPr/>
      <dgm:t>
        <a:bodyPr/>
        <a:lstStyle/>
        <a:p>
          <a:endParaRPr lang="en-IN"/>
        </a:p>
      </dgm:t>
    </dgm:pt>
    <dgm:pt modelId="{F9150832-CEBF-47C9-904D-ACFAA0728A02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Python libraries(pandas, NumPy),  Excel</a:t>
          </a:r>
        </a:p>
      </dgm:t>
    </dgm:pt>
    <dgm:pt modelId="{0768E9DE-7746-4F4F-B15F-CA0E6E596DD7}" type="parTrans" cxnId="{DD5E3180-D79E-4AE2-B6AD-3B087E4D7777}">
      <dgm:prSet/>
      <dgm:spPr/>
      <dgm:t>
        <a:bodyPr/>
        <a:lstStyle/>
        <a:p>
          <a:endParaRPr lang="en-IN"/>
        </a:p>
      </dgm:t>
    </dgm:pt>
    <dgm:pt modelId="{DD003890-B3E2-4450-9220-FF23645C339C}" type="sibTrans" cxnId="{DD5E3180-D79E-4AE2-B6AD-3B087E4D7777}">
      <dgm:prSet/>
      <dgm:spPr/>
      <dgm:t>
        <a:bodyPr/>
        <a:lstStyle/>
        <a:p>
          <a:endParaRPr lang="en-IN"/>
        </a:p>
      </dgm:t>
    </dgm:pt>
    <dgm:pt modelId="{BB45526A-65D9-4E5C-9016-F43E08EBEB90}">
      <dgm:prSet phldrT="[Text]"/>
      <dgm:spPr/>
      <dgm:t>
        <a:bodyPr/>
        <a:lstStyle/>
        <a:p>
          <a:r>
            <a:rPr lang="en-IN" dirty="0"/>
            <a:t>Data Aggregation  </a:t>
          </a:r>
        </a:p>
      </dgm:t>
    </dgm:pt>
    <dgm:pt modelId="{179CCB23-09A1-489B-9C9A-63EFD9521166}" type="parTrans" cxnId="{DF99CAC9-38B3-48F8-BA6C-2E72EBE4F57A}">
      <dgm:prSet/>
      <dgm:spPr/>
      <dgm:t>
        <a:bodyPr/>
        <a:lstStyle/>
        <a:p>
          <a:endParaRPr lang="en-IN"/>
        </a:p>
      </dgm:t>
    </dgm:pt>
    <dgm:pt modelId="{62A638F4-9250-40A2-96FA-FA1180673992}" type="sibTrans" cxnId="{DF99CAC9-38B3-48F8-BA6C-2E72EBE4F57A}">
      <dgm:prSet/>
      <dgm:spPr/>
      <dgm:t>
        <a:bodyPr/>
        <a:lstStyle/>
        <a:p>
          <a:endParaRPr lang="en-IN"/>
        </a:p>
      </dgm:t>
    </dgm:pt>
    <dgm:pt modelId="{053C3629-095F-4F71-A6D4-32CAF9A3C7EB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SQL</a:t>
          </a:r>
        </a:p>
      </dgm:t>
    </dgm:pt>
    <dgm:pt modelId="{9328694F-56B4-40B6-9606-BD0058D66905}" type="parTrans" cxnId="{92972E82-F6FB-4978-9852-5E656A64DD74}">
      <dgm:prSet/>
      <dgm:spPr/>
      <dgm:t>
        <a:bodyPr/>
        <a:lstStyle/>
        <a:p>
          <a:endParaRPr lang="en-IN"/>
        </a:p>
      </dgm:t>
    </dgm:pt>
    <dgm:pt modelId="{70A1C4F9-69F9-4389-8D02-B291F040F897}" type="sibTrans" cxnId="{92972E82-F6FB-4978-9852-5E656A64DD74}">
      <dgm:prSet/>
      <dgm:spPr/>
      <dgm:t>
        <a:bodyPr/>
        <a:lstStyle/>
        <a:p>
          <a:endParaRPr lang="en-IN"/>
        </a:p>
      </dgm:t>
    </dgm:pt>
    <dgm:pt modelId="{CD6487C0-147B-471B-B1CD-1B8386FB2343}">
      <dgm:prSet phldrT="[Text]"/>
      <dgm:spPr/>
      <dgm:t>
        <a:bodyPr/>
        <a:lstStyle/>
        <a:p>
          <a:r>
            <a:rPr lang="en-IN" dirty="0"/>
            <a:t>Web Page Deployment</a:t>
          </a:r>
        </a:p>
      </dgm:t>
    </dgm:pt>
    <dgm:pt modelId="{ADB638C4-36B4-4269-BBA2-4F35E4854228}" type="parTrans" cxnId="{14FC09B2-5418-4C92-96D3-02A3836228FF}">
      <dgm:prSet/>
      <dgm:spPr/>
      <dgm:t>
        <a:bodyPr/>
        <a:lstStyle/>
        <a:p>
          <a:endParaRPr lang="en-IN"/>
        </a:p>
      </dgm:t>
    </dgm:pt>
    <dgm:pt modelId="{2D69F7A9-C702-432B-8A8A-5EF6B3BAD434}" type="sibTrans" cxnId="{14FC09B2-5418-4C92-96D3-02A3836228FF}">
      <dgm:prSet/>
      <dgm:spPr/>
      <dgm:t>
        <a:bodyPr/>
        <a:lstStyle/>
        <a:p>
          <a:endParaRPr lang="en-IN"/>
        </a:p>
      </dgm:t>
    </dgm:pt>
    <dgm:pt modelId="{2CE2CFF3-1DFF-4165-9FB5-F1673C60C2BC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HTML, CSS, Flask, Sklearn</a:t>
          </a:r>
        </a:p>
      </dgm:t>
    </dgm:pt>
    <dgm:pt modelId="{0DDD7380-9E9E-46B7-9892-23B4A734D940}" type="parTrans" cxnId="{68B14AF9-5940-48DF-98D9-93A2ADBCF8A8}">
      <dgm:prSet/>
      <dgm:spPr/>
      <dgm:t>
        <a:bodyPr/>
        <a:lstStyle/>
        <a:p>
          <a:endParaRPr lang="en-IN"/>
        </a:p>
      </dgm:t>
    </dgm:pt>
    <dgm:pt modelId="{083F22DF-725D-4B31-8D77-95B6AE91A153}" type="sibTrans" cxnId="{68B14AF9-5940-48DF-98D9-93A2ADBCF8A8}">
      <dgm:prSet/>
      <dgm:spPr/>
      <dgm:t>
        <a:bodyPr/>
        <a:lstStyle/>
        <a:p>
          <a:endParaRPr lang="en-IN"/>
        </a:p>
      </dgm:t>
    </dgm:pt>
    <dgm:pt modelId="{EBC5C5A6-A845-485F-AD2F-189DD2396D40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80BB0885-68E1-4517-A069-9B8C79DC5CBC}" type="parTrans" cxnId="{979E097E-1FE4-4907-B9B7-4BB8C78F9B19}">
      <dgm:prSet/>
      <dgm:spPr/>
      <dgm:t>
        <a:bodyPr/>
        <a:lstStyle/>
        <a:p>
          <a:endParaRPr lang="en-IN"/>
        </a:p>
      </dgm:t>
    </dgm:pt>
    <dgm:pt modelId="{A964F32C-58A0-4481-A80D-6EDFBBB77746}" type="sibTrans" cxnId="{979E097E-1FE4-4907-B9B7-4BB8C78F9B19}">
      <dgm:prSet/>
      <dgm:spPr/>
      <dgm:t>
        <a:bodyPr/>
        <a:lstStyle/>
        <a:p>
          <a:endParaRPr lang="en-IN"/>
        </a:p>
      </dgm:t>
    </dgm:pt>
    <dgm:pt modelId="{D3972F5C-9D58-4D6D-8B51-CA7838D6CA2C}" type="pres">
      <dgm:prSet presAssocID="{69FA6B7C-B56F-4AB1-9165-9230FE302213}" presName="rootnode" presStyleCnt="0">
        <dgm:presLayoutVars>
          <dgm:chMax/>
          <dgm:chPref/>
          <dgm:dir/>
          <dgm:animLvl val="lvl"/>
        </dgm:presLayoutVars>
      </dgm:prSet>
      <dgm:spPr/>
    </dgm:pt>
    <dgm:pt modelId="{CCD1AF22-B197-4D07-8838-585E7F5ED7E7}" type="pres">
      <dgm:prSet presAssocID="{663A4598-B0C2-4180-8F91-530ECD224F95}" presName="composite" presStyleCnt="0"/>
      <dgm:spPr/>
    </dgm:pt>
    <dgm:pt modelId="{51F9C997-B908-4FD6-BB8B-2594F7FF30B2}" type="pres">
      <dgm:prSet presAssocID="{663A4598-B0C2-4180-8F91-530ECD224F95}" presName="bentUpArrow1" presStyleLbl="alignImgPlace1" presStyleIdx="0" presStyleCnt="3"/>
      <dgm:spPr/>
    </dgm:pt>
    <dgm:pt modelId="{32F55D0A-CA7E-4F09-8869-37CE2ABD778F}" type="pres">
      <dgm:prSet presAssocID="{663A4598-B0C2-4180-8F91-530ECD224F9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8A5AC7D-73FC-47B4-825E-BF6669702DEF}" type="pres">
      <dgm:prSet presAssocID="{663A4598-B0C2-4180-8F91-530ECD224F95}" presName="ChildText" presStyleLbl="revTx" presStyleIdx="0" presStyleCnt="4" custScaleX="140941" custLinFactNeighborX="18436" custLinFactNeighborY="-3742">
        <dgm:presLayoutVars>
          <dgm:chMax val="0"/>
          <dgm:chPref val="0"/>
          <dgm:bulletEnabled val="1"/>
        </dgm:presLayoutVars>
      </dgm:prSet>
      <dgm:spPr/>
    </dgm:pt>
    <dgm:pt modelId="{0C47C7AE-B3ED-4FA7-97C2-FE32A847EE4F}" type="pres">
      <dgm:prSet presAssocID="{8F7F051E-E3B1-4DCC-9B8D-8BABA671033E}" presName="sibTrans" presStyleCnt="0"/>
      <dgm:spPr/>
    </dgm:pt>
    <dgm:pt modelId="{B81EEAD8-DB87-41AC-8523-E2E97A575190}" type="pres">
      <dgm:prSet presAssocID="{EBC5C5A6-A845-485F-AD2F-189DD2396D40}" presName="composite" presStyleCnt="0"/>
      <dgm:spPr/>
    </dgm:pt>
    <dgm:pt modelId="{8842151B-2427-41D7-B816-7048014AF5E8}" type="pres">
      <dgm:prSet presAssocID="{EBC5C5A6-A845-485F-AD2F-189DD2396D40}" presName="bentUpArrow1" presStyleLbl="alignImgPlace1" presStyleIdx="1" presStyleCnt="3"/>
      <dgm:spPr/>
    </dgm:pt>
    <dgm:pt modelId="{5F404D1C-4B83-4B45-94AC-970BAF2E20B7}" type="pres">
      <dgm:prSet presAssocID="{EBC5C5A6-A845-485F-AD2F-189DD2396D4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7D3DD62E-4825-43D1-BFA3-3608FEEA4F51}" type="pres">
      <dgm:prSet presAssocID="{EBC5C5A6-A845-485F-AD2F-189DD2396D40}" presName="ChildText" presStyleLbl="revTx" presStyleIdx="1" presStyleCnt="4" custScaleX="198680" custScaleY="88552" custLinFactNeighborX="50456">
        <dgm:presLayoutVars>
          <dgm:chMax val="0"/>
          <dgm:chPref val="0"/>
          <dgm:bulletEnabled val="1"/>
        </dgm:presLayoutVars>
      </dgm:prSet>
      <dgm:spPr/>
    </dgm:pt>
    <dgm:pt modelId="{90034743-0137-4647-AE51-66158A1F25BF}" type="pres">
      <dgm:prSet presAssocID="{A964F32C-58A0-4481-A80D-6EDFBBB77746}" presName="sibTrans" presStyleCnt="0"/>
      <dgm:spPr/>
    </dgm:pt>
    <dgm:pt modelId="{BF715CF2-28EF-4108-B802-D46C66801577}" type="pres">
      <dgm:prSet presAssocID="{BB45526A-65D9-4E5C-9016-F43E08EBEB90}" presName="composite" presStyleCnt="0"/>
      <dgm:spPr/>
    </dgm:pt>
    <dgm:pt modelId="{075C5795-D4F2-4C0D-83D5-6D40670E93F1}" type="pres">
      <dgm:prSet presAssocID="{BB45526A-65D9-4E5C-9016-F43E08EBEB90}" presName="bentUpArrow1" presStyleLbl="alignImgPlace1" presStyleIdx="2" presStyleCnt="3"/>
      <dgm:spPr/>
    </dgm:pt>
    <dgm:pt modelId="{BF966545-FC9D-4E03-BDFC-F3F479AB14AC}" type="pres">
      <dgm:prSet presAssocID="{BB45526A-65D9-4E5C-9016-F43E08EBEB9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10510EE-7679-4909-8A10-E135AC6F92E3}" type="pres">
      <dgm:prSet presAssocID="{BB45526A-65D9-4E5C-9016-F43E08EBEB9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52904C-A370-402E-AF31-01BE706C1E53}" type="pres">
      <dgm:prSet presAssocID="{62A638F4-9250-40A2-96FA-FA1180673992}" presName="sibTrans" presStyleCnt="0"/>
      <dgm:spPr/>
    </dgm:pt>
    <dgm:pt modelId="{616B28E6-91A8-43A6-8627-1468C348801A}" type="pres">
      <dgm:prSet presAssocID="{CD6487C0-147B-471B-B1CD-1B8386FB2343}" presName="composite" presStyleCnt="0"/>
      <dgm:spPr/>
    </dgm:pt>
    <dgm:pt modelId="{E3950829-3482-483E-8D46-B13DBEF41B1E}" type="pres">
      <dgm:prSet presAssocID="{CD6487C0-147B-471B-B1CD-1B8386FB2343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FBBDB12-6FEC-4D9F-BA36-E2D06DAC7403}" type="pres">
      <dgm:prSet presAssocID="{CD6487C0-147B-471B-B1CD-1B8386FB2343}" presName="FinalChildText" presStyleLbl="revTx" presStyleIdx="3" presStyleCnt="4" custScaleX="141071" custLinFactNeighborX="16484">
        <dgm:presLayoutVars>
          <dgm:chMax val="0"/>
          <dgm:chPref val="0"/>
          <dgm:bulletEnabled val="1"/>
        </dgm:presLayoutVars>
      </dgm:prSet>
      <dgm:spPr/>
    </dgm:pt>
  </dgm:ptLst>
  <dgm:cxnLst>
    <dgm:cxn modelId="{7E778434-55EE-4084-B014-FDD6BA7E4986}" type="presOf" srcId="{F9150832-CEBF-47C9-904D-ACFAA0728A02}" destId="{7D3DD62E-4825-43D1-BFA3-3608FEEA4F51}" srcOrd="0" destOrd="0" presId="urn:microsoft.com/office/officeart/2005/8/layout/StepDownProcess"/>
    <dgm:cxn modelId="{86C1D35C-A744-4183-9F44-63D73FC446B1}" srcId="{663A4598-B0C2-4180-8F91-530ECD224F95}" destId="{AA075B2A-40BF-46A9-8AD8-AFC3D0CB2F42}" srcOrd="0" destOrd="0" parTransId="{AE2E96E6-9B42-4FE7-9BA5-0A63E1FE3C9C}" sibTransId="{9D0C41AA-4B3D-42AF-BCFE-CB2FD6C1A2B8}"/>
    <dgm:cxn modelId="{223ABE41-C504-4C69-A99B-C3D54046D580}" type="presOf" srcId="{AA075B2A-40BF-46A9-8AD8-AFC3D0CB2F42}" destId="{F8A5AC7D-73FC-47B4-825E-BF6669702DEF}" srcOrd="0" destOrd="0" presId="urn:microsoft.com/office/officeart/2005/8/layout/StepDownProcess"/>
    <dgm:cxn modelId="{3952C467-4FDE-48EF-863A-68388CFF20DA}" type="presOf" srcId="{69FA6B7C-B56F-4AB1-9165-9230FE302213}" destId="{D3972F5C-9D58-4D6D-8B51-CA7838D6CA2C}" srcOrd="0" destOrd="0" presId="urn:microsoft.com/office/officeart/2005/8/layout/StepDownProcess"/>
    <dgm:cxn modelId="{4D1E3477-F5F7-4C37-8271-E53D15A3022E}" type="presOf" srcId="{EBC5C5A6-A845-485F-AD2F-189DD2396D40}" destId="{5F404D1C-4B83-4B45-94AC-970BAF2E20B7}" srcOrd="0" destOrd="0" presId="urn:microsoft.com/office/officeart/2005/8/layout/StepDownProcess"/>
    <dgm:cxn modelId="{979E097E-1FE4-4907-B9B7-4BB8C78F9B19}" srcId="{69FA6B7C-B56F-4AB1-9165-9230FE302213}" destId="{EBC5C5A6-A845-485F-AD2F-189DD2396D40}" srcOrd="1" destOrd="0" parTransId="{80BB0885-68E1-4517-A069-9B8C79DC5CBC}" sibTransId="{A964F32C-58A0-4481-A80D-6EDFBBB77746}"/>
    <dgm:cxn modelId="{DD5E3180-D79E-4AE2-B6AD-3B087E4D7777}" srcId="{EBC5C5A6-A845-485F-AD2F-189DD2396D40}" destId="{F9150832-CEBF-47C9-904D-ACFAA0728A02}" srcOrd="0" destOrd="0" parTransId="{0768E9DE-7746-4F4F-B15F-CA0E6E596DD7}" sibTransId="{DD003890-B3E2-4450-9220-FF23645C339C}"/>
    <dgm:cxn modelId="{92972E82-F6FB-4978-9852-5E656A64DD74}" srcId="{BB45526A-65D9-4E5C-9016-F43E08EBEB90}" destId="{053C3629-095F-4F71-A6D4-32CAF9A3C7EB}" srcOrd="0" destOrd="0" parTransId="{9328694F-56B4-40B6-9606-BD0058D66905}" sibTransId="{70A1C4F9-69F9-4389-8D02-B291F040F897}"/>
    <dgm:cxn modelId="{D1B69BA2-A598-4789-AFB8-2556EE5D8D14}" type="presOf" srcId="{2CE2CFF3-1DFF-4165-9FB5-F1673C60C2BC}" destId="{FFBBDB12-6FEC-4D9F-BA36-E2D06DAC7403}" srcOrd="0" destOrd="0" presId="urn:microsoft.com/office/officeart/2005/8/layout/StepDownProcess"/>
    <dgm:cxn modelId="{CE1EAFA2-0506-4A1F-B2F3-7818998F3800}" type="presOf" srcId="{663A4598-B0C2-4180-8F91-530ECD224F95}" destId="{32F55D0A-CA7E-4F09-8869-37CE2ABD778F}" srcOrd="0" destOrd="0" presId="urn:microsoft.com/office/officeart/2005/8/layout/StepDownProcess"/>
    <dgm:cxn modelId="{A21E7DAA-EDE2-4213-B779-488F2E179593}" type="presOf" srcId="{BB45526A-65D9-4E5C-9016-F43E08EBEB90}" destId="{BF966545-FC9D-4E03-BDFC-F3F479AB14AC}" srcOrd="0" destOrd="0" presId="urn:microsoft.com/office/officeart/2005/8/layout/StepDownProcess"/>
    <dgm:cxn modelId="{09D5CDAD-DD66-48AC-A2C0-F151B297F10E}" type="presOf" srcId="{053C3629-095F-4F71-A6D4-32CAF9A3C7EB}" destId="{510510EE-7679-4909-8A10-E135AC6F92E3}" srcOrd="0" destOrd="0" presId="urn:microsoft.com/office/officeart/2005/8/layout/StepDownProcess"/>
    <dgm:cxn modelId="{14FC09B2-5418-4C92-96D3-02A3836228FF}" srcId="{69FA6B7C-B56F-4AB1-9165-9230FE302213}" destId="{CD6487C0-147B-471B-B1CD-1B8386FB2343}" srcOrd="3" destOrd="0" parTransId="{ADB638C4-36B4-4269-BBA2-4F35E4854228}" sibTransId="{2D69F7A9-C702-432B-8A8A-5EF6B3BAD434}"/>
    <dgm:cxn modelId="{DF99CAC9-38B3-48F8-BA6C-2E72EBE4F57A}" srcId="{69FA6B7C-B56F-4AB1-9165-9230FE302213}" destId="{BB45526A-65D9-4E5C-9016-F43E08EBEB90}" srcOrd="2" destOrd="0" parTransId="{179CCB23-09A1-489B-9C9A-63EFD9521166}" sibTransId="{62A638F4-9250-40A2-96FA-FA1180673992}"/>
    <dgm:cxn modelId="{BF93F0E2-AFFC-41DD-8F7E-4D3784CBA029}" type="presOf" srcId="{CD6487C0-147B-471B-B1CD-1B8386FB2343}" destId="{E3950829-3482-483E-8D46-B13DBEF41B1E}" srcOrd="0" destOrd="0" presId="urn:microsoft.com/office/officeart/2005/8/layout/StepDownProcess"/>
    <dgm:cxn modelId="{2A1C52F3-196C-4726-B90E-C403BA99AD4F}" srcId="{69FA6B7C-B56F-4AB1-9165-9230FE302213}" destId="{663A4598-B0C2-4180-8F91-530ECD224F95}" srcOrd="0" destOrd="0" parTransId="{AB2F9CD5-35DE-4CAD-9611-05FC0C85C1B8}" sibTransId="{8F7F051E-E3B1-4DCC-9B8D-8BABA671033E}"/>
    <dgm:cxn modelId="{68B14AF9-5940-48DF-98D9-93A2ADBCF8A8}" srcId="{CD6487C0-147B-471B-B1CD-1B8386FB2343}" destId="{2CE2CFF3-1DFF-4165-9FB5-F1673C60C2BC}" srcOrd="0" destOrd="0" parTransId="{0DDD7380-9E9E-46B7-9892-23B4A734D940}" sibTransId="{083F22DF-725D-4B31-8D77-95B6AE91A153}"/>
    <dgm:cxn modelId="{0BD682BE-4061-4B57-8441-8062097DFFB0}" type="presParOf" srcId="{D3972F5C-9D58-4D6D-8B51-CA7838D6CA2C}" destId="{CCD1AF22-B197-4D07-8838-585E7F5ED7E7}" srcOrd="0" destOrd="0" presId="urn:microsoft.com/office/officeart/2005/8/layout/StepDownProcess"/>
    <dgm:cxn modelId="{09543CBD-3CF1-480C-8D07-EDDFA798F732}" type="presParOf" srcId="{CCD1AF22-B197-4D07-8838-585E7F5ED7E7}" destId="{51F9C997-B908-4FD6-BB8B-2594F7FF30B2}" srcOrd="0" destOrd="0" presId="urn:microsoft.com/office/officeart/2005/8/layout/StepDownProcess"/>
    <dgm:cxn modelId="{3380189F-FD07-4814-99BD-226886E28743}" type="presParOf" srcId="{CCD1AF22-B197-4D07-8838-585E7F5ED7E7}" destId="{32F55D0A-CA7E-4F09-8869-37CE2ABD778F}" srcOrd="1" destOrd="0" presId="urn:microsoft.com/office/officeart/2005/8/layout/StepDownProcess"/>
    <dgm:cxn modelId="{2604DFEE-2275-4FDE-81F0-7ABA72BCC5EF}" type="presParOf" srcId="{CCD1AF22-B197-4D07-8838-585E7F5ED7E7}" destId="{F8A5AC7D-73FC-47B4-825E-BF6669702DEF}" srcOrd="2" destOrd="0" presId="urn:microsoft.com/office/officeart/2005/8/layout/StepDownProcess"/>
    <dgm:cxn modelId="{E0259071-A546-45FB-9323-F03625B9EC1E}" type="presParOf" srcId="{D3972F5C-9D58-4D6D-8B51-CA7838D6CA2C}" destId="{0C47C7AE-B3ED-4FA7-97C2-FE32A847EE4F}" srcOrd="1" destOrd="0" presId="urn:microsoft.com/office/officeart/2005/8/layout/StepDownProcess"/>
    <dgm:cxn modelId="{CC94AEE5-98A3-4826-A92B-FB85B1AA108E}" type="presParOf" srcId="{D3972F5C-9D58-4D6D-8B51-CA7838D6CA2C}" destId="{B81EEAD8-DB87-41AC-8523-E2E97A575190}" srcOrd="2" destOrd="0" presId="urn:microsoft.com/office/officeart/2005/8/layout/StepDownProcess"/>
    <dgm:cxn modelId="{DC31F12B-B822-4347-B1D6-B450CD7663E6}" type="presParOf" srcId="{B81EEAD8-DB87-41AC-8523-E2E97A575190}" destId="{8842151B-2427-41D7-B816-7048014AF5E8}" srcOrd="0" destOrd="0" presId="urn:microsoft.com/office/officeart/2005/8/layout/StepDownProcess"/>
    <dgm:cxn modelId="{8E3C06BD-8D4A-4B3B-8810-808D5E522C29}" type="presParOf" srcId="{B81EEAD8-DB87-41AC-8523-E2E97A575190}" destId="{5F404D1C-4B83-4B45-94AC-970BAF2E20B7}" srcOrd="1" destOrd="0" presId="urn:microsoft.com/office/officeart/2005/8/layout/StepDownProcess"/>
    <dgm:cxn modelId="{D90B940C-23F7-4AD5-B379-81A48CC1FF62}" type="presParOf" srcId="{B81EEAD8-DB87-41AC-8523-E2E97A575190}" destId="{7D3DD62E-4825-43D1-BFA3-3608FEEA4F51}" srcOrd="2" destOrd="0" presId="urn:microsoft.com/office/officeart/2005/8/layout/StepDownProcess"/>
    <dgm:cxn modelId="{B93C204C-C834-499B-A531-7A5A5DE6A973}" type="presParOf" srcId="{D3972F5C-9D58-4D6D-8B51-CA7838D6CA2C}" destId="{90034743-0137-4647-AE51-66158A1F25BF}" srcOrd="3" destOrd="0" presId="urn:microsoft.com/office/officeart/2005/8/layout/StepDownProcess"/>
    <dgm:cxn modelId="{2C062DF8-53DB-4A12-B147-FE6DBE5DE8AA}" type="presParOf" srcId="{D3972F5C-9D58-4D6D-8B51-CA7838D6CA2C}" destId="{BF715CF2-28EF-4108-B802-D46C66801577}" srcOrd="4" destOrd="0" presId="urn:microsoft.com/office/officeart/2005/8/layout/StepDownProcess"/>
    <dgm:cxn modelId="{183B6C89-9B6B-4796-A7EB-45E8024FAB07}" type="presParOf" srcId="{BF715CF2-28EF-4108-B802-D46C66801577}" destId="{075C5795-D4F2-4C0D-83D5-6D40670E93F1}" srcOrd="0" destOrd="0" presId="urn:microsoft.com/office/officeart/2005/8/layout/StepDownProcess"/>
    <dgm:cxn modelId="{9C66A3A8-8F04-49C3-BBE7-27D070622F74}" type="presParOf" srcId="{BF715CF2-28EF-4108-B802-D46C66801577}" destId="{BF966545-FC9D-4E03-BDFC-F3F479AB14AC}" srcOrd="1" destOrd="0" presId="urn:microsoft.com/office/officeart/2005/8/layout/StepDownProcess"/>
    <dgm:cxn modelId="{30241488-5A45-4EB9-AFC9-21394E8315AC}" type="presParOf" srcId="{BF715CF2-28EF-4108-B802-D46C66801577}" destId="{510510EE-7679-4909-8A10-E135AC6F92E3}" srcOrd="2" destOrd="0" presId="urn:microsoft.com/office/officeart/2005/8/layout/StepDownProcess"/>
    <dgm:cxn modelId="{9FE3384B-02D9-41D0-BDD4-31E37A621834}" type="presParOf" srcId="{D3972F5C-9D58-4D6D-8B51-CA7838D6CA2C}" destId="{DE52904C-A370-402E-AF31-01BE706C1E53}" srcOrd="5" destOrd="0" presId="urn:microsoft.com/office/officeart/2005/8/layout/StepDownProcess"/>
    <dgm:cxn modelId="{E014BF5F-D318-4FF7-8114-A9664C776349}" type="presParOf" srcId="{D3972F5C-9D58-4D6D-8B51-CA7838D6CA2C}" destId="{616B28E6-91A8-43A6-8627-1468C348801A}" srcOrd="6" destOrd="0" presId="urn:microsoft.com/office/officeart/2005/8/layout/StepDownProcess"/>
    <dgm:cxn modelId="{6A8387BB-CFA6-44FC-8893-A32941A16713}" type="presParOf" srcId="{616B28E6-91A8-43A6-8627-1468C348801A}" destId="{E3950829-3482-483E-8D46-B13DBEF41B1E}" srcOrd="0" destOrd="0" presId="urn:microsoft.com/office/officeart/2005/8/layout/StepDownProcess"/>
    <dgm:cxn modelId="{157BF100-5479-46BD-811C-4A1F5B02CB03}" type="presParOf" srcId="{616B28E6-91A8-43A6-8627-1468C348801A}" destId="{FFBBDB12-6FEC-4D9F-BA36-E2D06DAC740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9C997-B908-4FD6-BB8B-2594F7FF30B2}">
      <dsp:nvSpPr>
        <dsp:cNvPr id="0" name=""/>
        <dsp:cNvSpPr/>
      </dsp:nvSpPr>
      <dsp:spPr>
        <a:xfrm rot="5400000">
          <a:off x="763770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55D0A-CA7E-4F09-8869-37CE2ABD778F}">
      <dsp:nvSpPr>
        <dsp:cNvPr id="0" name=""/>
        <dsp:cNvSpPr/>
      </dsp:nvSpPr>
      <dsp:spPr>
        <a:xfrm>
          <a:off x="488198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Web-Scrapping</a:t>
          </a:r>
        </a:p>
      </dsp:txBody>
      <dsp:txXfrm>
        <a:off x="548039" y="91201"/>
        <a:ext cx="1631284" cy="1105937"/>
      </dsp:txXfrm>
    </dsp:sp>
    <dsp:sp modelId="{F8A5AC7D-73FC-47B4-825E-BF6669702DEF}">
      <dsp:nvSpPr>
        <dsp:cNvPr id="0" name=""/>
        <dsp:cNvSpPr/>
      </dsp:nvSpPr>
      <dsp:spPr>
        <a:xfrm>
          <a:off x="2213256" y="111182"/>
          <a:ext cx="1794864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 libraries (selenium)</a:t>
          </a:r>
          <a:endParaRPr lang="en-IN" sz="1800" kern="1200" dirty="0"/>
        </a:p>
      </dsp:txBody>
      <dsp:txXfrm>
        <a:off x="2213256" y="111182"/>
        <a:ext cx="1794864" cy="990600"/>
      </dsp:txXfrm>
    </dsp:sp>
    <dsp:sp modelId="{8842151B-2427-41D7-B816-7048014AF5E8}">
      <dsp:nvSpPr>
        <dsp:cNvPr id="0" name=""/>
        <dsp:cNvSpPr/>
      </dsp:nvSpPr>
      <dsp:spPr>
        <a:xfrm rot="5400000">
          <a:off x="2340638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04D1C-4B83-4B45-94AC-970BAF2E20B7}">
      <dsp:nvSpPr>
        <dsp:cNvPr id="0" name=""/>
        <dsp:cNvSpPr/>
      </dsp:nvSpPr>
      <dsp:spPr>
        <a:xfrm>
          <a:off x="2065066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Cleaning</a:t>
          </a:r>
        </a:p>
      </dsp:txBody>
      <dsp:txXfrm>
        <a:off x="2124907" y="1467976"/>
        <a:ext cx="1631284" cy="1105937"/>
      </dsp:txXfrm>
    </dsp:sp>
    <dsp:sp modelId="{7D3DD62E-4825-43D1-BFA3-3608FEEA4F51}">
      <dsp:nvSpPr>
        <dsp:cNvPr id="0" name=""/>
        <dsp:cNvSpPr/>
      </dsp:nvSpPr>
      <dsp:spPr>
        <a:xfrm>
          <a:off x="3830245" y="1581728"/>
          <a:ext cx="2530162" cy="877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 libraries(pandas, NumPy),  Excel</a:t>
          </a:r>
        </a:p>
      </dsp:txBody>
      <dsp:txXfrm>
        <a:off x="3830245" y="1581728"/>
        <a:ext cx="2530162" cy="877196"/>
      </dsp:txXfrm>
    </dsp:sp>
    <dsp:sp modelId="{075C5795-D4F2-4C0D-83D5-6D40670E93F1}">
      <dsp:nvSpPr>
        <dsp:cNvPr id="0" name=""/>
        <dsp:cNvSpPr/>
      </dsp:nvSpPr>
      <dsp:spPr>
        <a:xfrm rot="5400000">
          <a:off x="391750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66545-FC9D-4E03-BDFC-F3F479AB14AC}">
      <dsp:nvSpPr>
        <dsp:cNvPr id="0" name=""/>
        <dsp:cNvSpPr/>
      </dsp:nvSpPr>
      <dsp:spPr>
        <a:xfrm>
          <a:off x="3641935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Aggregation  </a:t>
          </a:r>
        </a:p>
      </dsp:txBody>
      <dsp:txXfrm>
        <a:off x="3701776" y="2844752"/>
        <a:ext cx="1631284" cy="1105937"/>
      </dsp:txXfrm>
    </dsp:sp>
    <dsp:sp modelId="{510510EE-7679-4909-8A10-E135AC6F92E3}">
      <dsp:nvSpPr>
        <dsp:cNvPr id="0" name=""/>
        <dsp:cNvSpPr/>
      </dsp:nvSpPr>
      <dsp:spPr>
        <a:xfrm>
          <a:off x="5392901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SQL</a:t>
          </a:r>
        </a:p>
      </dsp:txBody>
      <dsp:txXfrm>
        <a:off x="5392901" y="2901802"/>
        <a:ext cx="1273486" cy="990600"/>
      </dsp:txXfrm>
    </dsp:sp>
    <dsp:sp modelId="{E3950829-3482-483E-8D46-B13DBEF41B1E}">
      <dsp:nvSpPr>
        <dsp:cNvPr id="0" name=""/>
        <dsp:cNvSpPr/>
      </dsp:nvSpPr>
      <dsp:spPr>
        <a:xfrm>
          <a:off x="5218803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Web Page Deployment</a:t>
          </a:r>
        </a:p>
      </dsp:txBody>
      <dsp:txXfrm>
        <a:off x="5278644" y="4221527"/>
        <a:ext cx="1631284" cy="1105937"/>
      </dsp:txXfrm>
    </dsp:sp>
    <dsp:sp modelId="{FFBBDB12-6FEC-4D9F-BA36-E2D06DAC7403}">
      <dsp:nvSpPr>
        <dsp:cNvPr id="0" name=""/>
        <dsp:cNvSpPr/>
      </dsp:nvSpPr>
      <dsp:spPr>
        <a:xfrm>
          <a:off x="6918174" y="4278577"/>
          <a:ext cx="1796519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HTML, CSS, Flask, Sklearn</a:t>
          </a:r>
        </a:p>
      </dsp:txBody>
      <dsp:txXfrm>
        <a:off x="6918174" y="4278577"/>
        <a:ext cx="1796519" cy="99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6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1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1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1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5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5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0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1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9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7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3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35D64B-9C33-467B-ACDB-37B1799EFB7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1D96070-4FD3-4F51-A1F7-E448C2851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47D-0A0B-4B2C-A59F-13108929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2697" y="2217365"/>
            <a:ext cx="11800702" cy="735900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Delivery</a:t>
            </a:r>
            <a:br>
              <a:rPr lang="en-IN" sz="6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</a:t>
            </a:r>
            <a:endParaRPr lang="en-IN" sz="6000" b="1" u="sng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9FC16-B144-4E4F-A32A-534DD33E800C}"/>
              </a:ext>
            </a:extLst>
          </p:cNvPr>
          <p:cNvSpPr txBox="1"/>
          <p:nvPr/>
        </p:nvSpPr>
        <p:spPr>
          <a:xfrm>
            <a:off x="8884925" y="4980409"/>
            <a:ext cx="23753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Reema Sharma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Mohit Nakade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Deepanshu Singh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Dipanjan Maity</a:t>
            </a:r>
          </a:p>
        </p:txBody>
      </p:sp>
    </p:spTree>
    <p:extLst>
      <p:ext uri="{BB962C8B-B14F-4D97-AF65-F5344CB8AC3E}">
        <p14:creationId xmlns:p14="http://schemas.microsoft.com/office/powerpoint/2010/main" val="204130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28D9-8A04-478C-A892-61130DE5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54" y="2091982"/>
            <a:ext cx="10018713" cy="175259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46749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E3C5-DAC1-452D-846C-6815925F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162907"/>
            <a:ext cx="10018713" cy="1752599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81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93F861-7896-4CEC-9E80-2CA5DCAE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897" y="402720"/>
            <a:ext cx="4568767" cy="132588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54A40-C14B-47DA-8F4E-4DD681A9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8" y="1841157"/>
            <a:ext cx="10922804" cy="253471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 data from food delivery platform </a:t>
            </a:r>
            <a:r>
              <a:rPr lang="en-US" sz="2800" dirty="0">
                <a:solidFill>
                  <a:srgbClr val="EB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Zomato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working of various restaurants under Zomato food and predicting/recommending the best cuisine, to your nearby location with an affordable price.</a:t>
            </a:r>
          </a:p>
        </p:txBody>
      </p:sp>
    </p:spTree>
    <p:extLst>
      <p:ext uri="{BB962C8B-B14F-4D97-AF65-F5344CB8AC3E}">
        <p14:creationId xmlns:p14="http://schemas.microsoft.com/office/powerpoint/2010/main" val="8127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836F78-FB8E-43A1-BC9C-EFDE481F0F45}"/>
              </a:ext>
            </a:extLst>
          </p:cNvPr>
          <p:cNvSpPr txBox="1">
            <a:spLocks/>
          </p:cNvSpPr>
          <p:nvPr/>
        </p:nvSpPr>
        <p:spPr>
          <a:xfrm>
            <a:off x="1891614" y="135986"/>
            <a:ext cx="7543800" cy="9390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Technology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1B648C-78B8-4632-9C20-2857FE492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308838"/>
              </p:ext>
            </p:extLst>
          </p:nvPr>
        </p:nvGraphicFramePr>
        <p:xfrm>
          <a:off x="1307414" y="1075038"/>
          <a:ext cx="89929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85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D947-BC29-4EA8-A062-016BE14F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149" y="219234"/>
            <a:ext cx="8695503" cy="9271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2E5DC-2B4F-4A98-9F7F-F59133F5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62" y="3662904"/>
            <a:ext cx="3554276" cy="123398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55E041-D050-4E4B-9B85-2F5729A44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454C1F-F6F4-453F-B816-DABE78BA5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907200"/>
            <a:ext cx="1695450" cy="169545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E2F902-BA81-4919-ACBC-A03CCB9F7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4904" y="1801269"/>
            <a:ext cx="4483082" cy="788653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Area-wise distribution of 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6AC653-8724-4823-905A-DE451486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1687" y="3138604"/>
            <a:ext cx="4257356" cy="74099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Cheapest and Expensive restaurant   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based on  cuisine and area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EE457-2B8B-4EC6-862E-6E679E269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8761" y="3073167"/>
            <a:ext cx="885851" cy="939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C6C051-CD02-40D7-8E32-46FC7344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9701" y="4339204"/>
            <a:ext cx="4257356" cy="80205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Delivery reviews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A65D63-4FC5-4A5A-928B-99BBB368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0574" y="4259070"/>
            <a:ext cx="939800" cy="939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E17BAE-97D2-4305-89B0-B68DE606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6326" y="1821927"/>
            <a:ext cx="3660775" cy="74099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Suitable location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D4AF2C-C662-4898-A8FF-88CDBB660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890" y="3194601"/>
            <a:ext cx="3797437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 for each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cuisine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DB9CF9-ED83-4627-8643-160CF44BD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9121" y="3073167"/>
            <a:ext cx="939800" cy="939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7FBF284-A04B-46AA-8E2C-B54DC7BC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069" y="4511656"/>
            <a:ext cx="4165892" cy="76443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 having  less rated restaurant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3626F3-B645-4FD3-8E63-FD2A88DF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7306" y="4450576"/>
            <a:ext cx="845309" cy="8199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735480-4998-4090-884B-B49DB4EF2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9901" y="1749523"/>
            <a:ext cx="939800" cy="939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148081-E859-475D-83CA-659852B22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7306" y="1769734"/>
            <a:ext cx="885851" cy="939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6794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C976-9A41-4653-B78F-9E786B5E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7" y="276366"/>
            <a:ext cx="9618794" cy="814832"/>
          </a:xfrm>
        </p:spPr>
        <p:txBody>
          <a:bodyPr>
            <a:noAutofit/>
          </a:bodyPr>
          <a:lstStyle/>
          <a:p>
            <a:pPr algn="l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Area-wise distribution of Restaurants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B33DB9-3616-418B-BACD-49EEFB46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80" y="1881419"/>
            <a:ext cx="4385689" cy="3649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number of restaurants are in location Indiranagar and Basavanagudi, where Indiranagar has 91 restaurants and Basavanagudi has 55 restaurants.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restaurants are in location Kalyan Nagar, Bansawandi, Nexus and Banashankari etc where they have only 1 restaurant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45F199-7960-478C-8D64-8E9300206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916680"/>
              </p:ext>
            </p:extLst>
          </p:nvPr>
        </p:nvGraphicFramePr>
        <p:xfrm>
          <a:off x="5282990" y="884935"/>
          <a:ext cx="6642404" cy="5436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8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765A-4D4A-44A9-AFDD-8A211231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35" y="386510"/>
            <a:ext cx="11595958" cy="62324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Cheapest and Expensive restaurant based on Cuisine and Location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457AD7-0922-43B8-A2AC-62045061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35" y="2035286"/>
            <a:ext cx="4345776" cy="4124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restaurant is Basaveshwar Khanavali where price for one is up to 700 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across various restaurants such as rollsking was </a:t>
            </a:r>
            <a:r>
              <a:rPr lang="en-IN" sz="1600" dirty="0">
                <a:solidFill>
                  <a:srgbClr val="BDC1C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price was 50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across variety of restaurants such 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Gourmet Ice Cream Cakes By Baskin Robbins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40B374-9D7B-413C-A8E3-F1D1035818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222048"/>
              </p:ext>
            </p:extLst>
          </p:nvPr>
        </p:nvGraphicFramePr>
        <p:xfrm>
          <a:off x="4534930" y="1569308"/>
          <a:ext cx="7402709" cy="49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56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EC50-2CE9-46BE-8260-A053C6E8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74492"/>
            <a:ext cx="10018713" cy="8509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reviews</a:t>
            </a:r>
            <a:br>
              <a:rPr lang="en-US" sz="4400" b="1" dirty="0"/>
            </a:br>
            <a:endParaRPr lang="en-IN" sz="44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193361-5C4E-429F-BC37-0CEC7674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49" y="4804460"/>
            <a:ext cx="10846191" cy="1856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with highest delivery reviews indicate that they are better performing in delivering food while keeping the customer acquisition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restaurants with lower review count, may have a problem with keeping up the delivery or overall the satisfaction of food is not up to the mark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BF4D32-1633-44CE-87AA-36437B9B8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014566"/>
              </p:ext>
            </p:extLst>
          </p:nvPr>
        </p:nvGraphicFramePr>
        <p:xfrm>
          <a:off x="281354" y="900332"/>
          <a:ext cx="11605846" cy="3904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049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744-8B8C-422C-B44C-69A571E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6548" y="0"/>
            <a:ext cx="12998548" cy="858129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estaurant for each type of cuisine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CF8386-9A90-4A01-B48B-5959C6A8FE44}"/>
              </a:ext>
            </a:extLst>
          </p:cNvPr>
          <p:cNvSpPr txBox="1">
            <a:spLocks/>
          </p:cNvSpPr>
          <p:nvPr/>
        </p:nvSpPr>
        <p:spPr>
          <a:xfrm>
            <a:off x="801859" y="4495799"/>
            <a:ext cx="10522634" cy="214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analysis helps us understand that beverages has the highest number of restaurants, followed by North Indian food.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Where's Afghan, Konkan and Maharashtrian food restaurants are few as compared to other restaurants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5677CA-4D1D-4885-958B-831379237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595671"/>
              </p:ext>
            </p:extLst>
          </p:nvPr>
        </p:nvGraphicFramePr>
        <p:xfrm>
          <a:off x="220393" y="1055076"/>
          <a:ext cx="11652739" cy="3601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54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E92E-18A8-4F31-B4AD-C00FF928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09" y="0"/>
            <a:ext cx="12550985" cy="1208276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 having  less rated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9D74-40C3-405B-BBBA-3FF9ACBE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5031496"/>
            <a:ext cx="11296357" cy="182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Jayanagar has the highest number of restaurants where  rating is below than 3.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Vasanth Nagar and Koramangala 7th Block has 40% of restaurants which are less rated.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516B5B-4CFA-4C3C-B7C7-85C09F476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925849"/>
              </p:ext>
            </p:extLst>
          </p:nvPr>
        </p:nvGraphicFramePr>
        <p:xfrm>
          <a:off x="1828800" y="1115240"/>
          <a:ext cx="8271803" cy="3916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731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610</TotalTime>
  <Words>385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Rockwell</vt:lpstr>
      <vt:lpstr>Rockwell Condensed</vt:lpstr>
      <vt:lpstr>Times New Roman</vt:lpstr>
      <vt:lpstr>Wingdings</vt:lpstr>
      <vt:lpstr>Wood Type</vt:lpstr>
      <vt:lpstr>Food Delivery  Recommendation </vt:lpstr>
      <vt:lpstr>Objective</vt:lpstr>
      <vt:lpstr>PowerPoint Presentation</vt:lpstr>
      <vt:lpstr>Overview of PROJECT </vt:lpstr>
      <vt:lpstr>Area-wise distribution of Restaurants</vt:lpstr>
      <vt:lpstr>Cheapest and Expensive restaurant based on Cuisine and Location</vt:lpstr>
      <vt:lpstr>Delivery reviews </vt:lpstr>
      <vt:lpstr>      Restaurant for each type of cuisine</vt:lpstr>
      <vt:lpstr>Locations having  less rated restaurant</vt:lpstr>
      <vt:lpstr>Challenges Faced &amp;  Learnings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Exploratory Data Analysis</dc:title>
  <dc:creator>deepanshu Singh</dc:creator>
  <cp:lastModifiedBy>deepanshu Singh</cp:lastModifiedBy>
  <cp:revision>64</cp:revision>
  <dcterms:created xsi:type="dcterms:W3CDTF">2022-09-11T14:44:56Z</dcterms:created>
  <dcterms:modified xsi:type="dcterms:W3CDTF">2022-11-15T13:36:12Z</dcterms:modified>
</cp:coreProperties>
</file>