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86" r:id="rId3"/>
    <p:sldId id="257" r:id="rId4"/>
    <p:sldId id="287" r:id="rId5"/>
    <p:sldId id="28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7CC073-2EA8-7C2E-6F2C-DD121A24C677}"/>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C26F2027-0CC1-5991-D0AE-711CC820ACC4}"/>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27AE59-1F31-4B46-AA8C-9D2F38320B10}" type="datetime1">
              <a:rPr lang="en-US" sz="1200" b="0" i="0" u="none" strike="noStrike" kern="1200" cap="none" spc="0" baseline="0">
                <a:solidFill>
                  <a:srgbClr val="000000"/>
                </a:solidFill>
                <a:uFillTx/>
                <a:latin typeface="Calibri"/>
              </a:rPr>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t>2/20/2024</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9F6BD8A5-1B62-C4B3-0CB7-206C74454693}"/>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55E43FFB-845D-CE98-3E7A-9A0856CB46F6}"/>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6720B61-A1F6-4A2F-BD61-03003955984B}"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92137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AD8C77-AD25-9455-13F3-2ABFABB039F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5DF59E13-B5F9-CE86-C214-F3374B474BB8}"/>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9E4752A-071C-4B40-A587-3074FE6AFE46}" type="datetime1">
              <a:rPr lang="en-US"/>
              <a:pPr lvl="0"/>
              <a:t>2/20/2024</a:t>
            </a:fld>
            <a:endParaRPr lang="en-US"/>
          </a:p>
        </p:txBody>
      </p:sp>
      <p:sp>
        <p:nvSpPr>
          <p:cNvPr id="4" name="Slide Image Placeholder 3">
            <a:extLst>
              <a:ext uri="{FF2B5EF4-FFF2-40B4-BE49-F238E27FC236}">
                <a16:creationId xmlns:a16="http://schemas.microsoft.com/office/drawing/2014/main" id="{1DA5EDB9-CA5A-F0C7-5EAB-0B063E1B93DB}"/>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0FC132E-D249-C770-6D94-85756DED807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7706739-82E0-3D2D-343D-5667D3DE95AD}"/>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EB0F0EB5-D7C7-CF0C-FA76-99110F8A5BD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A4B1BE86-7E86-4C0D-83F7-27F7E572E6A1}" type="slidenum">
              <a:t>‹#›</a:t>
            </a:fld>
            <a:endParaRPr lang="en-US"/>
          </a:p>
        </p:txBody>
      </p:sp>
    </p:spTree>
    <p:extLst>
      <p:ext uri="{BB962C8B-B14F-4D97-AF65-F5344CB8AC3E}">
        <p14:creationId xmlns:p14="http://schemas.microsoft.com/office/powerpoint/2010/main" val="25062679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0A22E"/>
        </a:solid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A031012-0921-B6CA-85DA-9E354A7A7723}"/>
              </a:ext>
            </a:extLst>
          </p:cNvPr>
          <p:cNvSpPr/>
          <p:nvPr/>
        </p:nvSpPr>
        <p:spPr>
          <a:xfrm>
            <a:off x="0" y="0"/>
            <a:ext cx="12191996" cy="6858000"/>
          </a:xfrm>
          <a:prstGeom prst="rect">
            <a:avLst/>
          </a:prstGeom>
          <a:solidFill>
            <a:srgbClr val="F0A2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665B980F-382E-93B8-AC14-61DFD704CE83}"/>
              </a:ext>
            </a:extLst>
          </p:cNvPr>
          <p:cNvSpPr txBox="1">
            <a:spLocks noGrp="1"/>
          </p:cNvSpPr>
          <p:nvPr>
            <p:ph type="ctrTitle"/>
          </p:nvPr>
        </p:nvSpPr>
        <p:spPr>
          <a:xfrm>
            <a:off x="603504" y="770464"/>
            <a:ext cx="10782303" cy="3352803"/>
          </a:xfrm>
        </p:spPr>
        <p:txBody>
          <a:bodyPr anchor="b">
            <a:noAutofit/>
          </a:bodyPr>
          <a:lstStyle>
            <a:lvl1pPr>
              <a:lnSpc>
                <a:spcPct val="80000"/>
              </a:lnSpc>
              <a:defRPr sz="8800">
                <a:solidFill>
                  <a:srgbClr val="FFFFFF"/>
                </a:solidFill>
              </a:defRPr>
            </a:lvl1pPr>
          </a:lstStyle>
          <a:p>
            <a:pPr lvl="0"/>
            <a:r>
              <a:rPr lang="en-US"/>
              <a:t>Click to edit Master title style</a:t>
            </a:r>
          </a:p>
        </p:txBody>
      </p:sp>
      <p:sp>
        <p:nvSpPr>
          <p:cNvPr id="4" name="Subtitle 2">
            <a:extLst>
              <a:ext uri="{FF2B5EF4-FFF2-40B4-BE49-F238E27FC236}">
                <a16:creationId xmlns:a16="http://schemas.microsoft.com/office/drawing/2014/main" id="{5301D1A9-9F8B-195A-1064-791E6CD2AC67}"/>
              </a:ext>
            </a:extLst>
          </p:cNvPr>
          <p:cNvSpPr txBox="1">
            <a:spLocks noGrp="1"/>
          </p:cNvSpPr>
          <p:nvPr>
            <p:ph type="subTitle" idx="1"/>
          </p:nvPr>
        </p:nvSpPr>
        <p:spPr>
          <a:xfrm>
            <a:off x="667512" y="4206880"/>
            <a:ext cx="9228197" cy="1645920"/>
          </a:xfrm>
        </p:spPr>
        <p:txBody>
          <a:bodyPr/>
          <a:lstStyle>
            <a:lvl1pPr marL="0" indent="0">
              <a:buNone/>
              <a:defRPr sz="3200"/>
            </a:lvl1pPr>
          </a:lstStyle>
          <a:p>
            <a:pPr lvl="0"/>
            <a:r>
              <a:rPr lang="en-US"/>
              <a:t>Click to edit Master subtitle style</a:t>
            </a:r>
          </a:p>
        </p:txBody>
      </p:sp>
      <p:sp>
        <p:nvSpPr>
          <p:cNvPr id="5" name="Date Placeholder 6">
            <a:extLst>
              <a:ext uri="{FF2B5EF4-FFF2-40B4-BE49-F238E27FC236}">
                <a16:creationId xmlns:a16="http://schemas.microsoft.com/office/drawing/2014/main" id="{434AAE15-569F-03FA-B5CC-B4C5ABC71CFF}"/>
              </a:ext>
            </a:extLst>
          </p:cNvPr>
          <p:cNvSpPr txBox="1">
            <a:spLocks noGrp="1"/>
          </p:cNvSpPr>
          <p:nvPr>
            <p:ph type="dt" sz="half" idx="7"/>
          </p:nvPr>
        </p:nvSpPr>
        <p:spPr/>
        <p:txBody>
          <a:bodyPr/>
          <a:lstStyle>
            <a:lvl1pPr>
              <a:defRPr>
                <a:solidFill>
                  <a:srgbClr val="FFFFFF"/>
                </a:solidFill>
              </a:defRPr>
            </a:lvl1pPr>
          </a:lstStyle>
          <a:p>
            <a:pPr lvl="0"/>
            <a:fld id="{051D3211-E5E5-4BF0-B6AD-12E935B6478F}" type="datetime1">
              <a:rPr lang="en-US"/>
              <a:pPr lvl="0"/>
              <a:t>2/20/2024</a:t>
            </a:fld>
            <a:endParaRPr lang="en-US"/>
          </a:p>
        </p:txBody>
      </p:sp>
      <p:sp>
        <p:nvSpPr>
          <p:cNvPr id="6" name="Footer Placeholder 7">
            <a:extLst>
              <a:ext uri="{FF2B5EF4-FFF2-40B4-BE49-F238E27FC236}">
                <a16:creationId xmlns:a16="http://schemas.microsoft.com/office/drawing/2014/main" id="{275282D2-132C-8963-549D-AA13F91C40E9}"/>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7" name="Slide Number Placeholder 8">
            <a:extLst>
              <a:ext uri="{FF2B5EF4-FFF2-40B4-BE49-F238E27FC236}">
                <a16:creationId xmlns:a16="http://schemas.microsoft.com/office/drawing/2014/main" id="{7B630F0C-2CE7-6F4A-F78D-6A8AD9F13B41}"/>
              </a:ext>
            </a:extLst>
          </p:cNvPr>
          <p:cNvSpPr txBox="1">
            <a:spLocks noGrp="1"/>
          </p:cNvSpPr>
          <p:nvPr>
            <p:ph type="sldNum" sz="quarter" idx="8"/>
          </p:nvPr>
        </p:nvSpPr>
        <p:spPr/>
        <p:txBody>
          <a:bodyPr/>
          <a:lstStyle>
            <a:lvl1pPr>
              <a:defRPr>
                <a:solidFill>
                  <a:srgbClr val="FFFFFF"/>
                </a:solidFill>
              </a:defRPr>
            </a:lvl1pPr>
          </a:lstStyle>
          <a:p>
            <a:pPr lvl="0"/>
            <a:fld id="{E6847117-38F7-4158-A1D6-747CCE160214}" type="slidenum">
              <a:t>‹#›</a:t>
            </a:fld>
            <a:endParaRPr lang="en-US"/>
          </a:p>
        </p:txBody>
      </p:sp>
      <p:sp>
        <p:nvSpPr>
          <p:cNvPr id="8" name="Rectangle 4">
            <a:extLst>
              <a:ext uri="{FF2B5EF4-FFF2-40B4-BE49-F238E27FC236}">
                <a16:creationId xmlns:a16="http://schemas.microsoft.com/office/drawing/2014/main" id="{81E4D202-8542-C695-FC11-D9BDDA121F6B}"/>
              </a:ext>
            </a:extLst>
          </p:cNvPr>
          <p:cNvSpPr/>
          <p:nvPr/>
        </p:nvSpPr>
        <p:spPr>
          <a:xfrm>
            <a:off x="0" y="0"/>
            <a:ext cx="12191996" cy="6858000"/>
          </a:xfrm>
          <a:prstGeom prst="rect">
            <a:avLst/>
          </a:prstGeom>
          <a:solidFill>
            <a:srgbClr val="F0A22E"/>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9" name="Group 5">
            <a:extLst>
              <a:ext uri="{FF2B5EF4-FFF2-40B4-BE49-F238E27FC236}">
                <a16:creationId xmlns:a16="http://schemas.microsoft.com/office/drawing/2014/main" id="{BC305019-1AF0-AE73-79B3-EF265043F01C}"/>
              </a:ext>
            </a:extLst>
          </p:cNvPr>
          <p:cNvGrpSpPr/>
          <p:nvPr/>
        </p:nvGrpSpPr>
        <p:grpSpPr>
          <a:xfrm>
            <a:off x="-1604697" y="-3759"/>
            <a:ext cx="13796703" cy="6861759"/>
            <a:chOff x="-1604697" y="-3759"/>
            <a:chExt cx="13796703" cy="6861759"/>
          </a:xfrm>
        </p:grpSpPr>
        <p:grpSp>
          <p:nvGrpSpPr>
            <p:cNvPr id="10" name="Group 9">
              <a:extLst>
                <a:ext uri="{FF2B5EF4-FFF2-40B4-BE49-F238E27FC236}">
                  <a16:creationId xmlns:a16="http://schemas.microsoft.com/office/drawing/2014/main" id="{096073FD-CC15-798A-A2D0-AACFB54C949B}"/>
                </a:ext>
              </a:extLst>
            </p:cNvPr>
            <p:cNvGrpSpPr/>
            <p:nvPr/>
          </p:nvGrpSpPr>
          <p:grpSpPr>
            <a:xfrm>
              <a:off x="-16295" y="-18"/>
              <a:ext cx="12208301" cy="6858018"/>
              <a:chOff x="-16295" y="-18"/>
              <a:chExt cx="12208301" cy="6858018"/>
            </a:xfrm>
          </p:grpSpPr>
          <p:sp>
            <p:nvSpPr>
              <p:cNvPr id="11" name="Freeform: Shape 16">
                <a:extLst>
                  <a:ext uri="{FF2B5EF4-FFF2-40B4-BE49-F238E27FC236}">
                    <a16:creationId xmlns:a16="http://schemas.microsoft.com/office/drawing/2014/main" id="{281A396C-CC6D-96C8-EFC3-1C420E28E1EA}"/>
                  </a:ext>
                </a:extLst>
              </p:cNvPr>
              <p:cNvSpPr/>
              <p:nvPr/>
            </p:nvSpPr>
            <p:spPr>
              <a:xfrm flipH="1">
                <a:off x="-16294" y="0"/>
                <a:ext cx="12208300" cy="6858000"/>
              </a:xfrm>
              <a:custGeom>
                <a:avLst/>
                <a:gdLst>
                  <a:gd name="f0" fmla="val 10800000"/>
                  <a:gd name="f1" fmla="val 5400000"/>
                  <a:gd name="f2" fmla="val 180"/>
                  <a:gd name="f3" fmla="val w"/>
                  <a:gd name="f4" fmla="val h"/>
                  <a:gd name="f5" fmla="val 0"/>
                  <a:gd name="f6" fmla="val 12208298"/>
                  <a:gd name="f7" fmla="val 6858000"/>
                  <a:gd name="f8" fmla="val 8574289"/>
                  <a:gd name="f9" fmla="val 532109"/>
                  <a:gd name="f10" fmla="val 11495317"/>
                  <a:gd name="f11" fmla="val 3146781"/>
                  <a:gd name="f12" fmla="val 10353284"/>
                  <a:gd name="f13" fmla="val 1291767"/>
                  <a:gd name="f14" fmla="val 9866056"/>
                  <a:gd name="f15" fmla="+- 0 0 -90"/>
                  <a:gd name="f16" fmla="*/ f3 1 12208298"/>
                  <a:gd name="f17" fmla="*/ f4 1 6858000"/>
                  <a:gd name="f18" fmla="+- f7 0 f5"/>
                  <a:gd name="f19" fmla="+- f6 0 f5"/>
                  <a:gd name="f20" fmla="*/ f15 f0 1"/>
                  <a:gd name="f21" fmla="*/ f19 1 12208298"/>
                  <a:gd name="f22" fmla="*/ f18 1 6858000"/>
                  <a:gd name="f23" fmla="*/ 8574289 f19 1"/>
                  <a:gd name="f24" fmla="*/ 0 f18 1"/>
                  <a:gd name="f25" fmla="*/ 0 f19 1"/>
                  <a:gd name="f26" fmla="*/ 6858000 f18 1"/>
                  <a:gd name="f27" fmla="*/ 532109 f19 1"/>
                  <a:gd name="f28" fmla="*/ 11495317 f19 1"/>
                  <a:gd name="f29" fmla="*/ 12208298 f19 1"/>
                  <a:gd name="f30" fmla="*/ 3146781 f18 1"/>
                  <a:gd name="f31" fmla="*/ 10353284 f19 1"/>
                  <a:gd name="f32" fmla="*/ 1291767 f18 1"/>
                  <a:gd name="f33" fmla="*/ 9866056 f19 1"/>
                  <a:gd name="f34" fmla="*/ f20 1 f2"/>
                  <a:gd name="f35" fmla="*/ f23 1 12208298"/>
                  <a:gd name="f36" fmla="*/ f24 1 6858000"/>
                  <a:gd name="f37" fmla="*/ f25 1 12208298"/>
                  <a:gd name="f38" fmla="*/ f26 1 6858000"/>
                  <a:gd name="f39" fmla="*/ f27 1 12208298"/>
                  <a:gd name="f40" fmla="*/ f28 1 12208298"/>
                  <a:gd name="f41" fmla="*/ f29 1 12208298"/>
                  <a:gd name="f42" fmla="*/ f30 1 6858000"/>
                  <a:gd name="f43" fmla="*/ f31 1 12208298"/>
                  <a:gd name="f44" fmla="*/ f32 1 6858000"/>
                  <a:gd name="f45" fmla="*/ f33 1 12208298"/>
                  <a:gd name="f46" fmla="*/ f5 1 f21"/>
                  <a:gd name="f47" fmla="*/ f6 1 f21"/>
                  <a:gd name="f48" fmla="*/ f5 1 f22"/>
                  <a:gd name="f49" fmla="*/ f7 1 f22"/>
                  <a:gd name="f50" fmla="+- f34 0 f1"/>
                  <a:gd name="f51" fmla="*/ f35 1 f21"/>
                  <a:gd name="f52" fmla="*/ f36 1 f22"/>
                  <a:gd name="f53" fmla="*/ f37 1 f21"/>
                  <a:gd name="f54" fmla="*/ f38 1 f22"/>
                  <a:gd name="f55" fmla="*/ f39 1 f21"/>
                  <a:gd name="f56" fmla="*/ f40 1 f21"/>
                  <a:gd name="f57" fmla="*/ f41 1 f21"/>
                  <a:gd name="f58" fmla="*/ f42 1 f22"/>
                  <a:gd name="f59" fmla="*/ f43 1 f21"/>
                  <a:gd name="f60" fmla="*/ f44 1 f22"/>
                  <a:gd name="f61" fmla="*/ f45 1 f21"/>
                  <a:gd name="f62" fmla="*/ f46 f16 1"/>
                  <a:gd name="f63" fmla="*/ f47 f16 1"/>
                  <a:gd name="f64" fmla="*/ f49 f17 1"/>
                  <a:gd name="f65" fmla="*/ f48 f17 1"/>
                  <a:gd name="f66" fmla="*/ f51 f16 1"/>
                  <a:gd name="f67" fmla="*/ f52 f17 1"/>
                  <a:gd name="f68" fmla="*/ f53 f16 1"/>
                  <a:gd name="f69" fmla="*/ f54 f17 1"/>
                  <a:gd name="f70" fmla="*/ f55 f16 1"/>
                  <a:gd name="f71" fmla="*/ f56 f16 1"/>
                  <a:gd name="f72" fmla="*/ f57 f16 1"/>
                  <a:gd name="f73" fmla="*/ f58 f17 1"/>
                  <a:gd name="f74" fmla="*/ f59 f16 1"/>
                  <a:gd name="f75" fmla="*/ f60 f17 1"/>
                  <a:gd name="f76" fmla="*/ f61 f16 1"/>
                </a:gdLst>
                <a:ahLst/>
                <a:cxnLst>
                  <a:cxn ang="3cd4">
                    <a:pos x="hc" y="t"/>
                  </a:cxn>
                  <a:cxn ang="0">
                    <a:pos x="r" y="vc"/>
                  </a:cxn>
                  <a:cxn ang="cd4">
                    <a:pos x="hc" y="b"/>
                  </a:cxn>
                  <a:cxn ang="cd2">
                    <a:pos x="l" y="vc"/>
                  </a:cxn>
                  <a:cxn ang="f50">
                    <a:pos x="f66" y="f67"/>
                  </a:cxn>
                  <a:cxn ang="f50">
                    <a:pos x="f68" y="f67"/>
                  </a:cxn>
                  <a:cxn ang="f50">
                    <a:pos x="f68" y="f69"/>
                  </a:cxn>
                  <a:cxn ang="f50">
                    <a:pos x="f70" y="f69"/>
                  </a:cxn>
                  <a:cxn ang="f50">
                    <a:pos x="f71" y="f69"/>
                  </a:cxn>
                  <a:cxn ang="f50">
                    <a:pos x="f72" y="f69"/>
                  </a:cxn>
                  <a:cxn ang="f50">
                    <a:pos x="f72" y="f73"/>
                  </a:cxn>
                  <a:cxn ang="f50">
                    <a:pos x="f74" y="f75"/>
                  </a:cxn>
                  <a:cxn ang="f50">
                    <a:pos x="f76" y="f75"/>
                  </a:cxn>
                </a:cxnLst>
                <a:rect l="f62" t="f65" r="f63" b="f64"/>
                <a:pathLst>
                  <a:path w="12208298" h="6858000">
                    <a:moveTo>
                      <a:pt x="f8" y="f5"/>
                    </a:moveTo>
                    <a:lnTo>
                      <a:pt x="f5" y="f5"/>
                    </a:lnTo>
                    <a:lnTo>
                      <a:pt x="f5" y="f7"/>
                    </a:lnTo>
                    <a:lnTo>
                      <a:pt x="f9" y="f7"/>
                    </a:lnTo>
                    <a:lnTo>
                      <a:pt x="f10" y="f7"/>
                    </a:lnTo>
                    <a:lnTo>
                      <a:pt x="f6" y="f7"/>
                    </a:lnTo>
                    <a:lnTo>
                      <a:pt x="f6" y="f11"/>
                    </a:lnTo>
                    <a:lnTo>
                      <a:pt x="f12" y="f13"/>
                    </a:lnTo>
                    <a:lnTo>
                      <a:pt x="f14" y="f13"/>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17">
                <a:extLst>
                  <a:ext uri="{FF2B5EF4-FFF2-40B4-BE49-F238E27FC236}">
                    <a16:creationId xmlns:a16="http://schemas.microsoft.com/office/drawing/2014/main" id="{059687F2-867B-9E6E-37A6-5544903E8BD1}"/>
                  </a:ext>
                </a:extLst>
              </p:cNvPr>
              <p:cNvSpPr/>
              <p:nvPr/>
            </p:nvSpPr>
            <p:spPr>
              <a:xfrm rot="5400013" flipH="1" flipV="1">
                <a:off x="2667003" y="-2667003"/>
                <a:ext cx="6858000" cy="12192006"/>
              </a:xfrm>
              <a:custGeom>
                <a:avLst/>
                <a:gdLst>
                  <a:gd name="f0" fmla="val 10800000"/>
                  <a:gd name="f1" fmla="val 5400000"/>
                  <a:gd name="f2" fmla="val 180"/>
                  <a:gd name="f3" fmla="val w"/>
                  <a:gd name="f4" fmla="val h"/>
                  <a:gd name="f5" fmla="val 0"/>
                  <a:gd name="f6" fmla="val 6858000"/>
                  <a:gd name="f7" fmla="val 12192002"/>
                  <a:gd name="f8" fmla="val 3871658"/>
                  <a:gd name="f9" fmla="val 5363029"/>
                  <a:gd name="f10" fmla="val 12192000"/>
                  <a:gd name="f11" fmla="val 3539398"/>
                  <a:gd name="f12" fmla="val 5566229"/>
                  <a:gd name="f13" fmla="val 2026831"/>
                  <a:gd name="f14" fmla="val 2575538"/>
                  <a:gd name="f15" fmla="val 3871657"/>
                  <a:gd name="f16" fmla="+- 0 0 -90"/>
                  <a:gd name="f17" fmla="*/ f3 1 6858000"/>
                  <a:gd name="f18" fmla="*/ f4 1 12192002"/>
                  <a:gd name="f19" fmla="+- f7 0 f5"/>
                  <a:gd name="f20" fmla="+- f6 0 f5"/>
                  <a:gd name="f21" fmla="*/ f16 f0 1"/>
                  <a:gd name="f22" fmla="*/ f20 1 6858000"/>
                  <a:gd name="f23" fmla="*/ f19 1 12192002"/>
                  <a:gd name="f24" fmla="*/ 6858000 f20 1"/>
                  <a:gd name="f25" fmla="*/ 3871658 f19 1"/>
                  <a:gd name="f26" fmla="*/ 12192002 f19 1"/>
                  <a:gd name="f27" fmla="*/ 5363029 f20 1"/>
                  <a:gd name="f28" fmla="*/ 12192000 f19 1"/>
                  <a:gd name="f29" fmla="*/ 0 f20 1"/>
                  <a:gd name="f30" fmla="*/ 0 f19 1"/>
                  <a:gd name="f31" fmla="*/ 3539398 f20 1"/>
                  <a:gd name="f32" fmla="*/ 5566229 f20 1"/>
                  <a:gd name="f33" fmla="*/ 2026831 f19 1"/>
                  <a:gd name="f34" fmla="*/ 2575538 f19 1"/>
                  <a:gd name="f35" fmla="*/ 3871657 f19 1"/>
                  <a:gd name="f36" fmla="*/ f21 1 f2"/>
                  <a:gd name="f37" fmla="*/ f24 1 6858000"/>
                  <a:gd name="f38" fmla="*/ f25 1 12192002"/>
                  <a:gd name="f39" fmla="*/ f26 1 12192002"/>
                  <a:gd name="f40" fmla="*/ f27 1 6858000"/>
                  <a:gd name="f41" fmla="*/ f28 1 12192002"/>
                  <a:gd name="f42" fmla="*/ f29 1 6858000"/>
                  <a:gd name="f43" fmla="*/ f30 1 12192002"/>
                  <a:gd name="f44" fmla="*/ f31 1 6858000"/>
                  <a:gd name="f45" fmla="*/ f32 1 6858000"/>
                  <a:gd name="f46" fmla="*/ f33 1 12192002"/>
                  <a:gd name="f47" fmla="*/ f34 1 12192002"/>
                  <a:gd name="f48" fmla="*/ f35 1 12192002"/>
                  <a:gd name="f49" fmla="*/ f5 1 f22"/>
                  <a:gd name="f50" fmla="*/ f6 1 f22"/>
                  <a:gd name="f51" fmla="*/ f5 1 f23"/>
                  <a:gd name="f52" fmla="*/ f7 1 f23"/>
                  <a:gd name="f53" fmla="+- f36 0 f1"/>
                  <a:gd name="f54" fmla="*/ f37 1 f22"/>
                  <a:gd name="f55" fmla="*/ f38 1 f23"/>
                  <a:gd name="f56" fmla="*/ f39 1 f23"/>
                  <a:gd name="f57" fmla="*/ f40 1 f22"/>
                  <a:gd name="f58" fmla="*/ f41 1 f23"/>
                  <a:gd name="f59" fmla="*/ f42 1 f22"/>
                  <a:gd name="f60" fmla="*/ f43 1 f23"/>
                  <a:gd name="f61" fmla="*/ f44 1 f22"/>
                  <a:gd name="f62" fmla="*/ f45 1 f22"/>
                  <a:gd name="f63" fmla="*/ f46 1 f23"/>
                  <a:gd name="f64" fmla="*/ f47 1 f23"/>
                  <a:gd name="f65" fmla="*/ f48 1 f23"/>
                  <a:gd name="f66" fmla="*/ f49 f17 1"/>
                  <a:gd name="f67" fmla="*/ f50 f17 1"/>
                  <a:gd name="f68" fmla="*/ f52 f18 1"/>
                  <a:gd name="f69" fmla="*/ f51 f18 1"/>
                  <a:gd name="f70" fmla="*/ f54 f17 1"/>
                  <a:gd name="f71" fmla="*/ f55 f18 1"/>
                  <a:gd name="f72" fmla="*/ f56 f18 1"/>
                  <a:gd name="f73" fmla="*/ f57 f17 1"/>
                  <a:gd name="f74" fmla="*/ f58 f18 1"/>
                  <a:gd name="f75" fmla="*/ f59 f17 1"/>
                  <a:gd name="f76" fmla="*/ f60 f18 1"/>
                  <a:gd name="f77" fmla="*/ f61 f17 1"/>
                  <a:gd name="f78" fmla="*/ f62 f17 1"/>
                  <a:gd name="f79" fmla="*/ f63 f18 1"/>
                  <a:gd name="f80" fmla="*/ f64 f18 1"/>
                  <a:gd name="f81" fmla="*/ f65 f18 1"/>
                </a:gdLst>
                <a:ahLst/>
                <a:cxnLst>
                  <a:cxn ang="3cd4">
                    <a:pos x="hc" y="t"/>
                  </a:cxn>
                  <a:cxn ang="0">
                    <a:pos x="r" y="vc"/>
                  </a:cxn>
                  <a:cxn ang="cd4">
                    <a:pos x="hc" y="b"/>
                  </a:cxn>
                  <a:cxn ang="cd2">
                    <a:pos x="l" y="vc"/>
                  </a:cxn>
                  <a:cxn ang="f53">
                    <a:pos x="f70" y="f71"/>
                  </a:cxn>
                  <a:cxn ang="f53">
                    <a:pos x="f70" y="f72"/>
                  </a:cxn>
                  <a:cxn ang="f53">
                    <a:pos x="f73" y="f72"/>
                  </a:cxn>
                  <a:cxn ang="f53">
                    <a:pos x="f73" y="f74"/>
                  </a:cxn>
                  <a:cxn ang="f53">
                    <a:pos x="f75" y="f74"/>
                  </a:cxn>
                  <a:cxn ang="f53">
                    <a:pos x="f75" y="f76"/>
                  </a:cxn>
                  <a:cxn ang="f53">
                    <a:pos x="f77" y="f76"/>
                  </a:cxn>
                  <a:cxn ang="f53">
                    <a:pos x="f78" y="f79"/>
                  </a:cxn>
                  <a:cxn ang="f53">
                    <a:pos x="f78" y="f80"/>
                  </a:cxn>
                  <a:cxn ang="f53">
                    <a:pos x="f70" y="f81"/>
                  </a:cxn>
                  <a:cxn ang="f53">
                    <a:pos x="f78" y="f81"/>
                  </a:cxn>
                  <a:cxn ang="f53">
                    <a:pos x="f78" y="f71"/>
                  </a:cxn>
                </a:cxnLst>
                <a:rect l="f66" t="f69" r="f67" b="f68"/>
                <a:pathLst>
                  <a:path w="6858000" h="12192002">
                    <a:moveTo>
                      <a:pt x="f6" y="f8"/>
                    </a:moveTo>
                    <a:lnTo>
                      <a:pt x="f6" y="f7"/>
                    </a:lnTo>
                    <a:lnTo>
                      <a:pt x="f9" y="f7"/>
                    </a:lnTo>
                    <a:lnTo>
                      <a:pt x="f9" y="f10"/>
                    </a:lnTo>
                    <a:lnTo>
                      <a:pt x="f5" y="f10"/>
                    </a:lnTo>
                    <a:lnTo>
                      <a:pt x="f5" y="f5"/>
                    </a:lnTo>
                    <a:lnTo>
                      <a:pt x="f11" y="f5"/>
                    </a:lnTo>
                    <a:lnTo>
                      <a:pt x="f12" y="f13"/>
                    </a:lnTo>
                    <a:lnTo>
                      <a:pt x="f12" y="f14"/>
                    </a:lnTo>
                    <a:lnTo>
                      <a:pt x="f6" y="f15"/>
                    </a:lnTo>
                    <a:lnTo>
                      <a:pt x="f12" y="f15"/>
                    </a:lnTo>
                    <a:lnTo>
                      <a:pt x="f12" y="f8"/>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ight Triangle 18">
                <a:extLst>
                  <a:ext uri="{FF2B5EF4-FFF2-40B4-BE49-F238E27FC236}">
                    <a16:creationId xmlns:a16="http://schemas.microsoft.com/office/drawing/2014/main" id="{6523D44C-3E78-65A3-2199-D328D1BC281F}"/>
                  </a:ext>
                </a:extLst>
              </p:cNvPr>
              <p:cNvSpPr/>
              <p:nvPr/>
            </p:nvSpPr>
            <p:spPr>
              <a:xfrm rot="16200004" flipH="1" flipV="1">
                <a:off x="24625" y="-4737"/>
                <a:ext cx="2819396" cy="2828888"/>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4" name="Right Triangle 19">
                <a:extLst>
                  <a:ext uri="{FF2B5EF4-FFF2-40B4-BE49-F238E27FC236}">
                    <a16:creationId xmlns:a16="http://schemas.microsoft.com/office/drawing/2014/main" id="{CEBC149E-2199-F911-7B49-81E14FA06BAC}"/>
                  </a:ext>
                </a:extLst>
              </p:cNvPr>
              <p:cNvSpPr/>
              <p:nvPr/>
            </p:nvSpPr>
            <p:spPr>
              <a:xfrm rot="16200004" flipH="1" flipV="1">
                <a:off x="4412" y="-4422"/>
                <a:ext cx="2627089" cy="2635931"/>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Right Triangle 20">
                <a:extLst>
                  <a:ext uri="{FF2B5EF4-FFF2-40B4-BE49-F238E27FC236}">
                    <a16:creationId xmlns:a16="http://schemas.microsoft.com/office/drawing/2014/main" id="{280F8E72-8677-7E6F-DB63-55DF85DA8B87}"/>
                  </a:ext>
                </a:extLst>
              </p:cNvPr>
              <p:cNvSpPr/>
              <p:nvPr/>
            </p:nvSpPr>
            <p:spPr>
              <a:xfrm rot="16200004" flipH="1" flipV="1">
                <a:off x="-12262" y="-4051"/>
                <a:ext cx="2397090" cy="2405155"/>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A5644E">
                  <a:alpha val="48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6" name="Freeform: Shape 21">
                <a:extLst>
                  <a:ext uri="{FF2B5EF4-FFF2-40B4-BE49-F238E27FC236}">
                    <a16:creationId xmlns:a16="http://schemas.microsoft.com/office/drawing/2014/main" id="{78F75F9E-586F-5B51-398D-086688BD7FD5}"/>
                  </a:ext>
                </a:extLst>
              </p:cNvPr>
              <p:cNvSpPr/>
              <p:nvPr/>
            </p:nvSpPr>
            <p:spPr>
              <a:xfrm rot="5400013" flipH="1" flipV="1">
                <a:off x="2667003" y="-2667003"/>
                <a:ext cx="6858000" cy="12192006"/>
              </a:xfrm>
              <a:custGeom>
                <a:avLst/>
                <a:gdLst>
                  <a:gd name="f0" fmla="val 10800000"/>
                  <a:gd name="f1" fmla="val 5400000"/>
                  <a:gd name="f2" fmla="val 180"/>
                  <a:gd name="f3" fmla="val w"/>
                  <a:gd name="f4" fmla="val h"/>
                  <a:gd name="f5" fmla="val 0"/>
                  <a:gd name="f6" fmla="val 6858000"/>
                  <a:gd name="f7" fmla="val 12192002"/>
                  <a:gd name="f8" fmla="val 3871658"/>
                  <a:gd name="f9" fmla="val 5363029"/>
                  <a:gd name="f10" fmla="val 12192000"/>
                  <a:gd name="f11" fmla="val 3539398"/>
                  <a:gd name="f12" fmla="val 5566229"/>
                  <a:gd name="f13" fmla="val 2026831"/>
                  <a:gd name="f14" fmla="val 2575538"/>
                  <a:gd name="f15" fmla="val 3871657"/>
                  <a:gd name="f16" fmla="+- 0 0 -90"/>
                  <a:gd name="f17" fmla="*/ f3 1 6858000"/>
                  <a:gd name="f18" fmla="*/ f4 1 12192002"/>
                  <a:gd name="f19" fmla="+- f7 0 f5"/>
                  <a:gd name="f20" fmla="+- f6 0 f5"/>
                  <a:gd name="f21" fmla="*/ f16 f0 1"/>
                  <a:gd name="f22" fmla="*/ f20 1 6858000"/>
                  <a:gd name="f23" fmla="*/ f19 1 12192002"/>
                  <a:gd name="f24" fmla="*/ 6858000 f20 1"/>
                  <a:gd name="f25" fmla="*/ 3871658 f19 1"/>
                  <a:gd name="f26" fmla="*/ 12192002 f19 1"/>
                  <a:gd name="f27" fmla="*/ 5363029 f20 1"/>
                  <a:gd name="f28" fmla="*/ 12192000 f19 1"/>
                  <a:gd name="f29" fmla="*/ 0 f20 1"/>
                  <a:gd name="f30" fmla="*/ 0 f19 1"/>
                  <a:gd name="f31" fmla="*/ 3539398 f20 1"/>
                  <a:gd name="f32" fmla="*/ 5566229 f20 1"/>
                  <a:gd name="f33" fmla="*/ 2026831 f19 1"/>
                  <a:gd name="f34" fmla="*/ 2575538 f19 1"/>
                  <a:gd name="f35" fmla="*/ 3871657 f19 1"/>
                  <a:gd name="f36" fmla="*/ f21 1 f2"/>
                  <a:gd name="f37" fmla="*/ f24 1 6858000"/>
                  <a:gd name="f38" fmla="*/ f25 1 12192002"/>
                  <a:gd name="f39" fmla="*/ f26 1 12192002"/>
                  <a:gd name="f40" fmla="*/ f27 1 6858000"/>
                  <a:gd name="f41" fmla="*/ f28 1 12192002"/>
                  <a:gd name="f42" fmla="*/ f29 1 6858000"/>
                  <a:gd name="f43" fmla="*/ f30 1 12192002"/>
                  <a:gd name="f44" fmla="*/ f31 1 6858000"/>
                  <a:gd name="f45" fmla="*/ f32 1 6858000"/>
                  <a:gd name="f46" fmla="*/ f33 1 12192002"/>
                  <a:gd name="f47" fmla="*/ f34 1 12192002"/>
                  <a:gd name="f48" fmla="*/ f35 1 12192002"/>
                  <a:gd name="f49" fmla="*/ f5 1 f22"/>
                  <a:gd name="f50" fmla="*/ f6 1 f22"/>
                  <a:gd name="f51" fmla="*/ f5 1 f23"/>
                  <a:gd name="f52" fmla="*/ f7 1 f23"/>
                  <a:gd name="f53" fmla="+- f36 0 f1"/>
                  <a:gd name="f54" fmla="*/ f37 1 f22"/>
                  <a:gd name="f55" fmla="*/ f38 1 f23"/>
                  <a:gd name="f56" fmla="*/ f39 1 f23"/>
                  <a:gd name="f57" fmla="*/ f40 1 f22"/>
                  <a:gd name="f58" fmla="*/ f41 1 f23"/>
                  <a:gd name="f59" fmla="*/ f42 1 f22"/>
                  <a:gd name="f60" fmla="*/ f43 1 f23"/>
                  <a:gd name="f61" fmla="*/ f44 1 f22"/>
                  <a:gd name="f62" fmla="*/ f45 1 f22"/>
                  <a:gd name="f63" fmla="*/ f46 1 f23"/>
                  <a:gd name="f64" fmla="*/ f47 1 f23"/>
                  <a:gd name="f65" fmla="*/ f48 1 f23"/>
                  <a:gd name="f66" fmla="*/ f49 f17 1"/>
                  <a:gd name="f67" fmla="*/ f50 f17 1"/>
                  <a:gd name="f68" fmla="*/ f52 f18 1"/>
                  <a:gd name="f69" fmla="*/ f51 f18 1"/>
                  <a:gd name="f70" fmla="*/ f54 f17 1"/>
                  <a:gd name="f71" fmla="*/ f55 f18 1"/>
                  <a:gd name="f72" fmla="*/ f56 f18 1"/>
                  <a:gd name="f73" fmla="*/ f57 f17 1"/>
                  <a:gd name="f74" fmla="*/ f58 f18 1"/>
                  <a:gd name="f75" fmla="*/ f59 f17 1"/>
                  <a:gd name="f76" fmla="*/ f60 f18 1"/>
                  <a:gd name="f77" fmla="*/ f61 f17 1"/>
                  <a:gd name="f78" fmla="*/ f62 f17 1"/>
                  <a:gd name="f79" fmla="*/ f63 f18 1"/>
                  <a:gd name="f80" fmla="*/ f64 f18 1"/>
                  <a:gd name="f81" fmla="*/ f65 f18 1"/>
                </a:gdLst>
                <a:ahLst/>
                <a:cxnLst>
                  <a:cxn ang="3cd4">
                    <a:pos x="hc" y="t"/>
                  </a:cxn>
                  <a:cxn ang="0">
                    <a:pos x="r" y="vc"/>
                  </a:cxn>
                  <a:cxn ang="cd4">
                    <a:pos x="hc" y="b"/>
                  </a:cxn>
                  <a:cxn ang="cd2">
                    <a:pos x="l" y="vc"/>
                  </a:cxn>
                  <a:cxn ang="f53">
                    <a:pos x="f70" y="f71"/>
                  </a:cxn>
                  <a:cxn ang="f53">
                    <a:pos x="f70" y="f72"/>
                  </a:cxn>
                  <a:cxn ang="f53">
                    <a:pos x="f73" y="f72"/>
                  </a:cxn>
                  <a:cxn ang="f53">
                    <a:pos x="f73" y="f74"/>
                  </a:cxn>
                  <a:cxn ang="f53">
                    <a:pos x="f75" y="f74"/>
                  </a:cxn>
                  <a:cxn ang="f53">
                    <a:pos x="f75" y="f76"/>
                  </a:cxn>
                  <a:cxn ang="f53">
                    <a:pos x="f77" y="f76"/>
                  </a:cxn>
                  <a:cxn ang="f53">
                    <a:pos x="f78" y="f79"/>
                  </a:cxn>
                  <a:cxn ang="f53">
                    <a:pos x="f78" y="f80"/>
                  </a:cxn>
                  <a:cxn ang="f53">
                    <a:pos x="f70" y="f81"/>
                  </a:cxn>
                  <a:cxn ang="f53">
                    <a:pos x="f78" y="f81"/>
                  </a:cxn>
                  <a:cxn ang="f53">
                    <a:pos x="f78" y="f71"/>
                  </a:cxn>
                </a:cxnLst>
                <a:rect l="f66" t="f69" r="f67" b="f68"/>
                <a:pathLst>
                  <a:path w="6858000" h="12192002">
                    <a:moveTo>
                      <a:pt x="f6" y="f8"/>
                    </a:moveTo>
                    <a:lnTo>
                      <a:pt x="f6" y="f7"/>
                    </a:lnTo>
                    <a:lnTo>
                      <a:pt x="f9" y="f7"/>
                    </a:lnTo>
                    <a:lnTo>
                      <a:pt x="f9" y="f10"/>
                    </a:lnTo>
                    <a:lnTo>
                      <a:pt x="f5" y="f10"/>
                    </a:lnTo>
                    <a:lnTo>
                      <a:pt x="f5" y="f5"/>
                    </a:lnTo>
                    <a:lnTo>
                      <a:pt x="f11" y="f5"/>
                    </a:lnTo>
                    <a:lnTo>
                      <a:pt x="f12" y="f13"/>
                    </a:lnTo>
                    <a:lnTo>
                      <a:pt x="f12" y="f14"/>
                    </a:lnTo>
                    <a:lnTo>
                      <a:pt x="f6" y="f15"/>
                    </a:lnTo>
                    <a:lnTo>
                      <a:pt x="f12" y="f15"/>
                    </a:lnTo>
                    <a:lnTo>
                      <a:pt x="f12" y="f8"/>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7" name="Freeform: Shape 12">
              <a:extLst>
                <a:ext uri="{FF2B5EF4-FFF2-40B4-BE49-F238E27FC236}">
                  <a16:creationId xmlns:a16="http://schemas.microsoft.com/office/drawing/2014/main" id="{CBF18F31-47F9-D482-AD8A-1A8590DF7899}"/>
                </a:ext>
              </a:extLst>
            </p:cNvPr>
            <p:cNvSpPr/>
            <p:nvPr/>
          </p:nvSpPr>
          <p:spPr>
            <a:xfrm rot="18899994" flipH="1">
              <a:off x="-1604697" y="1397839"/>
              <a:ext cx="3211381" cy="3211381"/>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8" name="Freeform: Shape 11">
              <a:extLst>
                <a:ext uri="{FF2B5EF4-FFF2-40B4-BE49-F238E27FC236}">
                  <a16:creationId xmlns:a16="http://schemas.microsoft.com/office/drawing/2014/main" id="{A3185425-6853-4900-24F3-AF0302D734D7}"/>
                </a:ext>
              </a:extLst>
            </p:cNvPr>
            <p:cNvSpPr/>
            <p:nvPr/>
          </p:nvSpPr>
          <p:spPr>
            <a:xfrm rot="18900010">
              <a:off x="-861776" y="-3759"/>
              <a:ext cx="2676649" cy="1356878"/>
            </a:xfrm>
            <a:custGeom>
              <a:avLst/>
              <a:gdLst>
                <a:gd name="f0" fmla="val 10800000"/>
                <a:gd name="f1" fmla="val 5400000"/>
                <a:gd name="f2" fmla="val 180"/>
                <a:gd name="f3" fmla="val w"/>
                <a:gd name="f4" fmla="val h"/>
                <a:gd name="f5" fmla="val 0"/>
                <a:gd name="f6" fmla="val 2676646"/>
                <a:gd name="f7" fmla="val 1356876"/>
                <a:gd name="f8" fmla="val 1319770"/>
                <a:gd name="f9" fmla="+- 0 0 -90"/>
                <a:gd name="f10" fmla="*/ f3 1 2676646"/>
                <a:gd name="f11" fmla="*/ f4 1 1356876"/>
                <a:gd name="f12" fmla="+- f7 0 f5"/>
                <a:gd name="f13" fmla="+- f6 0 f5"/>
                <a:gd name="f14" fmla="*/ f9 f0 1"/>
                <a:gd name="f15" fmla="*/ f13 1 2676646"/>
                <a:gd name="f16" fmla="*/ f12 1 1356876"/>
                <a:gd name="f17" fmla="*/ 1319770 f13 1"/>
                <a:gd name="f18" fmla="*/ 0 f12 1"/>
                <a:gd name="f19" fmla="*/ 2676646 f13 1"/>
                <a:gd name="f20" fmla="*/ 1356876 f12 1"/>
                <a:gd name="f21" fmla="*/ 0 f13 1"/>
                <a:gd name="f22" fmla="*/ 1319770 f12 1"/>
                <a:gd name="f23" fmla="*/ f14 1 f2"/>
                <a:gd name="f24" fmla="*/ f17 1 2676646"/>
                <a:gd name="f25" fmla="*/ f18 1 1356876"/>
                <a:gd name="f26" fmla="*/ f19 1 2676646"/>
                <a:gd name="f27" fmla="*/ f20 1 1356876"/>
                <a:gd name="f28" fmla="*/ f21 1 2676646"/>
                <a:gd name="f29" fmla="*/ f22 1 1356876"/>
                <a:gd name="f30" fmla="*/ f5 1 f15"/>
                <a:gd name="f31" fmla="*/ f6 1 f15"/>
                <a:gd name="f32" fmla="*/ f5 1 f16"/>
                <a:gd name="f33" fmla="*/ f7 1 f16"/>
                <a:gd name="f34" fmla="+- f23 0 f1"/>
                <a:gd name="f35" fmla="*/ f24 1 f15"/>
                <a:gd name="f36" fmla="*/ f25 1 f16"/>
                <a:gd name="f37" fmla="*/ f26 1 f15"/>
                <a:gd name="f38" fmla="*/ f27 1 f16"/>
                <a:gd name="f39" fmla="*/ f28 1 f15"/>
                <a:gd name="f40" fmla="*/ f29 1 f16"/>
                <a:gd name="f41" fmla="*/ f30 f10 1"/>
                <a:gd name="f42" fmla="*/ f31 f10 1"/>
                <a:gd name="f43" fmla="*/ f33 f11 1"/>
                <a:gd name="f44" fmla="*/ f32 f11 1"/>
                <a:gd name="f45" fmla="*/ f35 f10 1"/>
                <a:gd name="f46" fmla="*/ f36 f11 1"/>
                <a:gd name="f47" fmla="*/ f37 f10 1"/>
                <a:gd name="f48" fmla="*/ f38 f11 1"/>
                <a:gd name="f49" fmla="*/ f39 f10 1"/>
                <a:gd name="f50" fmla="*/ f40 f11 1"/>
              </a:gdLst>
              <a:ahLst/>
              <a:cxnLst>
                <a:cxn ang="3cd4">
                  <a:pos x="hc" y="t"/>
                </a:cxn>
                <a:cxn ang="0">
                  <a:pos x="r" y="vc"/>
                </a:cxn>
                <a:cxn ang="cd4">
                  <a:pos x="hc" y="b"/>
                </a:cxn>
                <a:cxn ang="cd2">
                  <a:pos x="l" y="vc"/>
                </a:cxn>
                <a:cxn ang="f34">
                  <a:pos x="f45" y="f46"/>
                </a:cxn>
                <a:cxn ang="f34">
                  <a:pos x="f47" y="f48"/>
                </a:cxn>
                <a:cxn ang="f34">
                  <a:pos x="f49" y="f48"/>
                </a:cxn>
                <a:cxn ang="f34">
                  <a:pos x="f49" y="f50"/>
                </a:cxn>
              </a:cxnLst>
              <a:rect l="f41" t="f44" r="f42" b="f43"/>
              <a:pathLst>
                <a:path w="2676646" h="1356876">
                  <a:moveTo>
                    <a:pt x="f8" y="f5"/>
                  </a:moveTo>
                  <a:lnTo>
                    <a:pt x="f6" y="f7"/>
                  </a:lnTo>
                  <a:lnTo>
                    <a:pt x="f5" y="f7"/>
                  </a:lnTo>
                  <a:lnTo>
                    <a:pt x="f5" y="f8"/>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9" name="Freeform: Shape 12">
              <a:extLst>
                <a:ext uri="{FF2B5EF4-FFF2-40B4-BE49-F238E27FC236}">
                  <a16:creationId xmlns:a16="http://schemas.microsoft.com/office/drawing/2014/main" id="{A548D4EF-642D-E592-23A2-1129D50CDFE2}"/>
                </a:ext>
              </a:extLst>
            </p:cNvPr>
            <p:cNvSpPr/>
            <p:nvPr/>
          </p:nvSpPr>
          <p:spPr>
            <a:xfrm rot="13499997">
              <a:off x="-1226104" y="1737449"/>
              <a:ext cx="2416018" cy="2416018"/>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20" name="Group 13">
              <a:extLst>
                <a:ext uri="{FF2B5EF4-FFF2-40B4-BE49-F238E27FC236}">
                  <a16:creationId xmlns:a16="http://schemas.microsoft.com/office/drawing/2014/main" id="{C3D839D0-4B97-BF50-6B12-80EFFAD39DE4}"/>
                </a:ext>
              </a:extLst>
            </p:cNvPr>
            <p:cNvGrpSpPr/>
            <p:nvPr/>
          </p:nvGrpSpPr>
          <p:grpSpPr>
            <a:xfrm>
              <a:off x="-760405" y="4672941"/>
              <a:ext cx="1520811" cy="1520811"/>
              <a:chOff x="-760405" y="4672941"/>
              <a:chExt cx="1520811" cy="1520811"/>
            </a:xfrm>
          </p:grpSpPr>
          <p:sp>
            <p:nvSpPr>
              <p:cNvPr id="21" name="Freeform: Shape 14">
                <a:extLst>
                  <a:ext uri="{FF2B5EF4-FFF2-40B4-BE49-F238E27FC236}">
                    <a16:creationId xmlns:a16="http://schemas.microsoft.com/office/drawing/2014/main" id="{8399782C-C82A-593C-7646-B334838B2DF1}"/>
                  </a:ext>
                </a:extLst>
              </p:cNvPr>
              <p:cNvSpPr/>
              <p:nvPr/>
            </p:nvSpPr>
            <p:spPr>
              <a:xfrm rot="18899994" flipH="1">
                <a:off x="-760405" y="4672941"/>
                <a:ext cx="1520811" cy="1520811"/>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22" name="Freeform: Shape 12">
                <a:extLst>
                  <a:ext uri="{FF2B5EF4-FFF2-40B4-BE49-F238E27FC236}">
                    <a16:creationId xmlns:a16="http://schemas.microsoft.com/office/drawing/2014/main" id="{4E4DD2EB-54CB-85FB-2EB4-0D87F8D7BD6B}"/>
                  </a:ext>
                </a:extLst>
              </p:cNvPr>
              <p:cNvSpPr/>
              <p:nvPr/>
            </p:nvSpPr>
            <p:spPr>
              <a:xfrm rot="13499997">
                <a:off x="-581110" y="4833774"/>
                <a:ext cx="1144152" cy="1144152"/>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spTree>
    <p:extLst>
      <p:ext uri="{BB962C8B-B14F-4D97-AF65-F5344CB8AC3E}">
        <p14:creationId xmlns:p14="http://schemas.microsoft.com/office/powerpoint/2010/main" val="17269200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5E6D-6232-8488-F94C-A2188F817329}"/>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BB21ABB-8F64-8807-981B-C558BA1B87D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70B95-12F0-FF90-FA0B-9FBC8D20F146}"/>
              </a:ext>
            </a:extLst>
          </p:cNvPr>
          <p:cNvSpPr txBox="1">
            <a:spLocks noGrp="1"/>
          </p:cNvSpPr>
          <p:nvPr>
            <p:ph type="dt" sz="half" idx="7"/>
          </p:nvPr>
        </p:nvSpPr>
        <p:spPr/>
        <p:txBody>
          <a:bodyPr/>
          <a:lstStyle>
            <a:lvl1pPr>
              <a:defRPr/>
            </a:lvl1pPr>
          </a:lstStyle>
          <a:p>
            <a:pPr lvl="0"/>
            <a:fld id="{79606673-37BB-4F5C-9D02-01FF791E8483}" type="datetime1">
              <a:rPr lang="en-US"/>
              <a:pPr lvl="0"/>
              <a:t>2/20/2024</a:t>
            </a:fld>
            <a:endParaRPr lang="en-US"/>
          </a:p>
        </p:txBody>
      </p:sp>
      <p:sp>
        <p:nvSpPr>
          <p:cNvPr id="5" name="Footer Placeholder 4">
            <a:extLst>
              <a:ext uri="{FF2B5EF4-FFF2-40B4-BE49-F238E27FC236}">
                <a16:creationId xmlns:a16="http://schemas.microsoft.com/office/drawing/2014/main" id="{83B6B45C-36B7-0B7A-75BD-BBD023BA9BA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C69F73C-46D3-2809-C637-55F26B975D54}"/>
              </a:ext>
            </a:extLst>
          </p:cNvPr>
          <p:cNvSpPr txBox="1">
            <a:spLocks noGrp="1"/>
          </p:cNvSpPr>
          <p:nvPr>
            <p:ph type="sldNum" sz="quarter" idx="8"/>
          </p:nvPr>
        </p:nvSpPr>
        <p:spPr/>
        <p:txBody>
          <a:bodyPr/>
          <a:lstStyle>
            <a:lvl1pPr>
              <a:defRPr/>
            </a:lvl1pPr>
          </a:lstStyle>
          <a:p>
            <a:pPr lvl="0"/>
            <a:fld id="{9F9DC3A8-669B-433F-9577-59F93B8020DE}" type="slidenum">
              <a:t>‹#›</a:t>
            </a:fld>
            <a:endParaRPr lang="en-US"/>
          </a:p>
        </p:txBody>
      </p:sp>
    </p:spTree>
    <p:extLst>
      <p:ext uri="{BB962C8B-B14F-4D97-AF65-F5344CB8AC3E}">
        <p14:creationId xmlns:p14="http://schemas.microsoft.com/office/powerpoint/2010/main" val="137896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02E20-BB70-7A3E-AFA4-062AF3EF7004}"/>
              </a:ext>
            </a:extLst>
          </p:cNvPr>
          <p:cNvSpPr txBox="1">
            <a:spLocks noGrp="1"/>
          </p:cNvSpPr>
          <p:nvPr>
            <p:ph type="title" orient="vert"/>
          </p:nvPr>
        </p:nvSpPr>
        <p:spPr>
          <a:xfrm>
            <a:off x="8743950" y="695328"/>
            <a:ext cx="2628899" cy="480060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E879E4D-488E-3504-BF1F-97A50D2CFC19}"/>
              </a:ext>
            </a:extLst>
          </p:cNvPr>
          <p:cNvSpPr txBox="1">
            <a:spLocks noGrp="1"/>
          </p:cNvSpPr>
          <p:nvPr>
            <p:ph type="body" orient="vert" idx="1"/>
          </p:nvPr>
        </p:nvSpPr>
        <p:spPr>
          <a:xfrm>
            <a:off x="771525" y="714375"/>
            <a:ext cx="7734296" cy="54006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6F56C-00AF-4909-D613-A1972C9216A3}"/>
              </a:ext>
            </a:extLst>
          </p:cNvPr>
          <p:cNvSpPr txBox="1">
            <a:spLocks noGrp="1"/>
          </p:cNvSpPr>
          <p:nvPr>
            <p:ph type="dt" sz="half" idx="7"/>
          </p:nvPr>
        </p:nvSpPr>
        <p:spPr/>
        <p:txBody>
          <a:bodyPr/>
          <a:lstStyle>
            <a:lvl1pPr>
              <a:defRPr/>
            </a:lvl1pPr>
          </a:lstStyle>
          <a:p>
            <a:pPr lvl="0"/>
            <a:fld id="{FCBCE869-38C3-422B-AA61-CC7ABAE438E5}" type="datetime1">
              <a:rPr lang="en-US"/>
              <a:pPr lvl="0"/>
              <a:t>2/20/2024</a:t>
            </a:fld>
            <a:endParaRPr lang="en-US"/>
          </a:p>
        </p:txBody>
      </p:sp>
      <p:sp>
        <p:nvSpPr>
          <p:cNvPr id="5" name="Footer Placeholder 4">
            <a:extLst>
              <a:ext uri="{FF2B5EF4-FFF2-40B4-BE49-F238E27FC236}">
                <a16:creationId xmlns:a16="http://schemas.microsoft.com/office/drawing/2014/main" id="{5993B947-29E0-85D8-319A-6762D006966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C5B19AA-D313-2A70-6BB3-F8A7B56EF3A1}"/>
              </a:ext>
            </a:extLst>
          </p:cNvPr>
          <p:cNvSpPr txBox="1">
            <a:spLocks noGrp="1"/>
          </p:cNvSpPr>
          <p:nvPr>
            <p:ph type="sldNum" sz="quarter" idx="8"/>
          </p:nvPr>
        </p:nvSpPr>
        <p:spPr/>
        <p:txBody>
          <a:bodyPr/>
          <a:lstStyle>
            <a:lvl1pPr>
              <a:defRPr/>
            </a:lvl1pPr>
          </a:lstStyle>
          <a:p>
            <a:pPr lvl="0"/>
            <a:fld id="{0F3CB52D-3E5D-4026-BF51-71473845777C}" type="slidenum">
              <a:t>‹#›</a:t>
            </a:fld>
            <a:endParaRPr lang="en-US"/>
          </a:p>
        </p:txBody>
      </p:sp>
    </p:spTree>
    <p:extLst>
      <p:ext uri="{BB962C8B-B14F-4D97-AF65-F5344CB8AC3E}">
        <p14:creationId xmlns:p14="http://schemas.microsoft.com/office/powerpoint/2010/main" val="265424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D99F328-03E5-F38A-7D85-D8EA88DB45F6}"/>
              </a:ext>
            </a:extLst>
          </p:cNvPr>
          <p:cNvSpPr/>
          <p:nvPr/>
        </p:nvSpPr>
        <p:spPr>
          <a:xfrm>
            <a:off x="0" y="0"/>
            <a:ext cx="12191996" cy="6858000"/>
          </a:xfrm>
          <a:prstGeom prst="rect">
            <a:avLst/>
          </a:prstGeom>
          <a:solidFill>
            <a:srgbClr val="0C436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7">
            <a:extLst>
              <a:ext uri="{FF2B5EF4-FFF2-40B4-BE49-F238E27FC236}">
                <a16:creationId xmlns:a16="http://schemas.microsoft.com/office/drawing/2014/main" id="{A501A39E-20A4-D2CB-FDFB-58AD370128F0}"/>
              </a:ext>
            </a:extLst>
          </p:cNvPr>
          <p:cNvSpPr/>
          <p:nvPr/>
        </p:nvSpPr>
        <p:spPr>
          <a:xfrm>
            <a:off x="0" y="0"/>
            <a:ext cx="12191996" cy="6862745"/>
          </a:xfrm>
          <a:custGeom>
            <a:avLst/>
            <a:gdLst>
              <a:gd name="f0" fmla="val 10800000"/>
              <a:gd name="f1" fmla="val 5400000"/>
              <a:gd name="f2" fmla="val 180"/>
              <a:gd name="f3" fmla="val w"/>
              <a:gd name="f4" fmla="val h"/>
              <a:gd name="f5" fmla="val 0"/>
              <a:gd name="f6" fmla="val 12192000"/>
              <a:gd name="f7" fmla="val 6849743"/>
              <a:gd name="f8" fmla="val 7554712"/>
              <a:gd name="f9" fmla="val 10266645"/>
              <a:gd name="f10" fmla="val 2711934"/>
              <a:gd name="f11" fmla="val 11289529"/>
              <a:gd name="f12" fmla="val 12191999"/>
              <a:gd name="f13" fmla="val 3614404"/>
              <a:gd name="f14" fmla="+- 0 0 -90"/>
              <a:gd name="f15" fmla="*/ f3 1 12192000"/>
              <a:gd name="f16" fmla="*/ f4 1 6849743"/>
              <a:gd name="f17" fmla="+- f7 0 f5"/>
              <a:gd name="f18" fmla="+- f6 0 f5"/>
              <a:gd name="f19" fmla="*/ f14 f0 1"/>
              <a:gd name="f20" fmla="*/ f18 1 12192000"/>
              <a:gd name="f21" fmla="*/ f17 1 6849743"/>
              <a:gd name="f22" fmla="*/ 0 f18 1"/>
              <a:gd name="f23" fmla="*/ 0 f17 1"/>
              <a:gd name="f24" fmla="*/ 7554712 f18 1"/>
              <a:gd name="f25" fmla="*/ 10266645 f18 1"/>
              <a:gd name="f26" fmla="*/ 2711934 f17 1"/>
              <a:gd name="f27" fmla="*/ 11289529 f18 1"/>
              <a:gd name="f28" fmla="*/ 12191999 f18 1"/>
              <a:gd name="f29" fmla="*/ 3614404 f17 1"/>
              <a:gd name="f30" fmla="*/ 12192000 f18 1"/>
              <a:gd name="f31" fmla="*/ 6849743 f17 1"/>
              <a:gd name="f32" fmla="*/ f19 1 f2"/>
              <a:gd name="f33" fmla="*/ f22 1 12192000"/>
              <a:gd name="f34" fmla="*/ f23 1 6849743"/>
              <a:gd name="f35" fmla="*/ f24 1 12192000"/>
              <a:gd name="f36" fmla="*/ f25 1 12192000"/>
              <a:gd name="f37" fmla="*/ f26 1 6849743"/>
              <a:gd name="f38" fmla="*/ f27 1 12192000"/>
              <a:gd name="f39" fmla="*/ f28 1 12192000"/>
              <a:gd name="f40" fmla="*/ f29 1 6849743"/>
              <a:gd name="f41" fmla="*/ f30 1 12192000"/>
              <a:gd name="f42" fmla="*/ f31 1 6849743"/>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0" h="6849743">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8">
            <a:extLst>
              <a:ext uri="{FF2B5EF4-FFF2-40B4-BE49-F238E27FC236}">
                <a16:creationId xmlns:a16="http://schemas.microsoft.com/office/drawing/2014/main" id="{A036C1B9-8EA0-CEF7-40B8-E16BE8D8C148}"/>
              </a:ext>
            </a:extLst>
          </p:cNvPr>
          <p:cNvSpPr/>
          <p:nvPr/>
        </p:nvSpPr>
        <p:spPr>
          <a:xfrm rot="16199987" flipV="1">
            <a:off x="2626802" y="-2626810"/>
            <a:ext cx="6862745" cy="12116348"/>
          </a:xfrm>
          <a:custGeom>
            <a:avLst/>
            <a:gdLst>
              <a:gd name="f0" fmla="val 10800000"/>
              <a:gd name="f1" fmla="val 5400000"/>
              <a:gd name="f2" fmla="val 180"/>
              <a:gd name="f3" fmla="val w"/>
              <a:gd name="f4" fmla="val h"/>
              <a:gd name="f5" fmla="val 0"/>
              <a:gd name="f6" fmla="val 6853871"/>
              <a:gd name="f7" fmla="val 12116353"/>
              <a:gd name="f8" fmla="val 8014954"/>
              <a:gd name="f9" fmla="val 4141930"/>
              <a:gd name="f10" fmla="val 8014952"/>
              <a:gd name="f11" fmla="val 5293882"/>
              <a:gd name="f12" fmla="val 4141928"/>
              <a:gd name="f13" fmla="+- 0 0 -90"/>
              <a:gd name="f14" fmla="*/ f3 1 6853871"/>
              <a:gd name="f15" fmla="*/ f4 1 12116353"/>
              <a:gd name="f16" fmla="+- f7 0 f5"/>
              <a:gd name="f17" fmla="+- f6 0 f5"/>
              <a:gd name="f18" fmla="*/ f13 f0 1"/>
              <a:gd name="f19" fmla="*/ f17 1 6853871"/>
              <a:gd name="f20" fmla="*/ f16 1 12116353"/>
              <a:gd name="f21" fmla="*/ 6853871 f17 1"/>
              <a:gd name="f22" fmla="*/ 12116353 f16 1"/>
              <a:gd name="f23" fmla="*/ 8014954 f16 1"/>
              <a:gd name="f24" fmla="*/ 4141930 f17 1"/>
              <a:gd name="f25" fmla="*/ 8014952 f16 1"/>
              <a:gd name="f26" fmla="*/ 5293882 f16 1"/>
              <a:gd name="f27" fmla="*/ 4141928 f16 1"/>
              <a:gd name="f28" fmla="*/ 0 f17 1"/>
              <a:gd name="f29" fmla="*/ 0 f16 1"/>
              <a:gd name="f30" fmla="*/ f18 1 f2"/>
              <a:gd name="f31" fmla="*/ f21 1 6853871"/>
              <a:gd name="f32" fmla="*/ f22 1 12116353"/>
              <a:gd name="f33" fmla="*/ f23 1 12116353"/>
              <a:gd name="f34" fmla="*/ f24 1 6853871"/>
              <a:gd name="f35" fmla="*/ f25 1 12116353"/>
              <a:gd name="f36" fmla="*/ f26 1 12116353"/>
              <a:gd name="f37" fmla="*/ f27 1 12116353"/>
              <a:gd name="f38" fmla="*/ f28 1 6853871"/>
              <a:gd name="f39" fmla="*/ f29 1 12116353"/>
              <a:gd name="f40" fmla="*/ f5 1 f19"/>
              <a:gd name="f41" fmla="*/ f6 1 f19"/>
              <a:gd name="f42" fmla="*/ f5 1 f20"/>
              <a:gd name="f43" fmla="*/ f7 1 f20"/>
              <a:gd name="f44" fmla="+- f30 0 f1"/>
              <a:gd name="f45" fmla="*/ f31 1 f19"/>
              <a:gd name="f46" fmla="*/ f32 1 f20"/>
              <a:gd name="f47" fmla="*/ f33 1 f20"/>
              <a:gd name="f48" fmla="*/ f34 1 f19"/>
              <a:gd name="f49" fmla="*/ f35 1 f20"/>
              <a:gd name="f50" fmla="*/ f36 1 f20"/>
              <a:gd name="f51" fmla="*/ f37 1 f20"/>
              <a:gd name="f52" fmla="*/ f38 1 f19"/>
              <a:gd name="f53" fmla="*/ f39 1 f20"/>
              <a:gd name="f54" fmla="*/ f40 f14 1"/>
              <a:gd name="f55" fmla="*/ f41 f14 1"/>
              <a:gd name="f56" fmla="*/ f43 f15 1"/>
              <a:gd name="f57" fmla="*/ f42 f15 1"/>
              <a:gd name="f58" fmla="*/ f45 f14 1"/>
              <a:gd name="f59" fmla="*/ f46 f15 1"/>
              <a:gd name="f60" fmla="*/ f47 f15 1"/>
              <a:gd name="f61" fmla="*/ f48 f14 1"/>
              <a:gd name="f62" fmla="*/ f49 f15 1"/>
              <a:gd name="f63" fmla="*/ f50 f15 1"/>
              <a:gd name="f64" fmla="*/ f51 f15 1"/>
              <a:gd name="f65" fmla="*/ f52 f14 1"/>
              <a:gd name="f66" fmla="*/ f53 f15 1"/>
            </a:gdLst>
            <a:ahLst/>
            <a:cxnLst>
              <a:cxn ang="3cd4">
                <a:pos x="hc" y="t"/>
              </a:cxn>
              <a:cxn ang="0">
                <a:pos x="r" y="vc"/>
              </a:cxn>
              <a:cxn ang="cd4">
                <a:pos x="hc" y="b"/>
              </a:cxn>
              <a:cxn ang="cd2">
                <a:pos x="l" y="vc"/>
              </a:cxn>
              <a:cxn ang="f44">
                <a:pos x="f58" y="f59"/>
              </a:cxn>
              <a:cxn ang="f44">
                <a:pos x="f58" y="f60"/>
              </a:cxn>
              <a:cxn ang="f44">
                <a:pos x="f61" y="f60"/>
              </a:cxn>
              <a:cxn ang="f44">
                <a:pos x="f61" y="f62"/>
              </a:cxn>
              <a:cxn ang="f44">
                <a:pos x="f58" y="f62"/>
              </a:cxn>
              <a:cxn ang="f44">
                <a:pos x="f61" y="f63"/>
              </a:cxn>
              <a:cxn ang="f44">
                <a:pos x="f61" y="f64"/>
              </a:cxn>
              <a:cxn ang="f44">
                <a:pos x="f65" y="f66"/>
              </a:cxn>
              <a:cxn ang="f44">
                <a:pos x="f65" y="f59"/>
              </a:cxn>
            </a:cxnLst>
            <a:rect l="f54" t="f57" r="f55" b="f56"/>
            <a:pathLst>
              <a:path w="6853871" h="12116353">
                <a:moveTo>
                  <a:pt x="f6" y="f7"/>
                </a:moveTo>
                <a:lnTo>
                  <a:pt x="f6" y="f8"/>
                </a:lnTo>
                <a:lnTo>
                  <a:pt x="f9" y="f8"/>
                </a:lnTo>
                <a:lnTo>
                  <a:pt x="f9" y="f10"/>
                </a:lnTo>
                <a:lnTo>
                  <a:pt x="f6" y="f10"/>
                </a:lnTo>
                <a:lnTo>
                  <a:pt x="f9" y="f11"/>
                </a:lnTo>
                <a:lnTo>
                  <a:pt x="f9" y="f12"/>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Right Triangle 9">
            <a:extLst>
              <a:ext uri="{FF2B5EF4-FFF2-40B4-BE49-F238E27FC236}">
                <a16:creationId xmlns:a16="http://schemas.microsoft.com/office/drawing/2014/main" id="{22353BFB-22AE-6937-578C-C107D8215147}"/>
              </a:ext>
            </a:extLst>
          </p:cNvPr>
          <p:cNvSpPr/>
          <p:nvPr/>
        </p:nvSpPr>
        <p:spPr>
          <a:xfrm rot="5399996" flipV="1">
            <a:off x="5851012" y="-10648"/>
            <a:ext cx="6326157" cy="6347453"/>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10">
            <a:extLst>
              <a:ext uri="{FF2B5EF4-FFF2-40B4-BE49-F238E27FC236}">
                <a16:creationId xmlns:a16="http://schemas.microsoft.com/office/drawing/2014/main" id="{F6191AD9-C613-3B75-835C-C0128FECF5B9}"/>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Freeform: Shape 11">
            <a:extLst>
              <a:ext uri="{FF2B5EF4-FFF2-40B4-BE49-F238E27FC236}">
                <a16:creationId xmlns:a16="http://schemas.microsoft.com/office/drawing/2014/main" id="{733899F0-64E4-62FC-D21D-B713FE2DD826}"/>
              </a:ext>
            </a:extLst>
          </p:cNvPr>
          <p:cNvSpPr/>
          <p:nvPr/>
        </p:nvSpPr>
        <p:spPr>
          <a:xfrm rot="2700006">
            <a:off x="9668984" y="1404390"/>
            <a:ext cx="4406146" cy="5299240"/>
          </a:xfrm>
          <a:custGeom>
            <a:avLst/>
            <a:gdLst>
              <a:gd name="f0" fmla="val 10800000"/>
              <a:gd name="f1" fmla="val 5400000"/>
              <a:gd name="f2" fmla="val 180"/>
              <a:gd name="f3" fmla="val w"/>
              <a:gd name="f4" fmla="val h"/>
              <a:gd name="f5" fmla="val 0"/>
              <a:gd name="f6" fmla="val 4406148"/>
              <a:gd name="f7" fmla="val 5299239"/>
              <a:gd name="f8" fmla="val 4406147"/>
              <a:gd name="f9" fmla="val 3513056"/>
              <a:gd name="f10" fmla="val 1"/>
              <a:gd name="f11" fmla="+- 0 0 -90"/>
              <a:gd name="f12" fmla="*/ f3 1 4406148"/>
              <a:gd name="f13" fmla="*/ f4 1 5299239"/>
              <a:gd name="f14" fmla="+- f7 0 f5"/>
              <a:gd name="f15" fmla="+- f6 0 f5"/>
              <a:gd name="f16" fmla="*/ f11 f0 1"/>
              <a:gd name="f17" fmla="*/ f15 1 4406148"/>
              <a:gd name="f18" fmla="*/ f14 1 5299239"/>
              <a:gd name="f19" fmla="*/ 0 f15 1"/>
              <a:gd name="f20" fmla="*/ 0 f14 1"/>
              <a:gd name="f21" fmla="*/ 4406148 f15 1"/>
              <a:gd name="f22" fmla="*/ 4406147 f14 1"/>
              <a:gd name="f23" fmla="*/ 3513056 f15 1"/>
              <a:gd name="f24" fmla="*/ 5299239 f14 1"/>
              <a:gd name="f25" fmla="*/ 1 f15 1"/>
              <a:gd name="f26" fmla="*/ f16 1 f2"/>
              <a:gd name="f27" fmla="*/ f19 1 4406148"/>
              <a:gd name="f28" fmla="*/ f20 1 5299239"/>
              <a:gd name="f29" fmla="*/ f21 1 4406148"/>
              <a:gd name="f30" fmla="*/ f22 1 5299239"/>
              <a:gd name="f31" fmla="*/ f23 1 4406148"/>
              <a:gd name="f32" fmla="*/ f24 1 5299239"/>
              <a:gd name="f33" fmla="*/ f25 1 4406148"/>
              <a:gd name="f34" fmla="*/ f5 1 f17"/>
              <a:gd name="f35" fmla="*/ f6 1 f17"/>
              <a:gd name="f36" fmla="*/ f5 1 f18"/>
              <a:gd name="f37" fmla="*/ f7 1 f18"/>
              <a:gd name="f38" fmla="+- f26 0 f1"/>
              <a:gd name="f39" fmla="*/ f27 1 f17"/>
              <a:gd name="f40" fmla="*/ f28 1 f18"/>
              <a:gd name="f41" fmla="*/ f29 1 f17"/>
              <a:gd name="f42" fmla="*/ f30 1 f18"/>
              <a:gd name="f43" fmla="*/ f31 1 f17"/>
              <a:gd name="f44" fmla="*/ f32 1 f18"/>
              <a:gd name="f45" fmla="*/ f33 1 f17"/>
              <a:gd name="f46" fmla="*/ f34 f12 1"/>
              <a:gd name="f47" fmla="*/ f35 f12 1"/>
              <a:gd name="f48" fmla="*/ f37 f13 1"/>
              <a:gd name="f49" fmla="*/ f36 f13 1"/>
              <a:gd name="f50" fmla="*/ f39 f12 1"/>
              <a:gd name="f51" fmla="*/ f40 f13 1"/>
              <a:gd name="f52" fmla="*/ f41 f12 1"/>
              <a:gd name="f53" fmla="*/ f42 f13 1"/>
              <a:gd name="f54" fmla="*/ f43 f12 1"/>
              <a:gd name="f55" fmla="*/ f44 f13 1"/>
              <a:gd name="f56" fmla="*/ f45 f12 1"/>
            </a:gdLst>
            <a:ahLst/>
            <a:cxnLst>
              <a:cxn ang="3cd4">
                <a:pos x="hc" y="t"/>
              </a:cxn>
              <a:cxn ang="0">
                <a:pos x="r" y="vc"/>
              </a:cxn>
              <a:cxn ang="cd4">
                <a:pos x="hc" y="b"/>
              </a:cxn>
              <a:cxn ang="cd2">
                <a:pos x="l" y="vc"/>
              </a:cxn>
              <a:cxn ang="f38">
                <a:pos x="f50" y="f51"/>
              </a:cxn>
              <a:cxn ang="f38">
                <a:pos x="f52" y="f53"/>
              </a:cxn>
              <a:cxn ang="f38">
                <a:pos x="f54" y="f55"/>
              </a:cxn>
              <a:cxn ang="f38">
                <a:pos x="f56" y="f55"/>
              </a:cxn>
            </a:cxnLst>
            <a:rect l="f46" t="f49" r="f47" b="f48"/>
            <a:pathLst>
              <a:path w="4406148" h="5299239">
                <a:moveTo>
                  <a:pt x="f5" y="f5"/>
                </a:moveTo>
                <a:lnTo>
                  <a:pt x="f6" y="f8"/>
                </a:lnTo>
                <a:lnTo>
                  <a:pt x="f9" y="f7"/>
                </a:lnTo>
                <a:lnTo>
                  <a:pt x="f10" y="f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8" name="Freeform: Shape 12">
            <a:extLst>
              <a:ext uri="{FF2B5EF4-FFF2-40B4-BE49-F238E27FC236}">
                <a16:creationId xmlns:a16="http://schemas.microsoft.com/office/drawing/2014/main" id="{1E7B3B1D-A99C-07BD-9751-FB42A721633D}"/>
              </a:ext>
            </a:extLst>
          </p:cNvPr>
          <p:cNvSpPr/>
          <p:nvPr/>
        </p:nvSpPr>
        <p:spPr>
          <a:xfrm rot="8100003" flipH="1">
            <a:off x="9583579" y="1088100"/>
            <a:ext cx="5072176" cy="4843503"/>
          </a:xfrm>
          <a:custGeom>
            <a:avLst/>
            <a:gdLst>
              <a:gd name="f0" fmla="val 10800000"/>
              <a:gd name="f1" fmla="val 5400000"/>
              <a:gd name="f2" fmla="val 180"/>
              <a:gd name="f3" fmla="val w"/>
              <a:gd name="f4" fmla="val h"/>
              <a:gd name="f5" fmla="val 0"/>
              <a:gd name="f6" fmla="val 5072180"/>
              <a:gd name="f7" fmla="val 4843502"/>
              <a:gd name="f8" fmla="val 4843501"/>
              <a:gd name="f9" fmla="val 228679"/>
              <a:gd name="f10" fmla="val 1"/>
              <a:gd name="f11" fmla="val 228678"/>
              <a:gd name="f12" fmla="+- 0 0 -90"/>
              <a:gd name="f13" fmla="*/ f3 1 5072180"/>
              <a:gd name="f14" fmla="*/ f4 1 4843502"/>
              <a:gd name="f15" fmla="+- f7 0 f5"/>
              <a:gd name="f16" fmla="+- f6 0 f5"/>
              <a:gd name="f17" fmla="*/ f12 f0 1"/>
              <a:gd name="f18" fmla="*/ f16 1 5072180"/>
              <a:gd name="f19" fmla="*/ f15 1 4843502"/>
              <a:gd name="f20" fmla="*/ 5072180 f16 1"/>
              <a:gd name="f21" fmla="*/ 4843501 f15 1"/>
              <a:gd name="f22" fmla="*/ 228679 f16 1"/>
              <a:gd name="f23" fmla="*/ 0 f15 1"/>
              <a:gd name="f24" fmla="*/ 1 f16 1"/>
              <a:gd name="f25" fmla="*/ 228678 f15 1"/>
              <a:gd name="f26" fmla="*/ 0 f16 1"/>
              <a:gd name="f27" fmla="*/ 4843502 f15 1"/>
              <a:gd name="f28" fmla="*/ f17 1 f2"/>
              <a:gd name="f29" fmla="*/ f20 1 5072180"/>
              <a:gd name="f30" fmla="*/ f21 1 4843502"/>
              <a:gd name="f31" fmla="*/ f22 1 5072180"/>
              <a:gd name="f32" fmla="*/ f23 1 4843502"/>
              <a:gd name="f33" fmla="*/ f24 1 5072180"/>
              <a:gd name="f34" fmla="*/ f25 1 4843502"/>
              <a:gd name="f35" fmla="*/ f26 1 5072180"/>
              <a:gd name="f36" fmla="*/ f27 1 4843502"/>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8"/>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3 1"/>
              <a:gd name="f61" fmla="*/ f49 f14 1"/>
            </a:gdLst>
            <a:ahLst/>
            <a:cxnLst>
              <a:cxn ang="3cd4">
                <a:pos x="hc" y="t"/>
              </a:cxn>
              <a:cxn ang="0">
                <a:pos x="r" y="vc"/>
              </a:cxn>
              <a:cxn ang="cd4">
                <a:pos x="hc" y="b"/>
              </a:cxn>
              <a:cxn ang="cd2">
                <a:pos x="l" y="vc"/>
              </a:cxn>
              <a:cxn ang="f41">
                <a:pos x="f54" y="f55"/>
              </a:cxn>
              <a:cxn ang="f41">
                <a:pos x="f56" y="f57"/>
              </a:cxn>
              <a:cxn ang="f41">
                <a:pos x="f58" y="f59"/>
              </a:cxn>
              <a:cxn ang="f41">
                <a:pos x="f60" y="f61"/>
              </a:cxn>
            </a:cxnLst>
            <a:rect l="f50" t="f53" r="f51" b="f52"/>
            <a:pathLst>
              <a:path w="5072180" h="4843502">
                <a:moveTo>
                  <a:pt x="f6" y="f8"/>
                </a:moveTo>
                <a:lnTo>
                  <a:pt x="f9" y="f5"/>
                </a:lnTo>
                <a:lnTo>
                  <a:pt x="f10" y="f11"/>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13">
            <a:extLst>
              <a:ext uri="{FF2B5EF4-FFF2-40B4-BE49-F238E27FC236}">
                <a16:creationId xmlns:a16="http://schemas.microsoft.com/office/drawing/2014/main" id="{E494689F-E4DD-AF32-6A20-24B383B9032E}"/>
              </a:ext>
            </a:extLst>
          </p:cNvPr>
          <p:cNvSpPr/>
          <p:nvPr/>
        </p:nvSpPr>
        <p:spPr>
          <a:xfrm rot="2700006">
            <a:off x="11438585" y="5665754"/>
            <a:ext cx="877778" cy="1755556"/>
          </a:xfrm>
          <a:custGeom>
            <a:avLst/>
            <a:gdLst>
              <a:gd name="f0" fmla="val 10800000"/>
              <a:gd name="f1" fmla="val 5400000"/>
              <a:gd name="f2" fmla="val 180"/>
              <a:gd name="f3" fmla="val w"/>
              <a:gd name="f4" fmla="val h"/>
              <a:gd name="f5" fmla="val 0"/>
              <a:gd name="f6" fmla="val 877778"/>
              <a:gd name="f7" fmla="val 1755556"/>
              <a:gd name="f8" fmla="+- 0 0 -90"/>
              <a:gd name="f9" fmla="*/ f3 1 877778"/>
              <a:gd name="f10" fmla="*/ f4 1 1755556"/>
              <a:gd name="f11" fmla="+- f7 0 f5"/>
              <a:gd name="f12" fmla="+- f6 0 f5"/>
              <a:gd name="f13" fmla="*/ f8 f0 1"/>
              <a:gd name="f14" fmla="*/ f12 1 877778"/>
              <a:gd name="f15" fmla="*/ f11 1 1755556"/>
              <a:gd name="f16" fmla="*/ 0 f12 1"/>
              <a:gd name="f17" fmla="*/ 0 f11 1"/>
              <a:gd name="f18" fmla="*/ 877778 f12 1"/>
              <a:gd name="f19" fmla="*/ 877778 f11 1"/>
              <a:gd name="f20" fmla="*/ 1755556 f11 1"/>
              <a:gd name="f21" fmla="*/ f13 1 f2"/>
              <a:gd name="f22" fmla="*/ f16 1 877778"/>
              <a:gd name="f23" fmla="*/ f17 1 1755556"/>
              <a:gd name="f24" fmla="*/ f18 1 877778"/>
              <a:gd name="f25" fmla="*/ f19 1 1755556"/>
              <a:gd name="f26" fmla="*/ f20 1 1755556"/>
              <a:gd name="f27" fmla="*/ f5 1 f14"/>
              <a:gd name="f28" fmla="*/ f6 1 f14"/>
              <a:gd name="f29" fmla="*/ f5 1 f15"/>
              <a:gd name="f30" fmla="*/ f7 1 f15"/>
              <a:gd name="f31" fmla="+- f21 0 f1"/>
              <a:gd name="f32" fmla="*/ f22 1 f14"/>
              <a:gd name="f33" fmla="*/ f23 1 f15"/>
              <a:gd name="f34" fmla="*/ f24 1 f14"/>
              <a:gd name="f35" fmla="*/ f25 1 f15"/>
              <a:gd name="f36" fmla="*/ f26 1 f15"/>
              <a:gd name="f37" fmla="*/ f27 f9 1"/>
              <a:gd name="f38" fmla="*/ f28 f9 1"/>
              <a:gd name="f39" fmla="*/ f30 f10 1"/>
              <a:gd name="f40" fmla="*/ f29 f10 1"/>
              <a:gd name="f41" fmla="*/ f32 f9 1"/>
              <a:gd name="f42" fmla="*/ f33 f10 1"/>
              <a:gd name="f43" fmla="*/ f34 f9 1"/>
              <a:gd name="f44" fmla="*/ f35 f10 1"/>
              <a:gd name="f45" fmla="*/ f36 f10 1"/>
            </a:gdLst>
            <a:ahLst/>
            <a:cxnLst>
              <a:cxn ang="3cd4">
                <a:pos x="hc" y="t"/>
              </a:cxn>
              <a:cxn ang="0">
                <a:pos x="r" y="vc"/>
              </a:cxn>
              <a:cxn ang="cd4">
                <a:pos x="hc" y="b"/>
              </a:cxn>
              <a:cxn ang="cd2">
                <a:pos x="l" y="vc"/>
              </a:cxn>
              <a:cxn ang="f31">
                <a:pos x="f41" y="f42"/>
              </a:cxn>
              <a:cxn ang="f31">
                <a:pos x="f43" y="f44"/>
              </a:cxn>
              <a:cxn ang="f31">
                <a:pos x="f41" y="f45"/>
              </a:cxn>
            </a:cxnLst>
            <a:rect l="f37" t="f40" r="f38" b="f39"/>
            <a:pathLst>
              <a:path w="877778" h="1755556">
                <a:moveTo>
                  <a:pt x="f5" y="f5"/>
                </a:moveTo>
                <a:lnTo>
                  <a:pt x="f6" y="f6"/>
                </a:lnTo>
                <a:lnTo>
                  <a:pt x="f5" y="f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4">
            <a:extLst>
              <a:ext uri="{FF2B5EF4-FFF2-40B4-BE49-F238E27FC236}">
                <a16:creationId xmlns:a16="http://schemas.microsoft.com/office/drawing/2014/main" id="{E5074BEC-ED3E-1F8B-257D-C2546928164B}"/>
              </a:ext>
            </a:extLst>
          </p:cNvPr>
          <p:cNvSpPr/>
          <p:nvPr/>
        </p:nvSpPr>
        <p:spPr>
          <a:xfrm rot="8100003" flipH="1">
            <a:off x="10582260" y="5841400"/>
            <a:ext cx="2372346" cy="1186177"/>
          </a:xfrm>
          <a:custGeom>
            <a:avLst/>
            <a:gdLst>
              <a:gd name="f0" fmla="val 10800000"/>
              <a:gd name="f1" fmla="val 5400000"/>
              <a:gd name="f2" fmla="val 180"/>
              <a:gd name="f3" fmla="val w"/>
              <a:gd name="f4" fmla="val h"/>
              <a:gd name="f5" fmla="val 0"/>
              <a:gd name="f6" fmla="val 2372348"/>
              <a:gd name="f7" fmla="val 1186174"/>
              <a:gd name="f8" fmla="+- 0 0 -90"/>
              <a:gd name="f9" fmla="*/ f3 1 2372348"/>
              <a:gd name="f10" fmla="*/ f4 1 1186174"/>
              <a:gd name="f11" fmla="+- f7 0 f5"/>
              <a:gd name="f12" fmla="+- f6 0 f5"/>
              <a:gd name="f13" fmla="*/ f8 f0 1"/>
              <a:gd name="f14" fmla="*/ f12 1 2372348"/>
              <a:gd name="f15" fmla="*/ f11 1 1186174"/>
              <a:gd name="f16" fmla="*/ 2372348 f12 1"/>
              <a:gd name="f17" fmla="*/ 1186174 f11 1"/>
              <a:gd name="f18" fmla="*/ 1186174 f12 1"/>
              <a:gd name="f19" fmla="*/ 0 f11 1"/>
              <a:gd name="f20" fmla="*/ 0 f12 1"/>
              <a:gd name="f21" fmla="*/ f13 1 f2"/>
              <a:gd name="f22" fmla="*/ f16 1 2372348"/>
              <a:gd name="f23" fmla="*/ f17 1 1186174"/>
              <a:gd name="f24" fmla="*/ f18 1 2372348"/>
              <a:gd name="f25" fmla="*/ f19 1 1186174"/>
              <a:gd name="f26" fmla="*/ f20 1 2372348"/>
              <a:gd name="f27" fmla="*/ f5 1 f14"/>
              <a:gd name="f28" fmla="*/ f6 1 f14"/>
              <a:gd name="f29" fmla="*/ f5 1 f15"/>
              <a:gd name="f30" fmla="*/ f7 1 f15"/>
              <a:gd name="f31" fmla="+- f21 0 f1"/>
              <a:gd name="f32" fmla="*/ f22 1 f14"/>
              <a:gd name="f33" fmla="*/ f23 1 f15"/>
              <a:gd name="f34" fmla="*/ f24 1 f14"/>
              <a:gd name="f35" fmla="*/ f25 1 f15"/>
              <a:gd name="f36" fmla="*/ f26 1 f14"/>
              <a:gd name="f37" fmla="*/ f27 f9 1"/>
              <a:gd name="f38" fmla="*/ f28 f9 1"/>
              <a:gd name="f39" fmla="*/ f30 f10 1"/>
              <a:gd name="f40" fmla="*/ f29 f10 1"/>
              <a:gd name="f41" fmla="*/ f32 f9 1"/>
              <a:gd name="f42" fmla="*/ f33 f10 1"/>
              <a:gd name="f43" fmla="*/ f34 f9 1"/>
              <a:gd name="f44" fmla="*/ f35 f10 1"/>
              <a:gd name="f45" fmla="*/ f36 f9 1"/>
            </a:gdLst>
            <a:ahLst/>
            <a:cxnLst>
              <a:cxn ang="3cd4">
                <a:pos x="hc" y="t"/>
              </a:cxn>
              <a:cxn ang="0">
                <a:pos x="r" y="vc"/>
              </a:cxn>
              <a:cxn ang="cd4">
                <a:pos x="hc" y="b"/>
              </a:cxn>
              <a:cxn ang="cd2">
                <a:pos x="l" y="vc"/>
              </a:cxn>
              <a:cxn ang="f31">
                <a:pos x="f41" y="f42"/>
              </a:cxn>
              <a:cxn ang="f31">
                <a:pos x="f43" y="f44"/>
              </a:cxn>
              <a:cxn ang="f31">
                <a:pos x="f45" y="f42"/>
              </a:cxn>
            </a:cxnLst>
            <a:rect l="f37" t="f40" r="f38" b="f39"/>
            <a:pathLst>
              <a:path w="2372348" h="1186174">
                <a:moveTo>
                  <a:pt x="f6" y="f7"/>
                </a:moveTo>
                <a:lnTo>
                  <a:pt x="f7" y="f5"/>
                </a:lnTo>
                <a:lnTo>
                  <a:pt x="f5" y="f7"/>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1" name="Group 15">
            <a:extLst>
              <a:ext uri="{FF2B5EF4-FFF2-40B4-BE49-F238E27FC236}">
                <a16:creationId xmlns:a16="http://schemas.microsoft.com/office/drawing/2014/main" id="{96CD2CC1-C8A2-3928-94D7-2D9E24AC332D}"/>
              </a:ext>
            </a:extLst>
          </p:cNvPr>
          <p:cNvGrpSpPr/>
          <p:nvPr/>
        </p:nvGrpSpPr>
        <p:grpSpPr>
          <a:xfrm>
            <a:off x="284419" y="-770125"/>
            <a:ext cx="1826464" cy="1532004"/>
            <a:chOff x="284419" y="-770125"/>
            <a:chExt cx="1826464" cy="1532004"/>
          </a:xfrm>
        </p:grpSpPr>
        <p:sp>
          <p:nvSpPr>
            <p:cNvPr id="12" name="Freeform: Shape 16">
              <a:extLst>
                <a:ext uri="{FF2B5EF4-FFF2-40B4-BE49-F238E27FC236}">
                  <a16:creationId xmlns:a16="http://schemas.microsoft.com/office/drawing/2014/main" id="{10E004B1-008C-C5B7-6A75-CC70547F5349}"/>
                </a:ext>
              </a:extLst>
            </p:cNvPr>
            <p:cNvSpPr/>
            <p:nvPr/>
          </p:nvSpPr>
          <p:spPr>
            <a:xfrm rot="18900010">
              <a:off x="578879" y="-770125"/>
              <a:ext cx="1532004" cy="1532004"/>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Freeform: Shape 17">
              <a:extLst>
                <a:ext uri="{FF2B5EF4-FFF2-40B4-BE49-F238E27FC236}">
                  <a16:creationId xmlns:a16="http://schemas.microsoft.com/office/drawing/2014/main" id="{3D20D8FE-6BF0-0DA7-F713-2256522613CE}"/>
                </a:ext>
              </a:extLst>
            </p:cNvPr>
            <p:cNvSpPr/>
            <p:nvPr/>
          </p:nvSpPr>
          <p:spPr>
            <a:xfrm rot="2699990" flipH="1">
              <a:off x="284419" y="-763676"/>
              <a:ext cx="1519120" cy="151912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4" name="Group 18">
            <a:extLst>
              <a:ext uri="{FF2B5EF4-FFF2-40B4-BE49-F238E27FC236}">
                <a16:creationId xmlns:a16="http://schemas.microsoft.com/office/drawing/2014/main" id="{2C0A89BF-041B-CA25-C3E0-07FBA47D89EA}"/>
              </a:ext>
            </a:extLst>
          </p:cNvPr>
          <p:cNvGrpSpPr/>
          <p:nvPr/>
        </p:nvGrpSpPr>
        <p:grpSpPr>
          <a:xfrm>
            <a:off x="1908974" y="-413332"/>
            <a:ext cx="986164" cy="818397"/>
            <a:chOff x="1908974" y="-413332"/>
            <a:chExt cx="986164" cy="818397"/>
          </a:xfrm>
        </p:grpSpPr>
        <p:sp>
          <p:nvSpPr>
            <p:cNvPr id="15" name="Freeform: Shape 19">
              <a:extLst>
                <a:ext uri="{FF2B5EF4-FFF2-40B4-BE49-F238E27FC236}">
                  <a16:creationId xmlns:a16="http://schemas.microsoft.com/office/drawing/2014/main" id="{448A3047-6D4C-CC56-51F3-048D3D4A8922}"/>
                </a:ext>
              </a:extLst>
            </p:cNvPr>
            <p:cNvSpPr/>
            <p:nvPr/>
          </p:nvSpPr>
          <p:spPr>
            <a:xfrm rot="18900010">
              <a:off x="2076741" y="-413332"/>
              <a:ext cx="818397" cy="81839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6" name="Freeform: Shape 20">
              <a:extLst>
                <a:ext uri="{FF2B5EF4-FFF2-40B4-BE49-F238E27FC236}">
                  <a16:creationId xmlns:a16="http://schemas.microsoft.com/office/drawing/2014/main" id="{83A86DC6-C79B-CE95-3297-53D10E87EBD9}"/>
                </a:ext>
              </a:extLst>
            </p:cNvPr>
            <p:cNvSpPr/>
            <p:nvPr/>
          </p:nvSpPr>
          <p:spPr>
            <a:xfrm rot="2699990" flipH="1">
              <a:off x="1908974" y="-399829"/>
              <a:ext cx="791413" cy="79141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7" name="Text Placeholder 2">
            <a:extLst>
              <a:ext uri="{FF2B5EF4-FFF2-40B4-BE49-F238E27FC236}">
                <a16:creationId xmlns:a16="http://schemas.microsoft.com/office/drawing/2014/main" id="{55AF1733-1243-85EC-22B6-0ED51970C53F}"/>
              </a:ext>
            </a:extLst>
          </p:cNvPr>
          <p:cNvSpPr txBox="1">
            <a:spLocks noGrp="1"/>
          </p:cNvSpPr>
          <p:nvPr>
            <p:ph type="body" idx="4294967295"/>
          </p:nvPr>
        </p:nvSpPr>
        <p:spPr>
          <a:xfrm>
            <a:off x="831847" y="4754880"/>
            <a:ext cx="6803136" cy="365760"/>
          </a:xfrm>
        </p:spPr>
        <p:txBody>
          <a:bodyPr/>
          <a:lstStyle>
            <a:lvl1pPr marL="228600" indent="-228600">
              <a:buNone/>
              <a:defRPr sz="1600" spc="300">
                <a:solidFill>
                  <a:srgbClr val="FCECD5"/>
                </a:solidFill>
                <a:cs typeface="Arial" pitchFamily="34"/>
              </a:defRPr>
            </a:lvl1pPr>
          </a:lstStyle>
          <a:p>
            <a:pPr lvl="0"/>
            <a:r>
              <a:rPr lang="en-US"/>
              <a:t>Click to edit Master text styles</a:t>
            </a:r>
          </a:p>
        </p:txBody>
      </p:sp>
      <p:sp>
        <p:nvSpPr>
          <p:cNvPr id="18" name="Slide Number Placeholder 4">
            <a:extLst>
              <a:ext uri="{FF2B5EF4-FFF2-40B4-BE49-F238E27FC236}">
                <a16:creationId xmlns:a16="http://schemas.microsoft.com/office/drawing/2014/main" id="{073B3816-C66B-2120-56BA-2CD807D6036B}"/>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03D4B157-838D-4FD3-B791-C28DC04DB354}" type="slidenum">
              <a:t>‹#›</a:t>
            </a:fld>
            <a:endParaRPr lang="en-US"/>
          </a:p>
        </p:txBody>
      </p:sp>
      <p:sp>
        <p:nvSpPr>
          <p:cNvPr id="19" name="Title 1">
            <a:extLst>
              <a:ext uri="{FF2B5EF4-FFF2-40B4-BE49-F238E27FC236}">
                <a16:creationId xmlns:a16="http://schemas.microsoft.com/office/drawing/2014/main" id="{C78B3E72-4BBE-CBC3-72EA-6DD0F6B92C95}"/>
              </a:ext>
            </a:extLst>
          </p:cNvPr>
          <p:cNvSpPr txBox="1">
            <a:spLocks noGrp="1"/>
          </p:cNvSpPr>
          <p:nvPr>
            <p:ph type="title"/>
          </p:nvPr>
        </p:nvSpPr>
        <p:spPr>
          <a:xfrm>
            <a:off x="832104" y="3886200"/>
            <a:ext cx="7781544" cy="859051"/>
          </a:xfrm>
        </p:spPr>
        <p:txBody>
          <a:bodyPr anchor="b"/>
          <a:lstStyle>
            <a:lvl1pPr>
              <a:defRPr b="1">
                <a:solidFill>
                  <a:srgbClr val="FFFFFF"/>
                </a:solidFill>
              </a:defRPr>
            </a:lvl1pPr>
          </a:lstStyle>
          <a:p>
            <a:pPr lvl="0"/>
            <a:r>
              <a:rPr lang="en-US"/>
              <a:t>Section Title 01</a:t>
            </a:r>
          </a:p>
        </p:txBody>
      </p:sp>
    </p:spTree>
    <p:extLst>
      <p:ext uri="{BB962C8B-B14F-4D97-AF65-F5344CB8AC3E}">
        <p14:creationId xmlns:p14="http://schemas.microsoft.com/office/powerpoint/2010/main" val="1542750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Only">
    <p:bg>
      <p:bgPr>
        <a:solidFill>
          <a:srgbClr val="A5644E"/>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73A6F49B-1F8C-C518-78B9-E442023A3A28}"/>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FDF9EED8-2AA0-7B43-32D4-42F95B527BFA}"/>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3EFDF9E6-9C22-9C53-35BE-E930BB1A51A4}"/>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D9DC6BF6-E501-610E-6C8D-2339A535B6C3}"/>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A8331BED-0216-0F68-4016-71E5157CF5B8}"/>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Title 1">
            <a:extLst>
              <a:ext uri="{FF2B5EF4-FFF2-40B4-BE49-F238E27FC236}">
                <a16:creationId xmlns:a16="http://schemas.microsoft.com/office/drawing/2014/main" id="{63F0E717-B11B-ED4C-ECED-BEB95CBAB46C}"/>
              </a:ext>
            </a:extLst>
          </p:cNvPr>
          <p:cNvSpPr txBox="1">
            <a:spLocks noGrp="1"/>
          </p:cNvSpPr>
          <p:nvPr>
            <p:ph type="title"/>
          </p:nvPr>
        </p:nvSpPr>
        <p:spPr>
          <a:xfrm>
            <a:off x="444498" y="542925"/>
            <a:ext cx="11214101" cy="535527"/>
          </a:xfrm>
        </p:spPr>
        <p:txBody>
          <a:bodyPr anchor="t">
            <a:spAutoFit/>
          </a:bodyPr>
          <a:lstStyle>
            <a:lvl1pPr>
              <a:defRPr sz="3200" b="1" spc="-70">
                <a:solidFill>
                  <a:srgbClr val="FFFFFF"/>
                </a:solidFill>
              </a:defRPr>
            </a:lvl1pPr>
          </a:lstStyle>
          <a:p>
            <a:pPr lvl="0"/>
            <a:r>
              <a:rPr lang="en-US"/>
              <a:t>Click to edit Master title style</a:t>
            </a:r>
          </a:p>
        </p:txBody>
      </p:sp>
      <p:grpSp>
        <p:nvGrpSpPr>
          <p:cNvPr id="8" name="Group 14">
            <a:extLst>
              <a:ext uri="{FF2B5EF4-FFF2-40B4-BE49-F238E27FC236}">
                <a16:creationId xmlns:a16="http://schemas.microsoft.com/office/drawing/2014/main" id="{B8446B8E-8BC7-F141-E203-4A127AB370F1}"/>
              </a:ext>
            </a:extLst>
          </p:cNvPr>
          <p:cNvGrpSpPr/>
          <p:nvPr/>
        </p:nvGrpSpPr>
        <p:grpSpPr>
          <a:xfrm>
            <a:off x="444503" y="-267763"/>
            <a:ext cx="645306" cy="535527"/>
            <a:chOff x="444503" y="-267763"/>
            <a:chExt cx="645306" cy="535527"/>
          </a:xfrm>
        </p:grpSpPr>
        <p:sp>
          <p:nvSpPr>
            <p:cNvPr id="9" name="Freeform: Shape 15">
              <a:extLst>
                <a:ext uri="{FF2B5EF4-FFF2-40B4-BE49-F238E27FC236}">
                  <a16:creationId xmlns:a16="http://schemas.microsoft.com/office/drawing/2014/main" id="{9470D48C-F5D7-9E03-992B-E1BA42223FE7}"/>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6">
              <a:extLst>
                <a:ext uri="{FF2B5EF4-FFF2-40B4-BE49-F238E27FC236}">
                  <a16:creationId xmlns:a16="http://schemas.microsoft.com/office/drawing/2014/main" id="{253BAC88-05D5-9269-F3CF-BF256E45EDCE}"/>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1" name="Group 5">
            <a:extLst>
              <a:ext uri="{FF2B5EF4-FFF2-40B4-BE49-F238E27FC236}">
                <a16:creationId xmlns:a16="http://schemas.microsoft.com/office/drawing/2014/main" id="{BC147700-389C-F51F-47E4-E20977784FA6}"/>
              </a:ext>
            </a:extLst>
          </p:cNvPr>
          <p:cNvGrpSpPr/>
          <p:nvPr/>
        </p:nvGrpSpPr>
        <p:grpSpPr>
          <a:xfrm>
            <a:off x="0" y="1357408"/>
            <a:ext cx="12191996" cy="4846320"/>
            <a:chOff x="0" y="1357408"/>
            <a:chExt cx="12191996" cy="4846320"/>
          </a:xfrm>
        </p:grpSpPr>
        <p:sp>
          <p:nvSpPr>
            <p:cNvPr id="12" name="Rectangle: Single Corner Snipped 18">
              <a:extLst>
                <a:ext uri="{FF2B5EF4-FFF2-40B4-BE49-F238E27FC236}">
                  <a16:creationId xmlns:a16="http://schemas.microsoft.com/office/drawing/2014/main" id="{85184E8F-4E4B-4247-2A7D-B191DFCF4ADD}"/>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ectangle: Single Corner Snipped 2">
              <a:extLst>
                <a:ext uri="{FF2B5EF4-FFF2-40B4-BE49-F238E27FC236}">
                  <a16:creationId xmlns:a16="http://schemas.microsoft.com/office/drawing/2014/main" id="{25B3B9D6-DAC2-BFD9-CC28-4FF13F9E6269}"/>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4" name="Freeform: Shape 23">
            <a:extLst>
              <a:ext uri="{FF2B5EF4-FFF2-40B4-BE49-F238E27FC236}">
                <a16:creationId xmlns:a16="http://schemas.microsoft.com/office/drawing/2014/main" id="{6B748780-0E64-1157-2E07-E46A89694684}"/>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Slide Number Placeholder 4">
            <a:extLst>
              <a:ext uri="{FF2B5EF4-FFF2-40B4-BE49-F238E27FC236}">
                <a16:creationId xmlns:a16="http://schemas.microsoft.com/office/drawing/2014/main" id="{73B93A33-02D8-818B-A080-16B5E98E30AA}"/>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AC3C2A1C-893C-4A1D-9DE2-2A688D8AF59E}" type="slidenum">
              <a:t>‹#›</a:t>
            </a:fld>
            <a:endParaRPr lang="en-US"/>
          </a:p>
        </p:txBody>
      </p:sp>
    </p:spTree>
    <p:extLst>
      <p:ext uri="{BB962C8B-B14F-4D97-AF65-F5344CB8AC3E}">
        <p14:creationId xmlns:p14="http://schemas.microsoft.com/office/powerpoint/2010/main" val="364551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rgbClr val="A5644E"/>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1F83D71-5372-22D3-1BA0-C7AD58492D37}"/>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2A210F0C-877B-1C17-292C-1BC997D5E2CA}"/>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502C0A71-6EB8-957A-C1BB-58A876B34BDF}"/>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BBB81087-C2DA-D533-4909-B23695F044AF}"/>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68BFABF0-E210-F8C8-A22B-9AB68F74C8EB}"/>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Title 1">
            <a:extLst>
              <a:ext uri="{FF2B5EF4-FFF2-40B4-BE49-F238E27FC236}">
                <a16:creationId xmlns:a16="http://schemas.microsoft.com/office/drawing/2014/main" id="{EECB5807-5ABA-9CD1-7005-6990A6131DF3}"/>
              </a:ext>
            </a:extLst>
          </p:cNvPr>
          <p:cNvSpPr txBox="1">
            <a:spLocks noGrp="1"/>
          </p:cNvSpPr>
          <p:nvPr>
            <p:ph type="title"/>
          </p:nvPr>
        </p:nvSpPr>
        <p:spPr>
          <a:xfrm>
            <a:off x="444498" y="542925"/>
            <a:ext cx="11214101" cy="535527"/>
          </a:xfrm>
        </p:spPr>
        <p:txBody>
          <a:bodyPr anchor="t">
            <a:spAutoFit/>
          </a:bodyPr>
          <a:lstStyle>
            <a:lvl1pPr>
              <a:defRPr sz="3200" b="1" spc="-70">
                <a:solidFill>
                  <a:srgbClr val="FFFFFF"/>
                </a:solidFill>
              </a:defRPr>
            </a:lvl1pPr>
          </a:lstStyle>
          <a:p>
            <a:pPr lvl="0"/>
            <a:r>
              <a:rPr lang="en-US"/>
              <a:t>Click to edit Master title style</a:t>
            </a:r>
          </a:p>
        </p:txBody>
      </p:sp>
      <p:grpSp>
        <p:nvGrpSpPr>
          <p:cNvPr id="8" name="Group 14">
            <a:extLst>
              <a:ext uri="{FF2B5EF4-FFF2-40B4-BE49-F238E27FC236}">
                <a16:creationId xmlns:a16="http://schemas.microsoft.com/office/drawing/2014/main" id="{7A44AFD6-41F3-9A35-9C8B-DA0228C1AD16}"/>
              </a:ext>
            </a:extLst>
          </p:cNvPr>
          <p:cNvGrpSpPr/>
          <p:nvPr/>
        </p:nvGrpSpPr>
        <p:grpSpPr>
          <a:xfrm>
            <a:off x="444503" y="-267763"/>
            <a:ext cx="645306" cy="535527"/>
            <a:chOff x="444503" y="-267763"/>
            <a:chExt cx="645306" cy="535527"/>
          </a:xfrm>
        </p:grpSpPr>
        <p:sp>
          <p:nvSpPr>
            <p:cNvPr id="9" name="Freeform: Shape 15">
              <a:extLst>
                <a:ext uri="{FF2B5EF4-FFF2-40B4-BE49-F238E27FC236}">
                  <a16:creationId xmlns:a16="http://schemas.microsoft.com/office/drawing/2014/main" id="{BF4DA41C-538D-3271-06AF-4EB345D468E5}"/>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6">
              <a:extLst>
                <a:ext uri="{FF2B5EF4-FFF2-40B4-BE49-F238E27FC236}">
                  <a16:creationId xmlns:a16="http://schemas.microsoft.com/office/drawing/2014/main" id="{1BC01743-8B11-6BE2-1AAD-F388B5FB4295}"/>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1" name="Group 5">
            <a:extLst>
              <a:ext uri="{FF2B5EF4-FFF2-40B4-BE49-F238E27FC236}">
                <a16:creationId xmlns:a16="http://schemas.microsoft.com/office/drawing/2014/main" id="{3F281F62-E9D3-F88F-8C8E-DBF83EF3FFCE}"/>
              </a:ext>
            </a:extLst>
          </p:cNvPr>
          <p:cNvGrpSpPr/>
          <p:nvPr/>
        </p:nvGrpSpPr>
        <p:grpSpPr>
          <a:xfrm>
            <a:off x="0" y="1357408"/>
            <a:ext cx="12191996" cy="4846320"/>
            <a:chOff x="0" y="1357408"/>
            <a:chExt cx="12191996" cy="4846320"/>
          </a:xfrm>
        </p:grpSpPr>
        <p:sp>
          <p:nvSpPr>
            <p:cNvPr id="12" name="Rectangle: Single Corner Snipped 18">
              <a:extLst>
                <a:ext uri="{FF2B5EF4-FFF2-40B4-BE49-F238E27FC236}">
                  <a16:creationId xmlns:a16="http://schemas.microsoft.com/office/drawing/2014/main" id="{CCF5D3A5-9148-787D-2CB4-239FA26C9EF8}"/>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ectangle: Single Corner Snipped 2">
              <a:extLst>
                <a:ext uri="{FF2B5EF4-FFF2-40B4-BE49-F238E27FC236}">
                  <a16:creationId xmlns:a16="http://schemas.microsoft.com/office/drawing/2014/main" id="{3A03DD40-ACC9-65DF-92A9-C27A1302AD54}"/>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4" name="Freeform: Shape 23">
            <a:extLst>
              <a:ext uri="{FF2B5EF4-FFF2-40B4-BE49-F238E27FC236}">
                <a16:creationId xmlns:a16="http://schemas.microsoft.com/office/drawing/2014/main" id="{0B24723A-B419-F156-01E1-3E226A71503F}"/>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Slide Number Placeholder 4">
            <a:extLst>
              <a:ext uri="{FF2B5EF4-FFF2-40B4-BE49-F238E27FC236}">
                <a16:creationId xmlns:a16="http://schemas.microsoft.com/office/drawing/2014/main" id="{A4EF0A73-CCFB-58F7-37B6-EAE17F8322DA}"/>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E63659E5-9021-4FCE-B655-FD9886AF448A}" type="slidenum">
              <a:t>‹#›</a:t>
            </a:fld>
            <a:endParaRPr lang="en-US"/>
          </a:p>
        </p:txBody>
      </p:sp>
      <p:sp>
        <p:nvSpPr>
          <p:cNvPr id="16" name="Content Placeholder 2">
            <a:extLst>
              <a:ext uri="{FF2B5EF4-FFF2-40B4-BE49-F238E27FC236}">
                <a16:creationId xmlns:a16="http://schemas.microsoft.com/office/drawing/2014/main" id="{4CE7D42F-BC27-48C5-2A5A-6C453D73DDC3}"/>
              </a:ext>
            </a:extLst>
          </p:cNvPr>
          <p:cNvSpPr txBox="1">
            <a:spLocks noGrp="1"/>
          </p:cNvSpPr>
          <p:nvPr>
            <p:ph idx="4294967295"/>
          </p:nvPr>
        </p:nvSpPr>
        <p:spPr>
          <a:xfrm>
            <a:off x="443365" y="1825627"/>
            <a:ext cx="11215234"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16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bg>
      <p:bgPr>
        <a:solidFill>
          <a:srgbClr val="A5644E"/>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58002EB7-AC63-6821-5000-A94413E24D00}"/>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EE05E98B-4490-6467-74B0-DB6DF67D9DEA}"/>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E2CA03D1-449A-D4D8-531A-53274EEEC677}"/>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54A25AEB-D33F-D04C-1BEB-F37F1AF2223E}"/>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C85A595C-AA09-8BF6-2016-D064FC3E311A}"/>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Title 1">
            <a:extLst>
              <a:ext uri="{FF2B5EF4-FFF2-40B4-BE49-F238E27FC236}">
                <a16:creationId xmlns:a16="http://schemas.microsoft.com/office/drawing/2014/main" id="{23BEC1C1-EE93-7F5F-827D-8A615609AC87}"/>
              </a:ext>
            </a:extLst>
          </p:cNvPr>
          <p:cNvSpPr txBox="1">
            <a:spLocks noGrp="1"/>
          </p:cNvSpPr>
          <p:nvPr>
            <p:ph type="title"/>
          </p:nvPr>
        </p:nvSpPr>
        <p:spPr>
          <a:xfrm>
            <a:off x="444498" y="542925"/>
            <a:ext cx="11214101" cy="535527"/>
          </a:xfrm>
        </p:spPr>
        <p:txBody>
          <a:bodyPr anchor="t">
            <a:spAutoFit/>
          </a:bodyPr>
          <a:lstStyle>
            <a:lvl1pPr>
              <a:defRPr sz="3200" b="1" spc="-70">
                <a:solidFill>
                  <a:srgbClr val="FFFFFF"/>
                </a:solidFill>
              </a:defRPr>
            </a:lvl1pPr>
          </a:lstStyle>
          <a:p>
            <a:pPr lvl="0"/>
            <a:r>
              <a:rPr lang="en-US"/>
              <a:t>Click to edit Master title style</a:t>
            </a:r>
          </a:p>
        </p:txBody>
      </p:sp>
      <p:grpSp>
        <p:nvGrpSpPr>
          <p:cNvPr id="8" name="Group 14">
            <a:extLst>
              <a:ext uri="{FF2B5EF4-FFF2-40B4-BE49-F238E27FC236}">
                <a16:creationId xmlns:a16="http://schemas.microsoft.com/office/drawing/2014/main" id="{E34ACF30-A943-3C96-FA6D-39D09F1CC2C2}"/>
              </a:ext>
            </a:extLst>
          </p:cNvPr>
          <p:cNvGrpSpPr/>
          <p:nvPr/>
        </p:nvGrpSpPr>
        <p:grpSpPr>
          <a:xfrm>
            <a:off x="444503" y="-267763"/>
            <a:ext cx="645306" cy="535527"/>
            <a:chOff x="444503" y="-267763"/>
            <a:chExt cx="645306" cy="535527"/>
          </a:xfrm>
        </p:grpSpPr>
        <p:sp>
          <p:nvSpPr>
            <p:cNvPr id="9" name="Freeform: Shape 15">
              <a:extLst>
                <a:ext uri="{FF2B5EF4-FFF2-40B4-BE49-F238E27FC236}">
                  <a16:creationId xmlns:a16="http://schemas.microsoft.com/office/drawing/2014/main" id="{28E3D4AF-516A-644F-DF31-A3844352270E}"/>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6">
              <a:extLst>
                <a:ext uri="{FF2B5EF4-FFF2-40B4-BE49-F238E27FC236}">
                  <a16:creationId xmlns:a16="http://schemas.microsoft.com/office/drawing/2014/main" id="{B506457E-A9A6-1611-F0E3-B1FD9CE458C8}"/>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1" name="Group 5">
            <a:extLst>
              <a:ext uri="{FF2B5EF4-FFF2-40B4-BE49-F238E27FC236}">
                <a16:creationId xmlns:a16="http://schemas.microsoft.com/office/drawing/2014/main" id="{7F18A273-8D07-9A3C-50D5-220E2FB8DC17}"/>
              </a:ext>
            </a:extLst>
          </p:cNvPr>
          <p:cNvGrpSpPr/>
          <p:nvPr/>
        </p:nvGrpSpPr>
        <p:grpSpPr>
          <a:xfrm>
            <a:off x="0" y="1357408"/>
            <a:ext cx="12191996" cy="4846320"/>
            <a:chOff x="0" y="1357408"/>
            <a:chExt cx="12191996" cy="4846320"/>
          </a:xfrm>
        </p:grpSpPr>
        <p:sp>
          <p:nvSpPr>
            <p:cNvPr id="12" name="Rectangle: Single Corner Snipped 18">
              <a:extLst>
                <a:ext uri="{FF2B5EF4-FFF2-40B4-BE49-F238E27FC236}">
                  <a16:creationId xmlns:a16="http://schemas.microsoft.com/office/drawing/2014/main" id="{6007244A-37E5-4A00-531C-A910D26E7F40}"/>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ectangle: Single Corner Snipped 2">
              <a:extLst>
                <a:ext uri="{FF2B5EF4-FFF2-40B4-BE49-F238E27FC236}">
                  <a16:creationId xmlns:a16="http://schemas.microsoft.com/office/drawing/2014/main" id="{FE37B8AA-9C30-84C4-440E-BBAAAF5FEC92}"/>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4" name="Freeform: Shape 23">
            <a:extLst>
              <a:ext uri="{FF2B5EF4-FFF2-40B4-BE49-F238E27FC236}">
                <a16:creationId xmlns:a16="http://schemas.microsoft.com/office/drawing/2014/main" id="{E5CD5D97-5DA4-CBE9-4FE0-8056A3FF1896}"/>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Slide Number Placeholder 4">
            <a:extLst>
              <a:ext uri="{FF2B5EF4-FFF2-40B4-BE49-F238E27FC236}">
                <a16:creationId xmlns:a16="http://schemas.microsoft.com/office/drawing/2014/main" id="{81669FD7-753F-D6F4-8EC5-FA348CB7FA87}"/>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9C205F68-E1AE-48A6-B25E-BCDA1D31CDCB}" type="slidenum">
              <a:t>‹#›</a:t>
            </a:fld>
            <a:endParaRPr lang="en-US"/>
          </a:p>
        </p:txBody>
      </p:sp>
      <p:sp>
        <p:nvSpPr>
          <p:cNvPr id="16" name="Text Placeholder 2">
            <a:extLst>
              <a:ext uri="{FF2B5EF4-FFF2-40B4-BE49-F238E27FC236}">
                <a16:creationId xmlns:a16="http://schemas.microsoft.com/office/drawing/2014/main" id="{DF9E7370-3FA5-276F-2A35-D7D9E4FBC1CD}"/>
              </a:ext>
            </a:extLst>
          </p:cNvPr>
          <p:cNvSpPr txBox="1">
            <a:spLocks noGrp="1"/>
          </p:cNvSpPr>
          <p:nvPr>
            <p:ph type="body" idx="4294967295"/>
          </p:nvPr>
        </p:nvSpPr>
        <p:spPr>
          <a:xfrm>
            <a:off x="444498" y="1681160"/>
            <a:ext cx="5157782" cy="823910"/>
          </a:xfrm>
        </p:spPr>
        <p:txBody>
          <a:bodyPr anchorCtr="1"/>
          <a:lstStyle>
            <a:lvl1pPr marL="0" indent="0" algn="ctr">
              <a:buNone/>
              <a:defRPr sz="2000" b="1">
                <a:solidFill>
                  <a:srgbClr val="FFFFFF"/>
                </a:solidFill>
              </a:defRPr>
            </a:lvl1pPr>
          </a:lstStyle>
          <a:p>
            <a:pPr lvl="0"/>
            <a:r>
              <a:rPr lang="en-US"/>
              <a:t>Click to edit Master text styles</a:t>
            </a:r>
          </a:p>
        </p:txBody>
      </p:sp>
      <p:sp>
        <p:nvSpPr>
          <p:cNvPr id="17" name="Text Placeholder 4">
            <a:extLst>
              <a:ext uri="{FF2B5EF4-FFF2-40B4-BE49-F238E27FC236}">
                <a16:creationId xmlns:a16="http://schemas.microsoft.com/office/drawing/2014/main" id="{C4833CF6-4E11-EED7-B854-704058DD6887}"/>
              </a:ext>
            </a:extLst>
          </p:cNvPr>
          <p:cNvSpPr txBox="1">
            <a:spLocks noGrp="1"/>
          </p:cNvSpPr>
          <p:nvPr>
            <p:ph type="body" idx="4294967295"/>
          </p:nvPr>
        </p:nvSpPr>
        <p:spPr>
          <a:xfrm>
            <a:off x="6500807" y="1681160"/>
            <a:ext cx="5157792" cy="823910"/>
          </a:xfrm>
        </p:spPr>
        <p:txBody>
          <a:bodyPr anchorCtr="1"/>
          <a:lstStyle>
            <a:lvl1pPr marL="0" indent="0" algn="ctr">
              <a:buNone/>
              <a:defRPr sz="2000" b="1">
                <a:solidFill>
                  <a:srgbClr val="FFFFFF"/>
                </a:solidFill>
              </a:defRPr>
            </a:lvl1pPr>
          </a:lstStyle>
          <a:p>
            <a:pPr lvl="0"/>
            <a:r>
              <a:rPr lang="en-US"/>
              <a:t>Click to edit Master text styles</a:t>
            </a:r>
          </a:p>
        </p:txBody>
      </p:sp>
      <p:sp>
        <p:nvSpPr>
          <p:cNvPr id="18" name="Content Placeholder 3">
            <a:extLst>
              <a:ext uri="{FF2B5EF4-FFF2-40B4-BE49-F238E27FC236}">
                <a16:creationId xmlns:a16="http://schemas.microsoft.com/office/drawing/2014/main" id="{2A049BD1-FBE8-5E0D-7689-6E36457D1BA0}"/>
              </a:ext>
            </a:extLst>
          </p:cNvPr>
          <p:cNvSpPr txBox="1">
            <a:spLocks noGrp="1"/>
          </p:cNvSpPr>
          <p:nvPr>
            <p:ph idx="4294967295"/>
          </p:nvPr>
        </p:nvSpPr>
        <p:spPr>
          <a:xfrm>
            <a:off x="444498" y="2505071"/>
            <a:ext cx="5157782" cy="3684583"/>
          </a:xfrm>
        </p:spPr>
        <p:txBody>
          <a:bodyPr/>
          <a:lstStyle>
            <a:lvl1pPr>
              <a:defRPr sz="1800">
                <a:solidFill>
                  <a:srgbClr val="FFFFFF"/>
                </a:solidFill>
              </a:defRPr>
            </a:lvl1pPr>
            <a:lvl2pPr>
              <a:defRPr sz="1600">
                <a:solidFill>
                  <a:srgbClr val="FFFFFF"/>
                </a:solidFill>
              </a:defRPr>
            </a:lvl2pPr>
            <a:lvl3pPr>
              <a:defRPr sz="1400">
                <a:solidFill>
                  <a:srgbClr val="FFFFFF"/>
                </a:solidFill>
              </a:defRPr>
            </a:lvl3pPr>
            <a:lvl4pPr>
              <a:defRPr sz="1200">
                <a:solidFill>
                  <a:srgbClr val="FFFFFF"/>
                </a:solidFill>
              </a:defRPr>
            </a:lvl4pPr>
            <a:lvl5pPr>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D475C523-4757-CDF8-4A55-703A956A9D39}"/>
              </a:ext>
            </a:extLst>
          </p:cNvPr>
          <p:cNvSpPr txBox="1">
            <a:spLocks noGrp="1"/>
          </p:cNvSpPr>
          <p:nvPr>
            <p:ph idx="4294967295"/>
          </p:nvPr>
        </p:nvSpPr>
        <p:spPr>
          <a:xfrm>
            <a:off x="6475415" y="2505071"/>
            <a:ext cx="5183184" cy="3684583"/>
          </a:xfrm>
        </p:spPr>
        <p:txBody>
          <a:bodyPr/>
          <a:lstStyle>
            <a:lvl1pPr>
              <a:defRPr sz="1800">
                <a:solidFill>
                  <a:srgbClr val="FFFFFF"/>
                </a:solidFill>
              </a:defRPr>
            </a:lvl1pPr>
            <a:lvl2pPr>
              <a:defRPr sz="1600">
                <a:solidFill>
                  <a:srgbClr val="FFFFFF"/>
                </a:solidFill>
              </a:defRPr>
            </a:lvl2pPr>
            <a:lvl3pPr>
              <a:defRPr sz="1400">
                <a:solidFill>
                  <a:srgbClr val="FFFFFF"/>
                </a:solidFill>
              </a:defRPr>
            </a:lvl3pPr>
            <a:lvl4pPr>
              <a:defRPr sz="1200">
                <a:solidFill>
                  <a:srgbClr val="FFFFFF"/>
                </a:solidFill>
              </a:defRPr>
            </a:lvl4pPr>
            <a:lvl5pPr>
              <a:defRPr sz="12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33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wo Content">
    <p:bg>
      <p:bgPr>
        <a:solidFill>
          <a:srgbClr val="A5644E"/>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551CA04D-463C-CDB4-ADE3-DE74B1009730}"/>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586E3F3D-AE95-63F7-9B70-31359C5086AA}"/>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7B595A38-44FC-DBD7-DA50-29910DC1CB8B}"/>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A70D57F2-1B43-7519-ADA4-7F6C4011A1FD}"/>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BC47C03D-2C53-D0EA-214C-2409479C8944}"/>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Title 1">
            <a:extLst>
              <a:ext uri="{FF2B5EF4-FFF2-40B4-BE49-F238E27FC236}">
                <a16:creationId xmlns:a16="http://schemas.microsoft.com/office/drawing/2014/main" id="{AEF0ABF4-BBF2-579B-D5D1-7152CD7FF126}"/>
              </a:ext>
            </a:extLst>
          </p:cNvPr>
          <p:cNvSpPr txBox="1">
            <a:spLocks noGrp="1"/>
          </p:cNvSpPr>
          <p:nvPr>
            <p:ph type="title"/>
          </p:nvPr>
        </p:nvSpPr>
        <p:spPr>
          <a:xfrm>
            <a:off x="444498" y="542925"/>
            <a:ext cx="11214101" cy="535527"/>
          </a:xfrm>
        </p:spPr>
        <p:txBody>
          <a:bodyPr anchor="t">
            <a:spAutoFit/>
          </a:bodyPr>
          <a:lstStyle>
            <a:lvl1pPr>
              <a:defRPr sz="3200" b="1" spc="-70">
                <a:solidFill>
                  <a:srgbClr val="FFFFFF"/>
                </a:solidFill>
              </a:defRPr>
            </a:lvl1pPr>
          </a:lstStyle>
          <a:p>
            <a:pPr lvl="0"/>
            <a:r>
              <a:rPr lang="en-US"/>
              <a:t>Click to edit Master title style</a:t>
            </a:r>
          </a:p>
        </p:txBody>
      </p:sp>
      <p:grpSp>
        <p:nvGrpSpPr>
          <p:cNvPr id="8" name="Group 14">
            <a:extLst>
              <a:ext uri="{FF2B5EF4-FFF2-40B4-BE49-F238E27FC236}">
                <a16:creationId xmlns:a16="http://schemas.microsoft.com/office/drawing/2014/main" id="{517A6884-AFF5-697F-D97E-0313B1A52603}"/>
              </a:ext>
            </a:extLst>
          </p:cNvPr>
          <p:cNvGrpSpPr/>
          <p:nvPr/>
        </p:nvGrpSpPr>
        <p:grpSpPr>
          <a:xfrm>
            <a:off x="444503" y="-267763"/>
            <a:ext cx="645306" cy="535527"/>
            <a:chOff x="444503" y="-267763"/>
            <a:chExt cx="645306" cy="535527"/>
          </a:xfrm>
        </p:grpSpPr>
        <p:sp>
          <p:nvSpPr>
            <p:cNvPr id="9" name="Freeform: Shape 15">
              <a:extLst>
                <a:ext uri="{FF2B5EF4-FFF2-40B4-BE49-F238E27FC236}">
                  <a16:creationId xmlns:a16="http://schemas.microsoft.com/office/drawing/2014/main" id="{50235521-A793-354B-13ED-05140F50A9EF}"/>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6">
              <a:extLst>
                <a:ext uri="{FF2B5EF4-FFF2-40B4-BE49-F238E27FC236}">
                  <a16:creationId xmlns:a16="http://schemas.microsoft.com/office/drawing/2014/main" id="{2F0DA9CF-C403-16EC-33D3-436FC230F878}"/>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1" name="Group 5">
            <a:extLst>
              <a:ext uri="{FF2B5EF4-FFF2-40B4-BE49-F238E27FC236}">
                <a16:creationId xmlns:a16="http://schemas.microsoft.com/office/drawing/2014/main" id="{3A97ED2B-47BD-2A35-48E6-79D88FCAA438}"/>
              </a:ext>
            </a:extLst>
          </p:cNvPr>
          <p:cNvGrpSpPr/>
          <p:nvPr/>
        </p:nvGrpSpPr>
        <p:grpSpPr>
          <a:xfrm>
            <a:off x="0" y="1357408"/>
            <a:ext cx="12191996" cy="4846320"/>
            <a:chOff x="0" y="1357408"/>
            <a:chExt cx="12191996" cy="4846320"/>
          </a:xfrm>
        </p:grpSpPr>
        <p:sp>
          <p:nvSpPr>
            <p:cNvPr id="12" name="Rectangle: Single Corner Snipped 18">
              <a:extLst>
                <a:ext uri="{FF2B5EF4-FFF2-40B4-BE49-F238E27FC236}">
                  <a16:creationId xmlns:a16="http://schemas.microsoft.com/office/drawing/2014/main" id="{553004C4-A389-FC74-310E-9F84E7B1FAEE}"/>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ectangle: Single Corner Snipped 2">
              <a:extLst>
                <a:ext uri="{FF2B5EF4-FFF2-40B4-BE49-F238E27FC236}">
                  <a16:creationId xmlns:a16="http://schemas.microsoft.com/office/drawing/2014/main" id="{A089DBE3-C705-CA37-906B-B0AC56F56EFC}"/>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4" name="Freeform: Shape 23">
            <a:extLst>
              <a:ext uri="{FF2B5EF4-FFF2-40B4-BE49-F238E27FC236}">
                <a16:creationId xmlns:a16="http://schemas.microsoft.com/office/drawing/2014/main" id="{5C4E1998-E5F6-8F3A-EF5C-61040A4AD03A}"/>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Slide Number Placeholder 4">
            <a:extLst>
              <a:ext uri="{FF2B5EF4-FFF2-40B4-BE49-F238E27FC236}">
                <a16:creationId xmlns:a16="http://schemas.microsoft.com/office/drawing/2014/main" id="{4969D50A-5D51-2443-A043-12E29D83D18A}"/>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870A63A1-4A08-41C3-8686-CB5B586D8315}" type="slidenum">
              <a:t>‹#›</a:t>
            </a:fld>
            <a:endParaRPr lang="en-US"/>
          </a:p>
        </p:txBody>
      </p:sp>
      <p:sp>
        <p:nvSpPr>
          <p:cNvPr id="16" name="Content Placeholder 2">
            <a:extLst>
              <a:ext uri="{FF2B5EF4-FFF2-40B4-BE49-F238E27FC236}">
                <a16:creationId xmlns:a16="http://schemas.microsoft.com/office/drawing/2014/main" id="{0DCCAA10-9107-9985-1082-72A419FF5DA2}"/>
              </a:ext>
            </a:extLst>
          </p:cNvPr>
          <p:cNvSpPr txBox="1">
            <a:spLocks noGrp="1"/>
          </p:cNvSpPr>
          <p:nvPr>
            <p:ph idx="4294967295"/>
          </p:nvPr>
        </p:nvSpPr>
        <p:spPr>
          <a:xfrm>
            <a:off x="443365" y="1517711"/>
            <a:ext cx="5184437" cy="4659252"/>
          </a:xfrm>
        </p:spPr>
        <p:txBody>
          <a:bodyPr/>
          <a:lstStyle>
            <a:lvl1pPr marL="457200" indent="-457200">
              <a:buChar char="•"/>
              <a:defRPr sz="2000">
                <a:solidFill>
                  <a:srgbClr val="FFFFFF"/>
                </a:solidFill>
              </a:defRPr>
            </a:lvl1pPr>
            <a:lvl2pPr marL="800100">
              <a:buChar char="•"/>
              <a:defRPr sz="1800">
                <a:solidFill>
                  <a:srgbClr val="FFFFFF"/>
                </a:solidFill>
              </a:defRPr>
            </a:lvl2pPr>
            <a:lvl3pPr marL="1257300" indent="-342900">
              <a:buChar char="•"/>
              <a:defRPr sz="1600">
                <a:solidFill>
                  <a:srgbClr val="FFFFFF"/>
                </a:solidFill>
              </a:defRPr>
            </a:lvl3pPr>
            <a:lvl4pPr marL="1657350" indent="-285750">
              <a:buChar char="•"/>
              <a:defRPr sz="1400">
                <a:solidFill>
                  <a:srgbClr val="FFFFFF"/>
                </a:solidFill>
              </a:defRPr>
            </a:lvl4pPr>
            <a:lvl5pPr marL="2114549" indent="-285750">
              <a:buChar char="•"/>
              <a:defRPr sz="14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6A66294C-1B35-EC44-B57A-F4371826F582}"/>
              </a:ext>
            </a:extLst>
          </p:cNvPr>
          <p:cNvSpPr txBox="1">
            <a:spLocks noGrp="1"/>
          </p:cNvSpPr>
          <p:nvPr>
            <p:ph idx="4294967295"/>
          </p:nvPr>
        </p:nvSpPr>
        <p:spPr>
          <a:xfrm>
            <a:off x="6474162" y="1517711"/>
            <a:ext cx="5184437" cy="4659252"/>
          </a:xfrm>
        </p:spPr>
        <p:txBody>
          <a:bodyPr/>
          <a:lstStyle>
            <a:lvl1pPr>
              <a:defRPr sz="2000">
                <a:solidFill>
                  <a:srgbClr val="FFFFFF"/>
                </a:solidFill>
              </a:defRPr>
            </a:lvl1pPr>
            <a:lvl2pPr>
              <a:defRPr sz="1800">
                <a:solidFill>
                  <a:srgbClr val="FFFFFF"/>
                </a:solidFill>
              </a:defRPr>
            </a:lvl2pPr>
            <a:lvl3pPr>
              <a:defRPr sz="1600">
                <a:solidFill>
                  <a:srgbClr val="FFFFFF"/>
                </a:solidFill>
              </a:defRPr>
            </a:lvl3pPr>
            <a:lvl4pPr>
              <a:defRPr sz="1400">
                <a:solidFill>
                  <a:srgbClr val="FFFFFF"/>
                </a:solidFill>
              </a:defRPr>
            </a:lvl4pPr>
            <a:lvl5pPr>
              <a:defRPr sz="14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6581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Picture with Caption">
    <p:bg>
      <p:bgPr>
        <a:solidFill>
          <a:srgbClr val="A5644E"/>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83B01AA-8E1F-26C5-5CD0-94C3A730354F}"/>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DC8B6EFB-949F-90D4-7894-50DD0A39EB50}"/>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5CF8C384-47C7-C2DB-D5D4-51724F05F154}"/>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E3020EDC-683D-C335-A42C-AEAAE0116717}"/>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4404CE74-B8FE-5B89-CA52-E25BF4F6A459}"/>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Title 1">
            <a:extLst>
              <a:ext uri="{FF2B5EF4-FFF2-40B4-BE49-F238E27FC236}">
                <a16:creationId xmlns:a16="http://schemas.microsoft.com/office/drawing/2014/main" id="{2C88E320-4BF1-6F5B-F431-009026F0E849}"/>
              </a:ext>
            </a:extLst>
          </p:cNvPr>
          <p:cNvSpPr txBox="1">
            <a:spLocks noGrp="1"/>
          </p:cNvSpPr>
          <p:nvPr>
            <p:ph type="title"/>
          </p:nvPr>
        </p:nvSpPr>
        <p:spPr>
          <a:xfrm>
            <a:off x="444498" y="542925"/>
            <a:ext cx="11214101" cy="535527"/>
          </a:xfrm>
        </p:spPr>
        <p:txBody>
          <a:bodyPr anchor="t">
            <a:spAutoFit/>
          </a:bodyPr>
          <a:lstStyle>
            <a:lvl1pPr>
              <a:defRPr sz="3200" b="1" spc="-70">
                <a:solidFill>
                  <a:srgbClr val="FFFFFF"/>
                </a:solidFill>
              </a:defRPr>
            </a:lvl1pPr>
          </a:lstStyle>
          <a:p>
            <a:pPr lvl="0"/>
            <a:r>
              <a:rPr lang="en-US"/>
              <a:t>Click to edit Master title style</a:t>
            </a:r>
          </a:p>
        </p:txBody>
      </p:sp>
      <p:grpSp>
        <p:nvGrpSpPr>
          <p:cNvPr id="8" name="Group 14">
            <a:extLst>
              <a:ext uri="{FF2B5EF4-FFF2-40B4-BE49-F238E27FC236}">
                <a16:creationId xmlns:a16="http://schemas.microsoft.com/office/drawing/2014/main" id="{8331D55C-7156-BA7A-6C8F-2562817EF160}"/>
              </a:ext>
            </a:extLst>
          </p:cNvPr>
          <p:cNvGrpSpPr/>
          <p:nvPr/>
        </p:nvGrpSpPr>
        <p:grpSpPr>
          <a:xfrm>
            <a:off x="444503" y="-267763"/>
            <a:ext cx="645306" cy="535527"/>
            <a:chOff x="444503" y="-267763"/>
            <a:chExt cx="645306" cy="535527"/>
          </a:xfrm>
        </p:grpSpPr>
        <p:sp>
          <p:nvSpPr>
            <p:cNvPr id="9" name="Freeform: Shape 15">
              <a:extLst>
                <a:ext uri="{FF2B5EF4-FFF2-40B4-BE49-F238E27FC236}">
                  <a16:creationId xmlns:a16="http://schemas.microsoft.com/office/drawing/2014/main" id="{C7784F1D-ED84-BB95-E0A4-1ACB3B90B2A3}"/>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6">
              <a:extLst>
                <a:ext uri="{FF2B5EF4-FFF2-40B4-BE49-F238E27FC236}">
                  <a16:creationId xmlns:a16="http://schemas.microsoft.com/office/drawing/2014/main" id="{6886ACD2-427B-838C-7C16-17E8541959FB}"/>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1" name="Group 5">
            <a:extLst>
              <a:ext uri="{FF2B5EF4-FFF2-40B4-BE49-F238E27FC236}">
                <a16:creationId xmlns:a16="http://schemas.microsoft.com/office/drawing/2014/main" id="{985932AD-8E6E-3F77-07CE-B4DFC4030A0A}"/>
              </a:ext>
            </a:extLst>
          </p:cNvPr>
          <p:cNvGrpSpPr/>
          <p:nvPr/>
        </p:nvGrpSpPr>
        <p:grpSpPr>
          <a:xfrm>
            <a:off x="0" y="1357408"/>
            <a:ext cx="12191996" cy="4846320"/>
            <a:chOff x="0" y="1357408"/>
            <a:chExt cx="12191996" cy="4846320"/>
          </a:xfrm>
        </p:grpSpPr>
        <p:sp>
          <p:nvSpPr>
            <p:cNvPr id="12" name="Rectangle: Single Corner Snipped 18">
              <a:extLst>
                <a:ext uri="{FF2B5EF4-FFF2-40B4-BE49-F238E27FC236}">
                  <a16:creationId xmlns:a16="http://schemas.microsoft.com/office/drawing/2014/main" id="{BAF2CA2B-2196-C6C6-6D3B-4E0F71BB75B2}"/>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ectangle: Single Corner Snipped 2">
              <a:extLst>
                <a:ext uri="{FF2B5EF4-FFF2-40B4-BE49-F238E27FC236}">
                  <a16:creationId xmlns:a16="http://schemas.microsoft.com/office/drawing/2014/main" id="{1220EB57-49D2-31CB-3EC5-80D06B62B2BD}"/>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4" name="Freeform: Shape 34">
            <a:extLst>
              <a:ext uri="{FF2B5EF4-FFF2-40B4-BE49-F238E27FC236}">
                <a16:creationId xmlns:a16="http://schemas.microsoft.com/office/drawing/2014/main" id="{BF6B6555-0A4D-F8E5-17AC-DD97DA93D69D}"/>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Slide Number Placeholder 4">
            <a:extLst>
              <a:ext uri="{FF2B5EF4-FFF2-40B4-BE49-F238E27FC236}">
                <a16:creationId xmlns:a16="http://schemas.microsoft.com/office/drawing/2014/main" id="{DA9C171C-F957-566A-D401-65A2104EB0E2}"/>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530E311D-8474-4791-9A79-56189B40794A}" type="slidenum">
              <a:t>‹#›</a:t>
            </a:fld>
            <a:endParaRPr lang="en-US"/>
          </a:p>
        </p:txBody>
      </p:sp>
      <p:sp>
        <p:nvSpPr>
          <p:cNvPr id="16" name="Picture Placeholder 2">
            <a:extLst>
              <a:ext uri="{FF2B5EF4-FFF2-40B4-BE49-F238E27FC236}">
                <a16:creationId xmlns:a16="http://schemas.microsoft.com/office/drawing/2014/main" id="{FC7D15E9-D6FE-1208-1DC7-6731D3587C2D}"/>
              </a:ext>
            </a:extLst>
          </p:cNvPr>
          <p:cNvSpPr txBox="1">
            <a:spLocks noGrp="1"/>
          </p:cNvSpPr>
          <p:nvPr>
            <p:ph type="pic" idx="4294967295"/>
          </p:nvPr>
        </p:nvSpPr>
        <p:spPr>
          <a:xfrm>
            <a:off x="4110090" y="1444651"/>
            <a:ext cx="7548509" cy="4579077"/>
          </a:xfrm>
        </p:spPr>
        <p:txBody>
          <a:bodyPr/>
          <a:lstStyle>
            <a:lvl1pPr marL="0" indent="0">
              <a:buNone/>
              <a:defRPr>
                <a:solidFill>
                  <a:srgbClr val="FFFFFF"/>
                </a:solidFill>
              </a:defRPr>
            </a:lvl1pPr>
          </a:lstStyle>
          <a:p>
            <a:pPr lvl="0"/>
            <a:r>
              <a:rPr lang="en-US"/>
              <a:t>Click icon to add picture</a:t>
            </a:r>
          </a:p>
        </p:txBody>
      </p:sp>
      <p:sp>
        <p:nvSpPr>
          <p:cNvPr id="17" name="Text Placeholder 3">
            <a:extLst>
              <a:ext uri="{FF2B5EF4-FFF2-40B4-BE49-F238E27FC236}">
                <a16:creationId xmlns:a16="http://schemas.microsoft.com/office/drawing/2014/main" id="{0AE6A318-7E80-5313-5C06-FE6E4FB221F5}"/>
              </a:ext>
            </a:extLst>
          </p:cNvPr>
          <p:cNvSpPr txBox="1">
            <a:spLocks noGrp="1"/>
          </p:cNvSpPr>
          <p:nvPr>
            <p:ph type="body" idx="4294967295"/>
          </p:nvPr>
        </p:nvSpPr>
        <p:spPr>
          <a:xfrm>
            <a:off x="443365" y="1444651"/>
            <a:ext cx="3365065" cy="4579077"/>
          </a:xfrm>
        </p:spPr>
        <p:txBody>
          <a:bodyPr/>
          <a:lstStyle>
            <a:lvl1pPr marL="0" indent="0">
              <a:buNone/>
              <a:defRPr sz="1600">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1552178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with Caption">
    <p:bg>
      <p:bgPr>
        <a:solidFill>
          <a:srgbClr val="A5644E"/>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A7A62314-4730-0CB1-02EB-BAB05E141112}"/>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C7B063DC-6E83-C124-9B1C-31A96F8661D3}"/>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AEBE8BD4-7173-17B9-2FC3-58E1FA642AB6}"/>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01DB7252-4698-EE18-8CC1-87B4FB2649D7}"/>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4A64B398-8659-4963-7FBC-9881F8FE6D85}"/>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Title 1">
            <a:extLst>
              <a:ext uri="{FF2B5EF4-FFF2-40B4-BE49-F238E27FC236}">
                <a16:creationId xmlns:a16="http://schemas.microsoft.com/office/drawing/2014/main" id="{517C1C54-AFCA-2D00-D40E-FA2B42BE1E4E}"/>
              </a:ext>
            </a:extLst>
          </p:cNvPr>
          <p:cNvSpPr txBox="1">
            <a:spLocks noGrp="1"/>
          </p:cNvSpPr>
          <p:nvPr>
            <p:ph type="title"/>
          </p:nvPr>
        </p:nvSpPr>
        <p:spPr>
          <a:xfrm>
            <a:off x="444498" y="542925"/>
            <a:ext cx="11214101" cy="535527"/>
          </a:xfrm>
        </p:spPr>
        <p:txBody>
          <a:bodyPr anchor="t">
            <a:spAutoFit/>
          </a:bodyPr>
          <a:lstStyle>
            <a:lvl1pPr>
              <a:defRPr sz="3200" b="1" spc="-70">
                <a:solidFill>
                  <a:srgbClr val="FFFFFF"/>
                </a:solidFill>
              </a:defRPr>
            </a:lvl1pPr>
          </a:lstStyle>
          <a:p>
            <a:pPr lvl="0"/>
            <a:r>
              <a:rPr lang="en-US"/>
              <a:t>Click to edit Master title style</a:t>
            </a:r>
          </a:p>
        </p:txBody>
      </p:sp>
      <p:grpSp>
        <p:nvGrpSpPr>
          <p:cNvPr id="8" name="Group 14">
            <a:extLst>
              <a:ext uri="{FF2B5EF4-FFF2-40B4-BE49-F238E27FC236}">
                <a16:creationId xmlns:a16="http://schemas.microsoft.com/office/drawing/2014/main" id="{2E8F4848-F67B-6E3C-89DB-2EECBE5A3026}"/>
              </a:ext>
            </a:extLst>
          </p:cNvPr>
          <p:cNvGrpSpPr/>
          <p:nvPr/>
        </p:nvGrpSpPr>
        <p:grpSpPr>
          <a:xfrm>
            <a:off x="444503" y="-267763"/>
            <a:ext cx="645306" cy="535527"/>
            <a:chOff x="444503" y="-267763"/>
            <a:chExt cx="645306" cy="535527"/>
          </a:xfrm>
        </p:grpSpPr>
        <p:sp>
          <p:nvSpPr>
            <p:cNvPr id="9" name="Freeform: Shape 15">
              <a:extLst>
                <a:ext uri="{FF2B5EF4-FFF2-40B4-BE49-F238E27FC236}">
                  <a16:creationId xmlns:a16="http://schemas.microsoft.com/office/drawing/2014/main" id="{70A40E85-E029-E92A-8C2B-D8E6128DBFB0}"/>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6">
              <a:extLst>
                <a:ext uri="{FF2B5EF4-FFF2-40B4-BE49-F238E27FC236}">
                  <a16:creationId xmlns:a16="http://schemas.microsoft.com/office/drawing/2014/main" id="{05E9B6F6-FCEC-62F7-D166-E98987E6953E}"/>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1" name="Group 5">
            <a:extLst>
              <a:ext uri="{FF2B5EF4-FFF2-40B4-BE49-F238E27FC236}">
                <a16:creationId xmlns:a16="http://schemas.microsoft.com/office/drawing/2014/main" id="{1E9780EF-0BF9-5639-8B9B-3AD735D32085}"/>
              </a:ext>
            </a:extLst>
          </p:cNvPr>
          <p:cNvGrpSpPr/>
          <p:nvPr/>
        </p:nvGrpSpPr>
        <p:grpSpPr>
          <a:xfrm>
            <a:off x="0" y="1357408"/>
            <a:ext cx="12191996" cy="4846320"/>
            <a:chOff x="0" y="1357408"/>
            <a:chExt cx="12191996" cy="4846320"/>
          </a:xfrm>
        </p:grpSpPr>
        <p:sp>
          <p:nvSpPr>
            <p:cNvPr id="12" name="Rectangle: Single Corner Snipped 18">
              <a:extLst>
                <a:ext uri="{FF2B5EF4-FFF2-40B4-BE49-F238E27FC236}">
                  <a16:creationId xmlns:a16="http://schemas.microsoft.com/office/drawing/2014/main" id="{697A660D-8422-A791-B618-A36D04A7B64B}"/>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Rectangle: Single Corner Snipped 2">
              <a:extLst>
                <a:ext uri="{FF2B5EF4-FFF2-40B4-BE49-F238E27FC236}">
                  <a16:creationId xmlns:a16="http://schemas.microsoft.com/office/drawing/2014/main" id="{49B57FCF-60FB-527F-1BC9-CFA7E8ABC16D}"/>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4" name="Freeform: Shape 34">
            <a:extLst>
              <a:ext uri="{FF2B5EF4-FFF2-40B4-BE49-F238E27FC236}">
                <a16:creationId xmlns:a16="http://schemas.microsoft.com/office/drawing/2014/main" id="{B250C670-D724-1465-54F7-77788DA0B410}"/>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Slide Number Placeholder 4">
            <a:extLst>
              <a:ext uri="{FF2B5EF4-FFF2-40B4-BE49-F238E27FC236}">
                <a16:creationId xmlns:a16="http://schemas.microsoft.com/office/drawing/2014/main" id="{CB266F84-9844-B202-7EA0-6ACC0D250DAD}"/>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CC7B18B8-F58F-48D8-A162-2FA6CEA62B60}" type="slidenum">
              <a:t>‹#›</a:t>
            </a:fld>
            <a:endParaRPr lang="en-US"/>
          </a:p>
        </p:txBody>
      </p:sp>
      <p:sp>
        <p:nvSpPr>
          <p:cNvPr id="16" name="Text Placeholder 3">
            <a:extLst>
              <a:ext uri="{FF2B5EF4-FFF2-40B4-BE49-F238E27FC236}">
                <a16:creationId xmlns:a16="http://schemas.microsoft.com/office/drawing/2014/main" id="{9C55CC87-4556-AB10-413B-42E04DB76F3A}"/>
              </a:ext>
            </a:extLst>
          </p:cNvPr>
          <p:cNvSpPr txBox="1">
            <a:spLocks noGrp="1"/>
          </p:cNvSpPr>
          <p:nvPr>
            <p:ph type="body" idx="4294967295"/>
          </p:nvPr>
        </p:nvSpPr>
        <p:spPr>
          <a:xfrm>
            <a:off x="443365" y="1444651"/>
            <a:ext cx="3365065" cy="4579077"/>
          </a:xfrm>
        </p:spPr>
        <p:txBody>
          <a:bodyPr/>
          <a:lstStyle>
            <a:lvl1pPr marL="0" indent="0">
              <a:buNone/>
              <a:defRPr sz="1600">
                <a:solidFill>
                  <a:srgbClr val="FFFFFF"/>
                </a:solidFill>
              </a:defRPr>
            </a:lvl1pPr>
          </a:lstStyle>
          <a:p>
            <a:pPr lvl="0"/>
            <a:r>
              <a:rPr lang="en-US"/>
              <a:t>Click to edit Master text styles</a:t>
            </a:r>
          </a:p>
        </p:txBody>
      </p:sp>
      <p:sp>
        <p:nvSpPr>
          <p:cNvPr id="17" name="Content Placeholder 2">
            <a:extLst>
              <a:ext uri="{FF2B5EF4-FFF2-40B4-BE49-F238E27FC236}">
                <a16:creationId xmlns:a16="http://schemas.microsoft.com/office/drawing/2014/main" id="{D25D7D44-BAB1-2DA5-A8F3-C0B42706BBB7}"/>
              </a:ext>
            </a:extLst>
          </p:cNvPr>
          <p:cNvSpPr txBox="1">
            <a:spLocks noGrp="1"/>
          </p:cNvSpPr>
          <p:nvPr>
            <p:ph idx="4294967295"/>
          </p:nvPr>
        </p:nvSpPr>
        <p:spPr>
          <a:xfrm>
            <a:off x="3964289" y="1444651"/>
            <a:ext cx="7694310" cy="4579077"/>
          </a:xfrm>
        </p:spPr>
        <p:txBody>
          <a:bodyPr/>
          <a:lstStyle>
            <a:lvl1pPr>
              <a:defRPr>
                <a:solidFill>
                  <a:srgbClr val="FFFFFF"/>
                </a:solidFill>
              </a:defRPr>
            </a:lvl1pPr>
            <a:lvl2pPr>
              <a:defRPr sz="2000">
                <a:solidFill>
                  <a:srgbClr val="FFFFFF"/>
                </a:solidFill>
              </a:defRPr>
            </a:lvl2pPr>
            <a:lvl3pPr>
              <a:defRPr sz="1800">
                <a:solidFill>
                  <a:srgbClr val="FFFFFF"/>
                </a:solidFill>
              </a:defRPr>
            </a:lvl3pPr>
            <a:lvl4pPr>
              <a:defRPr sz="1600">
                <a:solidFill>
                  <a:srgbClr val="FFFFFF"/>
                </a:solidFill>
              </a:defRPr>
            </a:lvl4pPr>
            <a:lvl5pP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884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DC1EB36A-B132-BB9C-83ED-41845D3CAD64}"/>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Freeform: Shape 9">
            <a:extLst>
              <a:ext uri="{FF2B5EF4-FFF2-40B4-BE49-F238E27FC236}">
                <a16:creationId xmlns:a16="http://schemas.microsoft.com/office/drawing/2014/main" id="{06F3855A-75DD-2ED2-4D9A-EFCAFC960F06}"/>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Freeform: Shape 17">
            <a:extLst>
              <a:ext uri="{FF2B5EF4-FFF2-40B4-BE49-F238E27FC236}">
                <a16:creationId xmlns:a16="http://schemas.microsoft.com/office/drawing/2014/main" id="{13ACDAB5-5CFE-6EAA-0F38-BEAA1EB14C1E}"/>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5" name="Freeform: Shape 11">
            <a:extLst>
              <a:ext uri="{FF2B5EF4-FFF2-40B4-BE49-F238E27FC236}">
                <a16:creationId xmlns:a16="http://schemas.microsoft.com/office/drawing/2014/main" id="{FC08F936-64F8-5C78-DBDC-90FEC7360256}"/>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7">
            <a:extLst>
              <a:ext uri="{FF2B5EF4-FFF2-40B4-BE49-F238E27FC236}">
                <a16:creationId xmlns:a16="http://schemas.microsoft.com/office/drawing/2014/main" id="{99646EAA-E90E-3B09-A228-FD71D698065E}"/>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7" name="Group 23">
            <a:extLst>
              <a:ext uri="{FF2B5EF4-FFF2-40B4-BE49-F238E27FC236}">
                <a16:creationId xmlns:a16="http://schemas.microsoft.com/office/drawing/2014/main" id="{76C36B31-C93B-387B-FD74-ED2213772420}"/>
              </a:ext>
            </a:extLst>
          </p:cNvPr>
          <p:cNvGrpSpPr/>
          <p:nvPr/>
        </p:nvGrpSpPr>
        <p:grpSpPr>
          <a:xfrm>
            <a:off x="444503" y="-267763"/>
            <a:ext cx="645306" cy="535527"/>
            <a:chOff x="444503" y="-267763"/>
            <a:chExt cx="645306" cy="535527"/>
          </a:xfrm>
        </p:grpSpPr>
        <p:sp>
          <p:nvSpPr>
            <p:cNvPr id="8" name="Freeform: Shape 15">
              <a:extLst>
                <a:ext uri="{FF2B5EF4-FFF2-40B4-BE49-F238E27FC236}">
                  <a16:creationId xmlns:a16="http://schemas.microsoft.com/office/drawing/2014/main" id="{46C3EEE2-7D80-BA79-40ED-50B088E3E13E}"/>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16">
              <a:extLst>
                <a:ext uri="{FF2B5EF4-FFF2-40B4-BE49-F238E27FC236}">
                  <a16:creationId xmlns:a16="http://schemas.microsoft.com/office/drawing/2014/main" id="{97A82CF5-E3FD-A460-4666-D448C9606DC4}"/>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0" name="Freeform: Shape 23">
            <a:extLst>
              <a:ext uri="{FF2B5EF4-FFF2-40B4-BE49-F238E27FC236}">
                <a16:creationId xmlns:a16="http://schemas.microsoft.com/office/drawing/2014/main" id="{EF819494-BC5F-D811-3565-200BC5660A36}"/>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Slide Number Placeholder 4">
            <a:extLst>
              <a:ext uri="{FF2B5EF4-FFF2-40B4-BE49-F238E27FC236}">
                <a16:creationId xmlns:a16="http://schemas.microsoft.com/office/drawing/2014/main" id="{0FDFB61B-CA2B-AAD7-5FCF-8330EAE9964E}"/>
              </a:ext>
            </a:extLst>
          </p:cNvPr>
          <p:cNvSpPr txBox="1">
            <a:spLocks noGrp="1"/>
          </p:cNvSpPr>
          <p:nvPr>
            <p:ph type="sldNum" sz="quarter" idx="8"/>
          </p:nvPr>
        </p:nvSpPr>
        <p:spPr>
          <a:xfrm>
            <a:off x="11252204" y="6315075"/>
            <a:ext cx="406395" cy="365129"/>
          </a:xfrm>
        </p:spPr>
        <p:txBody>
          <a:bodyPr/>
          <a:lstStyle>
            <a:lvl1pPr>
              <a:defRPr sz="1000">
                <a:solidFill>
                  <a:srgbClr val="FFFFFF"/>
                </a:solidFill>
                <a:latin typeface="Trade Gothic LT Pro" pitchFamily="34"/>
              </a:defRPr>
            </a:lvl1pPr>
          </a:lstStyle>
          <a:p>
            <a:pPr lvl="0"/>
            <a:fld id="{3BFE5D3C-D452-490E-B879-834F9B05BD98}" type="slidenum">
              <a:t>‹#›</a:t>
            </a:fld>
            <a:endParaRPr lang="en-US"/>
          </a:p>
        </p:txBody>
      </p:sp>
    </p:spTree>
    <p:extLst>
      <p:ext uri="{BB962C8B-B14F-4D97-AF65-F5344CB8AC3E}">
        <p14:creationId xmlns:p14="http://schemas.microsoft.com/office/powerpoint/2010/main" val="411885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8ADD-AD02-65A8-E7F6-403A77B08EDF}"/>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3A936B1-6212-0C7E-6935-C38E084BD9A0}"/>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90B70-5E6E-C759-8A76-94F0D9A90F63}"/>
              </a:ext>
            </a:extLst>
          </p:cNvPr>
          <p:cNvSpPr txBox="1">
            <a:spLocks noGrp="1"/>
          </p:cNvSpPr>
          <p:nvPr>
            <p:ph type="dt" sz="half" idx="7"/>
          </p:nvPr>
        </p:nvSpPr>
        <p:spPr/>
        <p:txBody>
          <a:bodyPr/>
          <a:lstStyle>
            <a:lvl1pPr>
              <a:defRPr/>
            </a:lvl1pPr>
          </a:lstStyle>
          <a:p>
            <a:pPr lvl="0"/>
            <a:fld id="{1621E8D3-EA5F-491F-B69D-CF94C2E0362A}" type="datetime1">
              <a:rPr lang="en-US"/>
              <a:pPr lvl="0"/>
              <a:t>2/20/2024</a:t>
            </a:fld>
            <a:endParaRPr lang="en-US"/>
          </a:p>
        </p:txBody>
      </p:sp>
      <p:sp>
        <p:nvSpPr>
          <p:cNvPr id="5" name="Footer Placeholder 4">
            <a:extLst>
              <a:ext uri="{FF2B5EF4-FFF2-40B4-BE49-F238E27FC236}">
                <a16:creationId xmlns:a16="http://schemas.microsoft.com/office/drawing/2014/main" id="{BE5544EE-CF35-DF08-4C85-AE7FBB4576C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1B0DE9A-6A9D-2F73-7C1E-D573C3A5A9FD}"/>
              </a:ext>
            </a:extLst>
          </p:cNvPr>
          <p:cNvSpPr txBox="1">
            <a:spLocks noGrp="1"/>
          </p:cNvSpPr>
          <p:nvPr>
            <p:ph type="sldNum" sz="quarter" idx="8"/>
          </p:nvPr>
        </p:nvSpPr>
        <p:spPr/>
        <p:txBody>
          <a:bodyPr/>
          <a:lstStyle>
            <a:lvl1pPr>
              <a:defRPr/>
            </a:lvl1pPr>
          </a:lstStyle>
          <a:p>
            <a:pPr lvl="0"/>
            <a:fld id="{9F981CBA-19A1-4311-80FA-0CF0FD7EA93A}" type="slidenum">
              <a:t>‹#›</a:t>
            </a:fld>
            <a:endParaRPr lang="en-US"/>
          </a:p>
        </p:txBody>
      </p:sp>
      <p:sp>
        <p:nvSpPr>
          <p:cNvPr id="7" name="Rectangle 6">
            <a:extLst>
              <a:ext uri="{FF2B5EF4-FFF2-40B4-BE49-F238E27FC236}">
                <a16:creationId xmlns:a16="http://schemas.microsoft.com/office/drawing/2014/main" id="{9A6C3681-1EB4-894B-CD87-903572207DA2}"/>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8" name="Freeform: Shape 7">
            <a:extLst>
              <a:ext uri="{FF2B5EF4-FFF2-40B4-BE49-F238E27FC236}">
                <a16:creationId xmlns:a16="http://schemas.microsoft.com/office/drawing/2014/main" id="{1E709174-D554-004D-04CE-E92BC495973D}"/>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8">
            <a:extLst>
              <a:ext uri="{FF2B5EF4-FFF2-40B4-BE49-F238E27FC236}">
                <a16:creationId xmlns:a16="http://schemas.microsoft.com/office/drawing/2014/main" id="{EF215CBE-7D2B-D6AB-2180-7D4B7D635F73}"/>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9">
            <a:extLst>
              <a:ext uri="{FF2B5EF4-FFF2-40B4-BE49-F238E27FC236}">
                <a16:creationId xmlns:a16="http://schemas.microsoft.com/office/drawing/2014/main" id="{914D9C91-49D1-0E20-0D2B-29015E5E87D4}"/>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10">
            <a:extLst>
              <a:ext uri="{FF2B5EF4-FFF2-40B4-BE49-F238E27FC236}">
                <a16:creationId xmlns:a16="http://schemas.microsoft.com/office/drawing/2014/main" id="{42D2360E-D3A7-CCD9-DFA8-ABED4D936A9D}"/>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2" name="Group 11">
            <a:extLst>
              <a:ext uri="{FF2B5EF4-FFF2-40B4-BE49-F238E27FC236}">
                <a16:creationId xmlns:a16="http://schemas.microsoft.com/office/drawing/2014/main" id="{1FA8F4C3-12B4-662E-0B5C-2278531F8E29}"/>
              </a:ext>
            </a:extLst>
          </p:cNvPr>
          <p:cNvGrpSpPr/>
          <p:nvPr/>
        </p:nvGrpSpPr>
        <p:grpSpPr>
          <a:xfrm>
            <a:off x="444503" y="-267763"/>
            <a:ext cx="645306" cy="535527"/>
            <a:chOff x="444503" y="-267763"/>
            <a:chExt cx="645306" cy="535527"/>
          </a:xfrm>
        </p:grpSpPr>
        <p:sp>
          <p:nvSpPr>
            <p:cNvPr id="13" name="Freeform: Shape 12">
              <a:extLst>
                <a:ext uri="{FF2B5EF4-FFF2-40B4-BE49-F238E27FC236}">
                  <a16:creationId xmlns:a16="http://schemas.microsoft.com/office/drawing/2014/main" id="{B2D8ACE1-FB83-7CE7-CD09-043543EE5434}"/>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4" name="Freeform: Shape 13">
              <a:extLst>
                <a:ext uri="{FF2B5EF4-FFF2-40B4-BE49-F238E27FC236}">
                  <a16:creationId xmlns:a16="http://schemas.microsoft.com/office/drawing/2014/main" id="{E9B0895F-2B92-6A29-1847-E392DF6DBAC4}"/>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5" name="Group 14">
            <a:extLst>
              <a:ext uri="{FF2B5EF4-FFF2-40B4-BE49-F238E27FC236}">
                <a16:creationId xmlns:a16="http://schemas.microsoft.com/office/drawing/2014/main" id="{9462681E-69E7-6A3D-A114-1DC7E98C0E43}"/>
              </a:ext>
            </a:extLst>
          </p:cNvPr>
          <p:cNvGrpSpPr/>
          <p:nvPr/>
        </p:nvGrpSpPr>
        <p:grpSpPr>
          <a:xfrm>
            <a:off x="0" y="1357408"/>
            <a:ext cx="12191996" cy="4846320"/>
            <a:chOff x="0" y="1357408"/>
            <a:chExt cx="12191996" cy="4846320"/>
          </a:xfrm>
        </p:grpSpPr>
        <p:sp>
          <p:nvSpPr>
            <p:cNvPr id="16" name="Rectangle: Single Corner Snipped 15">
              <a:extLst>
                <a:ext uri="{FF2B5EF4-FFF2-40B4-BE49-F238E27FC236}">
                  <a16:creationId xmlns:a16="http://schemas.microsoft.com/office/drawing/2014/main" id="{811B05F1-CD62-C752-4CF7-C52BB86FAB90}"/>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7" name="Rectangle: Single Corner Snipped 16">
              <a:extLst>
                <a:ext uri="{FF2B5EF4-FFF2-40B4-BE49-F238E27FC236}">
                  <a16:creationId xmlns:a16="http://schemas.microsoft.com/office/drawing/2014/main" id="{1220C6D6-6FC0-CBB1-6DE5-272015C224D2}"/>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8" name="Freeform: Shape 17">
            <a:extLst>
              <a:ext uri="{FF2B5EF4-FFF2-40B4-BE49-F238E27FC236}">
                <a16:creationId xmlns:a16="http://schemas.microsoft.com/office/drawing/2014/main" id="{7613394B-9E08-F550-4D55-585EF8D25EEF}"/>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58238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3F5C-3EEE-3437-6D7F-E29D532FC360}"/>
              </a:ext>
            </a:extLst>
          </p:cNvPr>
          <p:cNvSpPr txBox="1">
            <a:spLocks noGrp="1"/>
          </p:cNvSpPr>
          <p:nvPr>
            <p:ph type="title"/>
          </p:nvPr>
        </p:nvSpPr>
        <p:spPr>
          <a:xfrm>
            <a:off x="603504" y="767419"/>
            <a:ext cx="10780776" cy="3355848"/>
          </a:xfrm>
        </p:spPr>
        <p:txBody>
          <a:bodyPr anchor="b"/>
          <a:lstStyle>
            <a:lvl1pPr>
              <a:lnSpc>
                <a:spcPct val="80000"/>
              </a:lnSpc>
              <a:defRPr sz="8800"/>
            </a:lvl1pPr>
          </a:lstStyle>
          <a:p>
            <a:pPr lvl="0"/>
            <a:r>
              <a:rPr lang="en-US"/>
              <a:t>Click to edit Master title style</a:t>
            </a:r>
          </a:p>
        </p:txBody>
      </p:sp>
      <p:sp>
        <p:nvSpPr>
          <p:cNvPr id="3" name="Text Placeholder 2">
            <a:extLst>
              <a:ext uri="{FF2B5EF4-FFF2-40B4-BE49-F238E27FC236}">
                <a16:creationId xmlns:a16="http://schemas.microsoft.com/office/drawing/2014/main" id="{0D44F9C3-08C3-E4C2-7177-2135418DB823}"/>
              </a:ext>
            </a:extLst>
          </p:cNvPr>
          <p:cNvSpPr txBox="1">
            <a:spLocks noGrp="1"/>
          </p:cNvSpPr>
          <p:nvPr>
            <p:ph type="body" idx="1"/>
          </p:nvPr>
        </p:nvSpPr>
        <p:spPr>
          <a:xfrm>
            <a:off x="667512" y="4204210"/>
            <a:ext cx="9226296" cy="1645920"/>
          </a:xfrm>
        </p:spPr>
        <p:txBody>
          <a:bodyPr/>
          <a:lstStyle>
            <a:lvl1pPr marL="0" indent="0">
              <a:buNone/>
              <a:defRPr sz="3200">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BC0187BA-CBA5-D71C-748B-176C1937CCF1}"/>
              </a:ext>
            </a:extLst>
          </p:cNvPr>
          <p:cNvSpPr txBox="1">
            <a:spLocks noGrp="1"/>
          </p:cNvSpPr>
          <p:nvPr>
            <p:ph type="dt" sz="half" idx="7"/>
          </p:nvPr>
        </p:nvSpPr>
        <p:spPr/>
        <p:txBody>
          <a:bodyPr/>
          <a:lstStyle>
            <a:lvl1pPr>
              <a:defRPr/>
            </a:lvl1pPr>
          </a:lstStyle>
          <a:p>
            <a:pPr lvl="0"/>
            <a:fld id="{A8C9F074-BD66-4920-BD21-A6DF224E407A}" type="datetime1">
              <a:rPr lang="en-US"/>
              <a:pPr lvl="0"/>
              <a:t>2/20/2024</a:t>
            </a:fld>
            <a:endParaRPr lang="en-US"/>
          </a:p>
        </p:txBody>
      </p:sp>
      <p:sp>
        <p:nvSpPr>
          <p:cNvPr id="5" name="Footer Placeholder 4">
            <a:extLst>
              <a:ext uri="{FF2B5EF4-FFF2-40B4-BE49-F238E27FC236}">
                <a16:creationId xmlns:a16="http://schemas.microsoft.com/office/drawing/2014/main" id="{FD2D7C63-C973-9175-426A-DBA67F60D75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65FC00A-2706-F4DA-B1C2-EBA8E5E361B7}"/>
              </a:ext>
            </a:extLst>
          </p:cNvPr>
          <p:cNvSpPr txBox="1">
            <a:spLocks noGrp="1"/>
          </p:cNvSpPr>
          <p:nvPr>
            <p:ph type="sldNum" sz="quarter" idx="8"/>
          </p:nvPr>
        </p:nvSpPr>
        <p:spPr/>
        <p:txBody>
          <a:bodyPr/>
          <a:lstStyle>
            <a:lvl1pPr>
              <a:defRPr/>
            </a:lvl1pPr>
          </a:lstStyle>
          <a:p>
            <a:pPr lvl="0"/>
            <a:fld id="{923D94E8-5401-4A1D-8B41-2D098CEF31E6}" type="slidenum">
              <a:t>‹#›</a:t>
            </a:fld>
            <a:endParaRPr lang="en-US"/>
          </a:p>
        </p:txBody>
      </p:sp>
      <p:sp>
        <p:nvSpPr>
          <p:cNvPr id="7" name="Rectangle 6">
            <a:extLst>
              <a:ext uri="{FF2B5EF4-FFF2-40B4-BE49-F238E27FC236}">
                <a16:creationId xmlns:a16="http://schemas.microsoft.com/office/drawing/2014/main" id="{7663A971-07B6-E971-03FD-980275E88B33}"/>
              </a:ext>
            </a:extLst>
          </p:cNvPr>
          <p:cNvSpPr/>
          <p:nvPr/>
        </p:nvSpPr>
        <p:spPr>
          <a:xfrm>
            <a:off x="0" y="0"/>
            <a:ext cx="12191996" cy="6858000"/>
          </a:xfrm>
          <a:prstGeom prst="rect">
            <a:avLst/>
          </a:prstGeom>
          <a:solidFill>
            <a:srgbClr val="0C4360"/>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8" name="Freeform: Shape 7">
            <a:extLst>
              <a:ext uri="{FF2B5EF4-FFF2-40B4-BE49-F238E27FC236}">
                <a16:creationId xmlns:a16="http://schemas.microsoft.com/office/drawing/2014/main" id="{F4C92883-F4B3-83EA-9DA2-03DC956963C8}"/>
              </a:ext>
            </a:extLst>
          </p:cNvPr>
          <p:cNvSpPr/>
          <p:nvPr/>
        </p:nvSpPr>
        <p:spPr>
          <a:xfrm>
            <a:off x="0" y="0"/>
            <a:ext cx="12191996" cy="6862745"/>
          </a:xfrm>
          <a:custGeom>
            <a:avLst/>
            <a:gdLst>
              <a:gd name="f0" fmla="val 10800000"/>
              <a:gd name="f1" fmla="val 5400000"/>
              <a:gd name="f2" fmla="val 180"/>
              <a:gd name="f3" fmla="val w"/>
              <a:gd name="f4" fmla="val h"/>
              <a:gd name="f5" fmla="val 0"/>
              <a:gd name="f6" fmla="val 12192000"/>
              <a:gd name="f7" fmla="val 6849743"/>
              <a:gd name="f8" fmla="val 7554712"/>
              <a:gd name="f9" fmla="val 10266645"/>
              <a:gd name="f10" fmla="val 2711934"/>
              <a:gd name="f11" fmla="val 11289529"/>
              <a:gd name="f12" fmla="val 12191999"/>
              <a:gd name="f13" fmla="val 3614404"/>
              <a:gd name="f14" fmla="+- 0 0 -90"/>
              <a:gd name="f15" fmla="*/ f3 1 12192000"/>
              <a:gd name="f16" fmla="*/ f4 1 6849743"/>
              <a:gd name="f17" fmla="+- f7 0 f5"/>
              <a:gd name="f18" fmla="+- f6 0 f5"/>
              <a:gd name="f19" fmla="*/ f14 f0 1"/>
              <a:gd name="f20" fmla="*/ f18 1 12192000"/>
              <a:gd name="f21" fmla="*/ f17 1 6849743"/>
              <a:gd name="f22" fmla="*/ 0 f18 1"/>
              <a:gd name="f23" fmla="*/ 0 f17 1"/>
              <a:gd name="f24" fmla="*/ 7554712 f18 1"/>
              <a:gd name="f25" fmla="*/ 10266645 f18 1"/>
              <a:gd name="f26" fmla="*/ 2711934 f17 1"/>
              <a:gd name="f27" fmla="*/ 11289529 f18 1"/>
              <a:gd name="f28" fmla="*/ 12191999 f18 1"/>
              <a:gd name="f29" fmla="*/ 3614404 f17 1"/>
              <a:gd name="f30" fmla="*/ 12192000 f18 1"/>
              <a:gd name="f31" fmla="*/ 6849743 f17 1"/>
              <a:gd name="f32" fmla="*/ f19 1 f2"/>
              <a:gd name="f33" fmla="*/ f22 1 12192000"/>
              <a:gd name="f34" fmla="*/ f23 1 6849743"/>
              <a:gd name="f35" fmla="*/ f24 1 12192000"/>
              <a:gd name="f36" fmla="*/ f25 1 12192000"/>
              <a:gd name="f37" fmla="*/ f26 1 6849743"/>
              <a:gd name="f38" fmla="*/ f27 1 12192000"/>
              <a:gd name="f39" fmla="*/ f28 1 12192000"/>
              <a:gd name="f40" fmla="*/ f29 1 6849743"/>
              <a:gd name="f41" fmla="*/ f30 1 12192000"/>
              <a:gd name="f42" fmla="*/ f31 1 6849743"/>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0" h="6849743">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8">
            <a:extLst>
              <a:ext uri="{FF2B5EF4-FFF2-40B4-BE49-F238E27FC236}">
                <a16:creationId xmlns:a16="http://schemas.microsoft.com/office/drawing/2014/main" id="{63D0E51A-9371-A2A1-2251-D1BF8E142203}"/>
              </a:ext>
            </a:extLst>
          </p:cNvPr>
          <p:cNvSpPr/>
          <p:nvPr/>
        </p:nvSpPr>
        <p:spPr>
          <a:xfrm rot="16199987" flipV="1">
            <a:off x="2626802" y="-2626810"/>
            <a:ext cx="6862745" cy="12116348"/>
          </a:xfrm>
          <a:custGeom>
            <a:avLst/>
            <a:gdLst>
              <a:gd name="f0" fmla="val 10800000"/>
              <a:gd name="f1" fmla="val 5400000"/>
              <a:gd name="f2" fmla="val 180"/>
              <a:gd name="f3" fmla="val w"/>
              <a:gd name="f4" fmla="val h"/>
              <a:gd name="f5" fmla="val 0"/>
              <a:gd name="f6" fmla="val 6853871"/>
              <a:gd name="f7" fmla="val 12116353"/>
              <a:gd name="f8" fmla="val 8014954"/>
              <a:gd name="f9" fmla="val 4141930"/>
              <a:gd name="f10" fmla="val 8014952"/>
              <a:gd name="f11" fmla="val 5293882"/>
              <a:gd name="f12" fmla="val 4141928"/>
              <a:gd name="f13" fmla="+- 0 0 -90"/>
              <a:gd name="f14" fmla="*/ f3 1 6853871"/>
              <a:gd name="f15" fmla="*/ f4 1 12116353"/>
              <a:gd name="f16" fmla="+- f7 0 f5"/>
              <a:gd name="f17" fmla="+- f6 0 f5"/>
              <a:gd name="f18" fmla="*/ f13 f0 1"/>
              <a:gd name="f19" fmla="*/ f17 1 6853871"/>
              <a:gd name="f20" fmla="*/ f16 1 12116353"/>
              <a:gd name="f21" fmla="*/ 6853871 f17 1"/>
              <a:gd name="f22" fmla="*/ 12116353 f16 1"/>
              <a:gd name="f23" fmla="*/ 8014954 f16 1"/>
              <a:gd name="f24" fmla="*/ 4141930 f17 1"/>
              <a:gd name="f25" fmla="*/ 8014952 f16 1"/>
              <a:gd name="f26" fmla="*/ 5293882 f16 1"/>
              <a:gd name="f27" fmla="*/ 4141928 f16 1"/>
              <a:gd name="f28" fmla="*/ 0 f17 1"/>
              <a:gd name="f29" fmla="*/ 0 f16 1"/>
              <a:gd name="f30" fmla="*/ f18 1 f2"/>
              <a:gd name="f31" fmla="*/ f21 1 6853871"/>
              <a:gd name="f32" fmla="*/ f22 1 12116353"/>
              <a:gd name="f33" fmla="*/ f23 1 12116353"/>
              <a:gd name="f34" fmla="*/ f24 1 6853871"/>
              <a:gd name="f35" fmla="*/ f25 1 12116353"/>
              <a:gd name="f36" fmla="*/ f26 1 12116353"/>
              <a:gd name="f37" fmla="*/ f27 1 12116353"/>
              <a:gd name="f38" fmla="*/ f28 1 6853871"/>
              <a:gd name="f39" fmla="*/ f29 1 12116353"/>
              <a:gd name="f40" fmla="*/ f5 1 f19"/>
              <a:gd name="f41" fmla="*/ f6 1 f19"/>
              <a:gd name="f42" fmla="*/ f5 1 f20"/>
              <a:gd name="f43" fmla="*/ f7 1 f20"/>
              <a:gd name="f44" fmla="+- f30 0 f1"/>
              <a:gd name="f45" fmla="*/ f31 1 f19"/>
              <a:gd name="f46" fmla="*/ f32 1 f20"/>
              <a:gd name="f47" fmla="*/ f33 1 f20"/>
              <a:gd name="f48" fmla="*/ f34 1 f19"/>
              <a:gd name="f49" fmla="*/ f35 1 f20"/>
              <a:gd name="f50" fmla="*/ f36 1 f20"/>
              <a:gd name="f51" fmla="*/ f37 1 f20"/>
              <a:gd name="f52" fmla="*/ f38 1 f19"/>
              <a:gd name="f53" fmla="*/ f39 1 f20"/>
              <a:gd name="f54" fmla="*/ f40 f14 1"/>
              <a:gd name="f55" fmla="*/ f41 f14 1"/>
              <a:gd name="f56" fmla="*/ f43 f15 1"/>
              <a:gd name="f57" fmla="*/ f42 f15 1"/>
              <a:gd name="f58" fmla="*/ f45 f14 1"/>
              <a:gd name="f59" fmla="*/ f46 f15 1"/>
              <a:gd name="f60" fmla="*/ f47 f15 1"/>
              <a:gd name="f61" fmla="*/ f48 f14 1"/>
              <a:gd name="f62" fmla="*/ f49 f15 1"/>
              <a:gd name="f63" fmla="*/ f50 f15 1"/>
              <a:gd name="f64" fmla="*/ f51 f15 1"/>
              <a:gd name="f65" fmla="*/ f52 f14 1"/>
              <a:gd name="f66" fmla="*/ f53 f15 1"/>
            </a:gdLst>
            <a:ahLst/>
            <a:cxnLst>
              <a:cxn ang="3cd4">
                <a:pos x="hc" y="t"/>
              </a:cxn>
              <a:cxn ang="0">
                <a:pos x="r" y="vc"/>
              </a:cxn>
              <a:cxn ang="cd4">
                <a:pos x="hc" y="b"/>
              </a:cxn>
              <a:cxn ang="cd2">
                <a:pos x="l" y="vc"/>
              </a:cxn>
              <a:cxn ang="f44">
                <a:pos x="f58" y="f59"/>
              </a:cxn>
              <a:cxn ang="f44">
                <a:pos x="f58" y="f60"/>
              </a:cxn>
              <a:cxn ang="f44">
                <a:pos x="f61" y="f60"/>
              </a:cxn>
              <a:cxn ang="f44">
                <a:pos x="f61" y="f62"/>
              </a:cxn>
              <a:cxn ang="f44">
                <a:pos x="f58" y="f62"/>
              </a:cxn>
              <a:cxn ang="f44">
                <a:pos x="f61" y="f63"/>
              </a:cxn>
              <a:cxn ang="f44">
                <a:pos x="f61" y="f64"/>
              </a:cxn>
              <a:cxn ang="f44">
                <a:pos x="f65" y="f66"/>
              </a:cxn>
              <a:cxn ang="f44">
                <a:pos x="f65" y="f59"/>
              </a:cxn>
            </a:cxnLst>
            <a:rect l="f54" t="f57" r="f55" b="f56"/>
            <a:pathLst>
              <a:path w="6853871" h="12116353">
                <a:moveTo>
                  <a:pt x="f6" y="f7"/>
                </a:moveTo>
                <a:lnTo>
                  <a:pt x="f6" y="f8"/>
                </a:lnTo>
                <a:lnTo>
                  <a:pt x="f9" y="f8"/>
                </a:lnTo>
                <a:lnTo>
                  <a:pt x="f9" y="f10"/>
                </a:lnTo>
                <a:lnTo>
                  <a:pt x="f6" y="f10"/>
                </a:lnTo>
                <a:lnTo>
                  <a:pt x="f9" y="f11"/>
                </a:lnTo>
                <a:lnTo>
                  <a:pt x="f9" y="f12"/>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Right Triangle 9">
            <a:extLst>
              <a:ext uri="{FF2B5EF4-FFF2-40B4-BE49-F238E27FC236}">
                <a16:creationId xmlns:a16="http://schemas.microsoft.com/office/drawing/2014/main" id="{A7AB0E50-3525-1DC8-5686-2345338F3D3B}"/>
              </a:ext>
            </a:extLst>
          </p:cNvPr>
          <p:cNvSpPr/>
          <p:nvPr/>
        </p:nvSpPr>
        <p:spPr>
          <a:xfrm rot="5399996" flipV="1">
            <a:off x="5851012" y="-10648"/>
            <a:ext cx="6326157" cy="6347453"/>
          </a:xfrm>
          <a:custGeom>
            <a:avLst/>
            <a:gdLst>
              <a:gd name="f0" fmla="val 10800000"/>
              <a:gd name="f1" fmla="val 5400000"/>
              <a:gd name="f2" fmla="val 180"/>
              <a:gd name="f3" fmla="val w"/>
              <a:gd name="f4" fmla="val h"/>
              <a:gd name="f5" fmla="val ss"/>
              <a:gd name="f6" fmla="val 0"/>
              <a:gd name="f7" fmla="+- 0 0 -360"/>
              <a:gd name="f8" fmla="+- 0 0 -180"/>
              <a:gd name="f9" fmla="+- 0 0 -90"/>
              <a:gd name="f10" fmla="abs f3"/>
              <a:gd name="f11" fmla="abs f4"/>
              <a:gd name="f12" fmla="abs f5"/>
              <a:gd name="f13" fmla="*/ f7 f0 1"/>
              <a:gd name="f14" fmla="*/ f8 f0 1"/>
              <a:gd name="f15" fmla="*/ f9 f0 1"/>
              <a:gd name="f16" fmla="?: f10 f3 1"/>
              <a:gd name="f17" fmla="?: f11 f4 1"/>
              <a:gd name="f18" fmla="?: f12 f5 1"/>
              <a:gd name="f19" fmla="*/ f13 1 f2"/>
              <a:gd name="f20" fmla="*/ f14 1 f2"/>
              <a:gd name="f21" fmla="*/ f15 1 f2"/>
              <a:gd name="f22" fmla="*/ f16 1 21600"/>
              <a:gd name="f23" fmla="*/ f17 1 21600"/>
              <a:gd name="f24" fmla="*/ 21600 f16 1"/>
              <a:gd name="f25" fmla="*/ 21600 f17 1"/>
              <a:gd name="f26" fmla="+- f19 0 f1"/>
              <a:gd name="f27" fmla="+- f20 0 f1"/>
              <a:gd name="f28" fmla="+- f21 0 f1"/>
              <a:gd name="f29" fmla="min f23 f22"/>
              <a:gd name="f30" fmla="*/ f24 1 f18"/>
              <a:gd name="f31" fmla="*/ f25 1 f18"/>
              <a:gd name="f32" fmla="val f30"/>
              <a:gd name="f33" fmla="val f31"/>
              <a:gd name="f34" fmla="*/ f6 f29 1"/>
              <a:gd name="f35" fmla="+- f33 0 f6"/>
              <a:gd name="f36" fmla="+- f32 0 f6"/>
              <a:gd name="f37" fmla="*/ f33 f29 1"/>
              <a:gd name="f38" fmla="*/ f32 f29 1"/>
              <a:gd name="f39" fmla="*/ f35 1 2"/>
              <a:gd name="f40" fmla="*/ f36 1 2"/>
              <a:gd name="f41" fmla="*/ f36 1 12"/>
              <a:gd name="f42" fmla="*/ f35 7 1"/>
              <a:gd name="f43" fmla="*/ f36 7 1"/>
              <a:gd name="f44" fmla="*/ f35 11 1"/>
              <a:gd name="f45" fmla="+- f6 f39 0"/>
              <a:gd name="f46" fmla="+- f6 f40 0"/>
              <a:gd name="f47" fmla="*/ f42 1 12"/>
              <a:gd name="f48" fmla="*/ f43 1 12"/>
              <a:gd name="f49" fmla="*/ f44 1 12"/>
              <a:gd name="f50" fmla="*/ f41 f29 1"/>
              <a:gd name="f51" fmla="*/ f47 f29 1"/>
              <a:gd name="f52" fmla="*/ f48 f29 1"/>
              <a:gd name="f53" fmla="*/ f49 f29 1"/>
              <a:gd name="f54" fmla="*/ f46 f29 1"/>
              <a:gd name="f55" fmla="*/ f45 f29 1"/>
            </a:gdLst>
            <a:ahLst/>
            <a:cxnLst>
              <a:cxn ang="3cd4">
                <a:pos x="hc" y="t"/>
              </a:cxn>
              <a:cxn ang="0">
                <a:pos x="r" y="vc"/>
              </a:cxn>
              <a:cxn ang="cd4">
                <a:pos x="hc" y="b"/>
              </a:cxn>
              <a:cxn ang="cd2">
                <a:pos x="l" y="vc"/>
              </a:cxn>
              <a:cxn ang="f26">
                <a:pos x="f34" y="f34"/>
              </a:cxn>
              <a:cxn ang="f27">
                <a:pos x="f34" y="f37"/>
              </a:cxn>
              <a:cxn ang="f27">
                <a:pos x="f38" y="f37"/>
              </a:cxn>
              <a:cxn ang="f28">
                <a:pos x="f54" y="f55"/>
              </a:cxn>
            </a:cxnLst>
            <a:rect l="f50" t="f51" r="f52" b="f53"/>
            <a:pathLst>
              <a:path>
                <a:moveTo>
                  <a:pt x="f34" y="f37"/>
                </a:moveTo>
                <a:lnTo>
                  <a:pt x="f34" y="f34"/>
                </a:lnTo>
                <a:lnTo>
                  <a:pt x="f38" y="f3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10">
            <a:extLst>
              <a:ext uri="{FF2B5EF4-FFF2-40B4-BE49-F238E27FC236}">
                <a16:creationId xmlns:a16="http://schemas.microsoft.com/office/drawing/2014/main" id="{BD5A81E5-1108-C0AD-3698-774BBE26EFB2}"/>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11">
            <a:extLst>
              <a:ext uri="{FF2B5EF4-FFF2-40B4-BE49-F238E27FC236}">
                <a16:creationId xmlns:a16="http://schemas.microsoft.com/office/drawing/2014/main" id="{80BA0D06-319C-3FF5-001D-01A9C504AF51}"/>
              </a:ext>
            </a:extLst>
          </p:cNvPr>
          <p:cNvSpPr/>
          <p:nvPr/>
        </p:nvSpPr>
        <p:spPr>
          <a:xfrm rot="2700006">
            <a:off x="9668984" y="1404390"/>
            <a:ext cx="4406146" cy="5299240"/>
          </a:xfrm>
          <a:custGeom>
            <a:avLst/>
            <a:gdLst>
              <a:gd name="f0" fmla="val 10800000"/>
              <a:gd name="f1" fmla="val 5400000"/>
              <a:gd name="f2" fmla="val 180"/>
              <a:gd name="f3" fmla="val w"/>
              <a:gd name="f4" fmla="val h"/>
              <a:gd name="f5" fmla="val 0"/>
              <a:gd name="f6" fmla="val 4406148"/>
              <a:gd name="f7" fmla="val 5299239"/>
              <a:gd name="f8" fmla="val 4406147"/>
              <a:gd name="f9" fmla="val 3513056"/>
              <a:gd name="f10" fmla="val 1"/>
              <a:gd name="f11" fmla="+- 0 0 -90"/>
              <a:gd name="f12" fmla="*/ f3 1 4406148"/>
              <a:gd name="f13" fmla="*/ f4 1 5299239"/>
              <a:gd name="f14" fmla="+- f7 0 f5"/>
              <a:gd name="f15" fmla="+- f6 0 f5"/>
              <a:gd name="f16" fmla="*/ f11 f0 1"/>
              <a:gd name="f17" fmla="*/ f15 1 4406148"/>
              <a:gd name="f18" fmla="*/ f14 1 5299239"/>
              <a:gd name="f19" fmla="*/ 0 f15 1"/>
              <a:gd name="f20" fmla="*/ 0 f14 1"/>
              <a:gd name="f21" fmla="*/ 4406148 f15 1"/>
              <a:gd name="f22" fmla="*/ 4406147 f14 1"/>
              <a:gd name="f23" fmla="*/ 3513056 f15 1"/>
              <a:gd name="f24" fmla="*/ 5299239 f14 1"/>
              <a:gd name="f25" fmla="*/ 1 f15 1"/>
              <a:gd name="f26" fmla="*/ f16 1 f2"/>
              <a:gd name="f27" fmla="*/ f19 1 4406148"/>
              <a:gd name="f28" fmla="*/ f20 1 5299239"/>
              <a:gd name="f29" fmla="*/ f21 1 4406148"/>
              <a:gd name="f30" fmla="*/ f22 1 5299239"/>
              <a:gd name="f31" fmla="*/ f23 1 4406148"/>
              <a:gd name="f32" fmla="*/ f24 1 5299239"/>
              <a:gd name="f33" fmla="*/ f25 1 4406148"/>
              <a:gd name="f34" fmla="*/ f5 1 f17"/>
              <a:gd name="f35" fmla="*/ f6 1 f17"/>
              <a:gd name="f36" fmla="*/ f5 1 f18"/>
              <a:gd name="f37" fmla="*/ f7 1 f18"/>
              <a:gd name="f38" fmla="+- f26 0 f1"/>
              <a:gd name="f39" fmla="*/ f27 1 f17"/>
              <a:gd name="f40" fmla="*/ f28 1 f18"/>
              <a:gd name="f41" fmla="*/ f29 1 f17"/>
              <a:gd name="f42" fmla="*/ f30 1 f18"/>
              <a:gd name="f43" fmla="*/ f31 1 f17"/>
              <a:gd name="f44" fmla="*/ f32 1 f18"/>
              <a:gd name="f45" fmla="*/ f33 1 f17"/>
              <a:gd name="f46" fmla="*/ f34 f12 1"/>
              <a:gd name="f47" fmla="*/ f35 f12 1"/>
              <a:gd name="f48" fmla="*/ f37 f13 1"/>
              <a:gd name="f49" fmla="*/ f36 f13 1"/>
              <a:gd name="f50" fmla="*/ f39 f12 1"/>
              <a:gd name="f51" fmla="*/ f40 f13 1"/>
              <a:gd name="f52" fmla="*/ f41 f12 1"/>
              <a:gd name="f53" fmla="*/ f42 f13 1"/>
              <a:gd name="f54" fmla="*/ f43 f12 1"/>
              <a:gd name="f55" fmla="*/ f44 f13 1"/>
              <a:gd name="f56" fmla="*/ f45 f12 1"/>
            </a:gdLst>
            <a:ahLst/>
            <a:cxnLst>
              <a:cxn ang="3cd4">
                <a:pos x="hc" y="t"/>
              </a:cxn>
              <a:cxn ang="0">
                <a:pos x="r" y="vc"/>
              </a:cxn>
              <a:cxn ang="cd4">
                <a:pos x="hc" y="b"/>
              </a:cxn>
              <a:cxn ang="cd2">
                <a:pos x="l" y="vc"/>
              </a:cxn>
              <a:cxn ang="f38">
                <a:pos x="f50" y="f51"/>
              </a:cxn>
              <a:cxn ang="f38">
                <a:pos x="f52" y="f53"/>
              </a:cxn>
              <a:cxn ang="f38">
                <a:pos x="f54" y="f55"/>
              </a:cxn>
              <a:cxn ang="f38">
                <a:pos x="f56" y="f55"/>
              </a:cxn>
            </a:cxnLst>
            <a:rect l="f46" t="f49" r="f47" b="f48"/>
            <a:pathLst>
              <a:path w="4406148" h="5299239">
                <a:moveTo>
                  <a:pt x="f5" y="f5"/>
                </a:moveTo>
                <a:lnTo>
                  <a:pt x="f6" y="f8"/>
                </a:lnTo>
                <a:lnTo>
                  <a:pt x="f9" y="f7"/>
                </a:lnTo>
                <a:lnTo>
                  <a:pt x="f10" y="f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Freeform: Shape 12">
            <a:extLst>
              <a:ext uri="{FF2B5EF4-FFF2-40B4-BE49-F238E27FC236}">
                <a16:creationId xmlns:a16="http://schemas.microsoft.com/office/drawing/2014/main" id="{8E23B80B-0908-3CEC-1765-3985F635179A}"/>
              </a:ext>
            </a:extLst>
          </p:cNvPr>
          <p:cNvSpPr/>
          <p:nvPr/>
        </p:nvSpPr>
        <p:spPr>
          <a:xfrm rot="8100003" flipH="1">
            <a:off x="9583579" y="1088100"/>
            <a:ext cx="5072176" cy="4843503"/>
          </a:xfrm>
          <a:custGeom>
            <a:avLst/>
            <a:gdLst>
              <a:gd name="f0" fmla="val 10800000"/>
              <a:gd name="f1" fmla="val 5400000"/>
              <a:gd name="f2" fmla="val 180"/>
              <a:gd name="f3" fmla="val w"/>
              <a:gd name="f4" fmla="val h"/>
              <a:gd name="f5" fmla="val 0"/>
              <a:gd name="f6" fmla="val 5072180"/>
              <a:gd name="f7" fmla="val 4843502"/>
              <a:gd name="f8" fmla="val 4843501"/>
              <a:gd name="f9" fmla="val 228679"/>
              <a:gd name="f10" fmla="val 1"/>
              <a:gd name="f11" fmla="val 228678"/>
              <a:gd name="f12" fmla="+- 0 0 -90"/>
              <a:gd name="f13" fmla="*/ f3 1 5072180"/>
              <a:gd name="f14" fmla="*/ f4 1 4843502"/>
              <a:gd name="f15" fmla="+- f7 0 f5"/>
              <a:gd name="f16" fmla="+- f6 0 f5"/>
              <a:gd name="f17" fmla="*/ f12 f0 1"/>
              <a:gd name="f18" fmla="*/ f16 1 5072180"/>
              <a:gd name="f19" fmla="*/ f15 1 4843502"/>
              <a:gd name="f20" fmla="*/ 5072180 f16 1"/>
              <a:gd name="f21" fmla="*/ 4843501 f15 1"/>
              <a:gd name="f22" fmla="*/ 228679 f16 1"/>
              <a:gd name="f23" fmla="*/ 0 f15 1"/>
              <a:gd name="f24" fmla="*/ 1 f16 1"/>
              <a:gd name="f25" fmla="*/ 228678 f15 1"/>
              <a:gd name="f26" fmla="*/ 0 f16 1"/>
              <a:gd name="f27" fmla="*/ 4843502 f15 1"/>
              <a:gd name="f28" fmla="*/ f17 1 f2"/>
              <a:gd name="f29" fmla="*/ f20 1 5072180"/>
              <a:gd name="f30" fmla="*/ f21 1 4843502"/>
              <a:gd name="f31" fmla="*/ f22 1 5072180"/>
              <a:gd name="f32" fmla="*/ f23 1 4843502"/>
              <a:gd name="f33" fmla="*/ f24 1 5072180"/>
              <a:gd name="f34" fmla="*/ f25 1 4843502"/>
              <a:gd name="f35" fmla="*/ f26 1 5072180"/>
              <a:gd name="f36" fmla="*/ f27 1 4843502"/>
              <a:gd name="f37" fmla="*/ f5 1 f18"/>
              <a:gd name="f38" fmla="*/ f6 1 f18"/>
              <a:gd name="f39" fmla="*/ f5 1 f19"/>
              <a:gd name="f40" fmla="*/ f7 1 f19"/>
              <a:gd name="f41" fmla="+- f28 0 f1"/>
              <a:gd name="f42" fmla="*/ f29 1 f18"/>
              <a:gd name="f43" fmla="*/ f30 1 f19"/>
              <a:gd name="f44" fmla="*/ f31 1 f18"/>
              <a:gd name="f45" fmla="*/ f32 1 f19"/>
              <a:gd name="f46" fmla="*/ f33 1 f18"/>
              <a:gd name="f47" fmla="*/ f34 1 f19"/>
              <a:gd name="f48" fmla="*/ f35 1 f18"/>
              <a:gd name="f49" fmla="*/ f36 1 f19"/>
              <a:gd name="f50" fmla="*/ f37 f13 1"/>
              <a:gd name="f51" fmla="*/ f38 f13 1"/>
              <a:gd name="f52" fmla="*/ f40 f14 1"/>
              <a:gd name="f53" fmla="*/ f39 f14 1"/>
              <a:gd name="f54" fmla="*/ f42 f13 1"/>
              <a:gd name="f55" fmla="*/ f43 f14 1"/>
              <a:gd name="f56" fmla="*/ f44 f13 1"/>
              <a:gd name="f57" fmla="*/ f45 f14 1"/>
              <a:gd name="f58" fmla="*/ f46 f13 1"/>
              <a:gd name="f59" fmla="*/ f47 f14 1"/>
              <a:gd name="f60" fmla="*/ f48 f13 1"/>
              <a:gd name="f61" fmla="*/ f49 f14 1"/>
            </a:gdLst>
            <a:ahLst/>
            <a:cxnLst>
              <a:cxn ang="3cd4">
                <a:pos x="hc" y="t"/>
              </a:cxn>
              <a:cxn ang="0">
                <a:pos x="r" y="vc"/>
              </a:cxn>
              <a:cxn ang="cd4">
                <a:pos x="hc" y="b"/>
              </a:cxn>
              <a:cxn ang="cd2">
                <a:pos x="l" y="vc"/>
              </a:cxn>
              <a:cxn ang="f41">
                <a:pos x="f54" y="f55"/>
              </a:cxn>
              <a:cxn ang="f41">
                <a:pos x="f56" y="f57"/>
              </a:cxn>
              <a:cxn ang="f41">
                <a:pos x="f58" y="f59"/>
              </a:cxn>
              <a:cxn ang="f41">
                <a:pos x="f60" y="f61"/>
              </a:cxn>
            </a:cxnLst>
            <a:rect l="f50" t="f53" r="f51" b="f52"/>
            <a:pathLst>
              <a:path w="5072180" h="4843502">
                <a:moveTo>
                  <a:pt x="f6" y="f8"/>
                </a:moveTo>
                <a:lnTo>
                  <a:pt x="f9" y="f5"/>
                </a:lnTo>
                <a:lnTo>
                  <a:pt x="f10" y="f11"/>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4" name="Freeform: Shape 13">
            <a:extLst>
              <a:ext uri="{FF2B5EF4-FFF2-40B4-BE49-F238E27FC236}">
                <a16:creationId xmlns:a16="http://schemas.microsoft.com/office/drawing/2014/main" id="{69049A9C-D11A-9474-00EE-F16B6B6B3612}"/>
              </a:ext>
            </a:extLst>
          </p:cNvPr>
          <p:cNvSpPr/>
          <p:nvPr/>
        </p:nvSpPr>
        <p:spPr>
          <a:xfrm rot="2700006">
            <a:off x="11438585" y="5665754"/>
            <a:ext cx="877778" cy="1755556"/>
          </a:xfrm>
          <a:custGeom>
            <a:avLst/>
            <a:gdLst>
              <a:gd name="f0" fmla="val 10800000"/>
              <a:gd name="f1" fmla="val 5400000"/>
              <a:gd name="f2" fmla="val 180"/>
              <a:gd name="f3" fmla="val w"/>
              <a:gd name="f4" fmla="val h"/>
              <a:gd name="f5" fmla="val 0"/>
              <a:gd name="f6" fmla="val 877778"/>
              <a:gd name="f7" fmla="val 1755556"/>
              <a:gd name="f8" fmla="+- 0 0 -90"/>
              <a:gd name="f9" fmla="*/ f3 1 877778"/>
              <a:gd name="f10" fmla="*/ f4 1 1755556"/>
              <a:gd name="f11" fmla="+- f7 0 f5"/>
              <a:gd name="f12" fmla="+- f6 0 f5"/>
              <a:gd name="f13" fmla="*/ f8 f0 1"/>
              <a:gd name="f14" fmla="*/ f12 1 877778"/>
              <a:gd name="f15" fmla="*/ f11 1 1755556"/>
              <a:gd name="f16" fmla="*/ 0 f12 1"/>
              <a:gd name="f17" fmla="*/ 0 f11 1"/>
              <a:gd name="f18" fmla="*/ 877778 f12 1"/>
              <a:gd name="f19" fmla="*/ 877778 f11 1"/>
              <a:gd name="f20" fmla="*/ 1755556 f11 1"/>
              <a:gd name="f21" fmla="*/ f13 1 f2"/>
              <a:gd name="f22" fmla="*/ f16 1 877778"/>
              <a:gd name="f23" fmla="*/ f17 1 1755556"/>
              <a:gd name="f24" fmla="*/ f18 1 877778"/>
              <a:gd name="f25" fmla="*/ f19 1 1755556"/>
              <a:gd name="f26" fmla="*/ f20 1 1755556"/>
              <a:gd name="f27" fmla="*/ f5 1 f14"/>
              <a:gd name="f28" fmla="*/ f6 1 f14"/>
              <a:gd name="f29" fmla="*/ f5 1 f15"/>
              <a:gd name="f30" fmla="*/ f7 1 f15"/>
              <a:gd name="f31" fmla="+- f21 0 f1"/>
              <a:gd name="f32" fmla="*/ f22 1 f14"/>
              <a:gd name="f33" fmla="*/ f23 1 f15"/>
              <a:gd name="f34" fmla="*/ f24 1 f14"/>
              <a:gd name="f35" fmla="*/ f25 1 f15"/>
              <a:gd name="f36" fmla="*/ f26 1 f15"/>
              <a:gd name="f37" fmla="*/ f27 f9 1"/>
              <a:gd name="f38" fmla="*/ f28 f9 1"/>
              <a:gd name="f39" fmla="*/ f30 f10 1"/>
              <a:gd name="f40" fmla="*/ f29 f10 1"/>
              <a:gd name="f41" fmla="*/ f32 f9 1"/>
              <a:gd name="f42" fmla="*/ f33 f10 1"/>
              <a:gd name="f43" fmla="*/ f34 f9 1"/>
              <a:gd name="f44" fmla="*/ f35 f10 1"/>
              <a:gd name="f45" fmla="*/ f36 f10 1"/>
            </a:gdLst>
            <a:ahLst/>
            <a:cxnLst>
              <a:cxn ang="3cd4">
                <a:pos x="hc" y="t"/>
              </a:cxn>
              <a:cxn ang="0">
                <a:pos x="r" y="vc"/>
              </a:cxn>
              <a:cxn ang="cd4">
                <a:pos x="hc" y="b"/>
              </a:cxn>
              <a:cxn ang="cd2">
                <a:pos x="l" y="vc"/>
              </a:cxn>
              <a:cxn ang="f31">
                <a:pos x="f41" y="f42"/>
              </a:cxn>
              <a:cxn ang="f31">
                <a:pos x="f43" y="f44"/>
              </a:cxn>
              <a:cxn ang="f31">
                <a:pos x="f41" y="f45"/>
              </a:cxn>
            </a:cxnLst>
            <a:rect l="f37" t="f40" r="f38" b="f39"/>
            <a:pathLst>
              <a:path w="877778" h="1755556">
                <a:moveTo>
                  <a:pt x="f5" y="f5"/>
                </a:moveTo>
                <a:lnTo>
                  <a:pt x="f6" y="f6"/>
                </a:lnTo>
                <a:lnTo>
                  <a:pt x="f5" y="f7"/>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Freeform: Shape 14">
            <a:extLst>
              <a:ext uri="{FF2B5EF4-FFF2-40B4-BE49-F238E27FC236}">
                <a16:creationId xmlns:a16="http://schemas.microsoft.com/office/drawing/2014/main" id="{8CC8C1CE-5A1B-9C2E-50EA-F1F253E6DDB3}"/>
              </a:ext>
            </a:extLst>
          </p:cNvPr>
          <p:cNvSpPr/>
          <p:nvPr/>
        </p:nvSpPr>
        <p:spPr>
          <a:xfrm rot="8100003" flipH="1">
            <a:off x="10582260" y="5841400"/>
            <a:ext cx="2372346" cy="1186177"/>
          </a:xfrm>
          <a:custGeom>
            <a:avLst/>
            <a:gdLst>
              <a:gd name="f0" fmla="val 10800000"/>
              <a:gd name="f1" fmla="val 5400000"/>
              <a:gd name="f2" fmla="val 180"/>
              <a:gd name="f3" fmla="val w"/>
              <a:gd name="f4" fmla="val h"/>
              <a:gd name="f5" fmla="val 0"/>
              <a:gd name="f6" fmla="val 2372348"/>
              <a:gd name="f7" fmla="val 1186174"/>
              <a:gd name="f8" fmla="+- 0 0 -90"/>
              <a:gd name="f9" fmla="*/ f3 1 2372348"/>
              <a:gd name="f10" fmla="*/ f4 1 1186174"/>
              <a:gd name="f11" fmla="+- f7 0 f5"/>
              <a:gd name="f12" fmla="+- f6 0 f5"/>
              <a:gd name="f13" fmla="*/ f8 f0 1"/>
              <a:gd name="f14" fmla="*/ f12 1 2372348"/>
              <a:gd name="f15" fmla="*/ f11 1 1186174"/>
              <a:gd name="f16" fmla="*/ 2372348 f12 1"/>
              <a:gd name="f17" fmla="*/ 1186174 f11 1"/>
              <a:gd name="f18" fmla="*/ 1186174 f12 1"/>
              <a:gd name="f19" fmla="*/ 0 f11 1"/>
              <a:gd name="f20" fmla="*/ 0 f12 1"/>
              <a:gd name="f21" fmla="*/ f13 1 f2"/>
              <a:gd name="f22" fmla="*/ f16 1 2372348"/>
              <a:gd name="f23" fmla="*/ f17 1 1186174"/>
              <a:gd name="f24" fmla="*/ f18 1 2372348"/>
              <a:gd name="f25" fmla="*/ f19 1 1186174"/>
              <a:gd name="f26" fmla="*/ f20 1 2372348"/>
              <a:gd name="f27" fmla="*/ f5 1 f14"/>
              <a:gd name="f28" fmla="*/ f6 1 f14"/>
              <a:gd name="f29" fmla="*/ f5 1 f15"/>
              <a:gd name="f30" fmla="*/ f7 1 f15"/>
              <a:gd name="f31" fmla="+- f21 0 f1"/>
              <a:gd name="f32" fmla="*/ f22 1 f14"/>
              <a:gd name="f33" fmla="*/ f23 1 f15"/>
              <a:gd name="f34" fmla="*/ f24 1 f14"/>
              <a:gd name="f35" fmla="*/ f25 1 f15"/>
              <a:gd name="f36" fmla="*/ f26 1 f14"/>
              <a:gd name="f37" fmla="*/ f27 f9 1"/>
              <a:gd name="f38" fmla="*/ f28 f9 1"/>
              <a:gd name="f39" fmla="*/ f30 f10 1"/>
              <a:gd name="f40" fmla="*/ f29 f10 1"/>
              <a:gd name="f41" fmla="*/ f32 f9 1"/>
              <a:gd name="f42" fmla="*/ f33 f10 1"/>
              <a:gd name="f43" fmla="*/ f34 f9 1"/>
              <a:gd name="f44" fmla="*/ f35 f10 1"/>
              <a:gd name="f45" fmla="*/ f36 f9 1"/>
            </a:gdLst>
            <a:ahLst/>
            <a:cxnLst>
              <a:cxn ang="3cd4">
                <a:pos x="hc" y="t"/>
              </a:cxn>
              <a:cxn ang="0">
                <a:pos x="r" y="vc"/>
              </a:cxn>
              <a:cxn ang="cd4">
                <a:pos x="hc" y="b"/>
              </a:cxn>
              <a:cxn ang="cd2">
                <a:pos x="l" y="vc"/>
              </a:cxn>
              <a:cxn ang="f31">
                <a:pos x="f41" y="f42"/>
              </a:cxn>
              <a:cxn ang="f31">
                <a:pos x="f43" y="f44"/>
              </a:cxn>
              <a:cxn ang="f31">
                <a:pos x="f45" y="f42"/>
              </a:cxn>
            </a:cxnLst>
            <a:rect l="f37" t="f40" r="f38" b="f39"/>
            <a:pathLst>
              <a:path w="2372348" h="1186174">
                <a:moveTo>
                  <a:pt x="f6" y="f7"/>
                </a:moveTo>
                <a:lnTo>
                  <a:pt x="f7" y="f5"/>
                </a:lnTo>
                <a:lnTo>
                  <a:pt x="f5" y="f7"/>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6" name="Group 15">
            <a:extLst>
              <a:ext uri="{FF2B5EF4-FFF2-40B4-BE49-F238E27FC236}">
                <a16:creationId xmlns:a16="http://schemas.microsoft.com/office/drawing/2014/main" id="{315D0347-4BD3-ECA1-1AED-E5A41BD2A878}"/>
              </a:ext>
            </a:extLst>
          </p:cNvPr>
          <p:cNvGrpSpPr/>
          <p:nvPr/>
        </p:nvGrpSpPr>
        <p:grpSpPr>
          <a:xfrm>
            <a:off x="284419" y="-770125"/>
            <a:ext cx="1826464" cy="1532004"/>
            <a:chOff x="284419" y="-770125"/>
            <a:chExt cx="1826464" cy="1532004"/>
          </a:xfrm>
        </p:grpSpPr>
        <p:sp>
          <p:nvSpPr>
            <p:cNvPr id="17" name="Freeform: Shape 16">
              <a:extLst>
                <a:ext uri="{FF2B5EF4-FFF2-40B4-BE49-F238E27FC236}">
                  <a16:creationId xmlns:a16="http://schemas.microsoft.com/office/drawing/2014/main" id="{0EFD9284-6347-34B4-03F1-578A289A061C}"/>
                </a:ext>
              </a:extLst>
            </p:cNvPr>
            <p:cNvSpPr/>
            <p:nvPr/>
          </p:nvSpPr>
          <p:spPr>
            <a:xfrm rot="18900010">
              <a:off x="578879" y="-770125"/>
              <a:ext cx="1532004" cy="1532004"/>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8" name="Freeform: Shape 17">
              <a:extLst>
                <a:ext uri="{FF2B5EF4-FFF2-40B4-BE49-F238E27FC236}">
                  <a16:creationId xmlns:a16="http://schemas.microsoft.com/office/drawing/2014/main" id="{1D52ACA0-447F-A357-1885-C44FA2A8F92B}"/>
                </a:ext>
              </a:extLst>
            </p:cNvPr>
            <p:cNvSpPr/>
            <p:nvPr/>
          </p:nvSpPr>
          <p:spPr>
            <a:xfrm rot="2699990" flipH="1">
              <a:off x="284419" y="-763676"/>
              <a:ext cx="1519120" cy="151912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9" name="Group 18">
            <a:extLst>
              <a:ext uri="{FF2B5EF4-FFF2-40B4-BE49-F238E27FC236}">
                <a16:creationId xmlns:a16="http://schemas.microsoft.com/office/drawing/2014/main" id="{2E52E9AD-B054-EB5E-EF22-FB34C0382CE5}"/>
              </a:ext>
            </a:extLst>
          </p:cNvPr>
          <p:cNvGrpSpPr/>
          <p:nvPr/>
        </p:nvGrpSpPr>
        <p:grpSpPr>
          <a:xfrm>
            <a:off x="1908974" y="-413332"/>
            <a:ext cx="986164" cy="818397"/>
            <a:chOff x="1908974" y="-413332"/>
            <a:chExt cx="986164" cy="818397"/>
          </a:xfrm>
        </p:grpSpPr>
        <p:sp>
          <p:nvSpPr>
            <p:cNvPr id="20" name="Freeform: Shape 19">
              <a:extLst>
                <a:ext uri="{FF2B5EF4-FFF2-40B4-BE49-F238E27FC236}">
                  <a16:creationId xmlns:a16="http://schemas.microsoft.com/office/drawing/2014/main" id="{371B58AB-DB21-9156-F7CA-BF5DBBB31142}"/>
                </a:ext>
              </a:extLst>
            </p:cNvPr>
            <p:cNvSpPr/>
            <p:nvPr/>
          </p:nvSpPr>
          <p:spPr>
            <a:xfrm rot="18900010">
              <a:off x="2076741" y="-413332"/>
              <a:ext cx="818397" cy="81839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21" name="Freeform: Shape 20">
              <a:extLst>
                <a:ext uri="{FF2B5EF4-FFF2-40B4-BE49-F238E27FC236}">
                  <a16:creationId xmlns:a16="http://schemas.microsoft.com/office/drawing/2014/main" id="{9A3AB401-CA64-E43C-B619-C2A396CD6ABC}"/>
                </a:ext>
              </a:extLst>
            </p:cNvPr>
            <p:cNvSpPr/>
            <p:nvPr/>
          </p:nvSpPr>
          <p:spPr>
            <a:xfrm rot="2699990" flipH="1">
              <a:off x="1908974" y="-399829"/>
              <a:ext cx="791413" cy="79141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Tree>
    <p:extLst>
      <p:ext uri="{BB962C8B-B14F-4D97-AF65-F5344CB8AC3E}">
        <p14:creationId xmlns:p14="http://schemas.microsoft.com/office/powerpoint/2010/main" val="41207796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BADF-396C-C854-32E7-8F994032FE7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DDF90F6-BE0E-7FB6-F823-1B7E04E8FE99}"/>
              </a:ext>
            </a:extLst>
          </p:cNvPr>
          <p:cNvSpPr txBox="1">
            <a:spLocks noGrp="1"/>
          </p:cNvSpPr>
          <p:nvPr>
            <p:ph idx="1"/>
          </p:nvPr>
        </p:nvSpPr>
        <p:spPr>
          <a:xfrm>
            <a:off x="676656" y="1998137"/>
            <a:ext cx="4663440" cy="3767327"/>
          </a:xfrm>
        </p:spPr>
        <p:txBody>
          <a:bodyPr/>
          <a:lstStyle>
            <a:lvl1pPr>
              <a:defRPr/>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E7FE5-90F8-7500-99C0-C90D8421F159}"/>
              </a:ext>
            </a:extLst>
          </p:cNvPr>
          <p:cNvSpPr txBox="1">
            <a:spLocks noGrp="1"/>
          </p:cNvSpPr>
          <p:nvPr>
            <p:ph idx="2"/>
          </p:nvPr>
        </p:nvSpPr>
        <p:spPr>
          <a:xfrm>
            <a:off x="6011329" y="1998137"/>
            <a:ext cx="4663440" cy="3767327"/>
          </a:xfrm>
        </p:spPr>
        <p:txBody>
          <a:bodyPr/>
          <a:lstStyle>
            <a:lvl1pPr>
              <a:defRPr/>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2360A9-8BF7-9CA9-230D-AB2C85FEF54E}"/>
              </a:ext>
            </a:extLst>
          </p:cNvPr>
          <p:cNvSpPr txBox="1">
            <a:spLocks noGrp="1"/>
          </p:cNvSpPr>
          <p:nvPr>
            <p:ph type="dt" sz="half" idx="7"/>
          </p:nvPr>
        </p:nvSpPr>
        <p:spPr/>
        <p:txBody>
          <a:bodyPr/>
          <a:lstStyle>
            <a:lvl1pPr>
              <a:defRPr/>
            </a:lvl1pPr>
          </a:lstStyle>
          <a:p>
            <a:pPr lvl="0"/>
            <a:fld id="{14F8110C-27DD-41F9-ACF0-D90BFB3B9D3B}" type="datetime1">
              <a:rPr lang="en-US"/>
              <a:pPr lvl="0"/>
              <a:t>2/20/2024</a:t>
            </a:fld>
            <a:endParaRPr lang="en-US"/>
          </a:p>
        </p:txBody>
      </p:sp>
      <p:sp>
        <p:nvSpPr>
          <p:cNvPr id="6" name="Footer Placeholder 5">
            <a:extLst>
              <a:ext uri="{FF2B5EF4-FFF2-40B4-BE49-F238E27FC236}">
                <a16:creationId xmlns:a16="http://schemas.microsoft.com/office/drawing/2014/main" id="{BBF6C3AD-8713-E692-1FF9-0311D5D17E7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6AC81BC-9FC9-A4F4-7F4B-BE5AA0021B4D}"/>
              </a:ext>
            </a:extLst>
          </p:cNvPr>
          <p:cNvSpPr txBox="1">
            <a:spLocks noGrp="1"/>
          </p:cNvSpPr>
          <p:nvPr>
            <p:ph type="sldNum" sz="quarter" idx="8"/>
          </p:nvPr>
        </p:nvSpPr>
        <p:spPr/>
        <p:txBody>
          <a:bodyPr/>
          <a:lstStyle>
            <a:lvl1pPr>
              <a:defRPr/>
            </a:lvl1pPr>
          </a:lstStyle>
          <a:p>
            <a:pPr lvl="0"/>
            <a:fld id="{9D32E045-D5A5-441E-868B-49AB350473E2}" type="slidenum">
              <a:t>‹#›</a:t>
            </a:fld>
            <a:endParaRPr lang="en-US"/>
          </a:p>
        </p:txBody>
      </p:sp>
      <p:sp>
        <p:nvSpPr>
          <p:cNvPr id="8" name="Rectangle 7">
            <a:extLst>
              <a:ext uri="{FF2B5EF4-FFF2-40B4-BE49-F238E27FC236}">
                <a16:creationId xmlns:a16="http://schemas.microsoft.com/office/drawing/2014/main" id="{D1E9876E-EE23-E372-F75A-29162268AA78}"/>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8">
            <a:extLst>
              <a:ext uri="{FF2B5EF4-FFF2-40B4-BE49-F238E27FC236}">
                <a16:creationId xmlns:a16="http://schemas.microsoft.com/office/drawing/2014/main" id="{6B709FB3-8706-3929-3BCB-905FCC9BBF8B}"/>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9">
            <a:extLst>
              <a:ext uri="{FF2B5EF4-FFF2-40B4-BE49-F238E27FC236}">
                <a16:creationId xmlns:a16="http://schemas.microsoft.com/office/drawing/2014/main" id="{34993D5C-3EB0-6C19-5C6D-F046FAD54184}"/>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10">
            <a:extLst>
              <a:ext uri="{FF2B5EF4-FFF2-40B4-BE49-F238E27FC236}">
                <a16:creationId xmlns:a16="http://schemas.microsoft.com/office/drawing/2014/main" id="{EAA1F805-78F0-A355-A34E-1C0145BE456D}"/>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11">
            <a:extLst>
              <a:ext uri="{FF2B5EF4-FFF2-40B4-BE49-F238E27FC236}">
                <a16:creationId xmlns:a16="http://schemas.microsoft.com/office/drawing/2014/main" id="{E662C148-4D52-AC0A-55F7-47B9DD8D88D4}"/>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3" name="Group 12">
            <a:extLst>
              <a:ext uri="{FF2B5EF4-FFF2-40B4-BE49-F238E27FC236}">
                <a16:creationId xmlns:a16="http://schemas.microsoft.com/office/drawing/2014/main" id="{D2E37715-125D-A063-3CA8-BC5FFA2883AD}"/>
              </a:ext>
            </a:extLst>
          </p:cNvPr>
          <p:cNvGrpSpPr/>
          <p:nvPr/>
        </p:nvGrpSpPr>
        <p:grpSpPr>
          <a:xfrm>
            <a:off x="444503" y="-267763"/>
            <a:ext cx="645306" cy="535527"/>
            <a:chOff x="444503" y="-267763"/>
            <a:chExt cx="645306" cy="535527"/>
          </a:xfrm>
        </p:grpSpPr>
        <p:sp>
          <p:nvSpPr>
            <p:cNvPr id="14" name="Freeform: Shape 13">
              <a:extLst>
                <a:ext uri="{FF2B5EF4-FFF2-40B4-BE49-F238E27FC236}">
                  <a16:creationId xmlns:a16="http://schemas.microsoft.com/office/drawing/2014/main" id="{00FFA774-9E12-8CAD-2C14-4AF77D73A2E2}"/>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Freeform: Shape 14">
              <a:extLst>
                <a:ext uri="{FF2B5EF4-FFF2-40B4-BE49-F238E27FC236}">
                  <a16:creationId xmlns:a16="http://schemas.microsoft.com/office/drawing/2014/main" id="{A75D9945-9911-817E-7646-DF77F76651F4}"/>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6" name="Group 15">
            <a:extLst>
              <a:ext uri="{FF2B5EF4-FFF2-40B4-BE49-F238E27FC236}">
                <a16:creationId xmlns:a16="http://schemas.microsoft.com/office/drawing/2014/main" id="{466E320E-E0F5-9EF8-6F6D-D2E11CDFBBD5}"/>
              </a:ext>
            </a:extLst>
          </p:cNvPr>
          <p:cNvGrpSpPr/>
          <p:nvPr/>
        </p:nvGrpSpPr>
        <p:grpSpPr>
          <a:xfrm>
            <a:off x="0" y="1357408"/>
            <a:ext cx="12191996" cy="4846320"/>
            <a:chOff x="0" y="1357408"/>
            <a:chExt cx="12191996" cy="4846320"/>
          </a:xfrm>
        </p:grpSpPr>
        <p:sp>
          <p:nvSpPr>
            <p:cNvPr id="17" name="Rectangle: Single Corner Snipped 16">
              <a:extLst>
                <a:ext uri="{FF2B5EF4-FFF2-40B4-BE49-F238E27FC236}">
                  <a16:creationId xmlns:a16="http://schemas.microsoft.com/office/drawing/2014/main" id="{B0D2F804-1DB9-03F7-6C31-6F410E92E0E9}"/>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8" name="Rectangle: Single Corner Snipped 17">
              <a:extLst>
                <a:ext uri="{FF2B5EF4-FFF2-40B4-BE49-F238E27FC236}">
                  <a16:creationId xmlns:a16="http://schemas.microsoft.com/office/drawing/2014/main" id="{2EC2BEE3-55A0-ABC1-AEE7-31334BC93265}"/>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9" name="Freeform: Shape 18">
            <a:extLst>
              <a:ext uri="{FF2B5EF4-FFF2-40B4-BE49-F238E27FC236}">
                <a16:creationId xmlns:a16="http://schemas.microsoft.com/office/drawing/2014/main" id="{4A5C7B07-32EF-283F-53B1-6BECA8CEC920}"/>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54225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77F57905-1109-161F-4E8E-1AF23F03E31A}"/>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ADAD8D7E-BA34-A965-3426-6D37696DC772}"/>
              </a:ext>
            </a:extLst>
          </p:cNvPr>
          <p:cNvSpPr txBox="1">
            <a:spLocks noGrp="1"/>
          </p:cNvSpPr>
          <p:nvPr>
            <p:ph type="body" idx="1"/>
          </p:nvPr>
        </p:nvSpPr>
        <p:spPr>
          <a:xfrm>
            <a:off x="676656" y="2040465"/>
            <a:ext cx="4663440" cy="723400"/>
          </a:xfrm>
        </p:spPr>
        <p:txBody>
          <a:bodyPr anchor="ctr"/>
          <a:lstStyle>
            <a:lvl1pPr marL="0" indent="0">
              <a:buNone/>
              <a:defRPr sz="2200" cap="all"/>
            </a:lvl1pPr>
          </a:lstStyle>
          <a:p>
            <a:pPr lvl="0"/>
            <a:r>
              <a:rPr lang="en-US"/>
              <a:t>Click to edit Master text styles</a:t>
            </a:r>
          </a:p>
        </p:txBody>
      </p:sp>
      <p:sp>
        <p:nvSpPr>
          <p:cNvPr id="4" name="Content Placeholder 3">
            <a:extLst>
              <a:ext uri="{FF2B5EF4-FFF2-40B4-BE49-F238E27FC236}">
                <a16:creationId xmlns:a16="http://schemas.microsoft.com/office/drawing/2014/main" id="{B2841C48-9ABB-20C3-BFFB-31FB572BE2B1}"/>
              </a:ext>
            </a:extLst>
          </p:cNvPr>
          <p:cNvSpPr txBox="1">
            <a:spLocks noGrp="1"/>
          </p:cNvSpPr>
          <p:nvPr>
            <p:ph idx="2"/>
          </p:nvPr>
        </p:nvSpPr>
        <p:spPr>
          <a:xfrm>
            <a:off x="676656" y="2753084"/>
            <a:ext cx="4663440" cy="3200400"/>
          </a:xfrm>
        </p:spPr>
        <p:txBody>
          <a:bodyPr/>
          <a:lstStyle>
            <a:lvl1pPr>
              <a:defRPr/>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FBC0A-8C60-8A8D-D698-EDA5423ACD1D}"/>
              </a:ext>
            </a:extLst>
          </p:cNvPr>
          <p:cNvSpPr txBox="1">
            <a:spLocks noGrp="1"/>
          </p:cNvSpPr>
          <p:nvPr>
            <p:ph type="body" idx="3"/>
          </p:nvPr>
        </p:nvSpPr>
        <p:spPr>
          <a:xfrm>
            <a:off x="6007608" y="2038435"/>
            <a:ext cx="4663440" cy="722376"/>
          </a:xfrm>
        </p:spPr>
        <p:txBody>
          <a:bodyPr anchor="ctr"/>
          <a:lstStyle>
            <a:lvl1pPr marL="0" indent="0">
              <a:buNone/>
              <a:defRPr sz="2200" cap="all"/>
            </a:lvl1pPr>
          </a:lstStyle>
          <a:p>
            <a:pPr lvl="0"/>
            <a:r>
              <a:rPr lang="en-US"/>
              <a:t>Click to edit Master text styles</a:t>
            </a:r>
          </a:p>
        </p:txBody>
      </p:sp>
      <p:sp>
        <p:nvSpPr>
          <p:cNvPr id="6" name="Content Placeholder 5">
            <a:extLst>
              <a:ext uri="{FF2B5EF4-FFF2-40B4-BE49-F238E27FC236}">
                <a16:creationId xmlns:a16="http://schemas.microsoft.com/office/drawing/2014/main" id="{99A2F426-467D-44B4-D925-6034AC6A5D75}"/>
              </a:ext>
            </a:extLst>
          </p:cNvPr>
          <p:cNvSpPr txBox="1">
            <a:spLocks noGrp="1"/>
          </p:cNvSpPr>
          <p:nvPr>
            <p:ph idx="4"/>
          </p:nvPr>
        </p:nvSpPr>
        <p:spPr>
          <a:xfrm>
            <a:off x="6007608" y="2750990"/>
            <a:ext cx="4663440" cy="3200400"/>
          </a:xfrm>
        </p:spPr>
        <p:txBody>
          <a:bodyPr/>
          <a:lstStyle>
            <a:lvl1pPr>
              <a:defRPr/>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B10A0-6A65-0E02-637E-2CE8EF590CFD}"/>
              </a:ext>
            </a:extLst>
          </p:cNvPr>
          <p:cNvSpPr txBox="1">
            <a:spLocks noGrp="1"/>
          </p:cNvSpPr>
          <p:nvPr>
            <p:ph type="dt" sz="half" idx="7"/>
          </p:nvPr>
        </p:nvSpPr>
        <p:spPr/>
        <p:txBody>
          <a:bodyPr/>
          <a:lstStyle>
            <a:lvl1pPr>
              <a:defRPr/>
            </a:lvl1pPr>
          </a:lstStyle>
          <a:p>
            <a:pPr lvl="0"/>
            <a:fld id="{8EEC09CD-643B-476D-BF9C-D709DCFA49B7}" type="datetime1">
              <a:rPr lang="en-US"/>
              <a:pPr lvl="0"/>
              <a:t>2/20/2024</a:t>
            </a:fld>
            <a:endParaRPr lang="en-US"/>
          </a:p>
        </p:txBody>
      </p:sp>
      <p:sp>
        <p:nvSpPr>
          <p:cNvPr id="8" name="Footer Placeholder 7">
            <a:extLst>
              <a:ext uri="{FF2B5EF4-FFF2-40B4-BE49-F238E27FC236}">
                <a16:creationId xmlns:a16="http://schemas.microsoft.com/office/drawing/2014/main" id="{14DC6AE1-F4E3-8E94-EA79-9D0F52B3C3EC}"/>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2363B67C-8A81-8C62-C81A-EC6C01CF2B9D}"/>
              </a:ext>
            </a:extLst>
          </p:cNvPr>
          <p:cNvSpPr txBox="1">
            <a:spLocks noGrp="1"/>
          </p:cNvSpPr>
          <p:nvPr>
            <p:ph type="sldNum" sz="quarter" idx="8"/>
          </p:nvPr>
        </p:nvSpPr>
        <p:spPr/>
        <p:txBody>
          <a:bodyPr/>
          <a:lstStyle>
            <a:lvl1pPr>
              <a:defRPr/>
            </a:lvl1pPr>
          </a:lstStyle>
          <a:p>
            <a:pPr lvl="0"/>
            <a:fld id="{A80B3173-1034-4A50-90A8-00424D204FFE}" type="slidenum">
              <a:t>‹#›</a:t>
            </a:fld>
            <a:endParaRPr lang="en-US"/>
          </a:p>
        </p:txBody>
      </p:sp>
      <p:sp>
        <p:nvSpPr>
          <p:cNvPr id="10" name="Rectangle 1">
            <a:extLst>
              <a:ext uri="{FF2B5EF4-FFF2-40B4-BE49-F238E27FC236}">
                <a16:creationId xmlns:a16="http://schemas.microsoft.com/office/drawing/2014/main" id="{85546B51-98EE-78CB-3369-B4E3C95DCFAD}"/>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10">
            <a:extLst>
              <a:ext uri="{FF2B5EF4-FFF2-40B4-BE49-F238E27FC236}">
                <a16:creationId xmlns:a16="http://schemas.microsoft.com/office/drawing/2014/main" id="{9CE9A17E-2103-C441-EDA3-CF2DA8E7FB75}"/>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11">
            <a:extLst>
              <a:ext uri="{FF2B5EF4-FFF2-40B4-BE49-F238E27FC236}">
                <a16:creationId xmlns:a16="http://schemas.microsoft.com/office/drawing/2014/main" id="{75BBC040-BFBF-0DCB-A678-FCF95AA76AF3}"/>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Freeform: Shape 12">
            <a:extLst>
              <a:ext uri="{FF2B5EF4-FFF2-40B4-BE49-F238E27FC236}">
                <a16:creationId xmlns:a16="http://schemas.microsoft.com/office/drawing/2014/main" id="{3B4866AC-6284-CEF6-F0E6-16DF9EAFD0B6}"/>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4" name="Freeform: Shape 13">
            <a:extLst>
              <a:ext uri="{FF2B5EF4-FFF2-40B4-BE49-F238E27FC236}">
                <a16:creationId xmlns:a16="http://schemas.microsoft.com/office/drawing/2014/main" id="{021AB9A6-4006-0A4A-C959-54B39CCA4A5B}"/>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5" name="Group 14">
            <a:extLst>
              <a:ext uri="{FF2B5EF4-FFF2-40B4-BE49-F238E27FC236}">
                <a16:creationId xmlns:a16="http://schemas.microsoft.com/office/drawing/2014/main" id="{0A6AA4A2-2168-23AE-DC67-9BA49F362913}"/>
              </a:ext>
            </a:extLst>
          </p:cNvPr>
          <p:cNvGrpSpPr/>
          <p:nvPr/>
        </p:nvGrpSpPr>
        <p:grpSpPr>
          <a:xfrm>
            <a:off x="444503" y="-267763"/>
            <a:ext cx="645306" cy="535527"/>
            <a:chOff x="444503" y="-267763"/>
            <a:chExt cx="645306" cy="535527"/>
          </a:xfrm>
        </p:grpSpPr>
        <p:sp>
          <p:nvSpPr>
            <p:cNvPr id="16" name="Freeform: Shape 15">
              <a:extLst>
                <a:ext uri="{FF2B5EF4-FFF2-40B4-BE49-F238E27FC236}">
                  <a16:creationId xmlns:a16="http://schemas.microsoft.com/office/drawing/2014/main" id="{5C780E02-9145-EAFF-928C-CCD03B0205CB}"/>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7" name="Freeform: Shape 16">
              <a:extLst>
                <a:ext uri="{FF2B5EF4-FFF2-40B4-BE49-F238E27FC236}">
                  <a16:creationId xmlns:a16="http://schemas.microsoft.com/office/drawing/2014/main" id="{1E230995-6FF3-A2CD-8900-352E0A03A412}"/>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8" name="Group 17">
            <a:extLst>
              <a:ext uri="{FF2B5EF4-FFF2-40B4-BE49-F238E27FC236}">
                <a16:creationId xmlns:a16="http://schemas.microsoft.com/office/drawing/2014/main" id="{D8F05B24-4C5B-21AF-C46D-22044621A9E8}"/>
              </a:ext>
            </a:extLst>
          </p:cNvPr>
          <p:cNvGrpSpPr/>
          <p:nvPr/>
        </p:nvGrpSpPr>
        <p:grpSpPr>
          <a:xfrm>
            <a:off x="0" y="1357408"/>
            <a:ext cx="12191996" cy="4846320"/>
            <a:chOff x="0" y="1357408"/>
            <a:chExt cx="12191996" cy="4846320"/>
          </a:xfrm>
        </p:grpSpPr>
        <p:sp>
          <p:nvSpPr>
            <p:cNvPr id="19" name="Rectangle: Single Corner Snipped 18">
              <a:extLst>
                <a:ext uri="{FF2B5EF4-FFF2-40B4-BE49-F238E27FC236}">
                  <a16:creationId xmlns:a16="http://schemas.microsoft.com/office/drawing/2014/main" id="{DE62F3CF-E891-3095-187C-6B1712797130}"/>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20" name="Rectangle: Single Corner Snipped 19">
              <a:extLst>
                <a:ext uri="{FF2B5EF4-FFF2-40B4-BE49-F238E27FC236}">
                  <a16:creationId xmlns:a16="http://schemas.microsoft.com/office/drawing/2014/main" id="{0877A179-E139-B594-34E9-58FC55117637}"/>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21" name="Freeform: Shape 20">
            <a:extLst>
              <a:ext uri="{FF2B5EF4-FFF2-40B4-BE49-F238E27FC236}">
                <a16:creationId xmlns:a16="http://schemas.microsoft.com/office/drawing/2014/main" id="{38172901-D4B1-5F76-1034-E3BB8F4D3759}"/>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36224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8C0836B3-EF39-4822-2A22-DA7E95DCFBC8}"/>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9B844BE1-4643-F444-92DE-1589859068D6}"/>
              </a:ext>
            </a:extLst>
          </p:cNvPr>
          <p:cNvSpPr txBox="1">
            <a:spLocks noGrp="1"/>
          </p:cNvSpPr>
          <p:nvPr>
            <p:ph type="dt" sz="half" idx="7"/>
          </p:nvPr>
        </p:nvSpPr>
        <p:spPr/>
        <p:txBody>
          <a:bodyPr/>
          <a:lstStyle>
            <a:lvl1pPr>
              <a:defRPr/>
            </a:lvl1pPr>
          </a:lstStyle>
          <a:p>
            <a:pPr lvl="0"/>
            <a:fld id="{B44697E9-F008-45E3-8D9D-3BADA73A25C8}" type="datetime1">
              <a:rPr lang="en-US"/>
              <a:pPr lvl="0"/>
              <a:t>2/20/2024</a:t>
            </a:fld>
            <a:endParaRPr lang="en-US"/>
          </a:p>
        </p:txBody>
      </p:sp>
      <p:sp>
        <p:nvSpPr>
          <p:cNvPr id="4" name="Footer Placeholder 3">
            <a:extLst>
              <a:ext uri="{FF2B5EF4-FFF2-40B4-BE49-F238E27FC236}">
                <a16:creationId xmlns:a16="http://schemas.microsoft.com/office/drawing/2014/main" id="{6C29BDC3-BB63-578E-B1AD-01501C9A4E76}"/>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495C2EF2-6602-CBB2-6B82-8FAC316BD417}"/>
              </a:ext>
            </a:extLst>
          </p:cNvPr>
          <p:cNvSpPr txBox="1">
            <a:spLocks noGrp="1"/>
          </p:cNvSpPr>
          <p:nvPr>
            <p:ph type="sldNum" sz="quarter" idx="8"/>
          </p:nvPr>
        </p:nvSpPr>
        <p:spPr/>
        <p:txBody>
          <a:bodyPr/>
          <a:lstStyle>
            <a:lvl1pPr>
              <a:defRPr/>
            </a:lvl1pPr>
          </a:lstStyle>
          <a:p>
            <a:pPr lvl="0"/>
            <a:fld id="{242AFE81-E695-4AEB-AA08-6405DEE5A0F3}" type="slidenum">
              <a:t>‹#›</a:t>
            </a:fld>
            <a:endParaRPr lang="en-US"/>
          </a:p>
        </p:txBody>
      </p:sp>
      <p:sp>
        <p:nvSpPr>
          <p:cNvPr id="6" name="Rectangle 1">
            <a:extLst>
              <a:ext uri="{FF2B5EF4-FFF2-40B4-BE49-F238E27FC236}">
                <a16:creationId xmlns:a16="http://schemas.microsoft.com/office/drawing/2014/main" id="{0F9F3BB0-93CE-75B6-3657-FC7747B7D483}"/>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Freeform: Shape 6">
            <a:extLst>
              <a:ext uri="{FF2B5EF4-FFF2-40B4-BE49-F238E27FC236}">
                <a16:creationId xmlns:a16="http://schemas.microsoft.com/office/drawing/2014/main" id="{F98FD3FD-F50A-6C9E-025E-D7E198DCD286}"/>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8" name="Freeform: Shape 7">
            <a:extLst>
              <a:ext uri="{FF2B5EF4-FFF2-40B4-BE49-F238E27FC236}">
                <a16:creationId xmlns:a16="http://schemas.microsoft.com/office/drawing/2014/main" id="{6F51FF07-0769-B5F0-AF50-ED2825B2D7AA}"/>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8">
            <a:extLst>
              <a:ext uri="{FF2B5EF4-FFF2-40B4-BE49-F238E27FC236}">
                <a16:creationId xmlns:a16="http://schemas.microsoft.com/office/drawing/2014/main" id="{466DD962-5561-C5D9-08FB-CF972AA71D26}"/>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9">
            <a:extLst>
              <a:ext uri="{FF2B5EF4-FFF2-40B4-BE49-F238E27FC236}">
                <a16:creationId xmlns:a16="http://schemas.microsoft.com/office/drawing/2014/main" id="{9CCD2979-5B13-2809-6DE5-3CD3E23532AC}"/>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1" name="Group 10">
            <a:extLst>
              <a:ext uri="{FF2B5EF4-FFF2-40B4-BE49-F238E27FC236}">
                <a16:creationId xmlns:a16="http://schemas.microsoft.com/office/drawing/2014/main" id="{C476A951-4F8C-E46D-1926-44C1FD182AE0}"/>
              </a:ext>
            </a:extLst>
          </p:cNvPr>
          <p:cNvGrpSpPr/>
          <p:nvPr/>
        </p:nvGrpSpPr>
        <p:grpSpPr>
          <a:xfrm>
            <a:off x="444503" y="-267763"/>
            <a:ext cx="645306" cy="535527"/>
            <a:chOff x="444503" y="-267763"/>
            <a:chExt cx="645306" cy="535527"/>
          </a:xfrm>
        </p:grpSpPr>
        <p:sp>
          <p:nvSpPr>
            <p:cNvPr id="12" name="Freeform: Shape 11">
              <a:extLst>
                <a:ext uri="{FF2B5EF4-FFF2-40B4-BE49-F238E27FC236}">
                  <a16:creationId xmlns:a16="http://schemas.microsoft.com/office/drawing/2014/main" id="{E4ACFFA9-C7A3-939E-D44E-7CFF50E8800E}"/>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Freeform: Shape 12">
              <a:extLst>
                <a:ext uri="{FF2B5EF4-FFF2-40B4-BE49-F238E27FC236}">
                  <a16:creationId xmlns:a16="http://schemas.microsoft.com/office/drawing/2014/main" id="{C0A69FCF-7B32-344F-8CE1-73F543D7343A}"/>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4" name="Group 13">
            <a:extLst>
              <a:ext uri="{FF2B5EF4-FFF2-40B4-BE49-F238E27FC236}">
                <a16:creationId xmlns:a16="http://schemas.microsoft.com/office/drawing/2014/main" id="{014BB695-92CB-175E-DD60-057541151F55}"/>
              </a:ext>
            </a:extLst>
          </p:cNvPr>
          <p:cNvGrpSpPr/>
          <p:nvPr/>
        </p:nvGrpSpPr>
        <p:grpSpPr>
          <a:xfrm>
            <a:off x="0" y="1357408"/>
            <a:ext cx="12191996" cy="4846320"/>
            <a:chOff x="0" y="1357408"/>
            <a:chExt cx="12191996" cy="4846320"/>
          </a:xfrm>
        </p:grpSpPr>
        <p:sp>
          <p:nvSpPr>
            <p:cNvPr id="15" name="Rectangle: Single Corner Snipped 14">
              <a:extLst>
                <a:ext uri="{FF2B5EF4-FFF2-40B4-BE49-F238E27FC236}">
                  <a16:creationId xmlns:a16="http://schemas.microsoft.com/office/drawing/2014/main" id="{16E4D1C6-CDC7-5286-91E6-FFB3FE9122B0}"/>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6" name="Rectangle: Single Corner Snipped 15">
              <a:extLst>
                <a:ext uri="{FF2B5EF4-FFF2-40B4-BE49-F238E27FC236}">
                  <a16:creationId xmlns:a16="http://schemas.microsoft.com/office/drawing/2014/main" id="{17AAF1BE-8AA2-2BD5-B88D-9146787368AC}"/>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7" name="Freeform: Shape 16">
            <a:extLst>
              <a:ext uri="{FF2B5EF4-FFF2-40B4-BE49-F238E27FC236}">
                <a16:creationId xmlns:a16="http://schemas.microsoft.com/office/drawing/2014/main" id="{C396FBF5-42E2-41B1-1E08-10F07395ADDD}"/>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5389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70FB3-CB54-BEE1-41EF-52D252BCC8F9}"/>
              </a:ext>
            </a:extLst>
          </p:cNvPr>
          <p:cNvSpPr txBox="1">
            <a:spLocks noGrp="1"/>
          </p:cNvSpPr>
          <p:nvPr>
            <p:ph type="dt" sz="half" idx="7"/>
          </p:nvPr>
        </p:nvSpPr>
        <p:spPr/>
        <p:txBody>
          <a:bodyPr/>
          <a:lstStyle>
            <a:lvl1pPr>
              <a:defRPr/>
            </a:lvl1pPr>
          </a:lstStyle>
          <a:p>
            <a:pPr lvl="0"/>
            <a:fld id="{AF3D1A8C-E29A-448A-BA03-03C6899B4D3E}" type="datetime1">
              <a:rPr lang="en-US"/>
              <a:pPr lvl="0"/>
              <a:t>2/20/2024</a:t>
            </a:fld>
            <a:endParaRPr lang="en-US"/>
          </a:p>
        </p:txBody>
      </p:sp>
      <p:sp>
        <p:nvSpPr>
          <p:cNvPr id="3" name="Footer Placeholder 2">
            <a:extLst>
              <a:ext uri="{FF2B5EF4-FFF2-40B4-BE49-F238E27FC236}">
                <a16:creationId xmlns:a16="http://schemas.microsoft.com/office/drawing/2014/main" id="{8D0CB94B-CF51-6E0B-C2B3-7D6B27971F7D}"/>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BB2369A-2210-28B8-3469-9D768C9E45EF}"/>
              </a:ext>
            </a:extLst>
          </p:cNvPr>
          <p:cNvSpPr txBox="1">
            <a:spLocks noGrp="1"/>
          </p:cNvSpPr>
          <p:nvPr>
            <p:ph type="sldNum" sz="quarter" idx="8"/>
          </p:nvPr>
        </p:nvSpPr>
        <p:spPr/>
        <p:txBody>
          <a:bodyPr/>
          <a:lstStyle>
            <a:lvl1pPr>
              <a:defRPr/>
            </a:lvl1pPr>
          </a:lstStyle>
          <a:p>
            <a:pPr lvl="0"/>
            <a:fld id="{3A3369A8-6AAF-412B-9277-1ACFBA422401}" type="slidenum">
              <a:t>‹#›</a:t>
            </a:fld>
            <a:endParaRPr lang="en-US"/>
          </a:p>
        </p:txBody>
      </p:sp>
      <p:sp>
        <p:nvSpPr>
          <p:cNvPr id="5" name="Rectangle 4">
            <a:extLst>
              <a:ext uri="{FF2B5EF4-FFF2-40B4-BE49-F238E27FC236}">
                <a16:creationId xmlns:a16="http://schemas.microsoft.com/office/drawing/2014/main" id="{0C2DB159-B64D-D89D-1B3F-59A7D443F2A5}"/>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6" name="Freeform: Shape 9">
            <a:extLst>
              <a:ext uri="{FF2B5EF4-FFF2-40B4-BE49-F238E27FC236}">
                <a16:creationId xmlns:a16="http://schemas.microsoft.com/office/drawing/2014/main" id="{ADC85FE3-DEB2-D5FE-CA4D-F62D14FFF3A3}"/>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7" name="Freeform: Shape 17">
            <a:extLst>
              <a:ext uri="{FF2B5EF4-FFF2-40B4-BE49-F238E27FC236}">
                <a16:creationId xmlns:a16="http://schemas.microsoft.com/office/drawing/2014/main" id="{2FDC68D6-8C1F-2F94-BB3B-BD873C76BF0F}"/>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8" name="Freeform: Shape 11">
            <a:extLst>
              <a:ext uri="{FF2B5EF4-FFF2-40B4-BE49-F238E27FC236}">
                <a16:creationId xmlns:a16="http://schemas.microsoft.com/office/drawing/2014/main" id="{4C8D349C-2C33-6048-3F9D-4988FBD6D4C2}"/>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7">
            <a:extLst>
              <a:ext uri="{FF2B5EF4-FFF2-40B4-BE49-F238E27FC236}">
                <a16:creationId xmlns:a16="http://schemas.microsoft.com/office/drawing/2014/main" id="{32C9BFA8-5D46-4AB8-B3F9-47E1F18DE541}"/>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0" name="Group 9">
            <a:extLst>
              <a:ext uri="{FF2B5EF4-FFF2-40B4-BE49-F238E27FC236}">
                <a16:creationId xmlns:a16="http://schemas.microsoft.com/office/drawing/2014/main" id="{D998D661-E77B-98A0-B83F-5378622DE097}"/>
              </a:ext>
            </a:extLst>
          </p:cNvPr>
          <p:cNvGrpSpPr/>
          <p:nvPr/>
        </p:nvGrpSpPr>
        <p:grpSpPr>
          <a:xfrm>
            <a:off x="444503" y="-267763"/>
            <a:ext cx="645306" cy="535527"/>
            <a:chOff x="444503" y="-267763"/>
            <a:chExt cx="645306" cy="535527"/>
          </a:xfrm>
        </p:grpSpPr>
        <p:sp>
          <p:nvSpPr>
            <p:cNvPr id="11" name="Freeform: Shape 15">
              <a:extLst>
                <a:ext uri="{FF2B5EF4-FFF2-40B4-BE49-F238E27FC236}">
                  <a16:creationId xmlns:a16="http://schemas.microsoft.com/office/drawing/2014/main" id="{A03127BB-46BF-9952-62EE-BCFE561CA158}"/>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16">
              <a:extLst>
                <a:ext uri="{FF2B5EF4-FFF2-40B4-BE49-F238E27FC236}">
                  <a16:creationId xmlns:a16="http://schemas.microsoft.com/office/drawing/2014/main" id="{18854778-4714-CDAB-71A1-657EE4F3B5DB}"/>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3" name="Freeform: Shape 23">
            <a:extLst>
              <a:ext uri="{FF2B5EF4-FFF2-40B4-BE49-F238E27FC236}">
                <a16:creationId xmlns:a16="http://schemas.microsoft.com/office/drawing/2014/main" id="{B7C2C64C-3DB4-9FF4-25DA-63EC5ED71062}"/>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133135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ADEFB9-5670-4980-CC3D-88E80C6C6FE6}"/>
              </a:ext>
            </a:extLst>
          </p:cNvPr>
          <p:cNvSpPr/>
          <p:nvPr/>
        </p:nvSpPr>
        <p:spPr>
          <a:xfrm>
            <a:off x="7619996" y="0"/>
            <a:ext cx="4572000" cy="6858000"/>
          </a:xfrm>
          <a:prstGeom prst="rect">
            <a:avLst/>
          </a:prstGeom>
          <a:solidFill>
            <a:srgbClr val="F0A22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8">
            <a:extLst>
              <a:ext uri="{FF2B5EF4-FFF2-40B4-BE49-F238E27FC236}">
                <a16:creationId xmlns:a16="http://schemas.microsoft.com/office/drawing/2014/main" id="{9F3FF238-4BB3-420C-44C7-F75385489C65}"/>
              </a:ext>
            </a:extLst>
          </p:cNvPr>
          <p:cNvSpPr txBox="1">
            <a:spLocks noGrp="1"/>
          </p:cNvSpPr>
          <p:nvPr>
            <p:ph type="title"/>
          </p:nvPr>
        </p:nvSpPr>
        <p:spPr>
          <a:xfrm>
            <a:off x="8261402" y="542284"/>
            <a:ext cx="3383280" cy="1920240"/>
          </a:xfrm>
        </p:spPr>
        <p:txBody>
          <a:bodyPr anchor="b">
            <a:noAutofit/>
          </a:bodyPr>
          <a:lstStyle>
            <a:lvl1pPr>
              <a:defRPr sz="4000">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401A817A-641D-5274-930E-1E20670FE720}"/>
              </a:ext>
            </a:extLst>
          </p:cNvPr>
          <p:cNvSpPr txBox="1">
            <a:spLocks noGrp="1"/>
          </p:cNvSpPr>
          <p:nvPr>
            <p:ph idx="1"/>
          </p:nvPr>
        </p:nvSpPr>
        <p:spPr>
          <a:xfrm>
            <a:off x="761996" y="761996"/>
            <a:ext cx="6096003"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5CE443A4-5F2D-5334-DF74-47B0738F30FA}"/>
              </a:ext>
            </a:extLst>
          </p:cNvPr>
          <p:cNvSpPr txBox="1">
            <a:spLocks noGrp="1"/>
          </p:cNvSpPr>
          <p:nvPr>
            <p:ph type="body" idx="2"/>
          </p:nvPr>
        </p:nvSpPr>
        <p:spPr>
          <a:xfrm>
            <a:off x="8275978" y="2511811"/>
            <a:ext cx="3398523" cy="3126982"/>
          </a:xfrm>
        </p:spPr>
        <p:txBody>
          <a:bodyPr/>
          <a:lstStyle>
            <a:lvl1pPr marL="0" indent="0">
              <a:lnSpc>
                <a:spcPct val="100000"/>
              </a:lnSpc>
              <a:spcBef>
                <a:spcPts val="1400"/>
              </a:spcBef>
              <a:buNone/>
              <a:defRPr sz="1800"/>
            </a:lvl1pPr>
          </a:lstStyle>
          <a:p>
            <a:pPr lvl="0"/>
            <a:r>
              <a:rPr lang="en-US"/>
              <a:t>Click to edit Master text styles</a:t>
            </a:r>
          </a:p>
        </p:txBody>
      </p:sp>
      <p:sp>
        <p:nvSpPr>
          <p:cNvPr id="6" name="Date Placeholder 4">
            <a:extLst>
              <a:ext uri="{FF2B5EF4-FFF2-40B4-BE49-F238E27FC236}">
                <a16:creationId xmlns:a16="http://schemas.microsoft.com/office/drawing/2014/main" id="{C76E21DD-2AF0-9DDC-AB4D-A84A7F0F5175}"/>
              </a:ext>
            </a:extLst>
          </p:cNvPr>
          <p:cNvSpPr txBox="1">
            <a:spLocks noGrp="1"/>
          </p:cNvSpPr>
          <p:nvPr>
            <p:ph type="dt" sz="half" idx="7"/>
          </p:nvPr>
        </p:nvSpPr>
        <p:spPr/>
        <p:txBody>
          <a:bodyPr/>
          <a:lstStyle>
            <a:lvl1pPr>
              <a:defRPr/>
            </a:lvl1pPr>
          </a:lstStyle>
          <a:p>
            <a:pPr lvl="0"/>
            <a:fld id="{B77BAF5B-6C5A-41B4-8DA6-26DCD326FCD1}" type="datetime1">
              <a:rPr lang="en-US"/>
              <a:pPr lvl="0"/>
              <a:t>2/20/2024</a:t>
            </a:fld>
            <a:endParaRPr lang="en-US"/>
          </a:p>
        </p:txBody>
      </p:sp>
      <p:sp>
        <p:nvSpPr>
          <p:cNvPr id="7" name="Footer Placeholder 5">
            <a:extLst>
              <a:ext uri="{FF2B5EF4-FFF2-40B4-BE49-F238E27FC236}">
                <a16:creationId xmlns:a16="http://schemas.microsoft.com/office/drawing/2014/main" id="{934C5945-C455-08E6-0B1E-39CE0C48F948}"/>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CF146DAD-3D62-53EA-6F44-EB02BA9A2641}"/>
              </a:ext>
            </a:extLst>
          </p:cNvPr>
          <p:cNvSpPr txBox="1">
            <a:spLocks noGrp="1"/>
          </p:cNvSpPr>
          <p:nvPr>
            <p:ph type="sldNum" sz="quarter" idx="8"/>
          </p:nvPr>
        </p:nvSpPr>
        <p:spPr/>
        <p:txBody>
          <a:bodyPr/>
          <a:lstStyle>
            <a:lvl1pPr>
              <a:defRPr>
                <a:solidFill>
                  <a:srgbClr val="FFFFFF"/>
                </a:solidFill>
              </a:defRPr>
            </a:lvl1pPr>
          </a:lstStyle>
          <a:p>
            <a:pPr lvl="0"/>
            <a:fld id="{D939CBF5-0FE5-40BD-92DE-364594C4D268}" type="slidenum">
              <a:t>‹#›</a:t>
            </a:fld>
            <a:endParaRPr lang="en-US"/>
          </a:p>
        </p:txBody>
      </p:sp>
      <p:sp>
        <p:nvSpPr>
          <p:cNvPr id="9" name="Rectangle 7">
            <a:extLst>
              <a:ext uri="{FF2B5EF4-FFF2-40B4-BE49-F238E27FC236}">
                <a16:creationId xmlns:a16="http://schemas.microsoft.com/office/drawing/2014/main" id="{D4CACC87-8C08-711C-C7B2-39AC5EC89CDF}"/>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9">
            <a:extLst>
              <a:ext uri="{FF2B5EF4-FFF2-40B4-BE49-F238E27FC236}">
                <a16:creationId xmlns:a16="http://schemas.microsoft.com/office/drawing/2014/main" id="{E5C96C53-04A8-E5E4-B7F0-43B58CDB3CD7}"/>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10">
            <a:extLst>
              <a:ext uri="{FF2B5EF4-FFF2-40B4-BE49-F238E27FC236}">
                <a16:creationId xmlns:a16="http://schemas.microsoft.com/office/drawing/2014/main" id="{D264E338-AE78-65A7-57A6-A7764CCBA73E}"/>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11">
            <a:extLst>
              <a:ext uri="{FF2B5EF4-FFF2-40B4-BE49-F238E27FC236}">
                <a16:creationId xmlns:a16="http://schemas.microsoft.com/office/drawing/2014/main" id="{5DDC799A-9CB7-3A06-D288-C6468A3BC055}"/>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3" name="Freeform: Shape 12">
            <a:extLst>
              <a:ext uri="{FF2B5EF4-FFF2-40B4-BE49-F238E27FC236}">
                <a16:creationId xmlns:a16="http://schemas.microsoft.com/office/drawing/2014/main" id="{2199704C-D275-654A-8751-03DB110DD27F}"/>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4" name="Group 13">
            <a:extLst>
              <a:ext uri="{FF2B5EF4-FFF2-40B4-BE49-F238E27FC236}">
                <a16:creationId xmlns:a16="http://schemas.microsoft.com/office/drawing/2014/main" id="{9B083E52-393D-D99A-86BE-83B853A47D68}"/>
              </a:ext>
            </a:extLst>
          </p:cNvPr>
          <p:cNvGrpSpPr/>
          <p:nvPr/>
        </p:nvGrpSpPr>
        <p:grpSpPr>
          <a:xfrm>
            <a:off x="444503" y="-267763"/>
            <a:ext cx="645306" cy="535527"/>
            <a:chOff x="444503" y="-267763"/>
            <a:chExt cx="645306" cy="535527"/>
          </a:xfrm>
        </p:grpSpPr>
        <p:sp>
          <p:nvSpPr>
            <p:cNvPr id="15" name="Freeform: Shape 14">
              <a:extLst>
                <a:ext uri="{FF2B5EF4-FFF2-40B4-BE49-F238E27FC236}">
                  <a16:creationId xmlns:a16="http://schemas.microsoft.com/office/drawing/2014/main" id="{055F312A-6F19-1DE5-0DA6-968CE9E1A2A3}"/>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6" name="Freeform: Shape 15">
              <a:extLst>
                <a:ext uri="{FF2B5EF4-FFF2-40B4-BE49-F238E27FC236}">
                  <a16:creationId xmlns:a16="http://schemas.microsoft.com/office/drawing/2014/main" id="{2AB2AB9F-1137-7B2B-861F-85D0E99894E7}"/>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7" name="Group 16">
            <a:extLst>
              <a:ext uri="{FF2B5EF4-FFF2-40B4-BE49-F238E27FC236}">
                <a16:creationId xmlns:a16="http://schemas.microsoft.com/office/drawing/2014/main" id="{46BBF8D5-BBC1-CABA-60A2-D3898A9FDD90}"/>
              </a:ext>
            </a:extLst>
          </p:cNvPr>
          <p:cNvGrpSpPr/>
          <p:nvPr/>
        </p:nvGrpSpPr>
        <p:grpSpPr>
          <a:xfrm>
            <a:off x="0" y="1357408"/>
            <a:ext cx="12191996" cy="4846320"/>
            <a:chOff x="0" y="1357408"/>
            <a:chExt cx="12191996" cy="4846320"/>
          </a:xfrm>
        </p:grpSpPr>
        <p:sp>
          <p:nvSpPr>
            <p:cNvPr id="18" name="Rectangle: Single Corner Snipped 17">
              <a:extLst>
                <a:ext uri="{FF2B5EF4-FFF2-40B4-BE49-F238E27FC236}">
                  <a16:creationId xmlns:a16="http://schemas.microsoft.com/office/drawing/2014/main" id="{95C45B4A-5CF9-2241-D2D4-C776BDCEF98D}"/>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9" name="Rectangle: Single Corner Snipped 18">
              <a:extLst>
                <a:ext uri="{FF2B5EF4-FFF2-40B4-BE49-F238E27FC236}">
                  <a16:creationId xmlns:a16="http://schemas.microsoft.com/office/drawing/2014/main" id="{67AA2FB9-D265-7C7E-C1F8-5200634465D9}"/>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20" name="Freeform: Shape 19">
            <a:extLst>
              <a:ext uri="{FF2B5EF4-FFF2-40B4-BE49-F238E27FC236}">
                <a16:creationId xmlns:a16="http://schemas.microsoft.com/office/drawing/2014/main" id="{CD861101-BFE2-5865-5A78-FEC734A6FB57}"/>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258916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F0A2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6592-0E7F-389D-C344-F10F601AED91}"/>
              </a:ext>
            </a:extLst>
          </p:cNvPr>
          <p:cNvSpPr txBox="1">
            <a:spLocks noGrp="1"/>
          </p:cNvSpPr>
          <p:nvPr>
            <p:ph type="title"/>
          </p:nvPr>
        </p:nvSpPr>
        <p:spPr>
          <a:xfrm>
            <a:off x="649224" y="5418670"/>
            <a:ext cx="10780776" cy="613278"/>
          </a:xfrm>
        </p:spPr>
        <p:txBody>
          <a:bodyPr anchor="b"/>
          <a:lstStyle>
            <a:lvl1pPr>
              <a:defRPr sz="3200">
                <a:solidFill>
                  <a:srgbClr val="FFFFFF"/>
                </a:solidFill>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89B76F8E-E9BB-08B7-70CA-719B2BCFB2B0}"/>
              </a:ext>
            </a:extLst>
          </p:cNvPr>
          <p:cNvSpPr txBox="1">
            <a:spLocks noGrp="1"/>
          </p:cNvSpPr>
          <p:nvPr>
            <p:ph type="pic" idx="1"/>
          </p:nvPr>
        </p:nvSpPr>
        <p:spPr>
          <a:xfrm>
            <a:off x="0" y="0"/>
            <a:ext cx="12191996" cy="5330952"/>
          </a:xfrm>
          <a:solidFill>
            <a:srgbClr val="FCECD5"/>
          </a:solidFill>
        </p:spPr>
        <p:txBody>
          <a:bodyPr anchorCtr="1"/>
          <a:lstStyle>
            <a:lvl1pPr marL="0" indent="0" algn="ctr">
              <a:spcBef>
                <a:spcPts val="800"/>
              </a:spcBef>
              <a:buNone/>
              <a:defRPr sz="3200">
                <a:solidFill>
                  <a:srgbClr val="404040"/>
                </a:solidFill>
              </a:defRPr>
            </a:lvl1pPr>
          </a:lstStyle>
          <a:p>
            <a:pPr lvl="0"/>
            <a:r>
              <a:rPr lang="en-US"/>
              <a:t>Click icon to add picture</a:t>
            </a:r>
          </a:p>
        </p:txBody>
      </p:sp>
      <p:sp>
        <p:nvSpPr>
          <p:cNvPr id="4" name="Text Placeholder 3">
            <a:extLst>
              <a:ext uri="{FF2B5EF4-FFF2-40B4-BE49-F238E27FC236}">
                <a16:creationId xmlns:a16="http://schemas.microsoft.com/office/drawing/2014/main" id="{A8694641-99DF-6E56-8806-B62E8E89CB56}"/>
              </a:ext>
            </a:extLst>
          </p:cNvPr>
          <p:cNvSpPr txBox="1">
            <a:spLocks noGrp="1"/>
          </p:cNvSpPr>
          <p:nvPr>
            <p:ph type="body" idx="2"/>
          </p:nvPr>
        </p:nvSpPr>
        <p:spPr>
          <a:xfrm>
            <a:off x="676656" y="5909730"/>
            <a:ext cx="9229340" cy="533396"/>
          </a:xfrm>
        </p:spPr>
        <p:txBody>
          <a:bodyPr/>
          <a:lstStyle>
            <a:lvl1pPr marL="0" indent="0">
              <a:lnSpc>
                <a:spcPct val="90000"/>
              </a:lnSpc>
              <a:buNone/>
              <a:defRPr sz="1400"/>
            </a:lvl1pPr>
          </a:lstStyle>
          <a:p>
            <a:pPr lvl="0"/>
            <a:r>
              <a:rPr lang="en-US"/>
              <a:t>Click to edit Master text styles</a:t>
            </a:r>
          </a:p>
        </p:txBody>
      </p:sp>
      <p:sp>
        <p:nvSpPr>
          <p:cNvPr id="5" name="Date Placeholder 11">
            <a:extLst>
              <a:ext uri="{FF2B5EF4-FFF2-40B4-BE49-F238E27FC236}">
                <a16:creationId xmlns:a16="http://schemas.microsoft.com/office/drawing/2014/main" id="{F4D4F205-59F6-398A-BA32-6A329E718DBF}"/>
              </a:ext>
            </a:extLst>
          </p:cNvPr>
          <p:cNvSpPr txBox="1">
            <a:spLocks noGrp="1"/>
          </p:cNvSpPr>
          <p:nvPr>
            <p:ph type="dt" sz="half" idx="7"/>
          </p:nvPr>
        </p:nvSpPr>
        <p:spPr/>
        <p:txBody>
          <a:bodyPr/>
          <a:lstStyle>
            <a:lvl1pPr>
              <a:defRPr>
                <a:solidFill>
                  <a:srgbClr val="FFFFFF"/>
                </a:solidFill>
              </a:defRPr>
            </a:lvl1pPr>
          </a:lstStyle>
          <a:p>
            <a:pPr lvl="0"/>
            <a:fld id="{89D29B13-F554-450C-A6A9-50D17618E91E}" type="datetime1">
              <a:rPr lang="en-US"/>
              <a:pPr lvl="0"/>
              <a:t>2/20/2024</a:t>
            </a:fld>
            <a:endParaRPr lang="en-US"/>
          </a:p>
        </p:txBody>
      </p:sp>
      <p:sp>
        <p:nvSpPr>
          <p:cNvPr id="6" name="Footer Placeholder 12">
            <a:extLst>
              <a:ext uri="{FF2B5EF4-FFF2-40B4-BE49-F238E27FC236}">
                <a16:creationId xmlns:a16="http://schemas.microsoft.com/office/drawing/2014/main" id="{FED269D7-FCE4-1605-8E73-2922970E5125}"/>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7" name="Slide Number Placeholder 13">
            <a:extLst>
              <a:ext uri="{FF2B5EF4-FFF2-40B4-BE49-F238E27FC236}">
                <a16:creationId xmlns:a16="http://schemas.microsoft.com/office/drawing/2014/main" id="{430D2F93-7036-BD01-131E-DF0FF3CCD6D3}"/>
              </a:ext>
            </a:extLst>
          </p:cNvPr>
          <p:cNvSpPr txBox="1">
            <a:spLocks noGrp="1"/>
          </p:cNvSpPr>
          <p:nvPr>
            <p:ph type="sldNum" sz="quarter" idx="8"/>
          </p:nvPr>
        </p:nvSpPr>
        <p:spPr/>
        <p:txBody>
          <a:bodyPr/>
          <a:lstStyle>
            <a:lvl1pPr>
              <a:defRPr>
                <a:solidFill>
                  <a:srgbClr val="FFFFFF"/>
                </a:solidFill>
              </a:defRPr>
            </a:lvl1pPr>
          </a:lstStyle>
          <a:p>
            <a:pPr lvl="0"/>
            <a:fld id="{ED873F77-17F0-4E8C-9C01-41EE75400E50}" type="slidenum">
              <a:t>‹#›</a:t>
            </a:fld>
            <a:endParaRPr lang="en-US"/>
          </a:p>
        </p:txBody>
      </p:sp>
      <p:sp>
        <p:nvSpPr>
          <p:cNvPr id="8" name="Rectangle 4">
            <a:extLst>
              <a:ext uri="{FF2B5EF4-FFF2-40B4-BE49-F238E27FC236}">
                <a16:creationId xmlns:a16="http://schemas.microsoft.com/office/drawing/2014/main" id="{7818A412-0541-C54F-AA48-127F105178D9}"/>
              </a:ext>
            </a:extLst>
          </p:cNvPr>
          <p:cNvSpPr/>
          <p:nvPr/>
        </p:nvSpPr>
        <p:spPr>
          <a:xfrm>
            <a:off x="0" y="0"/>
            <a:ext cx="12191996" cy="6884188"/>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5">
            <a:extLst>
              <a:ext uri="{FF2B5EF4-FFF2-40B4-BE49-F238E27FC236}">
                <a16:creationId xmlns:a16="http://schemas.microsoft.com/office/drawing/2014/main" id="{B29E687B-A0FA-B354-4A93-88FB98C81D0B}"/>
              </a:ext>
            </a:extLst>
          </p:cNvPr>
          <p:cNvSpPr/>
          <p:nvPr/>
        </p:nvSpPr>
        <p:spPr>
          <a:xfrm>
            <a:off x="0" y="0"/>
            <a:ext cx="12191996" cy="6884188"/>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6">
            <a:extLst>
              <a:ext uri="{FF2B5EF4-FFF2-40B4-BE49-F238E27FC236}">
                <a16:creationId xmlns:a16="http://schemas.microsoft.com/office/drawing/2014/main" id="{FC9DA707-564E-9753-FAAB-73F34FB7A308}"/>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7">
            <a:extLst>
              <a:ext uri="{FF2B5EF4-FFF2-40B4-BE49-F238E27FC236}">
                <a16:creationId xmlns:a16="http://schemas.microsoft.com/office/drawing/2014/main" id="{DFD2DA48-8F1B-AD3B-2DA3-A4C89CC485EB}"/>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Freeform: Shape 8">
            <a:extLst>
              <a:ext uri="{FF2B5EF4-FFF2-40B4-BE49-F238E27FC236}">
                <a16:creationId xmlns:a16="http://schemas.microsoft.com/office/drawing/2014/main" id="{B6868F02-CFB0-BEF5-2470-138987F91FA0}"/>
              </a:ext>
            </a:extLst>
          </p:cNvPr>
          <p:cNvSpPr/>
          <p:nvPr/>
        </p:nvSpPr>
        <p:spPr>
          <a:xfrm rot="16199987" flipV="1">
            <a:off x="2664626" y="-2664635"/>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nvGrpSpPr>
          <p:cNvPr id="13" name="Group 9">
            <a:extLst>
              <a:ext uri="{FF2B5EF4-FFF2-40B4-BE49-F238E27FC236}">
                <a16:creationId xmlns:a16="http://schemas.microsoft.com/office/drawing/2014/main" id="{9F77FE1D-B47E-0EE3-AF18-16567A305E47}"/>
              </a:ext>
            </a:extLst>
          </p:cNvPr>
          <p:cNvGrpSpPr/>
          <p:nvPr/>
        </p:nvGrpSpPr>
        <p:grpSpPr>
          <a:xfrm>
            <a:off x="444503" y="-267763"/>
            <a:ext cx="645306" cy="535527"/>
            <a:chOff x="444503" y="-267763"/>
            <a:chExt cx="645306" cy="535527"/>
          </a:xfrm>
        </p:grpSpPr>
        <p:sp>
          <p:nvSpPr>
            <p:cNvPr id="14" name="Freeform: Shape 10">
              <a:extLst>
                <a:ext uri="{FF2B5EF4-FFF2-40B4-BE49-F238E27FC236}">
                  <a16:creationId xmlns:a16="http://schemas.microsoft.com/office/drawing/2014/main" id="{B483B11D-8407-2E00-B614-0225E623120D}"/>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Freeform: Shape 14">
              <a:extLst>
                <a:ext uri="{FF2B5EF4-FFF2-40B4-BE49-F238E27FC236}">
                  <a16:creationId xmlns:a16="http://schemas.microsoft.com/office/drawing/2014/main" id="{F10990BB-2466-BBB3-14B8-840FE8012BA9}"/>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6" name="Group 15">
            <a:extLst>
              <a:ext uri="{FF2B5EF4-FFF2-40B4-BE49-F238E27FC236}">
                <a16:creationId xmlns:a16="http://schemas.microsoft.com/office/drawing/2014/main" id="{0D2FDB32-3CC9-FC9A-934B-C7E243372BEF}"/>
              </a:ext>
            </a:extLst>
          </p:cNvPr>
          <p:cNvGrpSpPr/>
          <p:nvPr/>
        </p:nvGrpSpPr>
        <p:grpSpPr>
          <a:xfrm>
            <a:off x="0" y="1357408"/>
            <a:ext cx="12191996" cy="4846320"/>
            <a:chOff x="0" y="1357408"/>
            <a:chExt cx="12191996" cy="4846320"/>
          </a:xfrm>
        </p:grpSpPr>
        <p:sp>
          <p:nvSpPr>
            <p:cNvPr id="17" name="Rectangle: Single Corner Snipped 16">
              <a:extLst>
                <a:ext uri="{FF2B5EF4-FFF2-40B4-BE49-F238E27FC236}">
                  <a16:creationId xmlns:a16="http://schemas.microsoft.com/office/drawing/2014/main" id="{B75D769C-ED4E-FB5B-D3B4-B052191D57EF}"/>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8" name="Rectangle: Single Corner Snipped 17">
              <a:extLst>
                <a:ext uri="{FF2B5EF4-FFF2-40B4-BE49-F238E27FC236}">
                  <a16:creationId xmlns:a16="http://schemas.microsoft.com/office/drawing/2014/main" id="{4F17A74F-FD20-998B-4F66-B147CB2BE54E}"/>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9" name="Freeform: Shape 18">
            <a:extLst>
              <a:ext uri="{FF2B5EF4-FFF2-40B4-BE49-F238E27FC236}">
                <a16:creationId xmlns:a16="http://schemas.microsoft.com/office/drawing/2014/main" id="{6275898A-4630-F489-6657-D3CB346B10BB}"/>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6">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Tree>
    <p:extLst>
      <p:ext uri="{BB962C8B-B14F-4D97-AF65-F5344CB8AC3E}">
        <p14:creationId xmlns:p14="http://schemas.microsoft.com/office/powerpoint/2010/main" val="305175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9260E-5BEF-EC4D-7C66-FA8ADC6D1602}"/>
              </a:ext>
            </a:extLst>
          </p:cNvPr>
          <p:cNvSpPr txBox="1">
            <a:spLocks noGrp="1"/>
          </p:cNvSpPr>
          <p:nvPr>
            <p:ph type="title"/>
          </p:nvPr>
        </p:nvSpPr>
        <p:spPr>
          <a:xfrm>
            <a:off x="657225" y="499536"/>
            <a:ext cx="10772774" cy="1658200"/>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02084643-EC15-9424-8436-E55E682B2005}"/>
              </a:ext>
            </a:extLst>
          </p:cNvPr>
          <p:cNvSpPr txBox="1">
            <a:spLocks noGrp="1"/>
          </p:cNvSpPr>
          <p:nvPr>
            <p:ph type="body" idx="1"/>
          </p:nvPr>
        </p:nvSpPr>
        <p:spPr>
          <a:xfrm>
            <a:off x="676656" y="2011680"/>
            <a:ext cx="10753728" cy="3766184"/>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24CB8-EFB9-B605-1D00-CB0DD0639D28}"/>
              </a:ext>
            </a:extLst>
          </p:cNvPr>
          <p:cNvSpPr txBox="1">
            <a:spLocks noGrp="1"/>
          </p:cNvSpPr>
          <p:nvPr>
            <p:ph type="dt" sz="half" idx="2"/>
          </p:nvPr>
        </p:nvSpPr>
        <p:spPr>
          <a:xfrm>
            <a:off x="685800" y="6412449"/>
            <a:ext cx="4114800" cy="22860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50" b="0" i="0" u="none" strike="noStrike" kern="1200" cap="none" spc="0" baseline="0">
                <a:solidFill>
                  <a:srgbClr val="000000"/>
                </a:solidFill>
                <a:uFillTx/>
                <a:latin typeface="Calibri Light"/>
              </a:defRPr>
            </a:lvl1pPr>
          </a:lstStyle>
          <a:p>
            <a:pPr lvl="0"/>
            <a:fld id="{96ECAD1A-7061-4330-915C-FE5DBC8CDFAC}" type="datetime1">
              <a:rPr lang="en-US"/>
              <a:pPr lvl="0"/>
              <a:t>2/20/2024</a:t>
            </a:fld>
            <a:endParaRPr lang="en-US"/>
          </a:p>
        </p:txBody>
      </p:sp>
      <p:sp>
        <p:nvSpPr>
          <p:cNvPr id="5" name="Footer Placeholder 4">
            <a:extLst>
              <a:ext uri="{FF2B5EF4-FFF2-40B4-BE49-F238E27FC236}">
                <a16:creationId xmlns:a16="http://schemas.microsoft.com/office/drawing/2014/main" id="{65AF3C1D-5F54-8E8E-16E0-AA82AFFA1966}"/>
              </a:ext>
            </a:extLst>
          </p:cNvPr>
          <p:cNvSpPr txBox="1">
            <a:spLocks noGrp="1"/>
          </p:cNvSpPr>
          <p:nvPr>
            <p:ph type="ftr" sz="quarter" idx="3"/>
          </p:nvPr>
        </p:nvSpPr>
        <p:spPr>
          <a:xfrm>
            <a:off x="685800" y="6554693"/>
            <a:ext cx="5029200" cy="22860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50" b="0" i="0" u="none" strike="noStrike" kern="1200" cap="all" spc="0" baseline="0">
                <a:solidFill>
                  <a:srgbClr val="000000"/>
                </a:solidFill>
                <a:uFillTx/>
                <a:latin typeface="Calibri Light"/>
              </a:defRPr>
            </a:lvl1pPr>
          </a:lstStyle>
          <a:p>
            <a:pPr lvl="0"/>
            <a:endParaRPr lang="en-US"/>
          </a:p>
        </p:txBody>
      </p:sp>
      <p:sp>
        <p:nvSpPr>
          <p:cNvPr id="6" name="Slide Number Placeholder 5">
            <a:extLst>
              <a:ext uri="{FF2B5EF4-FFF2-40B4-BE49-F238E27FC236}">
                <a16:creationId xmlns:a16="http://schemas.microsoft.com/office/drawing/2014/main" id="{2936C352-B2FB-0BCD-C950-AD81EFBBADD4}"/>
              </a:ext>
            </a:extLst>
          </p:cNvPr>
          <p:cNvSpPr txBox="1">
            <a:spLocks noGrp="1"/>
          </p:cNvSpPr>
          <p:nvPr>
            <p:ph type="sldNum" sz="quarter" idx="4"/>
          </p:nvPr>
        </p:nvSpPr>
        <p:spPr>
          <a:xfrm>
            <a:off x="8763929" y="5876409"/>
            <a:ext cx="2926080" cy="1397038"/>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10300" b="0" i="0" u="none" strike="noStrike" kern="1200" cap="none" spc="0" baseline="0">
                <a:solidFill>
                  <a:srgbClr val="F0A22E"/>
                </a:solidFill>
                <a:uFillTx/>
                <a:latin typeface="Calibri Light"/>
              </a:defRPr>
            </a:lvl1pPr>
          </a:lstStyle>
          <a:p>
            <a:pPr lvl="0"/>
            <a:fld id="{C6426BBF-5989-419D-BB42-916EE335237B}" type="slidenum">
              <a:t>‹#›</a:t>
            </a:fld>
            <a:endParaRPr lang="en-US"/>
          </a:p>
        </p:txBody>
      </p:sp>
      <p:sp>
        <p:nvSpPr>
          <p:cNvPr id="7" name="Rectangle 6">
            <a:extLst>
              <a:ext uri="{FF2B5EF4-FFF2-40B4-BE49-F238E27FC236}">
                <a16:creationId xmlns:a16="http://schemas.microsoft.com/office/drawing/2014/main" id="{E5C7F050-4248-B6CA-4827-916BCB7C6E97}"/>
              </a:ext>
            </a:extLst>
          </p:cNvPr>
          <p:cNvSpPr/>
          <p:nvPr/>
        </p:nvSpPr>
        <p:spPr>
          <a:xfrm>
            <a:off x="0" y="0"/>
            <a:ext cx="12191996" cy="6858000"/>
          </a:xfrm>
          <a:prstGeom prst="rect">
            <a:avLst/>
          </a:prstGeom>
          <a:solidFill>
            <a:srgbClr val="7C4B3B"/>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8" name="Freeform: Shape 9">
            <a:extLst>
              <a:ext uri="{FF2B5EF4-FFF2-40B4-BE49-F238E27FC236}">
                <a16:creationId xmlns:a16="http://schemas.microsoft.com/office/drawing/2014/main" id="{2B1B7152-0F98-69CE-50EB-967BA4C411B3}"/>
              </a:ext>
            </a:extLst>
          </p:cNvPr>
          <p:cNvSpPr/>
          <p:nvPr/>
        </p:nvSpPr>
        <p:spPr>
          <a:xfrm>
            <a:off x="0" y="0"/>
            <a:ext cx="12191996" cy="6858000"/>
          </a:xfrm>
          <a:custGeom>
            <a:avLst/>
            <a:gdLst>
              <a:gd name="f0" fmla="val 10800000"/>
              <a:gd name="f1" fmla="val 5400000"/>
              <a:gd name="f2" fmla="val 180"/>
              <a:gd name="f3" fmla="val w"/>
              <a:gd name="f4" fmla="val h"/>
              <a:gd name="f5" fmla="val 0"/>
              <a:gd name="f6" fmla="val 12192001"/>
              <a:gd name="f7" fmla="val 6884191"/>
              <a:gd name="f8" fmla="val 7540222"/>
              <a:gd name="f9" fmla="val 10260629"/>
              <a:gd name="f10" fmla="val 2725573"/>
              <a:gd name="f11" fmla="val 11286710"/>
              <a:gd name="f12" fmla="val 12192000"/>
              <a:gd name="f13" fmla="val 3632581"/>
              <a:gd name="f14" fmla="+- 0 0 -90"/>
              <a:gd name="f15" fmla="*/ f3 1 12192001"/>
              <a:gd name="f16" fmla="*/ f4 1 6884191"/>
              <a:gd name="f17" fmla="+- f7 0 f5"/>
              <a:gd name="f18" fmla="+- f6 0 f5"/>
              <a:gd name="f19" fmla="*/ f14 f0 1"/>
              <a:gd name="f20" fmla="*/ f18 1 12192001"/>
              <a:gd name="f21" fmla="*/ f17 1 6884191"/>
              <a:gd name="f22" fmla="*/ 0 f18 1"/>
              <a:gd name="f23" fmla="*/ 0 f17 1"/>
              <a:gd name="f24" fmla="*/ 7540222 f18 1"/>
              <a:gd name="f25" fmla="*/ 10260629 f18 1"/>
              <a:gd name="f26" fmla="*/ 2725573 f17 1"/>
              <a:gd name="f27" fmla="*/ 11286710 f18 1"/>
              <a:gd name="f28" fmla="*/ 12192000 f18 1"/>
              <a:gd name="f29" fmla="*/ 3632581 f17 1"/>
              <a:gd name="f30" fmla="*/ 12192001 f18 1"/>
              <a:gd name="f31" fmla="*/ 6884191 f17 1"/>
              <a:gd name="f32" fmla="*/ f19 1 f2"/>
              <a:gd name="f33" fmla="*/ f22 1 12192001"/>
              <a:gd name="f34" fmla="*/ f23 1 6884191"/>
              <a:gd name="f35" fmla="*/ f24 1 12192001"/>
              <a:gd name="f36" fmla="*/ f25 1 12192001"/>
              <a:gd name="f37" fmla="*/ f26 1 6884191"/>
              <a:gd name="f38" fmla="*/ f27 1 12192001"/>
              <a:gd name="f39" fmla="*/ f28 1 12192001"/>
              <a:gd name="f40" fmla="*/ f29 1 6884191"/>
              <a:gd name="f41" fmla="*/ f30 1 12192001"/>
              <a:gd name="f42" fmla="*/ f31 1 6884191"/>
              <a:gd name="f43" fmla="*/ f5 1 f20"/>
              <a:gd name="f44" fmla="*/ f6 1 f20"/>
              <a:gd name="f45" fmla="*/ f5 1 f21"/>
              <a:gd name="f46" fmla="*/ f7 1 f21"/>
              <a:gd name="f47" fmla="+- f32 0 f1"/>
              <a:gd name="f48" fmla="*/ f33 1 f20"/>
              <a:gd name="f49" fmla="*/ f34 1 f21"/>
              <a:gd name="f50" fmla="*/ f35 1 f20"/>
              <a:gd name="f51" fmla="*/ f36 1 f20"/>
              <a:gd name="f52" fmla="*/ f37 1 f21"/>
              <a:gd name="f53" fmla="*/ f38 1 f20"/>
              <a:gd name="f54" fmla="*/ f39 1 f20"/>
              <a:gd name="f55" fmla="*/ f40 1 f21"/>
              <a:gd name="f56" fmla="*/ f41 1 f20"/>
              <a:gd name="f57" fmla="*/ f42 1 f21"/>
              <a:gd name="f58" fmla="*/ f43 f15 1"/>
              <a:gd name="f59" fmla="*/ f44 f15 1"/>
              <a:gd name="f60" fmla="*/ f46 f16 1"/>
              <a:gd name="f61" fmla="*/ f45 f16 1"/>
              <a:gd name="f62" fmla="*/ f48 f15 1"/>
              <a:gd name="f63" fmla="*/ f49 f16 1"/>
              <a:gd name="f64" fmla="*/ f50 f15 1"/>
              <a:gd name="f65" fmla="*/ f51 f15 1"/>
              <a:gd name="f66" fmla="*/ f52 f16 1"/>
              <a:gd name="f67" fmla="*/ f53 f15 1"/>
              <a:gd name="f68" fmla="*/ f54 f15 1"/>
              <a:gd name="f69" fmla="*/ f55 f16 1"/>
              <a:gd name="f70" fmla="*/ f56 f15 1"/>
              <a:gd name="f71" fmla="*/ f57 f16 1"/>
            </a:gdLst>
            <a:ahLst/>
            <a:cxnLst>
              <a:cxn ang="3cd4">
                <a:pos x="hc" y="t"/>
              </a:cxn>
              <a:cxn ang="0">
                <a:pos x="r" y="vc"/>
              </a:cxn>
              <a:cxn ang="cd4">
                <a:pos x="hc" y="b"/>
              </a:cxn>
              <a:cxn ang="cd2">
                <a:pos x="l" y="vc"/>
              </a:cxn>
              <a:cxn ang="f47">
                <a:pos x="f62" y="f63"/>
              </a:cxn>
              <a:cxn ang="f47">
                <a:pos x="f64" y="f63"/>
              </a:cxn>
              <a:cxn ang="f47">
                <a:pos x="f65" y="f66"/>
              </a:cxn>
              <a:cxn ang="f47">
                <a:pos x="f67" y="f66"/>
              </a:cxn>
              <a:cxn ang="f47">
                <a:pos x="f68" y="f69"/>
              </a:cxn>
              <a:cxn ang="f47">
                <a:pos x="f70" y="f71"/>
              </a:cxn>
              <a:cxn ang="f47">
                <a:pos x="f62" y="f71"/>
              </a:cxn>
            </a:cxnLst>
            <a:rect l="f58" t="f61" r="f59" b="f60"/>
            <a:pathLst>
              <a:path w="12192001" h="6884191">
                <a:moveTo>
                  <a:pt x="f5" y="f5"/>
                </a:moveTo>
                <a:lnTo>
                  <a:pt x="f8" y="f5"/>
                </a:lnTo>
                <a:lnTo>
                  <a:pt x="f9" y="f10"/>
                </a:lnTo>
                <a:lnTo>
                  <a:pt x="f11" y="f10"/>
                </a:lnTo>
                <a:lnTo>
                  <a:pt x="f12" y="f13"/>
                </a:lnTo>
                <a:lnTo>
                  <a:pt x="f6" y="f7"/>
                </a:lnTo>
                <a:lnTo>
                  <a:pt x="f5" y="f7"/>
                </a:lnTo>
                <a:close/>
              </a:path>
            </a:pathLst>
          </a:custGeom>
          <a:solidFill>
            <a:srgbClr val="A5644E">
              <a:alpha val="7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9" name="Freeform: Shape 17">
            <a:extLst>
              <a:ext uri="{FF2B5EF4-FFF2-40B4-BE49-F238E27FC236}">
                <a16:creationId xmlns:a16="http://schemas.microsoft.com/office/drawing/2014/main" id="{21FFFFD6-F03A-9CE0-A0E5-1E0B898077CB}"/>
              </a:ext>
            </a:extLst>
          </p:cNvPr>
          <p:cNvSpPr/>
          <p:nvPr/>
        </p:nvSpPr>
        <p:spPr>
          <a:xfrm rot="16199987" flipV="1">
            <a:off x="2964824" y="-2364446"/>
            <a:ext cx="6862745" cy="11591638"/>
          </a:xfrm>
          <a:custGeom>
            <a:avLst/>
            <a:gdLst>
              <a:gd name="f0" fmla="val 10800000"/>
              <a:gd name="f1" fmla="val 5400000"/>
              <a:gd name="f2" fmla="val 180"/>
              <a:gd name="f3" fmla="val w"/>
              <a:gd name="f4" fmla="val h"/>
              <a:gd name="f5" fmla="val 0"/>
              <a:gd name="f6" fmla="val 6862744"/>
              <a:gd name="f7" fmla="val 11591639"/>
              <a:gd name="f8" fmla="val 5240223"/>
              <a:gd name="f9" fmla="val 4145656"/>
              <a:gd name="f10" fmla="val 5240222"/>
              <a:gd name="f11" fmla="val 2519152"/>
              <a:gd name="f12" fmla="val 1367198"/>
              <a:gd name="f13" fmla="val 2775863"/>
              <a:gd name="f14" fmla="+- 0 0 -90"/>
              <a:gd name="f15" fmla="*/ f3 1 6862744"/>
              <a:gd name="f16" fmla="*/ f4 1 11591639"/>
              <a:gd name="f17" fmla="+- f7 0 f5"/>
              <a:gd name="f18" fmla="+- f6 0 f5"/>
              <a:gd name="f19" fmla="*/ f14 f0 1"/>
              <a:gd name="f20" fmla="*/ f18 1 6862744"/>
              <a:gd name="f21" fmla="*/ f17 1 11591639"/>
              <a:gd name="f22" fmla="*/ 6862744 f18 1"/>
              <a:gd name="f23" fmla="*/ 11591639 f17 1"/>
              <a:gd name="f24" fmla="*/ 5240223 f17 1"/>
              <a:gd name="f25" fmla="*/ 4145656 f18 1"/>
              <a:gd name="f26" fmla="*/ 5240222 f17 1"/>
              <a:gd name="f27" fmla="*/ 2519152 f17 1"/>
              <a:gd name="f28" fmla="*/ 1367198 f17 1"/>
              <a:gd name="f29" fmla="*/ 2775863 f18 1"/>
              <a:gd name="f30" fmla="*/ 0 f17 1"/>
              <a:gd name="f31" fmla="*/ 0 f18 1"/>
              <a:gd name="f32" fmla="*/ f19 1 f2"/>
              <a:gd name="f33" fmla="*/ f22 1 6862744"/>
              <a:gd name="f34" fmla="*/ f23 1 11591639"/>
              <a:gd name="f35" fmla="*/ f24 1 11591639"/>
              <a:gd name="f36" fmla="*/ f25 1 6862744"/>
              <a:gd name="f37" fmla="*/ f26 1 11591639"/>
              <a:gd name="f38" fmla="*/ f27 1 11591639"/>
              <a:gd name="f39" fmla="*/ f28 1 11591639"/>
              <a:gd name="f40" fmla="*/ f29 1 6862744"/>
              <a:gd name="f41" fmla="*/ f30 1 11591639"/>
              <a:gd name="f42" fmla="*/ f31 1 6862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62744" h="11591639">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1">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0" name="Freeform: Shape 11">
            <a:extLst>
              <a:ext uri="{FF2B5EF4-FFF2-40B4-BE49-F238E27FC236}">
                <a16:creationId xmlns:a16="http://schemas.microsoft.com/office/drawing/2014/main" id="{863798A4-D7CC-F51F-3AE2-F7B190518791}"/>
              </a:ext>
            </a:extLst>
          </p:cNvPr>
          <p:cNvSpPr/>
          <p:nvPr/>
        </p:nvSpPr>
        <p:spPr>
          <a:xfrm rot="16199987" flipV="1">
            <a:off x="2664626" y="-2669381"/>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blipFill>
            <a:blip r:embed="rId22">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1" name="Freeform: Shape 7">
            <a:extLst>
              <a:ext uri="{FF2B5EF4-FFF2-40B4-BE49-F238E27FC236}">
                <a16:creationId xmlns:a16="http://schemas.microsoft.com/office/drawing/2014/main" id="{B0ED7AE1-235C-BA7C-DEBE-99B80FBBE5F2}"/>
              </a:ext>
            </a:extLst>
          </p:cNvPr>
          <p:cNvSpPr/>
          <p:nvPr/>
        </p:nvSpPr>
        <p:spPr>
          <a:xfrm rot="16199987" flipV="1">
            <a:off x="2664626" y="-2669381"/>
            <a:ext cx="6862745" cy="12191996"/>
          </a:xfrm>
          <a:custGeom>
            <a:avLst/>
            <a:gdLst>
              <a:gd name="f0" fmla="val 10800000"/>
              <a:gd name="f1" fmla="val 5400000"/>
              <a:gd name="f2" fmla="val 180"/>
              <a:gd name="f3" fmla="val w"/>
              <a:gd name="f4" fmla="val h"/>
              <a:gd name="f5" fmla="val 0"/>
              <a:gd name="f6" fmla="val 6849744"/>
              <a:gd name="f7" fmla="val 12192000"/>
              <a:gd name="f8" fmla="val 5840584"/>
              <a:gd name="f9" fmla="val 4137803"/>
              <a:gd name="f10" fmla="val 5840583"/>
              <a:gd name="f11" fmla="val 3119513"/>
              <a:gd name="f12" fmla="val 1967559"/>
              <a:gd name="f13" fmla="val 2170243"/>
              <a:gd name="f14" fmla="+- 0 0 -90"/>
              <a:gd name="f15" fmla="*/ f3 1 6849744"/>
              <a:gd name="f16" fmla="*/ f4 1 12192000"/>
              <a:gd name="f17" fmla="+- f7 0 f5"/>
              <a:gd name="f18" fmla="+- f6 0 f5"/>
              <a:gd name="f19" fmla="*/ f14 f0 1"/>
              <a:gd name="f20" fmla="*/ f18 1 6849744"/>
              <a:gd name="f21" fmla="*/ f17 1 12192000"/>
              <a:gd name="f22" fmla="*/ 6849744 f18 1"/>
              <a:gd name="f23" fmla="*/ 12192000 f17 1"/>
              <a:gd name="f24" fmla="*/ 5840584 f17 1"/>
              <a:gd name="f25" fmla="*/ 4137803 f18 1"/>
              <a:gd name="f26" fmla="*/ 5840583 f17 1"/>
              <a:gd name="f27" fmla="*/ 3119513 f17 1"/>
              <a:gd name="f28" fmla="*/ 1967559 f17 1"/>
              <a:gd name="f29" fmla="*/ 2170243 f18 1"/>
              <a:gd name="f30" fmla="*/ 0 f17 1"/>
              <a:gd name="f31" fmla="*/ 0 f18 1"/>
              <a:gd name="f32" fmla="*/ f19 1 f2"/>
              <a:gd name="f33" fmla="*/ f22 1 6849744"/>
              <a:gd name="f34" fmla="*/ f23 1 12192000"/>
              <a:gd name="f35" fmla="*/ f24 1 12192000"/>
              <a:gd name="f36" fmla="*/ f25 1 6849744"/>
              <a:gd name="f37" fmla="*/ f26 1 12192000"/>
              <a:gd name="f38" fmla="*/ f27 1 12192000"/>
              <a:gd name="f39" fmla="*/ f28 1 12192000"/>
              <a:gd name="f40" fmla="*/ f29 1 6849744"/>
              <a:gd name="f41" fmla="*/ f30 1 12192000"/>
              <a:gd name="f42" fmla="*/ f31 1 6849744"/>
              <a:gd name="f43" fmla="*/ f5 1 f20"/>
              <a:gd name="f44" fmla="*/ f6 1 f20"/>
              <a:gd name="f45" fmla="*/ f5 1 f21"/>
              <a:gd name="f46" fmla="*/ f7 1 f21"/>
              <a:gd name="f47" fmla="+- f32 0 f1"/>
              <a:gd name="f48" fmla="*/ f33 1 f20"/>
              <a:gd name="f49" fmla="*/ f34 1 f21"/>
              <a:gd name="f50" fmla="*/ f35 1 f21"/>
              <a:gd name="f51" fmla="*/ f36 1 f20"/>
              <a:gd name="f52" fmla="*/ f37 1 f21"/>
              <a:gd name="f53" fmla="*/ f38 1 f21"/>
              <a:gd name="f54" fmla="*/ f39 1 f21"/>
              <a:gd name="f55" fmla="*/ f40 1 f20"/>
              <a:gd name="f56" fmla="*/ f41 1 f21"/>
              <a:gd name="f57" fmla="*/ f42 1 f20"/>
              <a:gd name="f58" fmla="*/ f43 f15 1"/>
              <a:gd name="f59" fmla="*/ f44 f15 1"/>
              <a:gd name="f60" fmla="*/ f46 f16 1"/>
              <a:gd name="f61" fmla="*/ f45 f16 1"/>
              <a:gd name="f62" fmla="*/ f48 f15 1"/>
              <a:gd name="f63" fmla="*/ f49 f16 1"/>
              <a:gd name="f64" fmla="*/ f50 f16 1"/>
              <a:gd name="f65" fmla="*/ f51 f15 1"/>
              <a:gd name="f66" fmla="*/ f52 f16 1"/>
              <a:gd name="f67" fmla="*/ f53 f16 1"/>
              <a:gd name="f68" fmla="*/ f54 f16 1"/>
              <a:gd name="f69" fmla="*/ f55 f15 1"/>
              <a:gd name="f70" fmla="*/ f56 f16 1"/>
              <a:gd name="f71" fmla="*/ f57 f15 1"/>
            </a:gdLst>
            <a:ahLst/>
            <a:cxnLst>
              <a:cxn ang="3cd4">
                <a:pos x="hc" y="t"/>
              </a:cxn>
              <a:cxn ang="0">
                <a:pos x="r" y="vc"/>
              </a:cxn>
              <a:cxn ang="cd4">
                <a:pos x="hc" y="b"/>
              </a:cxn>
              <a:cxn ang="cd2">
                <a:pos x="l" y="vc"/>
              </a:cxn>
              <a:cxn ang="f47">
                <a:pos x="f62" y="f63"/>
              </a:cxn>
              <a:cxn ang="f47">
                <a:pos x="f62" y="f64"/>
              </a:cxn>
              <a:cxn ang="f47">
                <a:pos x="f65" y="f64"/>
              </a:cxn>
              <a:cxn ang="f47">
                <a:pos x="f65" y="f66"/>
              </a:cxn>
              <a:cxn ang="f47">
                <a:pos x="f62" y="f66"/>
              </a:cxn>
              <a:cxn ang="f47">
                <a:pos x="f65" y="f67"/>
              </a:cxn>
              <a:cxn ang="f47">
                <a:pos x="f65" y="f68"/>
              </a:cxn>
              <a:cxn ang="f47">
                <a:pos x="f69" y="f70"/>
              </a:cxn>
              <a:cxn ang="f47">
                <a:pos x="f71" y="f70"/>
              </a:cxn>
              <a:cxn ang="f47">
                <a:pos x="f71" y="f63"/>
              </a:cxn>
            </a:cxnLst>
            <a:rect l="f58" t="f61" r="f59" b="f60"/>
            <a:pathLst>
              <a:path w="6849744" h="12192000">
                <a:moveTo>
                  <a:pt x="f6" y="f7"/>
                </a:moveTo>
                <a:lnTo>
                  <a:pt x="f6" y="f8"/>
                </a:lnTo>
                <a:lnTo>
                  <a:pt x="f9" y="f8"/>
                </a:lnTo>
                <a:lnTo>
                  <a:pt x="f9" y="f10"/>
                </a:lnTo>
                <a:lnTo>
                  <a:pt x="f6" y="f10"/>
                </a:lnTo>
                <a:lnTo>
                  <a:pt x="f9" y="f11"/>
                </a:lnTo>
                <a:lnTo>
                  <a:pt x="f9" y="f12"/>
                </a:lnTo>
                <a:lnTo>
                  <a:pt x="f13" y="f5"/>
                </a:lnTo>
                <a:lnTo>
                  <a:pt x="f5" y="f5"/>
                </a:lnTo>
                <a:lnTo>
                  <a:pt x="f5" y="f7"/>
                </a:lnTo>
                <a:close/>
              </a:path>
            </a:pathLst>
          </a:custGeom>
          <a:solidFill>
            <a:srgbClr val="85540A">
              <a:alpha val="90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2" name="Title 1">
            <a:extLst>
              <a:ext uri="{FF2B5EF4-FFF2-40B4-BE49-F238E27FC236}">
                <a16:creationId xmlns:a16="http://schemas.microsoft.com/office/drawing/2014/main" id="{F0758006-F9C2-CE39-A8FE-8726D3A9A2BE}"/>
              </a:ext>
            </a:extLst>
          </p:cNvPr>
          <p:cNvSpPr txBox="1"/>
          <p:nvPr/>
        </p:nvSpPr>
        <p:spPr>
          <a:xfrm>
            <a:off x="444498" y="542925"/>
            <a:ext cx="11214101" cy="53552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70" baseline="0">
                <a:solidFill>
                  <a:srgbClr val="FFFFFF"/>
                </a:solidFill>
                <a:uFillTx/>
                <a:latin typeface="Calibri Light"/>
              </a:rPr>
              <a:t>Click to edit Master title style</a:t>
            </a:r>
          </a:p>
        </p:txBody>
      </p:sp>
      <p:grpSp>
        <p:nvGrpSpPr>
          <p:cNvPr id="13" name="Group 12">
            <a:extLst>
              <a:ext uri="{FF2B5EF4-FFF2-40B4-BE49-F238E27FC236}">
                <a16:creationId xmlns:a16="http://schemas.microsoft.com/office/drawing/2014/main" id="{BA9955AB-2265-E06C-4B70-7DB52352B14F}"/>
              </a:ext>
            </a:extLst>
          </p:cNvPr>
          <p:cNvGrpSpPr/>
          <p:nvPr/>
        </p:nvGrpSpPr>
        <p:grpSpPr>
          <a:xfrm>
            <a:off x="444503" y="-267763"/>
            <a:ext cx="645306" cy="535527"/>
            <a:chOff x="444503" y="-267763"/>
            <a:chExt cx="645306" cy="535527"/>
          </a:xfrm>
        </p:grpSpPr>
        <p:sp>
          <p:nvSpPr>
            <p:cNvPr id="14" name="Freeform: Shape 15">
              <a:extLst>
                <a:ext uri="{FF2B5EF4-FFF2-40B4-BE49-F238E27FC236}">
                  <a16:creationId xmlns:a16="http://schemas.microsoft.com/office/drawing/2014/main" id="{4DA930A0-17F4-D100-E56E-8F23267169EC}"/>
                </a:ext>
              </a:extLst>
            </p:cNvPr>
            <p:cNvSpPr/>
            <p:nvPr/>
          </p:nvSpPr>
          <p:spPr>
            <a:xfrm rot="18900010">
              <a:off x="554282" y="-267763"/>
              <a:ext cx="535527" cy="535527"/>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5" name="Freeform: Shape 16">
              <a:extLst>
                <a:ext uri="{FF2B5EF4-FFF2-40B4-BE49-F238E27FC236}">
                  <a16:creationId xmlns:a16="http://schemas.microsoft.com/office/drawing/2014/main" id="{22C5FFF3-38D4-403B-B20E-557239AF7F16}"/>
                </a:ext>
              </a:extLst>
            </p:cNvPr>
            <p:cNvSpPr/>
            <p:nvPr/>
          </p:nvSpPr>
          <p:spPr>
            <a:xfrm rot="2699990" flipH="1">
              <a:off x="444503" y="-258937"/>
              <a:ext cx="517870" cy="517870"/>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23">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grpSp>
        <p:nvGrpSpPr>
          <p:cNvPr id="16" name="Group 15">
            <a:extLst>
              <a:ext uri="{FF2B5EF4-FFF2-40B4-BE49-F238E27FC236}">
                <a16:creationId xmlns:a16="http://schemas.microsoft.com/office/drawing/2014/main" id="{C490C465-679F-A006-8CE9-3AA55F6099B2}"/>
              </a:ext>
            </a:extLst>
          </p:cNvPr>
          <p:cNvGrpSpPr/>
          <p:nvPr/>
        </p:nvGrpSpPr>
        <p:grpSpPr>
          <a:xfrm>
            <a:off x="0" y="1357408"/>
            <a:ext cx="12191996" cy="4846320"/>
            <a:chOff x="0" y="1357408"/>
            <a:chExt cx="12191996" cy="4846320"/>
          </a:xfrm>
        </p:grpSpPr>
        <p:sp>
          <p:nvSpPr>
            <p:cNvPr id="17" name="Rectangle: Single Corner Snipped 18">
              <a:extLst>
                <a:ext uri="{FF2B5EF4-FFF2-40B4-BE49-F238E27FC236}">
                  <a16:creationId xmlns:a16="http://schemas.microsoft.com/office/drawing/2014/main" id="{86152888-F0C3-0595-B882-E3DFA1E2AF2B}"/>
                </a:ext>
              </a:extLst>
            </p:cNvPr>
            <p:cNvSpPr/>
            <p:nvPr/>
          </p:nvSpPr>
          <p:spPr>
            <a:xfrm flipV="1">
              <a:off x="0" y="1357408"/>
              <a:ext cx="12191996" cy="4846320"/>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8 f14 1"/>
                <a:gd name="f23" fmla="*/ f17 f14 1"/>
                <a:gd name="f24" fmla="min f21 f20"/>
                <a:gd name="f25" fmla="*/ f24 f3 1"/>
                <a:gd name="f26" fmla="*/ f25 1 100000"/>
                <a:gd name="f27" fmla="+- f17 0 f26"/>
                <a:gd name="f28" fmla="*/ f26 1 2"/>
                <a:gd name="f29" fmla="*/ f26 f14 1"/>
                <a:gd name="f30" fmla="+- f27 f17 0"/>
                <a:gd name="f31" fmla="*/ f28 f14 1"/>
                <a:gd name="f32" fmla="*/ f27 f14 1"/>
                <a:gd name="f33" fmla="*/ f30 1 2"/>
                <a:gd name="f34" fmla="*/ f33 f14 1"/>
              </a:gdLst>
              <a:ahLst/>
              <a:cxnLst>
                <a:cxn ang="3cd4">
                  <a:pos x="hc" y="t"/>
                </a:cxn>
                <a:cxn ang="0">
                  <a:pos x="r" y="vc"/>
                </a:cxn>
                <a:cxn ang="cd4">
                  <a:pos x="hc" y="b"/>
                </a:cxn>
                <a:cxn ang="cd2">
                  <a:pos x="l" y="vc"/>
                </a:cxn>
              </a:cxnLst>
              <a:rect l="f19" t="f31" r="f34" b="f22"/>
              <a:pathLst>
                <a:path>
                  <a:moveTo>
                    <a:pt x="f19" y="f19"/>
                  </a:moveTo>
                  <a:lnTo>
                    <a:pt x="f32" y="f19"/>
                  </a:lnTo>
                  <a:lnTo>
                    <a:pt x="f23" y="f29"/>
                  </a:lnTo>
                  <a:lnTo>
                    <a:pt x="f23" y="f22"/>
                  </a:lnTo>
                  <a:lnTo>
                    <a:pt x="f19" y="f22"/>
                  </a:lnTo>
                  <a:close/>
                </a:path>
              </a:pathLst>
            </a:custGeom>
            <a:blipFill>
              <a:blip r:embed="rId24">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18" name="Rectangle: Single Corner Snipped 2">
              <a:extLst>
                <a:ext uri="{FF2B5EF4-FFF2-40B4-BE49-F238E27FC236}">
                  <a16:creationId xmlns:a16="http://schemas.microsoft.com/office/drawing/2014/main" id="{244C9B83-510E-5333-D416-3549E421E13D}"/>
                </a:ext>
              </a:extLst>
            </p:cNvPr>
            <p:cNvSpPr/>
            <p:nvPr/>
          </p:nvSpPr>
          <p:spPr>
            <a:xfrm flipV="1">
              <a:off x="0" y="1357408"/>
              <a:ext cx="12191996" cy="4846320"/>
            </a:xfrm>
            <a:custGeom>
              <a:avLst/>
              <a:gdLst>
                <a:gd name="f0" fmla="val w"/>
                <a:gd name="f1" fmla="val h"/>
                <a:gd name="f2" fmla="val ss"/>
                <a:gd name="f3" fmla="val 0"/>
                <a:gd name="f4" fmla="val 1967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85540A"/>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grpSp>
      <p:sp>
        <p:nvSpPr>
          <p:cNvPr id="19" name="Freeform: Shape 23">
            <a:extLst>
              <a:ext uri="{FF2B5EF4-FFF2-40B4-BE49-F238E27FC236}">
                <a16:creationId xmlns:a16="http://schemas.microsoft.com/office/drawing/2014/main" id="{74B3D091-5454-8E8B-D26F-F736140333C4}"/>
              </a:ext>
            </a:extLst>
          </p:cNvPr>
          <p:cNvSpPr/>
          <p:nvPr/>
        </p:nvSpPr>
        <p:spPr>
          <a:xfrm flipH="1">
            <a:off x="10782303" y="5448296"/>
            <a:ext cx="1409703" cy="1409703"/>
          </a:xfrm>
          <a:custGeom>
            <a:avLst/>
            <a:gdLst>
              <a:gd name="f0" fmla="val 10800000"/>
              <a:gd name="f1" fmla="val 5400000"/>
              <a:gd name="f2" fmla="val 180"/>
              <a:gd name="f3" fmla="val w"/>
              <a:gd name="f4" fmla="val h"/>
              <a:gd name="f5" fmla="val 0"/>
              <a:gd name="f6" fmla="val 754341"/>
              <a:gd name="f7" fmla="+- 0 0 -90"/>
              <a:gd name="f8" fmla="*/ f3 1 754341"/>
              <a:gd name="f9" fmla="*/ f4 1 754341"/>
              <a:gd name="f10" fmla="+- f6 0 f5"/>
              <a:gd name="f11" fmla="*/ f7 f0 1"/>
              <a:gd name="f12" fmla="*/ f10 1 754341"/>
              <a:gd name="f13" fmla="*/ 754341 f10 1"/>
              <a:gd name="f14" fmla="*/ 0 f10 1"/>
              <a:gd name="f15" fmla="*/ f11 1 f2"/>
              <a:gd name="f16" fmla="*/ f13 1 754341"/>
              <a:gd name="f17" fmla="*/ f14 1 754341"/>
              <a:gd name="f18" fmla="*/ f5 1 f12"/>
              <a:gd name="f19" fmla="*/ f6 1 f12"/>
              <a:gd name="f20" fmla="+- f15 0 f1"/>
              <a:gd name="f21" fmla="*/ f16 1 f12"/>
              <a:gd name="f22" fmla="*/ f17 1 f12"/>
              <a:gd name="f23" fmla="*/ f18 f8 1"/>
              <a:gd name="f24" fmla="*/ f19 f8 1"/>
              <a:gd name="f25" fmla="*/ f19 f9 1"/>
              <a:gd name="f26" fmla="*/ f18 f9 1"/>
              <a:gd name="f27" fmla="*/ f21 f8 1"/>
              <a:gd name="f28" fmla="*/ f21 f9 1"/>
              <a:gd name="f29" fmla="*/ f22 f8 1"/>
              <a:gd name="f30" fmla="*/ f22 f9 1"/>
            </a:gdLst>
            <a:ahLst/>
            <a:cxnLst>
              <a:cxn ang="3cd4">
                <a:pos x="hc" y="t"/>
              </a:cxn>
              <a:cxn ang="0">
                <a:pos x="r" y="vc"/>
              </a:cxn>
              <a:cxn ang="cd4">
                <a:pos x="hc" y="b"/>
              </a:cxn>
              <a:cxn ang="cd2">
                <a:pos x="l" y="vc"/>
              </a:cxn>
              <a:cxn ang="f20">
                <a:pos x="f27" y="f28"/>
              </a:cxn>
              <a:cxn ang="f20">
                <a:pos x="f29" y="f28"/>
              </a:cxn>
              <a:cxn ang="f20">
                <a:pos x="f29" y="f30"/>
              </a:cxn>
            </a:cxnLst>
            <a:rect l="f23" t="f26" r="f24" b="f25"/>
            <a:pathLst>
              <a:path w="754341" h="754341">
                <a:moveTo>
                  <a:pt x="f6" y="f6"/>
                </a:moveTo>
                <a:lnTo>
                  <a:pt x="f5" y="f6"/>
                </a:lnTo>
                <a:lnTo>
                  <a:pt x="f5" y="f5"/>
                </a:lnTo>
                <a:close/>
              </a:path>
            </a:pathLst>
          </a:custGeom>
          <a:blipFill>
            <a:blip r:embed="rId25">
              <a:alphaModFix/>
            </a:blip>
            <a:tile/>
          </a:blip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20" name="Slide Number Placeholder 4">
            <a:extLst>
              <a:ext uri="{FF2B5EF4-FFF2-40B4-BE49-F238E27FC236}">
                <a16:creationId xmlns:a16="http://schemas.microsoft.com/office/drawing/2014/main" id="{6187DC54-A196-6BC7-412C-A111107175D8}"/>
              </a:ext>
            </a:extLst>
          </p:cNvPr>
          <p:cNvSpPr txBox="1"/>
          <p:nvPr/>
        </p:nvSpPr>
        <p:spPr>
          <a:xfrm>
            <a:off x="11252204" y="6315075"/>
            <a:ext cx="406395" cy="365129"/>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0D133B-26A1-4C79-A86D-DAF72EEAF534}" type="slidenum">
              <a:t>‹#›</a:t>
            </a:fld>
            <a:endParaRPr lang="en-US" sz="1000" b="0" i="0" u="none" strike="noStrike" kern="1200" cap="none" spc="0" baseline="0">
              <a:solidFill>
                <a:srgbClr val="FFFFFF"/>
              </a:solidFill>
              <a:uFillTx/>
              <a:latin typeface="Trade Gothic LT Pro"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marL="0" marR="0" lvl="0" indent="0" algn="l" defTabSz="914400" rtl="0" fontAlgn="auto" hangingPunct="1">
        <a:lnSpc>
          <a:spcPct val="85000"/>
        </a:lnSpc>
        <a:spcBef>
          <a:spcPts val="0"/>
        </a:spcBef>
        <a:spcAft>
          <a:spcPts val="0"/>
        </a:spcAft>
        <a:buNone/>
        <a:tabLst/>
        <a:defRPr lang="en-US" sz="5400" b="0" i="0" u="none" strike="noStrike" kern="1200" cap="none" spc="-120" baseline="0">
          <a:solidFill>
            <a:srgbClr val="F0A22E"/>
          </a:solidFill>
          <a:uFillTx/>
          <a:latin typeface="Calibri Light"/>
        </a:defRPr>
      </a:lvl1pPr>
    </p:titleStyle>
    <p:bodyStyle>
      <a:lvl1pPr marL="91440" marR="0" lvl="0" indent="-91440" algn="l" defTabSz="914400" rtl="0" fontAlgn="auto" hangingPunct="1">
        <a:lnSpc>
          <a:spcPct val="85000"/>
        </a:lnSpc>
        <a:spcBef>
          <a:spcPts val="1300"/>
        </a:spcBef>
        <a:spcAft>
          <a:spcPts val="0"/>
        </a:spcAft>
        <a:buSzPct val="100000"/>
        <a:buFont typeface="Arial" pitchFamily="34"/>
        <a:buChar char=" "/>
        <a:tabLst/>
        <a:defRPr lang="en-US" sz="2400" b="0" i="0" u="none" strike="noStrike" kern="1200" cap="none" spc="0" baseline="0">
          <a:solidFill>
            <a:srgbClr val="262626"/>
          </a:solidFill>
          <a:uFillTx/>
          <a:latin typeface="Calibri Light"/>
        </a:defRPr>
      </a:lvl1pPr>
      <a:lvl2pPr marL="347472" marR="0" lvl="1" indent="-342900" algn="l" defTabSz="914400" rtl="0" fontAlgn="auto" hangingPunct="1">
        <a:lnSpc>
          <a:spcPct val="85000"/>
        </a:lnSpc>
        <a:spcBef>
          <a:spcPts val="600"/>
        </a:spcBef>
        <a:spcAft>
          <a:spcPts val="0"/>
        </a:spcAft>
        <a:buSzPct val="100000"/>
        <a:buFont typeface="Arial" pitchFamily="34"/>
        <a:buChar char=" "/>
        <a:tabLst/>
        <a:defRPr lang="en-US" sz="2400" b="0" i="0" u="none" strike="noStrike" kern="1200" cap="none" spc="0" baseline="0">
          <a:solidFill>
            <a:srgbClr val="262626"/>
          </a:solidFill>
          <a:uFillTx/>
          <a:latin typeface="Calibri Light"/>
        </a:defRPr>
      </a:lvl2pPr>
      <a:lvl3pPr marL="548640" marR="0" lvl="2" indent="-548640" algn="l" defTabSz="914400" rtl="0" fontAlgn="auto" hangingPunct="1">
        <a:lnSpc>
          <a:spcPct val="85000"/>
        </a:lnSpc>
        <a:spcBef>
          <a:spcPts val="600"/>
        </a:spcBef>
        <a:spcAft>
          <a:spcPts val="0"/>
        </a:spcAft>
        <a:buSzPct val="100000"/>
        <a:buFont typeface="Arial" pitchFamily="34"/>
        <a:buChar char=" "/>
        <a:tabLst/>
        <a:defRPr lang="en-US" sz="2000" b="0" i="1" u="none" strike="noStrike" kern="1200" cap="none" spc="0" baseline="0">
          <a:solidFill>
            <a:srgbClr val="262626"/>
          </a:solidFill>
          <a:uFillTx/>
          <a:latin typeface="Calibri Light"/>
        </a:defRPr>
      </a:lvl3pPr>
      <a:lvl4pPr marL="822960" marR="0" lvl="3" indent="-822960" algn="l" defTabSz="914400" rtl="0" fontAlgn="auto" hangingPunct="1">
        <a:lnSpc>
          <a:spcPct val="85000"/>
        </a:lnSpc>
        <a:spcBef>
          <a:spcPts val="600"/>
        </a:spcBef>
        <a:spcAft>
          <a:spcPts val="0"/>
        </a:spcAft>
        <a:buSzPct val="100000"/>
        <a:buFont typeface="Arial" pitchFamily="34"/>
        <a:buChar char=" "/>
        <a:tabLst/>
        <a:defRPr lang="en-US" sz="1800" b="0" i="0" u="none" strike="noStrike" kern="1200" cap="none" spc="0" baseline="0">
          <a:solidFill>
            <a:srgbClr val="262626"/>
          </a:solidFill>
          <a:uFillTx/>
          <a:latin typeface="Calibri Light"/>
        </a:defRPr>
      </a:lvl4pPr>
      <a:lvl5pPr marL="1097280" marR="0" lvl="4" indent="-1097280" algn="l" defTabSz="914400" rtl="0" fontAlgn="auto" hangingPunct="1">
        <a:lnSpc>
          <a:spcPct val="85000"/>
        </a:lnSpc>
        <a:spcBef>
          <a:spcPts val="600"/>
        </a:spcBef>
        <a:spcAft>
          <a:spcPts val="0"/>
        </a:spcAft>
        <a:buSzPct val="100000"/>
        <a:buFont typeface="Arial" pitchFamily="34"/>
        <a:buChar char=" "/>
        <a:tabLst/>
        <a:defRPr lang="en-US" sz="1800" b="0" i="0" u="none" strike="noStrike" kern="1200" cap="none" spc="0" baseline="0">
          <a:solidFill>
            <a:srgbClr val="262626"/>
          </a:solidFill>
          <a:uFillTx/>
          <a:latin typeface="Calibri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154C-AA2E-9554-5846-EA6CBC165484}"/>
              </a:ext>
            </a:extLst>
          </p:cNvPr>
          <p:cNvSpPr txBox="1">
            <a:spLocks noGrp="1"/>
          </p:cNvSpPr>
          <p:nvPr>
            <p:ph type="ctrTitle"/>
          </p:nvPr>
        </p:nvSpPr>
        <p:spPr>
          <a:xfrm>
            <a:off x="1720096" y="855192"/>
            <a:ext cx="10905070" cy="3826197"/>
          </a:xfrm>
        </p:spPr>
        <p:txBody>
          <a:bodyPr/>
          <a:lstStyle/>
          <a:p>
            <a:pPr lvl="0" defTabSz="1060704"/>
            <a:br>
              <a:rPr lang="en-GB" sz="10208" spc="-139">
                <a:solidFill>
                  <a:srgbClr val="D1D5DB"/>
                </a:solidFill>
                <a:latin typeface="Söhne"/>
              </a:rPr>
            </a:br>
            <a:br>
              <a:rPr lang="en-GB" sz="10208" spc="-139">
                <a:solidFill>
                  <a:srgbClr val="D1D5DB"/>
                </a:solidFill>
                <a:latin typeface="Söhne"/>
              </a:rPr>
            </a:br>
            <a:r>
              <a:rPr lang="en-GB" sz="8352" spc="-139">
                <a:latin typeface="Times New Roman" pitchFamily="18"/>
                <a:cs typeface="Times New Roman" pitchFamily="18"/>
              </a:rPr>
              <a:t>Exploring Factors that affect a country's GDP.</a:t>
            </a:r>
            <a:br>
              <a:rPr lang="en-IN" sz="10208" spc="-139"/>
            </a:br>
            <a:endParaRPr lang="en-US"/>
          </a:p>
        </p:txBody>
      </p:sp>
      <p:sp>
        <p:nvSpPr>
          <p:cNvPr id="3" name="TextBox 7">
            <a:extLst>
              <a:ext uri="{FF2B5EF4-FFF2-40B4-BE49-F238E27FC236}">
                <a16:creationId xmlns:a16="http://schemas.microsoft.com/office/drawing/2014/main" id="{F5DFC0AB-1DBF-96CB-DC89-43706E51D59C}"/>
              </a:ext>
            </a:extLst>
          </p:cNvPr>
          <p:cNvSpPr txBox="1"/>
          <p:nvPr/>
        </p:nvSpPr>
        <p:spPr>
          <a:xfrm>
            <a:off x="1864699" y="4089708"/>
            <a:ext cx="9683834" cy="967883"/>
          </a:xfrm>
          <a:prstGeom prst="rect">
            <a:avLst/>
          </a:prstGeom>
          <a:noFill/>
          <a:ln cap="flat">
            <a:noFill/>
          </a:ln>
        </p:spPr>
        <p:txBody>
          <a:bodyPr vert="horz" wrap="square" lIns="91440" tIns="45720" rIns="91440" bIns="45720" anchor="t" anchorCtr="0" compatLnSpc="1">
            <a:spAutoFit/>
          </a:bodyPr>
          <a:lstStyle/>
          <a:p>
            <a:pPr marL="0" marR="0" lvl="0" indent="0" algn="l" defTabSz="530352"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GB" sz="2784" b="1" i="0" u="none" strike="noStrike" kern="1200" cap="none" spc="0" baseline="0">
                <a:solidFill>
                  <a:srgbClr val="F6C782"/>
                </a:solidFill>
                <a:uFillTx/>
                <a:latin typeface="ArialMT"/>
              </a:rPr>
              <a:t>Factors that affect a country's GDP to solve our Business Problem?</a:t>
            </a:r>
            <a:endParaRPr lang="en-IN" sz="2400" b="1" i="0" u="none" strike="noStrike" kern="1200" cap="none" spc="0" baseline="0">
              <a:solidFill>
                <a:srgbClr val="F6C782"/>
              </a:solidFill>
              <a:uFillTx/>
              <a:latin typeface="Calibri Light"/>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name="Slide31">
    <p:bg>
      <p:bgPr>
        <a:solidFill>
          <a:srgbClr val="FFFFFF"/>
        </a:solidFill>
        <a:effectLst/>
      </p:bgPr>
    </p:bg>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A5E13C1D-8182-3507-FDE0-508E9674BA21}"/>
              </a:ext>
            </a:extLst>
          </p:cNvPr>
          <p:cNvSpPr>
            <a:spLocks noMove="1" noResize="1"/>
          </p:cNvSpPr>
          <p:nvPr/>
        </p:nvSpPr>
        <p:spPr>
          <a:xfrm>
            <a:off x="0" y="0"/>
            <a:ext cx="12191996" cy="6858000"/>
          </a:xfrm>
          <a:prstGeom prst="rect">
            <a:avLst/>
          </a:prstGeom>
          <a:solidFill>
            <a:srgbClr val="F0A22E"/>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Rectangle 15">
            <a:extLst>
              <a:ext uri="{FF2B5EF4-FFF2-40B4-BE49-F238E27FC236}">
                <a16:creationId xmlns:a16="http://schemas.microsoft.com/office/drawing/2014/main" id="{C490EC73-260E-E7A2-B24A-6A092FA5E0A0}"/>
              </a:ext>
            </a:extLst>
          </p:cNvPr>
          <p:cNvSpPr>
            <a:spLocks noMove="1" noResize="1"/>
          </p:cNvSpPr>
          <p:nvPr/>
        </p:nvSpPr>
        <p:spPr>
          <a:xfrm>
            <a:off x="477015" y="480060"/>
            <a:ext cx="11237976" cy="589788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Slide Number Placeholder 1">
            <a:extLst>
              <a:ext uri="{FF2B5EF4-FFF2-40B4-BE49-F238E27FC236}">
                <a16:creationId xmlns:a16="http://schemas.microsoft.com/office/drawing/2014/main" id="{03946F07-C113-8C08-2EA1-6406C793B251}"/>
              </a:ext>
            </a:extLst>
          </p:cNvPr>
          <p:cNvSpPr txBox="1"/>
          <p:nvPr/>
        </p:nvSpPr>
        <p:spPr>
          <a:xfrm>
            <a:off x="8508208" y="4901458"/>
            <a:ext cx="2428682" cy="1159559"/>
          </a:xfrm>
          <a:prstGeom prst="rect">
            <a:avLst/>
          </a:prstGeom>
          <a:noFill/>
          <a:ln cap="flat">
            <a:noFill/>
          </a:ln>
        </p:spPr>
        <p:txBody>
          <a:bodyPr vert="horz" wrap="square" lIns="91440" tIns="45720" rIns="91440" bIns="45720" anchor="b" anchorCtr="0" compatLnSpc="1">
            <a:noAutofit/>
          </a:bodyPr>
          <a:lstStyle/>
          <a:p>
            <a:pPr marL="0" marR="0" lvl="0" indent="0" algn="r"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74DFCD4F-3C5C-430B-B548-FB841FA21D66}" type="slidenum">
              <a:t>2</a:t>
            </a:fld>
            <a:endParaRPr lang="en-US" sz="10300" b="0" i="0" u="none" strike="noStrike" kern="1200" cap="none" spc="0" baseline="0">
              <a:solidFill>
                <a:srgbClr val="F0A22E"/>
              </a:solidFill>
              <a:uFillTx/>
              <a:latin typeface="Calibri Light"/>
            </a:endParaRPr>
          </a:p>
        </p:txBody>
      </p:sp>
      <p:sp>
        <p:nvSpPr>
          <p:cNvPr id="5" name="TextBox 8">
            <a:extLst>
              <a:ext uri="{FF2B5EF4-FFF2-40B4-BE49-F238E27FC236}">
                <a16:creationId xmlns:a16="http://schemas.microsoft.com/office/drawing/2014/main" id="{8AC78FBF-460C-3BAB-175C-653E85883B27}"/>
              </a:ext>
            </a:extLst>
          </p:cNvPr>
          <p:cNvSpPr txBox="1"/>
          <p:nvPr/>
        </p:nvSpPr>
        <p:spPr>
          <a:xfrm>
            <a:off x="477015" y="1034552"/>
            <a:ext cx="11100468" cy="5016755"/>
          </a:xfrm>
          <a:prstGeom prst="rect">
            <a:avLst/>
          </a:prstGeom>
          <a:noFill/>
          <a:ln cap="flat">
            <a:noFill/>
          </a:ln>
        </p:spPr>
        <p:txBody>
          <a:bodyPr vert="horz" wrap="square" lIns="91440" tIns="45720" rIns="91440" bIns="45720" anchor="t" anchorCtr="0" compatLnSpc="1">
            <a:spAutoFit/>
          </a:bodyPr>
          <a:lstStyle/>
          <a:p>
            <a:pPr marL="237177" marR="0" lvl="0" indent="-237177" algn="l" defTabSz="379476" rtl="0" fontAlgn="auto" hangingPunct="1">
              <a:lnSpc>
                <a:spcPct val="10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GB" sz="2500" b="1" i="0" u="none" strike="noStrike" kern="1200" cap="none" spc="0" baseline="0">
                <a:solidFill>
                  <a:srgbClr val="C87D0E"/>
                </a:solidFill>
                <a:uFillTx/>
                <a:latin typeface="Times New Roman" pitchFamily="18"/>
                <a:cs typeface="Times New Roman" pitchFamily="18"/>
              </a:rPr>
              <a:t>Tourism outbound per capita also shows a moderate positive correlation with GDP per capita, suggesting that countries with a strong tourism industry tend to have a higher GDP. This could be a potential area for further investment and development.</a:t>
            </a:r>
          </a:p>
          <a:p>
            <a:pPr marL="0" marR="0" lvl="0" indent="0" algn="l"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endParaRPr lang="en-GB" sz="2500" b="0" i="0" u="none" strike="noStrike" kern="1200" cap="none" spc="0" baseline="0">
              <a:solidFill>
                <a:srgbClr val="000000"/>
              </a:solidFill>
              <a:uFillTx/>
              <a:latin typeface="Calibri Light"/>
            </a:endParaRPr>
          </a:p>
          <a:p>
            <a:pPr marL="237177" marR="0" lvl="0" indent="-237177" algn="l" defTabSz="379476" rtl="0" fontAlgn="auto" hangingPunct="1">
              <a:lnSpc>
                <a:spcPct val="10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GB" sz="2500" b="1" i="0" u="none" strike="noStrike" kern="1200" cap="none" spc="0" baseline="0">
                <a:solidFill>
                  <a:srgbClr val="C87D0E"/>
                </a:solidFill>
                <a:uFillTx/>
                <a:latin typeface="Times New Roman" pitchFamily="18"/>
                <a:cs typeface="Times New Roman" pitchFamily="18"/>
              </a:rPr>
              <a:t>Another important factor is the energy consumption per capita, which shows a moderate positive correlation with GDP per capita. This indicates that countries that consume more energy tend to have a higher GDP. However, it is important to note that this may have negative consequences on the environment, as shown by the moderate positive correlation between CO2 emissions and GDP per capita.</a:t>
            </a:r>
          </a:p>
          <a:p>
            <a:pPr marL="0" marR="0" lvl="0" indent="0" algn="l"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endParaRPr lang="en-IN" sz="3000" b="0" i="0" u="none" strike="noStrike" kern="1200" cap="none" spc="0" baseline="0">
              <a:solidFill>
                <a:srgbClr val="000000"/>
              </a:solidFill>
              <a:uFillTx/>
              <a:latin typeface="Calibri Light"/>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A0B9A852-696A-D8FA-F373-46838D6B27F5}"/>
              </a:ext>
            </a:extLst>
          </p:cNvPr>
          <p:cNvSpPr>
            <a:spLocks noMove="1" noResize="1"/>
          </p:cNvSpPr>
          <p:nvPr/>
        </p:nvSpPr>
        <p:spPr>
          <a:xfrm>
            <a:off x="0" y="0"/>
            <a:ext cx="12191996" cy="6858000"/>
          </a:xfrm>
          <a:prstGeom prst="rect">
            <a:avLst/>
          </a:prstGeom>
          <a:solidFill>
            <a:srgbClr val="F0A22E"/>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Rectangle 15">
            <a:extLst>
              <a:ext uri="{FF2B5EF4-FFF2-40B4-BE49-F238E27FC236}">
                <a16:creationId xmlns:a16="http://schemas.microsoft.com/office/drawing/2014/main" id="{15CF1151-C163-9A26-8D15-0BDABF7E12A6}"/>
              </a:ext>
            </a:extLst>
          </p:cNvPr>
          <p:cNvSpPr>
            <a:spLocks noMove="1" noResize="1"/>
          </p:cNvSpPr>
          <p:nvPr/>
        </p:nvSpPr>
        <p:spPr>
          <a:xfrm>
            <a:off x="477015" y="480060"/>
            <a:ext cx="11237976" cy="589788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Slide Number Placeholder 1">
            <a:extLst>
              <a:ext uri="{FF2B5EF4-FFF2-40B4-BE49-F238E27FC236}">
                <a16:creationId xmlns:a16="http://schemas.microsoft.com/office/drawing/2014/main" id="{1E28E5FB-4207-42F7-7D7A-A417C7B10059}"/>
              </a:ext>
            </a:extLst>
          </p:cNvPr>
          <p:cNvSpPr txBox="1"/>
          <p:nvPr/>
        </p:nvSpPr>
        <p:spPr>
          <a:xfrm>
            <a:off x="8508208" y="4901458"/>
            <a:ext cx="2428682" cy="1159559"/>
          </a:xfrm>
          <a:prstGeom prst="rect">
            <a:avLst/>
          </a:prstGeom>
          <a:noFill/>
          <a:ln cap="flat">
            <a:noFill/>
          </a:ln>
        </p:spPr>
        <p:txBody>
          <a:bodyPr vert="horz" wrap="square" lIns="91440" tIns="45720" rIns="91440" bIns="45720" anchor="b" anchorCtr="0" compatLnSpc="1">
            <a:noAutofit/>
          </a:bodyPr>
          <a:lstStyle/>
          <a:p>
            <a:pPr marL="0" marR="0" lvl="0" indent="0" algn="r"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A943074C-50EF-4EED-B424-A4C81D0A3797}" type="slidenum">
              <a:t>3</a:t>
            </a:fld>
            <a:endParaRPr lang="en-US" sz="10300" b="0" i="0" u="none" strike="noStrike" kern="1200" cap="none" spc="0" baseline="0">
              <a:solidFill>
                <a:srgbClr val="F0A22E"/>
              </a:solidFill>
              <a:uFillTx/>
              <a:latin typeface="Calibri Light"/>
            </a:endParaRPr>
          </a:p>
        </p:txBody>
      </p:sp>
      <p:sp>
        <p:nvSpPr>
          <p:cNvPr id="5" name="TextBox 8">
            <a:extLst>
              <a:ext uri="{FF2B5EF4-FFF2-40B4-BE49-F238E27FC236}">
                <a16:creationId xmlns:a16="http://schemas.microsoft.com/office/drawing/2014/main" id="{6B1D0DB4-931E-8547-B036-07BDF072CFA9}"/>
              </a:ext>
            </a:extLst>
          </p:cNvPr>
          <p:cNvSpPr txBox="1"/>
          <p:nvPr/>
        </p:nvSpPr>
        <p:spPr>
          <a:xfrm>
            <a:off x="477015" y="882149"/>
            <a:ext cx="11100468" cy="4632039"/>
          </a:xfrm>
          <a:prstGeom prst="rect">
            <a:avLst/>
          </a:prstGeom>
          <a:noFill/>
          <a:ln cap="flat">
            <a:noFill/>
          </a:ln>
        </p:spPr>
        <p:txBody>
          <a:bodyPr vert="horz" wrap="square" lIns="91440" tIns="45720" rIns="91440" bIns="45720" anchor="t" anchorCtr="0" compatLnSpc="1">
            <a:spAutoFit/>
          </a:bodyPr>
          <a:lstStyle/>
          <a:p>
            <a:pPr marL="237177" marR="0" lvl="0" indent="-237177" algn="l" defTabSz="379476" rtl="0" fontAlgn="auto" hangingPunct="1">
              <a:lnSpc>
                <a:spcPct val="10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endParaRPr lang="en-GB" sz="2500" b="1" i="0" u="none" strike="noStrike" kern="1200" cap="none" spc="0" baseline="0">
              <a:solidFill>
                <a:srgbClr val="C87D0E"/>
              </a:solidFill>
              <a:uFillTx/>
              <a:latin typeface="Times New Roman" pitchFamily="18"/>
              <a:cs typeface="Times New Roman" pitchFamily="18"/>
            </a:endParaRPr>
          </a:p>
          <a:p>
            <a:pPr marL="237177" marR="0" lvl="0" indent="-237177" algn="l" defTabSz="379476" rtl="0" fontAlgn="auto" hangingPunct="1">
              <a:lnSpc>
                <a:spcPct val="10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GB" sz="2500" b="1" i="0" u="none" strike="noStrike" kern="1200" cap="none" spc="0" baseline="0">
                <a:solidFill>
                  <a:srgbClr val="C87D0E"/>
                </a:solidFill>
                <a:uFillTx/>
                <a:latin typeface="Times New Roman" pitchFamily="18"/>
                <a:cs typeface="Times New Roman" pitchFamily="18"/>
              </a:rPr>
              <a:t>The analysis of the dataset reveals several interesting insights about the factors that impact a country's GDP. One of the key factors is health expenditure per capita, which shows a strong positive correlation with GDP per capita. This suggests that investing in healthcare can have a positive impact on a country's economy.</a:t>
            </a:r>
          </a:p>
          <a:p>
            <a:pPr marL="0" marR="0" lvl="0" indent="0" algn="l"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endParaRPr lang="en-GB" sz="2500" b="0" i="0" u="none" strike="noStrike" kern="1200" cap="none" spc="0" baseline="0">
              <a:solidFill>
                <a:srgbClr val="000000"/>
              </a:solidFill>
              <a:uFillTx/>
              <a:latin typeface="Calibri Light"/>
            </a:endParaRPr>
          </a:p>
          <a:p>
            <a:pPr marL="0" marR="0" lvl="0" indent="0" algn="l"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endParaRPr lang="en-GB" sz="2500" b="0" i="0" u="none" strike="noStrike" kern="1200" cap="none" spc="0" baseline="0">
              <a:solidFill>
                <a:srgbClr val="000000"/>
              </a:solidFill>
              <a:uFillTx/>
              <a:latin typeface="Calibri Light"/>
            </a:endParaRPr>
          </a:p>
          <a:p>
            <a:pPr marL="237177" marR="0" lvl="0" indent="-237177" algn="l" defTabSz="379476" rtl="0" fontAlgn="auto" hangingPunct="1">
              <a:lnSpc>
                <a:spcPct val="10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GB" sz="2500" b="1" i="0" u="none" strike="noStrike" kern="1200" cap="none" spc="0" baseline="0">
                <a:solidFill>
                  <a:srgbClr val="C87D0E"/>
                </a:solidFill>
                <a:uFillTx/>
                <a:latin typeface="Times New Roman" pitchFamily="18"/>
                <a:cs typeface="Times New Roman" pitchFamily="18"/>
              </a:rPr>
              <a:t>On the other hand, lending interest shows a weak negative correlation with GDP per capita. This suggests that high lending interest rates may hinder economic growth and development.</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name="Slide32">
    <p:bg>
      <p:bgPr>
        <a:solidFill>
          <a:srgbClr val="FFFFFF"/>
        </a:solidFill>
        <a:effectLst/>
      </p:bgPr>
    </p:bg>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03F44E3-B527-4749-09A4-80FEA74EB3F1}"/>
              </a:ext>
            </a:extLst>
          </p:cNvPr>
          <p:cNvSpPr>
            <a:spLocks noMove="1" noResize="1"/>
          </p:cNvSpPr>
          <p:nvPr/>
        </p:nvSpPr>
        <p:spPr>
          <a:xfrm>
            <a:off x="0" y="0"/>
            <a:ext cx="12191996" cy="6858000"/>
          </a:xfrm>
          <a:prstGeom prst="rect">
            <a:avLst/>
          </a:prstGeom>
          <a:solidFill>
            <a:srgbClr val="F0A22E"/>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Rectangle 15">
            <a:extLst>
              <a:ext uri="{FF2B5EF4-FFF2-40B4-BE49-F238E27FC236}">
                <a16:creationId xmlns:a16="http://schemas.microsoft.com/office/drawing/2014/main" id="{7DD70989-6DB0-D4F6-3674-628CF85EAF93}"/>
              </a:ext>
            </a:extLst>
          </p:cNvPr>
          <p:cNvSpPr>
            <a:spLocks noMove="1" noResize="1"/>
          </p:cNvSpPr>
          <p:nvPr/>
        </p:nvSpPr>
        <p:spPr>
          <a:xfrm>
            <a:off x="477015" y="480060"/>
            <a:ext cx="11237976" cy="589788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Slide Number Placeholder 1">
            <a:extLst>
              <a:ext uri="{FF2B5EF4-FFF2-40B4-BE49-F238E27FC236}">
                <a16:creationId xmlns:a16="http://schemas.microsoft.com/office/drawing/2014/main" id="{E5CCBE41-4EEF-1916-7A03-09D134631B99}"/>
              </a:ext>
            </a:extLst>
          </p:cNvPr>
          <p:cNvSpPr txBox="1"/>
          <p:nvPr/>
        </p:nvSpPr>
        <p:spPr>
          <a:xfrm>
            <a:off x="8508208" y="4901458"/>
            <a:ext cx="2428682" cy="1159559"/>
          </a:xfrm>
          <a:prstGeom prst="rect">
            <a:avLst/>
          </a:prstGeom>
          <a:noFill/>
          <a:ln cap="flat">
            <a:noFill/>
          </a:ln>
        </p:spPr>
        <p:txBody>
          <a:bodyPr vert="horz" wrap="square" lIns="91440" tIns="45720" rIns="91440" bIns="45720" anchor="b" anchorCtr="0" compatLnSpc="1">
            <a:noAutofit/>
          </a:bodyPr>
          <a:lstStyle/>
          <a:p>
            <a:pPr marL="0" marR="0" lvl="0" indent="0" algn="r"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9A8DDA83-7489-4D5C-B063-05974F6EC492}" type="slidenum">
              <a:t>4</a:t>
            </a:fld>
            <a:endParaRPr lang="en-US" sz="10300" b="0" i="0" u="none" strike="noStrike" kern="1200" cap="none" spc="0" baseline="0">
              <a:solidFill>
                <a:srgbClr val="F0A22E"/>
              </a:solidFill>
              <a:uFillTx/>
              <a:latin typeface="Calibri Light"/>
            </a:endParaRPr>
          </a:p>
        </p:txBody>
      </p:sp>
      <p:sp>
        <p:nvSpPr>
          <p:cNvPr id="5" name="TextBox 8">
            <a:extLst>
              <a:ext uri="{FF2B5EF4-FFF2-40B4-BE49-F238E27FC236}">
                <a16:creationId xmlns:a16="http://schemas.microsoft.com/office/drawing/2014/main" id="{1F2F954C-F593-977E-4390-78AB63726303}"/>
              </a:ext>
            </a:extLst>
          </p:cNvPr>
          <p:cNvSpPr txBox="1"/>
          <p:nvPr/>
        </p:nvSpPr>
        <p:spPr>
          <a:xfrm>
            <a:off x="477015" y="1725957"/>
            <a:ext cx="11105388" cy="2400656"/>
          </a:xfrm>
          <a:prstGeom prst="rect">
            <a:avLst/>
          </a:prstGeom>
          <a:noFill/>
          <a:ln cap="flat">
            <a:noFill/>
          </a:ln>
        </p:spPr>
        <p:txBody>
          <a:bodyPr vert="horz" wrap="square" lIns="91440" tIns="45720" rIns="91440" bIns="45720" anchor="t" anchorCtr="0" compatLnSpc="1">
            <a:spAutoFit/>
          </a:bodyPr>
          <a:lstStyle/>
          <a:p>
            <a:pPr marL="237177" marR="0" lvl="0" indent="-237177" algn="l" defTabSz="379476" rtl="0" fontAlgn="auto" hangingPunct="1">
              <a:lnSpc>
                <a:spcPct val="100000"/>
              </a:lnSpc>
              <a:spcBef>
                <a:spcPts val="0"/>
              </a:spcBef>
              <a:spcAft>
                <a:spcPts val="600"/>
              </a:spcAft>
              <a:buSzPct val="100000"/>
              <a:buFont typeface="Arial" pitchFamily="34"/>
              <a:buChar char="•"/>
              <a:tabLst/>
              <a:defRPr sz="1800" b="0" i="0" u="none" strike="noStrike" kern="0" cap="none" spc="0" baseline="0">
                <a:solidFill>
                  <a:srgbClr val="000000"/>
                </a:solidFill>
                <a:uFillTx/>
              </a:defRPr>
            </a:pPr>
            <a:r>
              <a:rPr lang="en-GB" sz="2500" b="1" i="0" u="none" strike="noStrike" kern="1200" cap="none" spc="0" baseline="0">
                <a:solidFill>
                  <a:srgbClr val="91581F"/>
                </a:solidFill>
                <a:uFillTx/>
                <a:latin typeface="Times New Roman" pitchFamily="18"/>
                <a:cs typeface="Times New Roman" pitchFamily="18"/>
              </a:rPr>
              <a:t>Based on these findings, it is recommended that focus on investing in healthcare and promoting sustainable energy consumption to support economic growth. Additionally, there may be opportunities to further develop the tourism industry to drive GDP growth. Finally, policymakers may want to consider implementing policies to reduce lending interest rates in order to encourage investment and support economic growth.</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name="Slide33">
    <p:bg>
      <p:bgPr>
        <a:solidFill>
          <a:srgbClr val="FFFFFF"/>
        </a:solidFill>
        <a:effectLst/>
      </p:bgPr>
    </p:bg>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8C8483CF-1A1E-8D63-8526-3ED49EBD953D}"/>
              </a:ext>
            </a:extLst>
          </p:cNvPr>
          <p:cNvSpPr>
            <a:spLocks noMove="1" noResize="1"/>
          </p:cNvSpPr>
          <p:nvPr/>
        </p:nvSpPr>
        <p:spPr>
          <a:xfrm>
            <a:off x="0" y="0"/>
            <a:ext cx="12191996" cy="6858000"/>
          </a:xfrm>
          <a:prstGeom prst="rect">
            <a:avLst/>
          </a:prstGeom>
          <a:solidFill>
            <a:srgbClr val="F0A22E"/>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3" name="Rectangle 15">
            <a:extLst>
              <a:ext uri="{FF2B5EF4-FFF2-40B4-BE49-F238E27FC236}">
                <a16:creationId xmlns:a16="http://schemas.microsoft.com/office/drawing/2014/main" id="{07530A85-EEC4-2D54-3B26-E56924D5BBE5}"/>
              </a:ext>
            </a:extLst>
          </p:cNvPr>
          <p:cNvSpPr>
            <a:spLocks noMove="1" noResize="1"/>
          </p:cNvSpPr>
          <p:nvPr/>
        </p:nvSpPr>
        <p:spPr>
          <a:xfrm>
            <a:off x="477015" y="480060"/>
            <a:ext cx="11237976" cy="589788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Light"/>
            </a:endParaRPr>
          </a:p>
        </p:txBody>
      </p:sp>
      <p:sp>
        <p:nvSpPr>
          <p:cNvPr id="4" name="Slide Number Placeholder 1">
            <a:extLst>
              <a:ext uri="{FF2B5EF4-FFF2-40B4-BE49-F238E27FC236}">
                <a16:creationId xmlns:a16="http://schemas.microsoft.com/office/drawing/2014/main" id="{4ABB866C-CC66-79FD-B72B-7F608B192424}"/>
              </a:ext>
            </a:extLst>
          </p:cNvPr>
          <p:cNvSpPr txBox="1"/>
          <p:nvPr/>
        </p:nvSpPr>
        <p:spPr>
          <a:xfrm>
            <a:off x="8508208" y="4901458"/>
            <a:ext cx="2428682" cy="1159559"/>
          </a:xfrm>
          <a:prstGeom prst="rect">
            <a:avLst/>
          </a:prstGeom>
          <a:noFill/>
          <a:ln cap="flat">
            <a:noFill/>
          </a:ln>
        </p:spPr>
        <p:txBody>
          <a:bodyPr vert="horz" wrap="square" lIns="91440" tIns="45720" rIns="91440" bIns="45720" anchor="b" anchorCtr="0" compatLnSpc="1">
            <a:noAutofit/>
          </a:bodyPr>
          <a:lstStyle/>
          <a:p>
            <a:pPr marL="0" marR="0" lvl="0" indent="0" algn="r" defTabSz="379476" rtl="0" fontAlgn="auto" hangingPunct="1">
              <a:lnSpc>
                <a:spcPct val="100000"/>
              </a:lnSpc>
              <a:spcBef>
                <a:spcPts val="0"/>
              </a:spcBef>
              <a:spcAft>
                <a:spcPts val="600"/>
              </a:spcAft>
              <a:buNone/>
              <a:tabLst/>
              <a:defRPr sz="1800" b="0" i="0" u="none" strike="noStrike" kern="0" cap="none" spc="0" baseline="0">
                <a:solidFill>
                  <a:srgbClr val="000000"/>
                </a:solidFill>
                <a:uFillTx/>
              </a:defRPr>
            </a:pPr>
            <a:fld id="{73CE19BD-D736-49F7-A6A0-E9E4E7D73059}" type="slidenum">
              <a:t>5</a:t>
            </a:fld>
            <a:endParaRPr lang="en-US" sz="10300" b="0" i="0" u="none" strike="noStrike" kern="1200" cap="none" spc="0" baseline="0">
              <a:solidFill>
                <a:srgbClr val="F0A22E"/>
              </a:solidFill>
              <a:uFillTx/>
              <a:latin typeface="Calibri Light"/>
            </a:endParaRPr>
          </a:p>
        </p:txBody>
      </p:sp>
      <p:pic>
        <p:nvPicPr>
          <p:cNvPr id="5" name="Picture 2">
            <a:extLst>
              <a:ext uri="{FF2B5EF4-FFF2-40B4-BE49-F238E27FC236}">
                <a16:creationId xmlns:a16="http://schemas.microsoft.com/office/drawing/2014/main" id="{463EBB2D-E224-B348-FB17-ECD2355856D0}"/>
              </a:ext>
            </a:extLst>
          </p:cNvPr>
          <p:cNvPicPr>
            <a:picLocks noChangeAspect="1"/>
          </p:cNvPicPr>
          <p:nvPr/>
        </p:nvPicPr>
        <p:blipFill>
          <a:blip r:embed="rId2"/>
          <a:srcRect/>
          <a:stretch>
            <a:fillRect/>
          </a:stretch>
        </p:blipFill>
        <p:spPr>
          <a:xfrm>
            <a:off x="467066" y="1637068"/>
            <a:ext cx="5388047" cy="4740871"/>
          </a:xfrm>
          <a:prstGeom prst="rect">
            <a:avLst/>
          </a:prstGeom>
          <a:noFill/>
          <a:ln cap="flat">
            <a:noFill/>
          </a:ln>
        </p:spPr>
      </p:pic>
      <p:pic>
        <p:nvPicPr>
          <p:cNvPr id="6" name="Picture 4">
            <a:extLst>
              <a:ext uri="{FF2B5EF4-FFF2-40B4-BE49-F238E27FC236}">
                <a16:creationId xmlns:a16="http://schemas.microsoft.com/office/drawing/2014/main" id="{5B63A4B7-2920-CD8D-5D98-CABDFECC6F82}"/>
              </a:ext>
            </a:extLst>
          </p:cNvPr>
          <p:cNvPicPr>
            <a:picLocks noChangeAspect="1"/>
          </p:cNvPicPr>
          <p:nvPr/>
        </p:nvPicPr>
        <p:blipFill>
          <a:blip r:embed="rId3"/>
          <a:srcRect/>
          <a:stretch>
            <a:fillRect/>
          </a:stretch>
        </p:blipFill>
        <p:spPr>
          <a:xfrm>
            <a:off x="5855113" y="1637068"/>
            <a:ext cx="5859877" cy="4740871"/>
          </a:xfrm>
          <a:prstGeom prst="rect">
            <a:avLst/>
          </a:prstGeom>
          <a:noFill/>
          <a:ln cap="flat">
            <a:noFill/>
          </a:ln>
        </p:spPr>
      </p:pic>
      <p:sp>
        <p:nvSpPr>
          <p:cNvPr id="7" name="TextBox 2">
            <a:extLst>
              <a:ext uri="{FF2B5EF4-FFF2-40B4-BE49-F238E27FC236}">
                <a16:creationId xmlns:a16="http://schemas.microsoft.com/office/drawing/2014/main" id="{E8F12973-A4C3-D886-5C4B-B12FC6371952}"/>
              </a:ext>
            </a:extLst>
          </p:cNvPr>
          <p:cNvSpPr txBox="1"/>
          <p:nvPr/>
        </p:nvSpPr>
        <p:spPr>
          <a:xfrm>
            <a:off x="689073" y="914125"/>
            <a:ext cx="4713082" cy="923333"/>
          </a:xfrm>
          <a:prstGeom prst="rect">
            <a:avLst/>
          </a:prstGeom>
          <a:noFill/>
          <a:ln cap="flat">
            <a:noFill/>
          </a:ln>
        </p:spPr>
        <p:txBody>
          <a:bodyPr vert="horz" wrap="square" lIns="91440" tIns="45720" rIns="91440" bIns="45720" anchor="t" anchorCtr="0" compatLnSpc="1">
            <a:spAutoFit/>
          </a:bodyPr>
          <a:lstStyle/>
          <a:p>
            <a:pPr marL="285750" marR="0" lvl="0" indent="-28575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1" i="0" u="none" strike="noStrike" kern="1200" cap="none" spc="0" baseline="0">
                <a:solidFill>
                  <a:srgbClr val="91581F"/>
                </a:solidFill>
                <a:uFillTx/>
                <a:latin typeface="Times New Roman" pitchFamily="18"/>
                <a:cs typeface="Times New Roman" pitchFamily="18"/>
              </a:rPr>
              <a:t>Positive Correlation between Health Expenditure per Capita and GDP per Capita</a:t>
            </a:r>
            <a:endParaRPr lang="en-IN" sz="1800" b="1" i="0" u="none" strike="noStrike" kern="1200" cap="none" spc="0" baseline="0">
              <a:solidFill>
                <a:srgbClr val="91581F"/>
              </a:solidFill>
              <a:uFillTx/>
              <a:latin typeface="Times New Roman" pitchFamily="18"/>
              <a:cs typeface="Times New Roman" pitchFamily="18"/>
            </a:endParaRPr>
          </a:p>
        </p:txBody>
      </p:sp>
      <p:sp>
        <p:nvSpPr>
          <p:cNvPr id="8" name="TextBox 3">
            <a:extLst>
              <a:ext uri="{FF2B5EF4-FFF2-40B4-BE49-F238E27FC236}">
                <a16:creationId xmlns:a16="http://schemas.microsoft.com/office/drawing/2014/main" id="{99F2F889-FEFB-09D5-AAF9-3EBE829C0F48}"/>
              </a:ext>
            </a:extLst>
          </p:cNvPr>
          <p:cNvSpPr txBox="1"/>
          <p:nvPr/>
        </p:nvSpPr>
        <p:spPr>
          <a:xfrm>
            <a:off x="6096003" y="914125"/>
            <a:ext cx="4840888" cy="646334"/>
          </a:xfrm>
          <a:prstGeom prst="rect">
            <a:avLst/>
          </a:prstGeom>
          <a:noFill/>
          <a:ln cap="flat">
            <a:noFill/>
          </a:ln>
        </p:spPr>
        <p:txBody>
          <a:bodyPr vert="horz" wrap="square" lIns="91440" tIns="45720" rIns="91440" bIns="45720" anchor="t" anchorCtr="0" compatLnSpc="1">
            <a:spAutoFit/>
          </a:bodyPr>
          <a:lstStyle/>
          <a:p>
            <a:pPr marL="285750" marR="0" lvl="0" indent="-285750" algn="l" defTabSz="4572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1" i="0" u="none" strike="noStrike" kern="1200" cap="none" spc="0" baseline="0">
                <a:solidFill>
                  <a:srgbClr val="91581F"/>
                </a:solidFill>
                <a:uFillTx/>
                <a:latin typeface="Times New Roman" pitchFamily="18"/>
                <a:cs typeface="Times New Roman" pitchFamily="18"/>
              </a:rPr>
              <a:t>Negative Correlation between GDP and Lending Interest</a:t>
            </a:r>
            <a:endParaRPr lang="en-IN" sz="1800" b="1" i="0" u="none" strike="noStrike" kern="1200" cap="none" spc="0" baseline="0">
              <a:solidFill>
                <a:srgbClr val="91581F"/>
              </a:solidFill>
              <a:uFillTx/>
              <a:latin typeface="Times New Roman" pitchFamily="18"/>
              <a:cs typeface="Times New Roman" pitchFamily="18"/>
            </a:endParaRPr>
          </a:p>
        </p:txBody>
      </p:sp>
    </p:spTree>
  </p:cSld>
  <p:clrMapOvr>
    <a:masterClrMapping/>
  </p:clrMapOvr>
  <p:transition spd="med">
    <p:fade/>
  </p:transition>
</p:sld>
</file>

<file path=ppt/theme/theme1.xml><?xml version="1.0" encoding="utf-8"?>
<a:theme xmlns:a="http://schemas.openxmlformats.org/drawingml/2006/main" name="Metropolit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TM03457491%5b%5bfn=Metropolitan%5d%5d</Template>
  <TotalTime>59</TotalTime>
  <Words>307</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ArialMT</vt:lpstr>
      <vt:lpstr>Calibri</vt:lpstr>
      <vt:lpstr>Calibri Light</vt:lpstr>
      <vt:lpstr>Söhne</vt:lpstr>
      <vt:lpstr>Times New Roman</vt:lpstr>
      <vt:lpstr>Trade Gothic LT Pro</vt:lpstr>
      <vt:lpstr>Metropolitan</vt:lpstr>
      <vt:lpstr>  Exploring Factors that affect a country's GDP.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Factors that affect a country's GDP.</dc:title>
  <dc:creator>Devish Kumar</dc:creator>
  <cp:lastModifiedBy>Devish Kumar</cp:lastModifiedBy>
  <cp:revision>1</cp:revision>
  <dcterms:created xsi:type="dcterms:W3CDTF">2023-04-11T12:56:05Z</dcterms:created>
  <dcterms:modified xsi:type="dcterms:W3CDTF">2024-02-20T16:04:34Z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