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3A6F1-900D-4EF4-9853-586CA388E6B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D7753-FBFC-4D2E-9338-BAA716E3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4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Done By Dilip Singh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D7753-FBFC-4D2E-9338-BAA716E3C76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5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2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4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93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0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35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02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5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3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3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1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BB88-DD3E-441D-B736-D2A9A3F4748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D5BCCF-2E9E-4860-BC4A-F3422995F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74F0-EB79-4EC6-92E4-B8454E1E5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64" y="391886"/>
            <a:ext cx="7731104" cy="4665305"/>
          </a:xfrm>
        </p:spPr>
        <p:txBody>
          <a:bodyPr>
            <a:normAutofit/>
          </a:bodyPr>
          <a:lstStyle/>
          <a:p>
            <a:r>
              <a:rPr lang="en-US" b="1" dirty="0"/>
              <a:t>Covid-19 Food Survey</a:t>
            </a:r>
            <a:br>
              <a:rPr lang="en-US" dirty="0"/>
            </a:br>
            <a:r>
              <a:rPr lang="en-US" sz="4000" b="1" dirty="0"/>
              <a:t>Agenda</a:t>
            </a:r>
            <a:br>
              <a:rPr lang="en-US" dirty="0"/>
            </a:br>
            <a:r>
              <a:rPr lang="en-US" sz="2000" dirty="0"/>
              <a:t>.Introduction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.Problem Statement and Data Source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.Objective and Methodology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.Solution Description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.Impact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A9D20-06A6-47B8-8620-1381EFAA5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416" y="5281127"/>
            <a:ext cx="6600451" cy="1334276"/>
          </a:xfrm>
        </p:spPr>
        <p:txBody>
          <a:bodyPr>
            <a:normAutofit/>
          </a:bodyPr>
          <a:lstStyle/>
          <a:p>
            <a:r>
              <a:rPr lang="en-US" dirty="0"/>
              <a:t>15 Question include in my survey and analyze the response of survey separately and corelate with other question also.</a:t>
            </a:r>
          </a:p>
          <a:p>
            <a:r>
              <a:rPr lang="en-IN" dirty="0"/>
              <a:t>100 Survey response collection in my survey report</a:t>
            </a:r>
          </a:p>
        </p:txBody>
      </p:sp>
    </p:spTree>
    <p:extLst>
      <p:ext uri="{BB962C8B-B14F-4D97-AF65-F5344CB8AC3E}">
        <p14:creationId xmlns:p14="http://schemas.microsoft.com/office/powerpoint/2010/main" val="101715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E962-3537-4F91-BE6C-006371D4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550507"/>
            <a:ext cx="6600451" cy="4226876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This survey is basically related with India. Basically survey about food and drink to recognize in what region people most preferable food and drink stuffs during covid-19.</a:t>
            </a:r>
            <a:br>
              <a:rPr lang="en-US" sz="2000" dirty="0"/>
            </a:br>
            <a:r>
              <a:rPr lang="en-US" sz="2000" dirty="0"/>
              <a:t>So we can optimize the sale in particular region by maintaining the demand supply ration balance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1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C0E5-F5C6-4287-BD26-9B706014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585" y="624110"/>
            <a:ext cx="7106816" cy="1280890"/>
          </a:xfrm>
        </p:spPr>
        <p:txBody>
          <a:bodyPr/>
          <a:lstStyle/>
          <a:p>
            <a:r>
              <a:rPr lang="en-US" dirty="0"/>
              <a:t>Problem Statement and 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79FE-01EB-45AA-AA4D-A83491D7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551" y="2133600"/>
            <a:ext cx="6994849" cy="3777622"/>
          </a:xfrm>
        </p:spPr>
        <p:txBody>
          <a:bodyPr/>
          <a:lstStyle/>
          <a:p>
            <a:r>
              <a:rPr lang="en-US" dirty="0"/>
              <a:t>Understanding the trends and pattern of covid-19 affected region demand of Food, Vegetable, drink stuffs.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in sales as well as profit by maintain that item.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stock ratio as per the trend and scape from shortage of supply at the pick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the best goods for sales and investment in that higher.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03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710A-6CF3-489F-8656-C265242F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O</a:t>
            </a:r>
            <a:r>
              <a:rPr lang="en-IN" dirty="0" err="1">
                <a:latin typeface="Arial" panose="020B0604020202020204" pitchFamily="34" charset="0"/>
              </a:rPr>
              <a:t>bjective</a:t>
            </a:r>
            <a:r>
              <a:rPr lang="en-IN" dirty="0">
                <a:latin typeface="Arial" panose="020B0604020202020204" pitchFamily="34" charset="0"/>
              </a:rPr>
              <a:t> &amp;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5B1A-ECCD-4DB9-ABE0-82B216BF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business by maintaining the most demandable goods, and earn higher margin without loosing customers by increasing the turnover.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impact for customer and maintain loyalty to retain the customer for long period.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Optimize the risk and return ratio by proper analysis and verified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9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FEEA-81F8-47BE-BB99-D659FD7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7" y="624110"/>
            <a:ext cx="6770914" cy="1280890"/>
          </a:xfrm>
        </p:spPr>
        <p:txBody>
          <a:bodyPr/>
          <a:lstStyle/>
          <a:p>
            <a:r>
              <a:rPr lang="en-US" dirty="0"/>
              <a:t>Solution (which can improve business ROR)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E51A-0CAA-4B81-B748-97384C14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7" y="2133600"/>
            <a:ext cx="6770913" cy="3777622"/>
          </a:xfrm>
        </p:spPr>
        <p:txBody>
          <a:bodyPr/>
          <a:lstStyle/>
          <a:p>
            <a:r>
              <a:rPr lang="en-US" dirty="0"/>
              <a:t>Open Online services is a good option to increase the return by follow the government norm.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Customer are feel more safer in placing order online for their requirement.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Sale the necessary item to their location from warehouse without moving the goods to shop.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Cost will decrease and return will increase by this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6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E1BC-968D-44AB-9E73-CAFD41BD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214604"/>
            <a:ext cx="6589199" cy="802433"/>
          </a:xfrm>
        </p:spPr>
        <p:txBody>
          <a:bodyPr/>
          <a:lstStyle/>
          <a:p>
            <a:r>
              <a:rPr lang="en-US" dirty="0"/>
              <a:t>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FB6B-D9B1-4B05-A225-861DC626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839755"/>
            <a:ext cx="6591985" cy="56450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in demand of immunity booster food and decrease in sale of junk and fast foods.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in drink Chadha</a:t>
            </a:r>
            <a:r>
              <a:rPr lang="en-US"/>
              <a:t>, Kawa </a:t>
            </a:r>
            <a:r>
              <a:rPr lang="en-US" dirty="0"/>
              <a:t>and Masala Tea, Green Tea.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in Ayurveda food product during covid-19.</a:t>
            </a:r>
          </a:p>
          <a:p>
            <a:endParaRPr lang="en-US" dirty="0"/>
          </a:p>
          <a:p>
            <a:r>
              <a:rPr lang="en-US" dirty="0"/>
              <a:t>Increase in online Food supply during covid-19.</a:t>
            </a:r>
          </a:p>
          <a:p>
            <a:endParaRPr lang="en-US" dirty="0"/>
          </a:p>
          <a:p>
            <a:r>
              <a:rPr lang="en-US" dirty="0"/>
              <a:t>Increase in cost due to clean and safety priority but it doesn’t impact on business. Customer are happily pay that cost for their safety.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Thank You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For Your Attention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Dilip Singh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8477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381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Covid-19 Food Survey Agenda .Introduction  .Problem Statement and Data Source  .Objective and Methodology  .Solution Description  .Impact</vt:lpstr>
      <vt:lpstr>Introduction  This survey is basically related with India. Basically survey about food and drink to recognize in what region people most preferable food and drink stuffs during covid-19. So we can optimize the sale in particular region by maintaining the demand supply ration balance</vt:lpstr>
      <vt:lpstr>Problem Statement and Data Source</vt:lpstr>
      <vt:lpstr>Objective &amp; Methodology</vt:lpstr>
      <vt:lpstr>Solution (which can improve business ROR)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Food Survey</dc:title>
  <dc:creator>DILIP SINGH</dc:creator>
  <cp:lastModifiedBy>DILIP SINGH</cp:lastModifiedBy>
  <cp:revision>12</cp:revision>
  <dcterms:created xsi:type="dcterms:W3CDTF">2021-07-25T16:44:49Z</dcterms:created>
  <dcterms:modified xsi:type="dcterms:W3CDTF">2021-07-26T02:15:31Z</dcterms:modified>
</cp:coreProperties>
</file>