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2" r:id="rId10"/>
    <p:sldId id="271" r:id="rId11"/>
    <p:sldId id="273" r:id="rId12"/>
    <p:sldId id="274" r:id="rId13"/>
    <p:sldId id="263" r:id="rId14"/>
    <p:sldId id="264" r:id="rId15"/>
    <p:sldId id="265" r:id="rId16"/>
    <p:sldId id="275" r:id="rId17"/>
    <p:sldId id="2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C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57A63-CE24-462E-A2CD-F84381421F1D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9994-01EE-477A-BCEF-24626389D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6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9994-01EE-477A-BCEF-24626389D8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2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85B5-D769-4E27-BC4E-C247AF19B6EF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174A-91D0-4096-9816-BB65378808F4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B5CD-8C3E-434B-A686-B5BB9068914C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6A4-8862-44C6-8341-4B770DE21509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3678-F6B7-4D2C-8712-966DFD3F1FEE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B96-A70F-4FE3-9BFA-0CFB8C662150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8D5-501D-4B22-9B50-BFC3836C4E84}" type="datetime1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8F5-5DCD-404C-B973-CD7AF91CBE7D}" type="datetime1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5CCD-5189-4DB7-BED7-77003F080767}" type="datetime1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3B52-ABC1-4F83-A64A-38DF96BFA52E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CB8-3FD5-4ABC-8139-0F3B8421FA1E}" type="datetime1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ABD6ED-24AF-45E0-AB09-AE1755CBFC9F}" type="datetime1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96F121-547C-4642-9969-C2F2367A70D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arhan\Downloads\DTU,_Delhi_official_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388"/>
            <a:ext cx="1296144" cy="10692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752688" y="320338"/>
            <a:ext cx="6059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Algerian" pitchFamily="82" charset="0"/>
              </a:rPr>
              <a:t>DELHI TECHNOLOGICAL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540" y="1347614"/>
            <a:ext cx="372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ndalus" pitchFamily="18" charset="-78"/>
                <a:cs typeface="Andalus" pitchFamily="18" charset="-78"/>
              </a:rPr>
              <a:t>DATA STRUCTURES (DS-201)</a:t>
            </a:r>
          </a:p>
          <a:p>
            <a:pPr algn="ctr"/>
            <a:r>
              <a:rPr lang="en-US" sz="2400" b="1" dirty="0">
                <a:latin typeface="Andalus" pitchFamily="18" charset="-78"/>
                <a:cs typeface="Andalus" pitchFamily="18" charset="-78"/>
              </a:rPr>
              <a:t>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2946888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ook Antiqua" pitchFamily="18" charset="0"/>
                <a:cs typeface="Andalus" pitchFamily="18" charset="-78"/>
              </a:rPr>
              <a:t>QUIZ GAME</a:t>
            </a:r>
            <a:endParaRPr lang="en-IN" sz="2400" dirty="0">
              <a:solidFill>
                <a:srgbClr val="002060"/>
              </a:solidFill>
              <a:latin typeface="Book Antiqua" pitchFamily="18" charset="0"/>
              <a:cs typeface="Andalus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540" y="380749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u="sng" dirty="0">
                <a:latin typeface="Book Antiqua" panose="02040602050305030304" pitchFamily="18" charset="0"/>
                <a:cs typeface="Arabic Typesetting" pitchFamily="66" charset="-78"/>
              </a:rPr>
              <a:t>Prepared By:</a:t>
            </a:r>
            <a:endParaRPr lang="en-IN" sz="1600" dirty="0">
              <a:latin typeface="Book Antiqua" panose="02040602050305030304" pitchFamily="18" charset="0"/>
              <a:cs typeface="Arabic Typesetting" pitchFamily="66" charset="-78"/>
            </a:endParaRPr>
          </a:p>
          <a:p>
            <a:r>
              <a:rPr lang="en-IN" sz="1600" b="1" dirty="0">
                <a:latin typeface="Book Antiqua" panose="02040602050305030304" pitchFamily="18" charset="0"/>
                <a:cs typeface="Arabic Typesetting" pitchFamily="66" charset="-78"/>
              </a:rPr>
              <a:t>Divyanshu Singh (2K19/SE/040)</a:t>
            </a:r>
          </a:p>
          <a:p>
            <a:r>
              <a:rPr lang="en-IN" sz="1600" b="1" dirty="0">
                <a:latin typeface="Book Antiqua" panose="02040602050305030304" pitchFamily="18" charset="0"/>
                <a:cs typeface="Arabic Typesetting" pitchFamily="66" charset="-78"/>
              </a:rPr>
              <a:t>Farhan Raja (2K19/SE/041)</a:t>
            </a:r>
            <a:endParaRPr lang="en-IN" sz="1600" dirty="0">
              <a:latin typeface="Book Antiqua" panose="02040602050305030304" pitchFamily="18" charset="0"/>
              <a:cs typeface="Arabic Typesetting" pitchFamily="66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96F121-547C-4642-9969-C2F2367A70D7}" type="slidenum">
              <a:rPr lang="en-IN" smtClean="0"/>
              <a:t>1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BCB62-133F-44B1-9C5E-D46B5863D23B}"/>
              </a:ext>
            </a:extLst>
          </p:cNvPr>
          <p:cNvSpPr/>
          <p:nvPr/>
        </p:nvSpPr>
        <p:spPr>
          <a:xfrm>
            <a:off x="4411066" y="38439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sz="1600" u="sng" dirty="0">
                <a:latin typeface="Book Antiqua" panose="02040602050305030304" pitchFamily="18" charset="0"/>
                <a:cs typeface="Arabic Typesetting" pitchFamily="66" charset="-78"/>
              </a:rPr>
              <a:t>Submitted To:</a:t>
            </a:r>
            <a:endParaRPr lang="en-IN" sz="1600" dirty="0">
              <a:latin typeface="Book Antiqua" panose="02040602050305030304" pitchFamily="18" charset="0"/>
              <a:cs typeface="Arabic Typesetting" pitchFamily="66" charset="-78"/>
            </a:endParaRPr>
          </a:p>
          <a:p>
            <a:pPr algn="r"/>
            <a:r>
              <a:rPr lang="en-IN" sz="1600" dirty="0">
                <a:latin typeface="Book Antiqua" panose="02040602050305030304" pitchFamily="18" charset="0"/>
                <a:cs typeface="Arabic Typesetting" pitchFamily="66" charset="-78"/>
              </a:rPr>
              <a:t>Prof. </a:t>
            </a:r>
            <a:r>
              <a:rPr lang="en-IN" sz="1600" dirty="0" err="1">
                <a:latin typeface="Book Antiqua" panose="02040602050305030304" pitchFamily="18" charset="0"/>
                <a:cs typeface="Arabic Typesetting" pitchFamily="66" charset="-78"/>
              </a:rPr>
              <a:t>Indu</a:t>
            </a:r>
            <a:r>
              <a:rPr lang="en-IN" sz="1600" dirty="0">
                <a:latin typeface="Book Antiqua" panose="02040602050305030304" pitchFamily="18" charset="0"/>
                <a:cs typeface="Arabic Typesetting" pitchFamily="66" charset="-78"/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5065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4D90F-5F65-461C-94AA-46DFA928BFEC}"/>
              </a:ext>
            </a:extLst>
          </p:cNvPr>
          <p:cNvSpPr/>
          <p:nvPr/>
        </p:nvSpPr>
        <p:spPr>
          <a:xfrm>
            <a:off x="251520" y="483518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Admin Function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F3544-9087-407E-95BC-8A67A2A82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 r="53937" b="54200"/>
          <a:stretch/>
        </p:blipFill>
        <p:spPr>
          <a:xfrm>
            <a:off x="1583668" y="1275606"/>
            <a:ext cx="5976664" cy="29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4D90F-5F65-461C-94AA-46DFA928BFEC}"/>
              </a:ext>
            </a:extLst>
          </p:cNvPr>
          <p:cNvSpPr/>
          <p:nvPr/>
        </p:nvSpPr>
        <p:spPr>
          <a:xfrm>
            <a:off x="251520" y="483518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Add Function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08341-0B46-413A-A4B6-D6ABFA94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9001" r="50000" b="31800"/>
          <a:stretch/>
        </p:blipFill>
        <p:spPr>
          <a:xfrm>
            <a:off x="1619672" y="1347614"/>
            <a:ext cx="4608512" cy="2867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63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4D90F-5F65-461C-94AA-46DFA928BFEC}"/>
              </a:ext>
            </a:extLst>
          </p:cNvPr>
          <p:cNvSpPr/>
          <p:nvPr/>
        </p:nvSpPr>
        <p:spPr>
          <a:xfrm>
            <a:off x="251520" y="483518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Add Function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94EE0-D7E2-46AD-9271-308859085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15059" r="71538" b="69482"/>
          <a:stretch/>
        </p:blipFill>
        <p:spPr>
          <a:xfrm>
            <a:off x="363769" y="1046247"/>
            <a:ext cx="3744416" cy="152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C2565-67E2-42A8-B313-8C563AD0F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7" r="41337" b="45800"/>
          <a:stretch/>
        </p:blipFill>
        <p:spPr>
          <a:xfrm>
            <a:off x="3347864" y="2355726"/>
            <a:ext cx="5669772" cy="267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96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4FAB4-67E9-436A-8561-68973FE4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21C25-EAAA-48F4-ADF1-724B34C30F0B}"/>
              </a:ext>
            </a:extLst>
          </p:cNvPr>
          <p:cNvSpPr txBox="1"/>
          <p:nvPr/>
        </p:nvSpPr>
        <p:spPr>
          <a:xfrm>
            <a:off x="3203848" y="45159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(Main Menu)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3822E-3054-4098-8040-08CD74E5FA7C}"/>
              </a:ext>
            </a:extLst>
          </p:cNvPr>
          <p:cNvSpPr/>
          <p:nvPr/>
        </p:nvSpPr>
        <p:spPr>
          <a:xfrm>
            <a:off x="539552" y="371440"/>
            <a:ext cx="1388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OUTPUTS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9D216-1D95-4444-B14E-DF8F47D8C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16732" r="56861" b="34463"/>
          <a:stretch/>
        </p:blipFill>
        <p:spPr>
          <a:xfrm>
            <a:off x="2051720" y="845123"/>
            <a:ext cx="4824536" cy="36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7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4C48A-737F-4FC3-8D7C-C8537676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18378-C0BC-4D10-92E7-96DBFC5EB6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r="62109" b="55091"/>
          <a:stretch/>
        </p:blipFill>
        <p:spPr bwMode="auto">
          <a:xfrm>
            <a:off x="1799692" y="771550"/>
            <a:ext cx="5544616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636BF-8EA9-44FD-926B-0EF22D8E155D}"/>
              </a:ext>
            </a:extLst>
          </p:cNvPr>
          <p:cNvSpPr txBox="1"/>
          <p:nvPr/>
        </p:nvSpPr>
        <p:spPr>
          <a:xfrm>
            <a:off x="3203848" y="45159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(Instructions to level-1)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1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C0870-AE21-4714-B508-21F6FA4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0AC51-355D-4C50-B982-60B331E24C9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57456" b="47055"/>
          <a:stretch/>
        </p:blipFill>
        <p:spPr bwMode="auto">
          <a:xfrm>
            <a:off x="1979712" y="915566"/>
            <a:ext cx="5400600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AD542-9EAD-4F49-BB1F-4067DD699FE2}"/>
              </a:ext>
            </a:extLst>
          </p:cNvPr>
          <p:cNvSpPr txBox="1"/>
          <p:nvPr/>
        </p:nvSpPr>
        <p:spPr>
          <a:xfrm>
            <a:off x="2555776" y="451596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(Entering Answers to level-1 questions)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1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C0870-AE21-4714-B508-21F6FA4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AD542-9EAD-4F49-BB1F-4067DD699FE2}"/>
              </a:ext>
            </a:extLst>
          </p:cNvPr>
          <p:cNvSpPr txBox="1"/>
          <p:nvPr/>
        </p:nvSpPr>
        <p:spPr>
          <a:xfrm>
            <a:off x="2555776" y="451596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(Entering Answers to level-1 questions)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81FDE-AF8E-42EF-8869-52AFDDE40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57087" b="44400"/>
          <a:stretch/>
        </p:blipFill>
        <p:spPr>
          <a:xfrm>
            <a:off x="1996118" y="897177"/>
            <a:ext cx="5367788" cy="3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9E5E4-8FFC-4C37-ADCC-DA129E7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17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710BE-85E6-4256-A88A-1E6E02C5F2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" r="60248" b="49419"/>
          <a:stretch/>
        </p:blipFill>
        <p:spPr bwMode="auto">
          <a:xfrm>
            <a:off x="2116128" y="699542"/>
            <a:ext cx="5472608" cy="3384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CD6AF-CE85-4C3A-897B-8EBFA264B2AB}"/>
              </a:ext>
            </a:extLst>
          </p:cNvPr>
          <p:cNvSpPr txBox="1"/>
          <p:nvPr/>
        </p:nvSpPr>
        <p:spPr>
          <a:xfrm>
            <a:off x="2555776" y="4515966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(Displaying total score of the user with a remark)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1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3148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Book Antiqua" pitchFamily="18" charset="0"/>
              </a:rPr>
              <a:t>ABSTRACT</a:t>
            </a:r>
            <a:endParaRPr lang="en-IN" sz="2000" b="1" u="sng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344" y="1640870"/>
            <a:ext cx="7277032" cy="2627899"/>
          </a:xfrm>
          <a:prstGeom prst="rect">
            <a:avLst/>
          </a:prstGeom>
          <a:solidFill>
            <a:srgbClr val="FEE7CE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Quiz Game project aims to provide its users with a chance to enhance their general knowledge and mental skills in a fun and exciting way. It is a menu driven game which provides its users the option to play/quit and an option to login as admin to alter questions asked in the game. It consists of 3 levels. Player starts from level 1 and progresses on scoring points accordingly. There is a ‘Bonus Level’ which follows a MCQ format made for the sole purpose of improving player’s score. Overall, it is a great way to practice and polish our concepts of Data Structures.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96F121-547C-4642-9969-C2F2367A70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2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55526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0070C0"/>
                </a:solidFill>
                <a:latin typeface="Book Antiqua" pitchFamily="18" charset="0"/>
              </a:rPr>
              <a:t>MODULES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203598"/>
            <a:ext cx="7128792" cy="2896690"/>
          </a:xfrm>
          <a:prstGeom prst="rect">
            <a:avLst/>
          </a:prstGeom>
          <a:solidFill>
            <a:srgbClr val="FEE7CE"/>
          </a:solidFill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has following main modules: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class “game” that controls the entire gameplay process.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three functions for level 1, 2, 3 of the game including the score keeping structure.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special function for the ‘Bonus Level’ of the game which takes input from a text 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Dante" panose="02020502050200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section to add or delete bonus questions.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96F121-547C-4642-9969-C2F2367A70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7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71440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0070C0"/>
                </a:solidFill>
                <a:latin typeface="Book Antiqua" pitchFamily="18" charset="0"/>
              </a:rPr>
              <a:t>Headers Files Used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96F121-547C-4642-9969-C2F2367A70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55CBBC-DDD5-4EA7-8B5C-402B7C55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32983"/>
              </p:ext>
            </p:extLst>
          </p:nvPr>
        </p:nvGraphicFramePr>
        <p:xfrm>
          <a:off x="1175503" y="1203598"/>
          <a:ext cx="6408712" cy="3088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151">
                  <a:extLst>
                    <a:ext uri="{9D8B030D-6E8A-4147-A177-3AD203B41FA5}">
                      <a16:colId xmlns:a16="http://schemas.microsoft.com/office/drawing/2014/main" val="681460502"/>
                    </a:ext>
                  </a:extLst>
                </a:gridCol>
                <a:gridCol w="4764561">
                  <a:extLst>
                    <a:ext uri="{9D8B030D-6E8A-4147-A177-3AD203B41FA5}">
                      <a16:colId xmlns:a16="http://schemas.microsoft.com/office/drawing/2014/main" val="2583745458"/>
                    </a:ext>
                  </a:extLst>
                </a:gridCol>
              </a:tblGrid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Filename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78208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IOSTREAM.H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C++ Standard Library that implements stream-based input/output capabilities.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911462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FSTREAM.H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Provides functions for file handling.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562666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CONIO.H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Helps in basic console I/O functions.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302162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WINDOWS.H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declarations for all of the functions in the Windows API.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33266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STRING.H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Contains functions with string handling capabilities.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92471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STDIO.H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Provides function with standard I/O capabilities.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59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96F121-547C-4642-9969-C2F2367A70D7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4DB22-C3F0-4944-AB00-360FE8C1AF94}"/>
              </a:ext>
            </a:extLst>
          </p:cNvPr>
          <p:cNvSpPr/>
          <p:nvPr/>
        </p:nvSpPr>
        <p:spPr>
          <a:xfrm>
            <a:off x="539552" y="471593"/>
            <a:ext cx="296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Game Class Declaration 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4C8AC-0463-42AC-A96B-E90F04786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33334" r="66537" b="52800"/>
          <a:stretch/>
        </p:blipFill>
        <p:spPr>
          <a:xfrm>
            <a:off x="1043608" y="2352821"/>
            <a:ext cx="3794912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CD05E4-5E0C-4548-B787-F7E8FFC07E4F}"/>
              </a:ext>
            </a:extLst>
          </p:cNvPr>
          <p:cNvSpPr/>
          <p:nvPr/>
        </p:nvSpPr>
        <p:spPr>
          <a:xfrm>
            <a:off x="683568" y="1280057"/>
            <a:ext cx="7776864" cy="461665"/>
          </a:xfrm>
          <a:prstGeom prst="rect">
            <a:avLst/>
          </a:prstGeom>
          <a:solidFill>
            <a:srgbClr val="FEE7C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The screenshot for the class ‘game’ which controls the entire gameplay of this game.</a:t>
            </a:r>
          </a:p>
        </p:txBody>
      </p:sp>
    </p:spTree>
    <p:extLst>
      <p:ext uri="{BB962C8B-B14F-4D97-AF65-F5344CB8AC3E}">
        <p14:creationId xmlns:p14="http://schemas.microsoft.com/office/powerpoint/2010/main" val="26077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BEBE7-4818-46DB-B022-15042CCF1144}"/>
              </a:ext>
            </a:extLst>
          </p:cNvPr>
          <p:cNvSpPr/>
          <p:nvPr/>
        </p:nvSpPr>
        <p:spPr>
          <a:xfrm>
            <a:off x="915390" y="402324"/>
            <a:ext cx="731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Reading questions from file for Bonus Round and displaying it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D373F-C507-4BA5-92EA-58A5CA26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3601" r="16138" b="10801"/>
          <a:stretch/>
        </p:blipFill>
        <p:spPr>
          <a:xfrm>
            <a:off x="853848" y="875436"/>
            <a:ext cx="7436304" cy="4056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20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BEBE7-4818-46DB-B022-15042CCF1144}"/>
              </a:ext>
            </a:extLst>
          </p:cNvPr>
          <p:cNvSpPr/>
          <p:nvPr/>
        </p:nvSpPr>
        <p:spPr>
          <a:xfrm>
            <a:off x="971600" y="411510"/>
            <a:ext cx="731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Reading questions from file for Bonus Round and displaying it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2992F-E892-4EAD-84D2-E79C0E95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37789" b="56977"/>
          <a:stretch/>
        </p:blipFill>
        <p:spPr>
          <a:xfrm>
            <a:off x="755559" y="1275606"/>
            <a:ext cx="7632882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3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BEBE7-4818-46DB-B022-15042CCF1144}"/>
              </a:ext>
            </a:extLst>
          </p:cNvPr>
          <p:cNvSpPr/>
          <p:nvPr/>
        </p:nvSpPr>
        <p:spPr>
          <a:xfrm>
            <a:off x="840180" y="411510"/>
            <a:ext cx="731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Reading questions from file for Bonus Round and displaying it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6BD1C-1003-45F5-B7F5-3915791735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r="62641" b="61473"/>
          <a:stretch/>
        </p:blipFill>
        <p:spPr bwMode="auto">
          <a:xfrm>
            <a:off x="1652474" y="1203598"/>
            <a:ext cx="5688632" cy="3240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43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989D-69B3-4526-92B9-377F754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F121-547C-4642-9969-C2F2367A70D7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4D90F-5F65-461C-94AA-46DFA928BFEC}"/>
              </a:ext>
            </a:extLst>
          </p:cNvPr>
          <p:cNvSpPr/>
          <p:nvPr/>
        </p:nvSpPr>
        <p:spPr>
          <a:xfrm>
            <a:off x="251520" y="483518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ook Antiqua" pitchFamily="18" charset="0"/>
              </a:rPr>
              <a:t>Admin Function</a:t>
            </a:r>
            <a:endParaRPr lang="en-IN" sz="2000" dirty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21763-2EA9-4AC9-8AC3-70918F79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6" y="1392051"/>
            <a:ext cx="8323070" cy="2875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77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519</TotalTime>
  <Words>415</Words>
  <Application>Microsoft Office PowerPoint</Application>
  <PresentationFormat>On-screen Show (16:9)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Andalus</vt:lpstr>
      <vt:lpstr>Arabic Typesetting</vt:lpstr>
      <vt:lpstr>Arial</vt:lpstr>
      <vt:lpstr>Book Antiqua</vt:lpstr>
      <vt:lpstr>Calibri</vt:lpstr>
      <vt:lpstr>Dante</vt:lpstr>
      <vt:lpstr>Symbol</vt:lpstr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</dc:creator>
  <cp:lastModifiedBy>Divyanshu Singh</cp:lastModifiedBy>
  <cp:revision>36</cp:revision>
  <dcterms:created xsi:type="dcterms:W3CDTF">2020-09-30T15:38:56Z</dcterms:created>
  <dcterms:modified xsi:type="dcterms:W3CDTF">2020-11-18T10:05:40Z</dcterms:modified>
</cp:coreProperties>
</file>