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87" r:id="rId2"/>
    <p:sldId id="288" r:id="rId3"/>
    <p:sldId id="290" r:id="rId4"/>
    <p:sldId id="289" r:id="rId5"/>
    <p:sldId id="295" r:id="rId6"/>
    <p:sldId id="298" r:id="rId7"/>
    <p:sldId id="304" r:id="rId8"/>
    <p:sldId id="299" r:id="rId9"/>
    <p:sldId id="261" r:id="rId10"/>
    <p:sldId id="305" r:id="rId11"/>
    <p:sldId id="268" r:id="rId12"/>
    <p:sldId id="306" r:id="rId13"/>
    <p:sldId id="307" r:id="rId14"/>
    <p:sldId id="300" r:id="rId15"/>
    <p:sldId id="301" r:id="rId16"/>
    <p:sldId id="302" r:id="rId17"/>
    <p:sldId id="303" r:id="rId18"/>
    <p:sldId id="308" r:id="rId19"/>
    <p:sldId id="309" r:id="rId20"/>
    <p:sldId id="293" r:id="rId21"/>
    <p:sldId id="294" r:id="rId22"/>
    <p:sldId id="283" r:id="rId23"/>
  </p:sldIdLst>
  <p:sldSz cx="9144000" cy="5143500" type="screen16x9"/>
  <p:notesSz cx="6858000" cy="9144000"/>
  <p:embeddedFontLst>
    <p:embeddedFont>
      <p:font typeface="Amatic SC" panose="020B0604020202020204" charset="-79"/>
      <p:regular r:id="rId25"/>
      <p:bold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426E89-21FC-4FDE-8C1F-B1E63508B4E4}">
  <a:tblStyle styleId="{71426E89-21FC-4FDE-8C1F-B1E63508B4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568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98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36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53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0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66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d3764d21_2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d3764d21_2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70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1461813dd6_21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1461813dd6_21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62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6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irements_analysis" TargetMode="External"/><Relationship Id="rId2" Type="http://schemas.openxmlformats.org/officeDocument/2006/relationships/hyperlink" Target="https://www.researchgate.net/publication/322103128_Facial_Expression_Recognition_System_using_Convolutional_Neural_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/challenges-in-representation-learning-facial-expression-recognition-challenge" TargetMode="External"/><Relationship Id="rId4" Type="http://schemas.openxmlformats.org/officeDocument/2006/relationships/hyperlink" Target="https://en.wikipedia.org/wiki/Web_applica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EMOTION RECOGNITION USING 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386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	EMENTATION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9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2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U</a:t>
            </a:r>
            <a:r>
              <a:rPr lang="en" dirty="0" smtClean="0"/>
              <a:t>se case diagram</a:t>
            </a:r>
            <a:endParaRPr dirty="0"/>
          </a:p>
        </p:txBody>
      </p:sp>
      <p:sp>
        <p:nvSpPr>
          <p:cNvPr id="1984" name="Google Shape;1984;p2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" name="Picture 16" descr="Screenshot (94).png"/>
          <p:cNvPicPr/>
          <p:nvPr/>
        </p:nvPicPr>
        <p:blipFill>
          <a:blip r:embed="rId3"/>
          <a:srcRect l="27255" t="31361" r="22225" b="25444"/>
          <a:stretch>
            <a:fillRect/>
          </a:stretch>
        </p:blipFill>
        <p:spPr>
          <a:xfrm>
            <a:off x="1936082" y="1343024"/>
            <a:ext cx="5595686" cy="3277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 descr="Screenshot (96).png"/>
          <p:cNvPicPr/>
          <p:nvPr/>
        </p:nvPicPr>
        <p:blipFill>
          <a:blip r:embed="rId2"/>
          <a:srcRect l="25427" r="17938" b="7396"/>
          <a:stretch>
            <a:fillRect/>
          </a:stretch>
        </p:blipFill>
        <p:spPr>
          <a:xfrm>
            <a:off x="1639433" y="390751"/>
            <a:ext cx="5705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 descr="Screenshot (95).png"/>
          <p:cNvPicPr/>
          <p:nvPr/>
        </p:nvPicPr>
        <p:blipFill>
          <a:blip r:embed="rId2"/>
          <a:srcRect l="25427" r="13243" b="10355"/>
          <a:stretch>
            <a:fillRect/>
          </a:stretch>
        </p:blipFill>
        <p:spPr>
          <a:xfrm>
            <a:off x="1743075" y="681037"/>
            <a:ext cx="5657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 of submit picture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 descr="Screenshot (98).png"/>
          <p:cNvPicPr/>
          <p:nvPr/>
        </p:nvPicPr>
        <p:blipFill>
          <a:blip r:embed="rId2"/>
          <a:srcRect l="24408" t="26923" r="23456" b="19231"/>
          <a:stretch>
            <a:fillRect/>
          </a:stretch>
        </p:blipFill>
        <p:spPr>
          <a:xfrm>
            <a:off x="1633537" y="1300162"/>
            <a:ext cx="5876925" cy="34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748713" y="0"/>
            <a:ext cx="395287" cy="32226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3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 descr="Screenshot (60).png"/>
          <p:cNvPicPr/>
          <p:nvPr/>
        </p:nvPicPr>
        <p:blipFill>
          <a:blip r:embed="rId2"/>
          <a:srcRect t="5621" r="1451" b="5325"/>
          <a:stretch>
            <a:fillRect/>
          </a:stretch>
        </p:blipFill>
        <p:spPr>
          <a:xfrm>
            <a:off x="1690913" y="881968"/>
            <a:ext cx="545011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 descr="Screenshot (111).png"/>
          <p:cNvPicPr/>
          <p:nvPr/>
        </p:nvPicPr>
        <p:blipFill>
          <a:blip r:embed="rId2"/>
          <a:srcRect l="9639" t="6213" r="9096" b="16568"/>
          <a:stretch>
            <a:fillRect/>
          </a:stretch>
        </p:blipFill>
        <p:spPr>
          <a:xfrm>
            <a:off x="1714500" y="1152525"/>
            <a:ext cx="5715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 descr="Screenshot (114).png"/>
          <p:cNvPicPr/>
          <p:nvPr/>
        </p:nvPicPr>
        <p:blipFill>
          <a:blip r:embed="rId2"/>
          <a:srcRect l="9639" t="6213" r="9428" b="17160"/>
          <a:stretch>
            <a:fillRect/>
          </a:stretch>
        </p:blipFill>
        <p:spPr>
          <a:xfrm>
            <a:off x="1790700" y="966787"/>
            <a:ext cx="5562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 descr="Screenshot (120).png"/>
          <p:cNvPicPr/>
          <p:nvPr/>
        </p:nvPicPr>
        <p:blipFill>
          <a:blip r:embed="rId2"/>
          <a:srcRect l="9473" t="6509" r="9800" b="16272"/>
          <a:stretch>
            <a:fillRect/>
          </a:stretch>
        </p:blipFill>
        <p:spPr>
          <a:xfrm>
            <a:off x="1429657" y="587829"/>
            <a:ext cx="5942240" cy="38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1715250" y="21542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600" b="1" dirty="0"/>
              <a:t>We are team Pratikar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1800594" y="3102921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ABHINAV KUMAR                        1SI17CS001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ATHMIYA </a:t>
            </a:r>
            <a:r>
              <a:rPr lang="en" sz="1800" dirty="0"/>
              <a:t>HB                                  </a:t>
            </a:r>
            <a:r>
              <a:rPr lang="en" sz="1800" dirty="0" smtClean="0"/>
              <a:t>1SI17CS017</a:t>
            </a:r>
          </a:p>
          <a:p>
            <a:pPr marL="0" indent="0" algn="ctr">
              <a:buNone/>
            </a:pPr>
            <a:r>
              <a:rPr lang="en" sz="1800" dirty="0"/>
              <a:t>AYESHA SULTHANA                    1SI17CS019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EB8AEE9-13F5-453E-9C87-80620C18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56" y="390025"/>
            <a:ext cx="1085088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CONCLUSON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aim of the web application is to detect the emotion of the user and suggest the activity that need to be performed  for the user. </a:t>
            </a:r>
            <a:endParaRPr lang="en-US" sz="2000" dirty="0" smtClean="0"/>
          </a:p>
          <a:p>
            <a:pPr marL="7620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This helps people to come out of depression, stress, anxiety and other such things. </a:t>
            </a:r>
            <a:endParaRPr lang="en-US" sz="2000" dirty="0" smtClean="0"/>
          </a:p>
          <a:p>
            <a:pPr marL="7620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It has an accuracy of 97%  for </a:t>
            </a:r>
            <a:r>
              <a:rPr lang="en-US" sz="2000" dirty="0" err="1" smtClean="0"/>
              <a:t>coloured</a:t>
            </a:r>
            <a:r>
              <a:rPr lang="en-US" sz="2000" dirty="0" smtClean="0"/>
              <a:t> images.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30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REFERENCES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1800" u="sng" dirty="0">
                <a:hlinkClick r:id="rId2"/>
              </a:rPr>
              <a:t>https://www.researchgate.net/publication/322103128_Facial_Expression_RecognitionSystem_using_Convolutional_Neural_Network</a:t>
            </a:r>
            <a:endParaRPr lang="en-IN" sz="1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dirty="0"/>
              <a:t>Facial Expression Recognition System using CNN by </a:t>
            </a:r>
            <a:r>
              <a:rPr lang="en-US" sz="1800" dirty="0" err="1"/>
              <a:t>Deepesh</a:t>
            </a:r>
            <a:r>
              <a:rPr lang="en-US" sz="1800" dirty="0"/>
              <a:t> </a:t>
            </a:r>
            <a:r>
              <a:rPr lang="en-US" sz="1800" dirty="0" err="1"/>
              <a:t>Lekhak</a:t>
            </a:r>
            <a:r>
              <a:rPr lang="en-US" sz="1800" dirty="0"/>
              <a:t> </a:t>
            </a:r>
            <a:endParaRPr lang="en-IN" sz="1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u="sng" dirty="0">
                <a:hlinkClick r:id="rId3"/>
              </a:rPr>
              <a:t>https://en.wikipedia.org/wiki/Requirements_analysis</a:t>
            </a:r>
            <a:endParaRPr lang="en-IN" sz="1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u="sng" dirty="0">
                <a:hlinkClick r:id="rId4"/>
              </a:rPr>
              <a:t>https://en.wikipedia.org/wiki/Web_application</a:t>
            </a:r>
            <a:endParaRPr lang="en-IN" sz="1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1800" u="sng" dirty="0">
                <a:hlinkClick r:id="rId5"/>
              </a:rPr>
              <a:t>https://www.kaggle.com/c/challenges-in-representation-learning-facial-expression-recognition-challenge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5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40"/>
          <p:cNvSpPr txBox="1"/>
          <p:nvPr/>
        </p:nvSpPr>
        <p:spPr>
          <a:xfrm>
            <a:off x="1088967" y="2180739"/>
            <a:ext cx="66768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highlight>
                <a:schemeClr val="dk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7" name="Google Shape;2237;p4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95863" y="2003721"/>
            <a:ext cx="4090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Thank you</a:t>
            </a:r>
            <a:endParaRPr lang="en-IN" sz="6600" b="1" dirty="0">
              <a:solidFill>
                <a:schemeClr val="bg1"/>
              </a:solidFill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7"/>
          <p:cNvSpPr txBox="1">
            <a:spLocks noGrp="1"/>
          </p:cNvSpPr>
          <p:nvPr>
            <p:ph type="title"/>
          </p:nvPr>
        </p:nvSpPr>
        <p:spPr>
          <a:xfrm>
            <a:off x="1131750" y="623024"/>
            <a:ext cx="7183194" cy="689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INTRODUCTION</a:t>
            </a:r>
            <a:endParaRPr sz="5400" dirty="0"/>
          </a:p>
        </p:txBody>
      </p:sp>
      <p:sp>
        <p:nvSpPr>
          <p:cNvPr id="2130" name="Google Shape;2130;p37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C3E50"/>
                </a:solidFill>
              </a:rPr>
              <a:t>Emotions are slave to our thoughts and we are slave of our emotions.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2C3E50"/>
                </a:solidFill>
              </a:rPr>
              <a:t>Facial expression convey non-verbal cues, which play an important role in interpolation relations </a:t>
            </a:r>
            <a:r>
              <a:rPr lang="en-IN" sz="2000" dirty="0" smtClean="0">
                <a:solidFill>
                  <a:srgbClr val="2C3E50"/>
                </a:solidFill>
              </a:rPr>
              <a:t>and used in behavioural science.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project is developed and trained in such a way that </a:t>
            </a:r>
            <a:r>
              <a:rPr lang="en-US" sz="2000" i="1" dirty="0"/>
              <a:t>97 % of accuracy</a:t>
            </a:r>
            <a:r>
              <a:rPr lang="en-US" sz="2000" dirty="0"/>
              <a:t> is obtained. The project is trained by  </a:t>
            </a:r>
            <a:r>
              <a:rPr lang="en-US" sz="2000" dirty="0" err="1"/>
              <a:t>kaggle</a:t>
            </a:r>
            <a:r>
              <a:rPr lang="en-US" sz="2000" dirty="0"/>
              <a:t> dataset</a:t>
            </a:r>
            <a:endParaRPr lang="en-IN" sz="2000" dirty="0" smtClean="0">
              <a:solidFill>
                <a:srgbClr val="2C3E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sz="2000" dirty="0">
              <a:solidFill>
                <a:srgbClr val="2C3E50"/>
              </a:solidFill>
            </a:endParaRPr>
          </a:p>
        </p:txBody>
      </p:sp>
      <p:sp>
        <p:nvSpPr>
          <p:cNvPr id="2131" name="Google Shape;2131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7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7"/>
          <p:cNvSpPr txBox="1">
            <a:spLocks noGrp="1"/>
          </p:cNvSpPr>
          <p:nvPr>
            <p:ph type="title"/>
          </p:nvPr>
        </p:nvSpPr>
        <p:spPr>
          <a:xfrm>
            <a:off x="1131750" y="623024"/>
            <a:ext cx="7183194" cy="689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Abstract</a:t>
            </a:r>
            <a:endParaRPr sz="5400" dirty="0"/>
          </a:p>
        </p:txBody>
      </p:sp>
      <p:sp>
        <p:nvSpPr>
          <p:cNvPr id="2130" name="Google Shape;2130;p37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Artificial Intelligence can detect emotion just the way humans do, from multiple channels.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This project proposes an implementation of a general convolutional neural network (CNN) building framework for designing CNNs which accomplishes the task of emotion detection.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 final native web application which will take the input image of the user, will process it and predict the emotion of the </a:t>
            </a:r>
            <a:r>
              <a:rPr lang="en-US" sz="2000" dirty="0" smtClean="0"/>
              <a:t>person.</a:t>
            </a:r>
            <a:endParaRPr sz="2000" dirty="0">
              <a:solidFill>
                <a:srgbClr val="2C3E50"/>
              </a:solidFill>
            </a:endParaRPr>
          </a:p>
        </p:txBody>
      </p:sp>
      <p:sp>
        <p:nvSpPr>
          <p:cNvPr id="2131" name="Google Shape;2131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8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motivation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According to global survey that design to access the feelings of people around the world, people are feeling more angry, sad and worried than ever before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Nowadays most of the people are subjected to major depression, or major depressive disorder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Left untreated, depression can lead to serious health complications, including putting your life at risk.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8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REQUIREMENTS</a:t>
            </a: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Visual Studio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Flask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 smtClean="0"/>
              <a:t>sqLite</a:t>
            </a:r>
            <a:r>
              <a:rPr lang="en-IN" dirty="0" smtClean="0"/>
              <a:t>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Python 3.7,Opencv,Tkinter,PIL,Numpy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 smtClean="0"/>
              <a:t>Keras</a:t>
            </a:r>
            <a:endParaRPr lang="en-IN" dirty="0" smtClean="0"/>
          </a:p>
          <a:p>
            <a:pPr marL="76200" indent="0">
              <a:buNone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&amp; </a:t>
            </a:r>
          </a:p>
          <a:p>
            <a:r>
              <a:rPr lang="en-IN" dirty="0"/>
              <a:t>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2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design</a:t>
            </a:r>
            <a:endParaRPr lang="en-IN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application follows a modular design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users need to login with the credentials and all they need to do is to take their picture from the web cam that opens on this web </a:t>
            </a:r>
            <a:r>
              <a:rPr lang="en-US" dirty="0" smtClean="0"/>
              <a:t>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graph of the current emotion is displayed on the website.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67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8209" y="466743"/>
            <a:ext cx="6880500" cy="582900"/>
          </a:xfrm>
        </p:spPr>
        <p:txBody>
          <a:bodyPr/>
          <a:lstStyle/>
          <a:p>
            <a:r>
              <a:rPr lang="en-US" dirty="0" smtClean="0"/>
              <a:t>Work </a:t>
            </a:r>
            <a:r>
              <a:rPr lang="en-US" dirty="0"/>
              <a:t>Flow of Emotion Detection Module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 descr="Screenshot (91).png"/>
          <p:cNvPicPr/>
          <p:nvPr/>
        </p:nvPicPr>
        <p:blipFill>
          <a:blip r:embed="rId2"/>
          <a:srcRect l="30101" t="27811" r="53720" b="17456"/>
          <a:stretch>
            <a:fillRect/>
          </a:stretch>
        </p:blipFill>
        <p:spPr>
          <a:xfrm>
            <a:off x="2902856" y="1049643"/>
            <a:ext cx="3309258" cy="378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09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641893" y="631371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FLOW </a:t>
            </a:r>
            <a:r>
              <a:rPr lang="en-IN" dirty="0" smtClean="0"/>
              <a:t>DIAGRAM of  </a:t>
            </a:r>
            <a:r>
              <a:rPr lang="en-US" dirty="0"/>
              <a:t>Application Website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7979743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 descr="Screenshot (93).png"/>
          <p:cNvPicPr/>
          <p:nvPr/>
        </p:nvPicPr>
        <p:blipFill>
          <a:blip r:embed="rId3"/>
          <a:srcRect l="29083" t="26331" r="50279" b="18343"/>
          <a:stretch>
            <a:fillRect/>
          </a:stretch>
        </p:blipFill>
        <p:spPr>
          <a:xfrm>
            <a:off x="1647372" y="798286"/>
            <a:ext cx="4869543" cy="420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397</Words>
  <Application>Microsoft Office PowerPoint</Application>
  <PresentationFormat>On-screen Show (16:9)</PresentationFormat>
  <Paragraphs>70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Amatic SC</vt:lpstr>
      <vt:lpstr>Merriweather</vt:lpstr>
      <vt:lpstr>Wingdings</vt:lpstr>
      <vt:lpstr>Nathaniel template</vt:lpstr>
      <vt:lpstr>EMOTION RECOGNITION USING AI</vt:lpstr>
      <vt:lpstr>Hello!</vt:lpstr>
      <vt:lpstr>INTRODUCTION</vt:lpstr>
      <vt:lpstr>Abstract</vt:lpstr>
      <vt:lpstr>motivation</vt:lpstr>
      <vt:lpstr>REQUIREMENTS</vt:lpstr>
      <vt:lpstr>design</vt:lpstr>
      <vt:lpstr>Work Flow of Emotion Detection Module</vt:lpstr>
      <vt:lpstr>FLOW DIAGRAM of  Application Website </vt:lpstr>
      <vt:lpstr>IMPL EMENTATION</vt:lpstr>
      <vt:lpstr>Use case diagram</vt:lpstr>
      <vt:lpstr>PowerPoint Presentation</vt:lpstr>
      <vt:lpstr>PowerPoint Presentation</vt:lpstr>
      <vt:lpstr>Use case diagram of submit picture</vt:lpstr>
      <vt:lpstr>result</vt:lpstr>
      <vt:lpstr>PowerPoint Presentation</vt:lpstr>
      <vt:lpstr>PowerPoint Presentation</vt:lpstr>
      <vt:lpstr>PowerPoint Presentation</vt:lpstr>
      <vt:lpstr>PowerPoint Presentation</vt:lpstr>
      <vt:lpstr>CONCLUSON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USING AI</dc:title>
  <dc:creator>Ayesha Sulthana</dc:creator>
  <cp:lastModifiedBy>Ayesha Sulthana</cp:lastModifiedBy>
  <cp:revision>22</cp:revision>
  <dcterms:modified xsi:type="dcterms:W3CDTF">2020-05-15T18:26:54Z</dcterms:modified>
</cp:coreProperties>
</file>