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1" r:id="rId3"/>
    <p:sldId id="277" r:id="rId4"/>
    <p:sldId id="291" r:id="rId5"/>
    <p:sldId id="292" r:id="rId6"/>
    <p:sldId id="300" r:id="rId7"/>
    <p:sldId id="297" r:id="rId8"/>
    <p:sldId id="293" r:id="rId9"/>
    <p:sldId id="294" r:id="rId10"/>
    <p:sldId id="298" r:id="rId11"/>
    <p:sldId id="299" r:id="rId12"/>
    <p:sldId id="257" r:id="rId13"/>
    <p:sldId id="259" r:id="rId14"/>
    <p:sldId id="278" r:id="rId15"/>
    <p:sldId id="296" r:id="rId16"/>
    <p:sldId id="283" r:id="rId17"/>
    <p:sldId id="270" r:id="rId18"/>
    <p:sldId id="281" r:id="rId19"/>
    <p:sldId id="284" r:id="rId20"/>
    <p:sldId id="285" r:id="rId21"/>
    <p:sldId id="288" r:id="rId22"/>
    <p:sldId id="287" r:id="rId23"/>
    <p:sldId id="290" r:id="rId24"/>
    <p:sldId id="275" r:id="rId25"/>
    <p:sldId id="282" r:id="rId26"/>
    <p:sldId id="289" r:id="rId27"/>
    <p:sldId id="302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on, Morgan G" userId="S::morgan.barton@ucdenver.edu::cf2755e4-cf7e-4061-b40d-07a95a296f40" providerId="AD" clId="Web-{F4FBA6AA-BA8D-90E7-7CF6-7D7A5F988EC5}"/>
    <pc:docChg chg="addSld delSld modSld sldOrd">
      <pc:chgData name="Barton, Morgan G" userId="S::morgan.barton@ucdenver.edu::cf2755e4-cf7e-4061-b40d-07a95a296f40" providerId="AD" clId="Web-{F4FBA6AA-BA8D-90E7-7CF6-7D7A5F988EC5}" dt="2018-12-02T21:04:53.739" v="1181"/>
      <pc:docMkLst>
        <pc:docMk/>
      </pc:docMkLst>
      <pc:sldChg chg="modSp">
        <pc:chgData name="Barton, Morgan G" userId="S::morgan.barton@ucdenver.edu::cf2755e4-cf7e-4061-b40d-07a95a296f40" providerId="AD" clId="Web-{F4FBA6AA-BA8D-90E7-7CF6-7D7A5F988EC5}" dt="2018-12-02T18:09:03.165" v="43" actId="20577"/>
        <pc:sldMkLst>
          <pc:docMk/>
          <pc:sldMk cId="2718668001" sldId="256"/>
        </pc:sldMkLst>
        <pc:spChg chg="mod">
          <ac:chgData name="Barton, Morgan G" userId="S::morgan.barton@ucdenver.edu::cf2755e4-cf7e-4061-b40d-07a95a296f40" providerId="AD" clId="Web-{F4FBA6AA-BA8D-90E7-7CF6-7D7A5F988EC5}" dt="2018-12-02T18:09:03.165" v="43" actId="20577"/>
          <ac:spMkLst>
            <pc:docMk/>
            <pc:sldMk cId="2718668001" sldId="256"/>
            <ac:spMk id="2" creationId="{A417DA5B-1696-4891-B2DA-69E4E5BE11C5}"/>
          </ac:spMkLst>
        </pc:spChg>
      </pc:sldChg>
      <pc:sldChg chg="addSp delSp modSp ord">
        <pc:chgData name="Barton, Morgan G" userId="S::morgan.barton@ucdenver.edu::cf2755e4-cf7e-4061-b40d-07a95a296f40" providerId="AD" clId="Web-{F4FBA6AA-BA8D-90E7-7CF6-7D7A5F988EC5}" dt="2018-12-02T20:44:18.572" v="1109"/>
        <pc:sldMkLst>
          <pc:docMk/>
          <pc:sldMk cId="3016357863" sldId="257"/>
        </pc:sldMkLst>
        <pc:spChg chg="del mod">
          <ac:chgData name="Barton, Morgan G" userId="S::morgan.barton@ucdenver.edu::cf2755e4-cf7e-4061-b40d-07a95a296f40" providerId="AD" clId="Web-{F4FBA6AA-BA8D-90E7-7CF6-7D7A5F988EC5}" dt="2018-12-02T20:44:10.603" v="1107"/>
          <ac:spMkLst>
            <pc:docMk/>
            <pc:sldMk cId="3016357863" sldId="257"/>
            <ac:spMk id="2" creationId="{DE43A253-4578-4251-9962-12C3EAC86997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18:57:17.415" v="489" actId="20577"/>
          <ac:spMkLst>
            <pc:docMk/>
            <pc:sldMk cId="3016357863" sldId="257"/>
            <ac:spMk id="3" creationId="{A211670D-0D1A-40F2-B454-CA0B616D494A}"/>
          </ac:spMkLst>
        </pc:spChg>
        <pc:picChg chg="add del mod">
          <ac:chgData name="Barton, Morgan G" userId="S::morgan.barton@ucdenver.edu::cf2755e4-cf7e-4061-b40d-07a95a296f40" providerId="AD" clId="Web-{F4FBA6AA-BA8D-90E7-7CF6-7D7A5F988EC5}" dt="2018-12-02T20:44:13.650" v="1108" actId="1076"/>
          <ac:picMkLst>
            <pc:docMk/>
            <pc:sldMk cId="3016357863" sldId="257"/>
            <ac:picMk id="4" creationId="{7916465A-1F38-47F2-B2B4-F95058370827}"/>
          </ac:picMkLst>
        </pc:picChg>
      </pc:sldChg>
      <pc:sldChg chg="delSp">
        <pc:chgData name="Barton, Morgan G" userId="S::morgan.barton@ucdenver.edu::cf2755e4-cf7e-4061-b40d-07a95a296f40" providerId="AD" clId="Web-{F4FBA6AA-BA8D-90E7-7CF6-7D7A5F988EC5}" dt="2018-12-02T20:18:35.652" v="1020"/>
        <pc:sldMkLst>
          <pc:docMk/>
          <pc:sldMk cId="2263024750" sldId="258"/>
        </pc:sldMkLst>
        <pc:picChg chg="del">
          <ac:chgData name="Barton, Morgan G" userId="S::morgan.barton@ucdenver.edu::cf2755e4-cf7e-4061-b40d-07a95a296f40" providerId="AD" clId="Web-{F4FBA6AA-BA8D-90E7-7CF6-7D7A5F988EC5}" dt="2018-12-02T20:18:35.652" v="1020"/>
          <ac:picMkLst>
            <pc:docMk/>
            <pc:sldMk cId="2263024750" sldId="258"/>
            <ac:picMk id="4" creationId="{8D946793-02BF-4410-84BD-C73E6A0CE5E5}"/>
          </ac:picMkLst>
        </pc:picChg>
        <pc:picChg chg="del">
          <ac:chgData name="Barton, Morgan G" userId="S::morgan.barton@ucdenver.edu::cf2755e4-cf7e-4061-b40d-07a95a296f40" providerId="AD" clId="Web-{F4FBA6AA-BA8D-90E7-7CF6-7D7A5F988EC5}" dt="2018-12-02T20:18:32.371" v="1019"/>
          <ac:picMkLst>
            <pc:docMk/>
            <pc:sldMk cId="2263024750" sldId="258"/>
            <ac:picMk id="5" creationId="{12117AFB-325C-4658-8DDB-CF78AF9E3310}"/>
          </ac:picMkLst>
        </pc:picChg>
      </pc:sldChg>
      <pc:sldChg chg="addSp delSp modSp ord">
        <pc:chgData name="Barton, Morgan G" userId="S::morgan.barton@ucdenver.edu::cf2755e4-cf7e-4061-b40d-07a95a296f40" providerId="AD" clId="Web-{F4FBA6AA-BA8D-90E7-7CF6-7D7A5F988EC5}" dt="2018-12-02T19:35:41.499" v="832" actId="1076"/>
        <pc:sldMkLst>
          <pc:docMk/>
          <pc:sldMk cId="2480992178" sldId="259"/>
        </pc:sldMkLst>
        <pc:spChg chg="del mod">
          <ac:chgData name="Barton, Morgan G" userId="S::morgan.barton@ucdenver.edu::cf2755e4-cf7e-4061-b40d-07a95a296f40" providerId="AD" clId="Web-{F4FBA6AA-BA8D-90E7-7CF6-7D7A5F988EC5}" dt="2018-12-02T19:30:55.406" v="824"/>
          <ac:spMkLst>
            <pc:docMk/>
            <pc:sldMk cId="2480992178" sldId="259"/>
            <ac:spMk id="2" creationId="{DE43A253-4578-4251-9962-12C3EAC86997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19:23:07.201" v="797" actId="20577"/>
          <ac:spMkLst>
            <pc:docMk/>
            <pc:sldMk cId="2480992178" sldId="259"/>
            <ac:spMk id="3" creationId="{A211670D-0D1A-40F2-B454-CA0B616D494A}"/>
          </ac:spMkLst>
        </pc:spChg>
        <pc:picChg chg="add del mod">
          <ac:chgData name="Barton, Morgan G" userId="S::morgan.barton@ucdenver.edu::cf2755e4-cf7e-4061-b40d-07a95a296f40" providerId="AD" clId="Web-{F4FBA6AA-BA8D-90E7-7CF6-7D7A5F988EC5}" dt="2018-12-02T19:35:34.874" v="828"/>
          <ac:picMkLst>
            <pc:docMk/>
            <pc:sldMk cId="2480992178" sldId="259"/>
            <ac:picMk id="4" creationId="{82E3852F-C50B-4CA8-9DFA-F4DC6F9DC556}"/>
          </ac:picMkLst>
        </pc:picChg>
        <pc:picChg chg="del">
          <ac:chgData name="Barton, Morgan G" userId="S::morgan.barton@ucdenver.edu::cf2755e4-cf7e-4061-b40d-07a95a296f40" providerId="AD" clId="Web-{F4FBA6AA-BA8D-90E7-7CF6-7D7A5F988EC5}" dt="2018-12-02T19:21:19.310" v="724"/>
          <ac:picMkLst>
            <pc:docMk/>
            <pc:sldMk cId="2480992178" sldId="259"/>
            <ac:picMk id="5" creationId="{93460104-BA64-44DF-BC82-FDDB78B2EFA3}"/>
          </ac:picMkLst>
        </pc:picChg>
        <pc:picChg chg="add mod">
          <ac:chgData name="Barton, Morgan G" userId="S::morgan.barton@ucdenver.edu::cf2755e4-cf7e-4061-b40d-07a95a296f40" providerId="AD" clId="Web-{F4FBA6AA-BA8D-90E7-7CF6-7D7A5F988EC5}" dt="2018-12-02T19:35:41.499" v="832" actId="1076"/>
          <ac:picMkLst>
            <pc:docMk/>
            <pc:sldMk cId="2480992178" sldId="259"/>
            <ac:picMk id="7" creationId="{1D508806-41CB-44BF-905E-2523C58679D8}"/>
          </ac:picMkLst>
        </pc:picChg>
      </pc:sldChg>
      <pc:sldChg chg="delSp modSp">
        <pc:chgData name="Barton, Morgan G" userId="S::morgan.barton@ucdenver.edu::cf2755e4-cf7e-4061-b40d-07a95a296f40" providerId="AD" clId="Web-{F4FBA6AA-BA8D-90E7-7CF6-7D7A5F988EC5}" dt="2018-12-02T20:18:27.371" v="1016" actId="20577"/>
        <pc:sldMkLst>
          <pc:docMk/>
          <pc:sldMk cId="4059713690" sldId="260"/>
        </pc:sldMkLst>
        <pc:spChg chg="mod">
          <ac:chgData name="Barton, Morgan G" userId="S::morgan.barton@ucdenver.edu::cf2755e4-cf7e-4061-b40d-07a95a296f40" providerId="AD" clId="Web-{F4FBA6AA-BA8D-90E7-7CF6-7D7A5F988EC5}" dt="2018-12-02T20:18:27.371" v="1016" actId="20577"/>
          <ac:spMkLst>
            <pc:docMk/>
            <pc:sldMk cId="4059713690" sldId="260"/>
            <ac:spMk id="3" creationId="{51A5BB5D-AEF5-4746-975C-ED0FA1402E40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23.449" v="1015"/>
          <ac:picMkLst>
            <pc:docMk/>
            <pc:sldMk cId="4059713690" sldId="260"/>
            <ac:picMk id="4" creationId="{5AF5FAB9-CE09-4379-A0CE-82342BFC622B}"/>
          </ac:picMkLst>
        </pc:picChg>
      </pc:sldChg>
      <pc:sldChg chg="delSp modSp">
        <pc:chgData name="Barton, Morgan G" userId="S::morgan.barton@ucdenver.edu::cf2755e4-cf7e-4061-b40d-07a95a296f40" providerId="AD" clId="Web-{F4FBA6AA-BA8D-90E7-7CF6-7D7A5F988EC5}" dt="2018-12-02T21:04:52.067" v="1178" actId="20577"/>
        <pc:sldMkLst>
          <pc:docMk/>
          <pc:sldMk cId="1885395493" sldId="261"/>
        </pc:sldMkLst>
        <pc:spChg chg="mod">
          <ac:chgData name="Barton, Morgan G" userId="S::morgan.barton@ucdenver.edu::cf2755e4-cf7e-4061-b40d-07a95a296f40" providerId="AD" clId="Web-{F4FBA6AA-BA8D-90E7-7CF6-7D7A5F988EC5}" dt="2018-12-02T21:04:52.067" v="1178" actId="20577"/>
          <ac:spMkLst>
            <pc:docMk/>
            <pc:sldMk cId="1885395493" sldId="261"/>
            <ac:spMk id="3" creationId="{ED84E7A4-CE19-4F6B-98FC-044AE9C4F1E5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43.574" v="1023"/>
          <ac:picMkLst>
            <pc:docMk/>
            <pc:sldMk cId="1885395493" sldId="261"/>
            <ac:picMk id="5" creationId="{6301599E-D517-41DB-ACE6-1A26A61FA2A8}"/>
          </ac:picMkLst>
        </pc:picChg>
      </pc:sldChg>
      <pc:sldChg chg="delSp">
        <pc:chgData name="Barton, Morgan G" userId="S::morgan.barton@ucdenver.edu::cf2755e4-cf7e-4061-b40d-07a95a296f40" providerId="AD" clId="Web-{F4FBA6AA-BA8D-90E7-7CF6-7D7A5F988EC5}" dt="2018-12-02T20:18:40.621" v="1021"/>
        <pc:sldMkLst>
          <pc:docMk/>
          <pc:sldMk cId="776057728" sldId="262"/>
        </pc:sldMkLst>
        <pc:picChg chg="del">
          <ac:chgData name="Barton, Morgan G" userId="S::morgan.barton@ucdenver.edu::cf2755e4-cf7e-4061-b40d-07a95a296f40" providerId="AD" clId="Web-{F4FBA6AA-BA8D-90E7-7CF6-7D7A5F988EC5}" dt="2018-12-02T20:18:40.621" v="1021"/>
          <ac:picMkLst>
            <pc:docMk/>
            <pc:sldMk cId="776057728" sldId="262"/>
            <ac:picMk id="4" creationId="{587FC092-0882-42C9-AB48-D27E355DA726}"/>
          </ac:picMkLst>
        </pc:picChg>
      </pc:sldChg>
      <pc:sldChg chg="modSp">
        <pc:chgData name="Barton, Morgan G" userId="S::morgan.barton@ucdenver.edu::cf2755e4-cf7e-4061-b40d-07a95a296f40" providerId="AD" clId="Web-{F4FBA6AA-BA8D-90E7-7CF6-7D7A5F988EC5}" dt="2018-12-02T20:18:19.465" v="1012" actId="20577"/>
        <pc:sldMkLst>
          <pc:docMk/>
          <pc:sldMk cId="2387399584" sldId="263"/>
        </pc:sldMkLst>
        <pc:spChg chg="mod">
          <ac:chgData name="Barton, Morgan G" userId="S::morgan.barton@ucdenver.edu::cf2755e4-cf7e-4061-b40d-07a95a296f40" providerId="AD" clId="Web-{F4FBA6AA-BA8D-90E7-7CF6-7D7A5F988EC5}" dt="2018-12-02T20:18:19.465" v="1012" actId="20577"/>
          <ac:spMkLst>
            <pc:docMk/>
            <pc:sldMk cId="2387399584" sldId="263"/>
            <ac:spMk id="3" creationId="{00000000-0000-0000-0000-000000000000}"/>
          </ac:spMkLst>
        </pc:spChg>
      </pc:sldChg>
      <pc:sldChg chg="delSp">
        <pc:chgData name="Barton, Morgan G" userId="S::morgan.barton@ucdenver.edu::cf2755e4-cf7e-4061-b40d-07a95a296f40" providerId="AD" clId="Web-{F4FBA6AA-BA8D-90E7-7CF6-7D7A5F988EC5}" dt="2018-12-02T20:18:14.777" v="1011"/>
        <pc:sldMkLst>
          <pc:docMk/>
          <pc:sldMk cId="3911861871" sldId="265"/>
        </pc:sldMkLst>
        <pc:picChg chg="del">
          <ac:chgData name="Barton, Morgan G" userId="S::morgan.barton@ucdenver.edu::cf2755e4-cf7e-4061-b40d-07a95a296f40" providerId="AD" clId="Web-{F4FBA6AA-BA8D-90E7-7CF6-7D7A5F988EC5}" dt="2018-12-02T20:18:14.777" v="1011"/>
          <ac:picMkLst>
            <pc:docMk/>
            <pc:sldMk cId="3911861871" sldId="265"/>
            <ac:picMk id="1027" creationId="{00000000-0000-0000-0000-000000000000}"/>
          </ac:picMkLst>
        </pc:picChg>
      </pc:sldChg>
      <pc:sldChg chg="delSp">
        <pc:chgData name="Barton, Morgan G" userId="S::morgan.barton@ucdenver.edu::cf2755e4-cf7e-4061-b40d-07a95a296f40" providerId="AD" clId="Web-{F4FBA6AA-BA8D-90E7-7CF6-7D7A5F988EC5}" dt="2018-12-02T20:18:13.371" v="1010"/>
        <pc:sldMkLst>
          <pc:docMk/>
          <pc:sldMk cId="890622178" sldId="266"/>
        </pc:sldMkLst>
        <pc:picChg chg="del">
          <ac:chgData name="Barton, Morgan G" userId="S::morgan.barton@ucdenver.edu::cf2755e4-cf7e-4061-b40d-07a95a296f40" providerId="AD" clId="Web-{F4FBA6AA-BA8D-90E7-7CF6-7D7A5F988EC5}" dt="2018-12-02T20:18:13.371" v="1010"/>
          <ac:picMkLst>
            <pc:docMk/>
            <pc:sldMk cId="890622178" sldId="266"/>
            <ac:picMk id="2051" creationId="{00000000-0000-0000-0000-000000000000}"/>
          </ac:picMkLst>
        </pc:picChg>
      </pc:sldChg>
      <pc:sldChg chg="addSp delSp modSp">
        <pc:chgData name="Barton, Morgan G" userId="S::morgan.barton@ucdenver.edu::cf2755e4-cf7e-4061-b40d-07a95a296f40" providerId="AD" clId="Web-{F4FBA6AA-BA8D-90E7-7CF6-7D7A5F988EC5}" dt="2018-12-02T20:18:12.496" v="1009"/>
        <pc:sldMkLst>
          <pc:docMk/>
          <pc:sldMk cId="1360064562" sldId="267"/>
        </pc:sldMkLst>
        <pc:spChg chg="add mod">
          <ac:chgData name="Barton, Morgan G" userId="S::morgan.barton@ucdenver.edu::cf2755e4-cf7e-4061-b40d-07a95a296f40" providerId="AD" clId="Web-{F4FBA6AA-BA8D-90E7-7CF6-7D7A5F988EC5}" dt="2018-12-02T20:18:12.496" v="1009"/>
          <ac:spMkLst>
            <pc:docMk/>
            <pc:sldMk cId="1360064562" sldId="267"/>
            <ac:spMk id="4" creationId="{2BA15248-F6CC-4901-AF89-5FEF1E663CCD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12.496" v="1009"/>
          <ac:picMkLst>
            <pc:docMk/>
            <pc:sldMk cId="1360064562" sldId="267"/>
            <ac:picMk id="3074" creationId="{00000000-0000-0000-0000-000000000000}"/>
          </ac:picMkLst>
        </pc:picChg>
      </pc:sldChg>
      <pc:sldChg chg="addSp delSp modSp">
        <pc:chgData name="Barton, Morgan G" userId="S::morgan.barton@ucdenver.edu::cf2755e4-cf7e-4061-b40d-07a95a296f40" providerId="AD" clId="Web-{F4FBA6AA-BA8D-90E7-7CF6-7D7A5F988EC5}" dt="2018-12-02T20:18:10.543" v="1008"/>
        <pc:sldMkLst>
          <pc:docMk/>
          <pc:sldMk cId="3671298106" sldId="268"/>
        </pc:sldMkLst>
        <pc:spChg chg="add mod">
          <ac:chgData name="Barton, Morgan G" userId="S::morgan.barton@ucdenver.edu::cf2755e4-cf7e-4061-b40d-07a95a296f40" providerId="AD" clId="Web-{F4FBA6AA-BA8D-90E7-7CF6-7D7A5F988EC5}" dt="2018-12-02T20:18:10.543" v="1008"/>
          <ac:spMkLst>
            <pc:docMk/>
            <pc:sldMk cId="3671298106" sldId="268"/>
            <ac:spMk id="4" creationId="{03D2650B-4CF8-4CA9-8FA0-5394FD50B046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10.543" v="1008"/>
          <ac:picMkLst>
            <pc:docMk/>
            <pc:sldMk cId="3671298106" sldId="268"/>
            <ac:picMk id="4098" creationId="{00000000-0000-0000-0000-000000000000}"/>
          </ac:picMkLst>
        </pc:picChg>
      </pc:sldChg>
      <pc:sldChg chg="addSp delSp modSp">
        <pc:chgData name="Barton, Morgan G" userId="S::morgan.barton@ucdenver.edu::cf2755e4-cf7e-4061-b40d-07a95a296f40" providerId="AD" clId="Web-{F4FBA6AA-BA8D-90E7-7CF6-7D7A5F988EC5}" dt="2018-12-02T19:57:50.352" v="842" actId="1076"/>
        <pc:sldMkLst>
          <pc:docMk/>
          <pc:sldMk cId="287421238" sldId="269"/>
        </pc:sldMkLst>
        <pc:spChg chg="mod">
          <ac:chgData name="Barton, Morgan G" userId="S::morgan.barton@ucdenver.edu::cf2755e4-cf7e-4061-b40d-07a95a296f40" providerId="AD" clId="Web-{F4FBA6AA-BA8D-90E7-7CF6-7D7A5F988EC5}" dt="2018-12-02T19:57:40.212" v="835" actId="20577"/>
          <ac:spMkLst>
            <pc:docMk/>
            <pc:sldMk cId="287421238" sldId="269"/>
            <ac:spMk id="2" creationId="{00000000-0000-0000-0000-000000000000}"/>
          </ac:spMkLst>
        </pc:spChg>
        <pc:picChg chg="add mod">
          <ac:chgData name="Barton, Morgan G" userId="S::morgan.barton@ucdenver.edu::cf2755e4-cf7e-4061-b40d-07a95a296f40" providerId="AD" clId="Web-{F4FBA6AA-BA8D-90E7-7CF6-7D7A5F988EC5}" dt="2018-12-02T19:57:50.352" v="842" actId="1076"/>
          <ac:picMkLst>
            <pc:docMk/>
            <pc:sldMk cId="287421238" sldId="269"/>
            <ac:picMk id="3" creationId="{05FCC731-4046-41C0-8793-AD626B21177B}"/>
          </ac:picMkLst>
        </pc:picChg>
        <pc:picChg chg="del">
          <ac:chgData name="Barton, Morgan G" userId="S::morgan.barton@ucdenver.edu::cf2755e4-cf7e-4061-b40d-07a95a296f40" providerId="AD" clId="Web-{F4FBA6AA-BA8D-90E7-7CF6-7D7A5F988EC5}" dt="2018-12-02T19:57:36.556" v="834"/>
          <ac:picMkLst>
            <pc:docMk/>
            <pc:sldMk cId="287421238" sldId="269"/>
            <ac:picMk id="8" creationId="{00000000-0000-0000-0000-000000000000}"/>
          </ac:picMkLst>
        </pc:picChg>
      </pc:sldChg>
      <pc:sldChg chg="addSp delSp modSp mod modClrScheme chgLayout">
        <pc:chgData name="Barton, Morgan G" userId="S::morgan.barton@ucdenver.edu::cf2755e4-cf7e-4061-b40d-07a95a296f40" providerId="AD" clId="Web-{F4FBA6AA-BA8D-90E7-7CF6-7D7A5F988EC5}" dt="2018-12-02T20:39:24.921" v="1038" actId="1076"/>
        <pc:sldMkLst>
          <pc:docMk/>
          <pc:sldMk cId="1521662635" sldId="270"/>
        </pc:sldMkLst>
        <pc:spChg chg="mod ord">
          <ac:chgData name="Barton, Morgan G" userId="S::morgan.barton@ucdenver.edu::cf2755e4-cf7e-4061-b40d-07a95a296f40" providerId="AD" clId="Web-{F4FBA6AA-BA8D-90E7-7CF6-7D7A5F988EC5}" dt="2018-12-02T18:13:11.468" v="206" actId="20577"/>
          <ac:spMkLst>
            <pc:docMk/>
            <pc:sldMk cId="1521662635" sldId="270"/>
            <ac:spMk id="2" creationId="{00000000-0000-0000-0000-000000000000}"/>
          </ac:spMkLst>
        </pc:spChg>
        <pc:spChg chg="add del mod ord">
          <ac:chgData name="Barton, Morgan G" userId="S::morgan.barton@ucdenver.edu::cf2755e4-cf7e-4061-b40d-07a95a296f40" providerId="AD" clId="Web-{F4FBA6AA-BA8D-90E7-7CF6-7D7A5F988EC5}" dt="2018-12-02T19:25:57.654" v="809"/>
          <ac:spMkLst>
            <pc:docMk/>
            <pc:sldMk cId="1521662635" sldId="270"/>
            <ac:spMk id="3" creationId="{1ACE128C-90DC-45C9-AE6E-4ED6D831090B}"/>
          </ac:spMkLst>
        </pc:spChg>
        <pc:spChg chg="add del mod ord">
          <ac:chgData name="Barton, Morgan G" userId="S::morgan.barton@ucdenver.edu::cf2755e4-cf7e-4061-b40d-07a95a296f40" providerId="AD" clId="Web-{F4FBA6AA-BA8D-90E7-7CF6-7D7A5F988EC5}" dt="2018-12-02T19:25:49.014" v="807"/>
          <ac:spMkLst>
            <pc:docMk/>
            <pc:sldMk cId="1521662635" sldId="270"/>
            <ac:spMk id="4" creationId="{603060F9-B78F-486E-8DDB-23DBA9809F8C}"/>
          </ac:spMkLst>
        </pc:spChg>
        <pc:spChg chg="add del mod ord">
          <ac:chgData name="Barton, Morgan G" userId="S::morgan.barton@ucdenver.edu::cf2755e4-cf7e-4061-b40d-07a95a296f40" providerId="AD" clId="Web-{F4FBA6AA-BA8D-90E7-7CF6-7D7A5F988EC5}" dt="2018-12-02T19:25:46.014" v="803"/>
          <ac:spMkLst>
            <pc:docMk/>
            <pc:sldMk cId="1521662635" sldId="270"/>
            <ac:spMk id="5" creationId="{CC7ECB4F-80E0-4D8D-B417-8E62305C795B}"/>
          </ac:spMkLst>
        </pc:spChg>
        <pc:spChg chg="add del mod ord">
          <ac:chgData name="Barton, Morgan G" userId="S::morgan.barton@ucdenver.edu::cf2755e4-cf7e-4061-b40d-07a95a296f40" providerId="AD" clId="Web-{F4FBA6AA-BA8D-90E7-7CF6-7D7A5F988EC5}" dt="2018-12-02T19:25:44.686" v="802"/>
          <ac:spMkLst>
            <pc:docMk/>
            <pc:sldMk cId="1521662635" sldId="270"/>
            <ac:spMk id="6" creationId="{B6173F41-3926-4A94-9F21-A18884822B0F}"/>
          </ac:spMkLst>
        </pc:spChg>
        <pc:spChg chg="add del mod">
          <ac:chgData name="Barton, Morgan G" userId="S::morgan.barton@ucdenver.edu::cf2755e4-cf7e-4061-b40d-07a95a296f40" providerId="AD" clId="Web-{F4FBA6AA-BA8D-90E7-7CF6-7D7A5F988EC5}" dt="2018-12-02T19:26:00.326" v="810"/>
          <ac:spMkLst>
            <pc:docMk/>
            <pc:sldMk cId="1521662635" sldId="270"/>
            <ac:spMk id="8" creationId="{1AB9488D-1FD8-4AE7-A6C8-EF92E9211AF0}"/>
          </ac:spMkLst>
        </pc:spChg>
        <pc:spChg chg="add del mod">
          <ac:chgData name="Barton, Morgan G" userId="S::morgan.barton@ucdenver.edu::cf2755e4-cf7e-4061-b40d-07a95a296f40" providerId="AD" clId="Web-{F4FBA6AA-BA8D-90E7-7CF6-7D7A5F988EC5}" dt="2018-12-02T19:26:12.498" v="814"/>
          <ac:spMkLst>
            <pc:docMk/>
            <pc:sldMk cId="1521662635" sldId="270"/>
            <ac:spMk id="12" creationId="{2350645D-56E8-4647-8B2B-05C9F442E1B2}"/>
          </ac:spMkLst>
        </pc:spChg>
        <pc:graphicFrameChg chg="add del mod modGraphic">
          <ac:chgData name="Barton, Morgan G" userId="S::morgan.barton@ucdenver.edu::cf2755e4-cf7e-4061-b40d-07a95a296f40" providerId="AD" clId="Web-{F4FBA6AA-BA8D-90E7-7CF6-7D7A5F988EC5}" dt="2018-12-02T20:39:09.999" v="1033"/>
          <ac:graphicFrameMkLst>
            <pc:docMk/>
            <pc:sldMk cId="1521662635" sldId="270"/>
            <ac:graphicFrameMk id="4" creationId="{6427C3BA-10F9-4DEA-852B-8771A903F2B5}"/>
          </ac:graphicFrameMkLst>
        </pc:graphicFrameChg>
        <pc:graphicFrameChg chg="add mod ord modGraphic">
          <ac:chgData name="Barton, Morgan G" userId="S::morgan.barton@ucdenver.edu::cf2755e4-cf7e-4061-b40d-07a95a296f40" providerId="AD" clId="Web-{F4FBA6AA-BA8D-90E7-7CF6-7D7A5F988EC5}" dt="2018-12-02T20:39:24.921" v="1038" actId="1076"/>
          <ac:graphicFrameMkLst>
            <pc:docMk/>
            <pc:sldMk cId="1521662635" sldId="270"/>
            <ac:graphicFrameMk id="10" creationId="{33F651CC-C525-4BFC-AD6F-A3599BD64396}"/>
          </ac:graphicFrameMkLst>
        </pc:graphicFrameChg>
        <pc:picChg chg="del">
          <ac:chgData name="Barton, Morgan G" userId="S::morgan.barton@ucdenver.edu::cf2755e4-cf7e-4061-b40d-07a95a296f40" providerId="AD" clId="Web-{F4FBA6AA-BA8D-90E7-7CF6-7D7A5F988EC5}" dt="2018-12-02T18:11:35.308" v="134"/>
          <ac:picMkLst>
            <pc:docMk/>
            <pc:sldMk cId="1521662635" sldId="270"/>
            <ac:picMk id="10" creationId="{00000000-0000-0000-0000-000000000000}"/>
          </ac:picMkLst>
        </pc:picChg>
      </pc:sldChg>
      <pc:sldChg chg="modSp addAnim modAnim">
        <pc:chgData name="Barton, Morgan G" userId="S::morgan.barton@ucdenver.edu::cf2755e4-cf7e-4061-b40d-07a95a296f40" providerId="AD" clId="Web-{F4FBA6AA-BA8D-90E7-7CF6-7D7A5F988EC5}" dt="2018-12-02T20:51:06.414" v="1110" actId="20577"/>
        <pc:sldMkLst>
          <pc:docMk/>
          <pc:sldMk cId="2697531637" sldId="271"/>
        </pc:sldMkLst>
        <pc:spChg chg="mod">
          <ac:chgData name="Barton, Morgan G" userId="S::morgan.barton@ucdenver.edu::cf2755e4-cf7e-4061-b40d-07a95a296f40" providerId="AD" clId="Web-{F4FBA6AA-BA8D-90E7-7CF6-7D7A5F988EC5}" dt="2018-12-02T18:11:04.667" v="125" actId="20577"/>
          <ac:spMkLst>
            <pc:docMk/>
            <pc:sldMk cId="2697531637" sldId="271"/>
            <ac:spMk id="2" creationId="{00000000-0000-0000-0000-000000000000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20:51:06.414" v="1110" actId="20577"/>
          <ac:spMkLst>
            <pc:docMk/>
            <pc:sldMk cId="2697531637" sldId="271"/>
            <ac:spMk id="3" creationId="{00000000-0000-0000-0000-000000000000}"/>
          </ac:spMkLst>
        </pc:spChg>
      </pc:sldChg>
      <pc:sldChg chg="delSp">
        <pc:chgData name="Barton, Morgan G" userId="S::morgan.barton@ucdenver.edu::cf2755e4-cf7e-4061-b40d-07a95a296f40" providerId="AD" clId="Web-{F4FBA6AA-BA8D-90E7-7CF6-7D7A5F988EC5}" dt="2018-12-02T21:04:53.739" v="1181"/>
        <pc:sldMkLst>
          <pc:docMk/>
          <pc:sldMk cId="1947754956" sldId="272"/>
        </pc:sldMkLst>
        <pc:picChg chg="del">
          <ac:chgData name="Barton, Morgan G" userId="S::morgan.barton@ucdenver.edu::cf2755e4-cf7e-4061-b40d-07a95a296f40" providerId="AD" clId="Web-{F4FBA6AA-BA8D-90E7-7CF6-7D7A5F988EC5}" dt="2018-12-02T21:04:53.739" v="1181"/>
          <ac:picMkLst>
            <pc:docMk/>
            <pc:sldMk cId="1947754956" sldId="272"/>
            <ac:picMk id="6" creationId="{00000000-0000-0000-0000-000000000000}"/>
          </ac:picMkLst>
        </pc:picChg>
      </pc:sldChg>
      <pc:sldChg chg="addSp delSp modSp">
        <pc:chgData name="Barton, Morgan G" userId="S::morgan.barton@ucdenver.edu::cf2755e4-cf7e-4061-b40d-07a95a296f40" providerId="AD" clId="Web-{F4FBA6AA-BA8D-90E7-7CF6-7D7A5F988EC5}" dt="2018-12-02T20:18:07.965" v="1007"/>
        <pc:sldMkLst>
          <pc:docMk/>
          <pc:sldMk cId="1356893492" sldId="273"/>
        </pc:sldMkLst>
        <pc:spChg chg="add mod">
          <ac:chgData name="Barton, Morgan G" userId="S::morgan.barton@ucdenver.edu::cf2755e4-cf7e-4061-b40d-07a95a296f40" providerId="AD" clId="Web-{F4FBA6AA-BA8D-90E7-7CF6-7D7A5F988EC5}" dt="2018-12-02T20:18:07.965" v="1007"/>
          <ac:spMkLst>
            <pc:docMk/>
            <pc:sldMk cId="1356893492" sldId="273"/>
            <ac:spMk id="8" creationId="{98624E58-E3D0-45E4-A6C0-DB10BB3272C2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07.965" v="1007"/>
          <ac:picMkLst>
            <pc:docMk/>
            <pc:sldMk cId="1356893492" sldId="273"/>
            <ac:picMk id="5122" creationId="{00000000-0000-0000-0000-000000000000}"/>
          </ac:picMkLst>
        </pc:picChg>
      </pc:sldChg>
      <pc:sldChg chg="addSp delSp modSp ord">
        <pc:chgData name="Barton, Morgan G" userId="S::morgan.barton@ucdenver.edu::cf2755e4-cf7e-4061-b40d-07a95a296f40" providerId="AD" clId="Web-{F4FBA6AA-BA8D-90E7-7CF6-7D7A5F988EC5}" dt="2018-12-02T20:17:32.574" v="1003" actId="20577"/>
        <pc:sldMkLst>
          <pc:docMk/>
          <pc:sldMk cId="1638256282" sldId="274"/>
        </pc:sldMkLst>
        <pc:spChg chg="add mod">
          <ac:chgData name="Barton, Morgan G" userId="S::morgan.barton@ucdenver.edu::cf2755e4-cf7e-4061-b40d-07a95a296f40" providerId="AD" clId="Web-{F4FBA6AA-BA8D-90E7-7CF6-7D7A5F988EC5}" dt="2018-12-02T20:17:32.574" v="1003" actId="20577"/>
          <ac:spMkLst>
            <pc:docMk/>
            <pc:sldMk cId="1638256282" sldId="274"/>
            <ac:spMk id="3" creationId="{CD5025CE-33DE-4B5C-9C41-CB38DF45D63C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18:13:44.343" v="261" actId="20577"/>
          <ac:spMkLst>
            <pc:docMk/>
            <pc:sldMk cId="1638256282" sldId="274"/>
            <ac:spMk id="4" creationId="{00000000-0000-0000-0000-000000000000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18:11:37.730" v="135"/>
          <ac:picMkLst>
            <pc:docMk/>
            <pc:sldMk cId="1638256282" sldId="274"/>
            <ac:picMk id="5" creationId="{00000000-0000-0000-0000-000000000000}"/>
          </ac:picMkLst>
        </pc:picChg>
      </pc:sldChg>
      <pc:sldChg chg="addSp delSp modSp">
        <pc:chgData name="Barton, Morgan G" userId="S::morgan.barton@ucdenver.edu::cf2755e4-cf7e-4061-b40d-07a95a296f40" providerId="AD" clId="Web-{F4FBA6AA-BA8D-90E7-7CF6-7D7A5F988EC5}" dt="2018-12-02T20:18:40.840" v="1022"/>
        <pc:sldMkLst>
          <pc:docMk/>
          <pc:sldMk cId="658270298" sldId="275"/>
        </pc:sldMkLst>
        <pc:spChg chg="add mod">
          <ac:chgData name="Barton, Morgan G" userId="S::morgan.barton@ucdenver.edu::cf2755e4-cf7e-4061-b40d-07a95a296f40" providerId="AD" clId="Web-{F4FBA6AA-BA8D-90E7-7CF6-7D7A5F988EC5}" dt="2018-12-02T20:18:40.840" v="1022"/>
          <ac:spMkLst>
            <pc:docMk/>
            <pc:sldMk cId="658270298" sldId="275"/>
            <ac:spMk id="3" creationId="{2DEB42DB-F367-4A8F-8890-B70A3447ED7D}"/>
          </ac:spMkLst>
        </pc:spChg>
        <pc:picChg chg="del">
          <ac:chgData name="Barton, Morgan G" userId="S::morgan.barton@ucdenver.edu::cf2755e4-cf7e-4061-b40d-07a95a296f40" providerId="AD" clId="Web-{F4FBA6AA-BA8D-90E7-7CF6-7D7A5F988EC5}" dt="2018-12-02T20:18:40.840" v="1022"/>
          <ac:picMkLst>
            <pc:docMk/>
            <pc:sldMk cId="658270298" sldId="275"/>
            <ac:picMk id="5" creationId="{00000000-0000-0000-0000-000000000000}"/>
          </ac:picMkLst>
        </pc:picChg>
      </pc:sldChg>
      <pc:sldChg chg="addSp delSp modSp new del ord">
        <pc:chgData name="Barton, Morgan G" userId="S::morgan.barton@ucdenver.edu::cf2755e4-cf7e-4061-b40d-07a95a296f40" providerId="AD" clId="Web-{F4FBA6AA-BA8D-90E7-7CF6-7D7A5F988EC5}" dt="2018-12-02T20:17:52.980" v="1006"/>
        <pc:sldMkLst>
          <pc:docMk/>
          <pc:sldMk cId="554905722" sldId="276"/>
        </pc:sldMkLst>
        <pc:spChg chg="del">
          <ac:chgData name="Barton, Morgan G" userId="S::morgan.barton@ucdenver.edu::cf2755e4-cf7e-4061-b40d-07a95a296f40" providerId="AD" clId="Web-{F4FBA6AA-BA8D-90E7-7CF6-7D7A5F988EC5}" dt="2018-12-02T18:29:20.741" v="433"/>
          <ac:spMkLst>
            <pc:docMk/>
            <pc:sldMk cId="554905722" sldId="276"/>
            <ac:spMk id="3" creationId="{6EB2EB4A-40FA-4895-91B9-F8BC45457EAD}"/>
          </ac:spMkLst>
        </pc:spChg>
        <pc:picChg chg="add mod ord">
          <ac:chgData name="Barton, Morgan G" userId="S::morgan.barton@ucdenver.edu::cf2755e4-cf7e-4061-b40d-07a95a296f40" providerId="AD" clId="Web-{F4FBA6AA-BA8D-90E7-7CF6-7D7A5F988EC5}" dt="2018-12-02T18:29:30.694" v="437" actId="1076"/>
          <ac:picMkLst>
            <pc:docMk/>
            <pc:sldMk cId="554905722" sldId="276"/>
            <ac:picMk id="4" creationId="{82A508CB-29D0-4348-9F4B-E15891247247}"/>
          </ac:picMkLst>
        </pc:picChg>
      </pc:sldChg>
      <pc:sldChg chg="addSp delSp modSp new ord">
        <pc:chgData name="Barton, Morgan G" userId="S::morgan.barton@ucdenver.edu::cf2755e4-cf7e-4061-b40d-07a95a296f40" providerId="AD" clId="Web-{F4FBA6AA-BA8D-90E7-7CF6-7D7A5F988EC5}" dt="2018-12-02T21:04:04.769" v="1175" actId="20577"/>
        <pc:sldMkLst>
          <pc:docMk/>
          <pc:sldMk cId="2990187296" sldId="277"/>
        </pc:sldMkLst>
        <pc:spChg chg="mod">
          <ac:chgData name="Barton, Morgan G" userId="S::morgan.barton@ucdenver.edu::cf2755e4-cf7e-4061-b40d-07a95a296f40" providerId="AD" clId="Web-{F4FBA6AA-BA8D-90E7-7CF6-7D7A5F988EC5}" dt="2018-12-02T21:04:04.769" v="1175" actId="20577"/>
          <ac:spMkLst>
            <pc:docMk/>
            <pc:sldMk cId="2990187296" sldId="277"/>
            <ac:spMk id="2" creationId="{535A14B4-0534-4985-AB5D-356EF41BDE2C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21:03:57.581" v="1172" actId="20577"/>
          <ac:spMkLst>
            <pc:docMk/>
            <pc:sldMk cId="2990187296" sldId="277"/>
            <ac:spMk id="3" creationId="{191F2DAA-681A-4BA8-B4B8-1503863EC6A9}"/>
          </ac:spMkLst>
        </pc:spChg>
        <pc:spChg chg="mod">
          <ac:chgData name="Barton, Morgan G" userId="S::morgan.barton@ucdenver.edu::cf2755e4-cf7e-4061-b40d-07a95a296f40" providerId="AD" clId="Web-{F4FBA6AA-BA8D-90E7-7CF6-7D7A5F988EC5}" dt="2018-12-02T21:01:01.247" v="1139" actId="20577"/>
          <ac:spMkLst>
            <pc:docMk/>
            <pc:sldMk cId="2990187296" sldId="277"/>
            <ac:spMk id="4" creationId="{5AB8B499-E515-4CB9-B79E-5B62F8E0C297}"/>
          </ac:spMkLst>
        </pc:spChg>
        <pc:graphicFrameChg chg="add del mod modGraphic">
          <ac:chgData name="Barton, Morgan G" userId="S::morgan.barton@ucdenver.edu::cf2755e4-cf7e-4061-b40d-07a95a296f40" providerId="AD" clId="Web-{F4FBA6AA-BA8D-90E7-7CF6-7D7A5F988EC5}" dt="2018-12-02T19:17:42.763" v="528"/>
          <ac:graphicFrameMkLst>
            <pc:docMk/>
            <pc:sldMk cId="2990187296" sldId="277"/>
            <ac:graphicFrameMk id="6" creationId="{BBA9B72C-DE47-4ED7-841A-98E0BCEA0D13}"/>
          </ac:graphicFrameMkLst>
        </pc:graphicFrameChg>
      </pc:sldChg>
      <pc:sldChg chg="addSp delSp modSp new">
        <pc:chgData name="Barton, Morgan G" userId="S::morgan.barton@ucdenver.edu::cf2755e4-cf7e-4061-b40d-07a95a296f40" providerId="AD" clId="Web-{F4FBA6AA-BA8D-90E7-7CF6-7D7A5F988EC5}" dt="2018-12-02T19:00:51.634" v="507" actId="1076"/>
        <pc:sldMkLst>
          <pc:docMk/>
          <pc:sldMk cId="1717722266" sldId="278"/>
        </pc:sldMkLst>
        <pc:spChg chg="del">
          <ac:chgData name="Barton, Morgan G" userId="S::morgan.barton@ucdenver.edu::cf2755e4-cf7e-4061-b40d-07a95a296f40" providerId="AD" clId="Web-{F4FBA6AA-BA8D-90E7-7CF6-7D7A5F988EC5}" dt="2018-12-02T19:00:37.509" v="500"/>
          <ac:spMkLst>
            <pc:docMk/>
            <pc:sldMk cId="1717722266" sldId="278"/>
            <ac:spMk id="3" creationId="{15977D59-D5E7-4728-9E02-8102756D06D5}"/>
          </ac:spMkLst>
        </pc:spChg>
        <pc:picChg chg="add mod ord">
          <ac:chgData name="Barton, Morgan G" userId="S::morgan.barton@ucdenver.edu::cf2755e4-cf7e-4061-b40d-07a95a296f40" providerId="AD" clId="Web-{F4FBA6AA-BA8D-90E7-7CF6-7D7A5F988EC5}" dt="2018-12-02T19:00:51.634" v="507" actId="1076"/>
          <ac:picMkLst>
            <pc:docMk/>
            <pc:sldMk cId="1717722266" sldId="278"/>
            <ac:picMk id="4" creationId="{C06263C4-6843-42B7-BDB5-BEE2D9E0D6C8}"/>
          </ac:picMkLst>
        </pc:picChg>
      </pc:sldChg>
      <pc:sldChg chg="addSp delSp modSp new">
        <pc:chgData name="Barton, Morgan G" userId="S::morgan.barton@ucdenver.edu::cf2755e4-cf7e-4061-b40d-07a95a296f40" providerId="AD" clId="Web-{F4FBA6AA-BA8D-90E7-7CF6-7D7A5F988EC5}" dt="2018-12-02T19:04:14.074" v="512" actId="1076"/>
        <pc:sldMkLst>
          <pc:docMk/>
          <pc:sldMk cId="616635849" sldId="279"/>
        </pc:sldMkLst>
        <pc:spChg chg="del">
          <ac:chgData name="Barton, Morgan G" userId="S::morgan.barton@ucdenver.edu::cf2755e4-cf7e-4061-b40d-07a95a296f40" providerId="AD" clId="Web-{F4FBA6AA-BA8D-90E7-7CF6-7D7A5F988EC5}" dt="2018-12-02T19:04:04.715" v="509"/>
          <ac:spMkLst>
            <pc:docMk/>
            <pc:sldMk cId="616635849" sldId="279"/>
            <ac:spMk id="3" creationId="{DD0194E1-25D8-4E04-8722-170FA04C1AE4}"/>
          </ac:spMkLst>
        </pc:spChg>
        <pc:picChg chg="add mod ord">
          <ac:chgData name="Barton, Morgan G" userId="S::morgan.barton@ucdenver.edu::cf2755e4-cf7e-4061-b40d-07a95a296f40" providerId="AD" clId="Web-{F4FBA6AA-BA8D-90E7-7CF6-7D7A5F988EC5}" dt="2018-12-02T19:04:14.074" v="512" actId="1076"/>
          <ac:picMkLst>
            <pc:docMk/>
            <pc:sldMk cId="616635849" sldId="279"/>
            <ac:picMk id="4" creationId="{1E47BA78-AD41-4FB7-97F7-03170CC12F7D}"/>
          </ac:picMkLst>
        </pc:picChg>
      </pc:sldChg>
      <pc:sldChg chg="modSp new">
        <pc:chgData name="Barton, Morgan G" userId="S::morgan.barton@ucdenver.edu::cf2755e4-cf7e-4061-b40d-07a95a296f40" providerId="AD" clId="Web-{F4FBA6AA-BA8D-90E7-7CF6-7D7A5F988EC5}" dt="2018-12-02T20:16:26.340" v="966" actId="20577"/>
        <pc:sldMkLst>
          <pc:docMk/>
          <pc:sldMk cId="602294350" sldId="280"/>
        </pc:sldMkLst>
        <pc:spChg chg="mod">
          <ac:chgData name="Barton, Morgan G" userId="S::morgan.barton@ucdenver.edu::cf2755e4-cf7e-4061-b40d-07a95a296f40" providerId="AD" clId="Web-{F4FBA6AA-BA8D-90E7-7CF6-7D7A5F988EC5}" dt="2018-12-02T20:16:26.340" v="966" actId="20577"/>
          <ac:spMkLst>
            <pc:docMk/>
            <pc:sldMk cId="602294350" sldId="280"/>
            <ac:spMk id="2" creationId="{831B5D77-DF17-44B8-A655-926BFA0AAE79}"/>
          </ac:spMkLst>
        </pc:spChg>
      </pc:sldChg>
      <pc:sldChg chg="addSp delSp modSp new mod modClrScheme chgLayout">
        <pc:chgData name="Barton, Morgan G" userId="S::morgan.barton@ucdenver.edu::cf2755e4-cf7e-4061-b40d-07a95a296f40" providerId="AD" clId="Web-{F4FBA6AA-BA8D-90E7-7CF6-7D7A5F988EC5}" dt="2018-12-02T20:42:57.819" v="1103" actId="20577"/>
        <pc:sldMkLst>
          <pc:docMk/>
          <pc:sldMk cId="3877786271" sldId="281"/>
        </pc:sldMkLst>
        <pc:spChg chg="mod ord">
          <ac:chgData name="Barton, Morgan G" userId="S::morgan.barton@ucdenver.edu::cf2755e4-cf7e-4061-b40d-07a95a296f40" providerId="AD" clId="Web-{F4FBA6AA-BA8D-90E7-7CF6-7D7A5F988EC5}" dt="2018-12-02T20:41:48.754" v="1067"/>
          <ac:spMkLst>
            <pc:docMk/>
            <pc:sldMk cId="3877786271" sldId="281"/>
            <ac:spMk id="2" creationId="{A6A617F0-F5FD-4B4D-B58E-7C18CE9DCE5C}"/>
          </ac:spMkLst>
        </pc:spChg>
        <pc:spChg chg="del">
          <ac:chgData name="Barton, Morgan G" userId="S::morgan.barton@ucdenver.edu::cf2755e4-cf7e-4061-b40d-07a95a296f40" providerId="AD" clId="Web-{F4FBA6AA-BA8D-90E7-7CF6-7D7A5F988EC5}" dt="2018-12-02T20:39:43.688" v="1045"/>
          <ac:spMkLst>
            <pc:docMk/>
            <pc:sldMk cId="3877786271" sldId="281"/>
            <ac:spMk id="3" creationId="{E445B1B0-A443-4758-9345-D0FD32709EC9}"/>
          </ac:spMkLst>
        </pc:spChg>
        <pc:spChg chg="add del">
          <ac:chgData name="Barton, Morgan G" userId="S::morgan.barton@ucdenver.edu::cf2755e4-cf7e-4061-b40d-07a95a296f40" providerId="AD" clId="Web-{F4FBA6AA-BA8D-90E7-7CF6-7D7A5F988EC5}" dt="2018-12-02T20:42:12.833" v="1071"/>
          <ac:spMkLst>
            <pc:docMk/>
            <pc:sldMk cId="3877786271" sldId="281"/>
            <ac:spMk id="6" creationId="{5FAF759E-50E7-436F-8427-D4DBC1C3E9F7}"/>
          </ac:spMkLst>
        </pc:spChg>
        <pc:spChg chg="add del mod ord">
          <ac:chgData name="Barton, Morgan G" userId="S::morgan.barton@ucdenver.edu::cf2755e4-cf7e-4061-b40d-07a95a296f40" providerId="AD" clId="Web-{F4FBA6AA-BA8D-90E7-7CF6-7D7A5F988EC5}" dt="2018-12-02T20:41:48.754" v="1067"/>
          <ac:spMkLst>
            <pc:docMk/>
            <pc:sldMk cId="3877786271" sldId="281"/>
            <ac:spMk id="7" creationId="{44850081-F81C-4D7F-A146-4546F49435AA}"/>
          </ac:spMkLst>
        </pc:spChg>
        <pc:spChg chg="add mod">
          <ac:chgData name="Barton, Morgan G" userId="S::morgan.barton@ucdenver.edu::cf2755e4-cf7e-4061-b40d-07a95a296f40" providerId="AD" clId="Web-{F4FBA6AA-BA8D-90E7-7CF6-7D7A5F988EC5}" dt="2018-12-02T20:42:57.819" v="1103" actId="20577"/>
          <ac:spMkLst>
            <pc:docMk/>
            <pc:sldMk cId="3877786271" sldId="281"/>
            <ac:spMk id="8" creationId="{3B43B19E-BA08-4033-A342-F1C88D0CC72E}"/>
          </ac:spMkLst>
        </pc:spChg>
        <pc:graphicFrameChg chg="add mod ord modGraphic">
          <ac:chgData name="Barton, Morgan G" userId="S::morgan.barton@ucdenver.edu::cf2755e4-cf7e-4061-b40d-07a95a296f40" providerId="AD" clId="Web-{F4FBA6AA-BA8D-90E7-7CF6-7D7A5F988EC5}" dt="2018-12-02T20:41:55.739" v="1068"/>
          <ac:graphicFrameMkLst>
            <pc:docMk/>
            <pc:sldMk cId="3877786271" sldId="281"/>
            <ac:graphicFrameMk id="5" creationId="{74F01BC5-0B91-4E2C-AB5B-1897847DD1A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90CF64E-C8E0-4DFB-8447-AC687C99F7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68FFF39-8A2A-4878-85DC-477BC2F7A3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code.colorado.gov/data/quality-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7DA5B-1696-4891-B2DA-69E4E5BE1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Colorado Crime Statistics, a Business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F08512B-938A-4AC5-BB31-C4C864F44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mtClean="0"/>
              <a:t>Garima Singh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77FA-37D9-4F6F-9BFB-827658D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Total Offenses, Scaled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0C45EB-A94F-4EF9-A945-CDC10DDA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scale data, </a:t>
            </a:r>
            <a:r>
              <a:rPr lang="en-US" dirty="0" smtClean="0"/>
              <a:t>the log of total offenses was taken</a:t>
            </a:r>
            <a:endParaRPr lang="en-US" dirty="0"/>
          </a:p>
          <a:p>
            <a:r>
              <a:rPr lang="en-US" dirty="0" smtClean="0"/>
              <a:t>Seven variables were factored in, resulting an adjusted r squared of 0.6454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6" y="2756346"/>
            <a:ext cx="7819048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77FA-37D9-4F6F-9BFB-827658D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Total Offenses, Scaled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0C45EB-A94F-4EF9-A945-CDC10DDA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scale data, all non ratio, percentage, or median items were divided by the total population of the county.</a:t>
            </a:r>
          </a:p>
          <a:p>
            <a:r>
              <a:rPr lang="en-US" dirty="0"/>
              <a:t>Best single predictor is metro county (binary), r squared of 0.4895</a:t>
            </a:r>
          </a:p>
          <a:p>
            <a:r>
              <a:rPr lang="en-US" dirty="0"/>
              <a:t>This is followed by medical marijuana patient ratio</a:t>
            </a:r>
          </a:p>
          <a:p>
            <a:r>
              <a:rPr lang="en-US" dirty="0"/>
              <a:t>Total of only two variables, resulting in adjusted r squared of only 0.5542</a:t>
            </a:r>
          </a:p>
          <a:p>
            <a:r>
              <a:rPr lang="en-US" dirty="0"/>
              <a:t>This was also attempted with scaled offense data to even less effect.</a:t>
            </a:r>
          </a:p>
          <a:p>
            <a:r>
              <a:rPr lang="en-US" dirty="0"/>
              <a:t>Conclusion, population factors are the primary predictor of number of crimes. No other variables gathered were significant. </a:t>
            </a:r>
          </a:p>
        </p:txBody>
      </p:sp>
    </p:spTree>
    <p:extLst>
      <p:ext uri="{BB962C8B-B14F-4D97-AF65-F5344CB8AC3E}">
        <p14:creationId xmlns:p14="http://schemas.microsoft.com/office/powerpoint/2010/main" val="41197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1670D-0D1A-40F2-B454-CA0B616D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916465A-1F38-47F2-B2B4-F9505837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340448"/>
            <a:ext cx="11599651" cy="61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1670D-0D1A-40F2-B454-CA0B616D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" y="144585"/>
            <a:ext cx="11769969" cy="65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6D1D2-F0F8-4500-976E-76541860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269631"/>
            <a:ext cx="10996246" cy="58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" y="274638"/>
            <a:ext cx="11758246" cy="64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543908"/>
            <a:ext cx="10972800" cy="1184030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Qualitative analysis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556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Does Colorado have a high prevalence of crime when compared to the United States?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33F651CC-C525-4BFC-AD6F-A3599BD64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8180562"/>
              </p:ext>
            </p:extLst>
          </p:nvPr>
        </p:nvGraphicFramePr>
        <p:xfrm>
          <a:off x="2930770" y="1485514"/>
          <a:ext cx="5892800" cy="314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33">
                  <a:extLst>
                    <a:ext uri="{9D8B030D-6E8A-4147-A177-3AD203B41FA5}">
                      <a16:colId xmlns="" xmlns:a16="http://schemas.microsoft.com/office/drawing/2014/main" val="3802717579"/>
                    </a:ext>
                  </a:extLst>
                </a:gridCol>
                <a:gridCol w="1608855">
                  <a:extLst>
                    <a:ext uri="{9D8B030D-6E8A-4147-A177-3AD203B41FA5}">
                      <a16:colId xmlns="" xmlns:a16="http://schemas.microsoft.com/office/drawing/2014/main" val="1304406740"/>
                    </a:ext>
                  </a:extLst>
                </a:gridCol>
                <a:gridCol w="1650465">
                  <a:extLst>
                    <a:ext uri="{9D8B030D-6E8A-4147-A177-3AD203B41FA5}">
                      <a16:colId xmlns="" xmlns:a16="http://schemas.microsoft.com/office/drawing/2014/main" val="2387043094"/>
                    </a:ext>
                  </a:extLst>
                </a:gridCol>
                <a:gridCol w="1567247">
                  <a:extLst>
                    <a:ext uri="{9D8B030D-6E8A-4147-A177-3AD203B41FA5}">
                      <a16:colId xmlns="" xmlns:a16="http://schemas.microsoft.com/office/drawing/2014/main" val="3850676317"/>
                    </a:ext>
                  </a:extLst>
                </a:gridCol>
              </a:tblGrid>
              <a:tr h="961673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Crimes Against Persons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Crimes Against Property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Crimes Against Society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09668661"/>
                  </a:ext>
                </a:extLst>
              </a:tr>
              <a:tr h="64111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Colorado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57,498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234,678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36,993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20637776"/>
                  </a:ext>
                </a:extLst>
              </a:tr>
              <a:tr h="77311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United States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1,387,478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3,811,257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902,299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94146757"/>
                  </a:ext>
                </a:extLst>
              </a:tr>
              <a:tr h="77311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Percentage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4.14%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6.16%</a:t>
                      </a:r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4.10%</a:t>
                      </a: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7076314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258"/>
              </p:ext>
            </p:extLst>
          </p:nvPr>
        </p:nvGraphicFramePr>
        <p:xfrm>
          <a:off x="4305788" y="4900245"/>
          <a:ext cx="3087565" cy="1297354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67973"/>
                <a:gridCol w="1112777"/>
                <a:gridCol w="1206815"/>
              </a:tblGrid>
              <a:tr h="445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Violent Crime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Property Crime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Colorado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2,751.20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West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417.5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2,769.7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USA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2,451.6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A617F0-F5FD-4B4D-B58E-7C18CE9D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Crimes Against Property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74F01BC5-0B91-4E2C-AB5B-1897847DD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84151"/>
              </p:ext>
            </p:extLst>
          </p:nvPr>
        </p:nvGraphicFramePr>
        <p:xfrm>
          <a:off x="609600" y="1600200"/>
          <a:ext cx="10910451" cy="402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782">
                  <a:extLst>
                    <a:ext uri="{9D8B030D-6E8A-4147-A177-3AD203B41FA5}">
                      <a16:colId xmlns="" xmlns:a16="http://schemas.microsoft.com/office/drawing/2014/main" val="1464442319"/>
                    </a:ext>
                  </a:extLst>
                </a:gridCol>
                <a:gridCol w="2885208">
                  <a:extLst>
                    <a:ext uri="{9D8B030D-6E8A-4147-A177-3AD203B41FA5}">
                      <a16:colId xmlns="" xmlns:a16="http://schemas.microsoft.com/office/drawing/2014/main" val="264431579"/>
                    </a:ext>
                  </a:extLst>
                </a:gridCol>
                <a:gridCol w="2739735">
                  <a:extLst>
                    <a:ext uri="{9D8B030D-6E8A-4147-A177-3AD203B41FA5}">
                      <a16:colId xmlns="" xmlns:a16="http://schemas.microsoft.com/office/drawing/2014/main" val="3979172197"/>
                    </a:ext>
                  </a:extLst>
                </a:gridCol>
                <a:gridCol w="1454726">
                  <a:extLst>
                    <a:ext uri="{9D8B030D-6E8A-4147-A177-3AD203B41FA5}">
                      <a16:colId xmlns="" xmlns:a16="http://schemas.microsoft.com/office/drawing/2014/main" val="1774218835"/>
                    </a:ext>
                  </a:extLst>
                </a:gridCol>
              </a:tblGrid>
              <a:tr h="287176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COLORADO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% OF USA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65699277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Arson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 13,917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  936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6.73%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46806855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Bribery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 351 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115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effectLst/>
                        </a:rPr>
                        <a:t>32.76%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05741160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Burglary/Breaking &amp; Entering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 456,899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23,902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5.05%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28335781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Counterfeiting/Forgery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 89,045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</a:t>
                      </a:r>
                      <a:r>
                        <a:rPr lang="en-US" dirty="0" smtClean="0">
                          <a:effectLst/>
                        </a:rPr>
                        <a:t>5,660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6.36%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31345235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Destruction/Damage/Vandalism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 753,193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46,599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6.19%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09110122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Embezzlement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 19,923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499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2.50%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47031823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Extortion/Blackmail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   3,060 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403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effectLst/>
                        </a:rPr>
                        <a:t>13.17%</a:t>
                      </a:r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4093088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Fraud Offenses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 367,605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22,259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6.13%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6699295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Larceny/Theft Offenses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 1,769,459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109,700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6.20%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97606546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Motor Vehicle Theft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 219,835 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 </a:t>
                      </a:r>
                      <a:r>
                        <a:rPr lang="en-US" dirty="0" smtClean="0">
                          <a:effectLst/>
                        </a:rPr>
                        <a:t>19,486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8.86%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508539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Robbery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 73,310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</a:t>
                      </a:r>
                      <a:r>
                        <a:rPr lang="en-US" dirty="0" smtClean="0">
                          <a:effectLst/>
                        </a:rPr>
                        <a:t>3,541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4.83%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8835182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Stolen Property Offenses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                       44,660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                           </a:t>
                      </a:r>
                      <a:r>
                        <a:rPr lang="en-US" dirty="0" smtClean="0">
                          <a:effectLst/>
                        </a:rPr>
                        <a:t>2,188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effectLst/>
                        </a:rPr>
                        <a:t>4.74%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14151151"/>
                  </a:ext>
                </a:extLst>
              </a:tr>
              <a:tr h="287176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                   </a:t>
                      </a:r>
                      <a:r>
                        <a:rPr lang="en-US" b="1" dirty="0" smtClean="0">
                          <a:effectLst/>
                        </a:rPr>
                        <a:t> 3,811,257</a:t>
                      </a:r>
                      <a:r>
                        <a:rPr lang="en-US" b="1" dirty="0"/>
                        <a:t> 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                    </a:t>
                      </a:r>
                      <a:r>
                        <a:rPr lang="en-US" b="1" dirty="0" smtClean="0">
                          <a:effectLst/>
                        </a:rPr>
                        <a:t>      234,678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effectLst/>
                        </a:rPr>
                        <a:t>6.16%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88973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B43B19E-BA08-4033-A342-F1C88D0CC72E}"/>
              </a:ext>
            </a:extLst>
          </p:cNvPr>
          <p:cNvSpPr txBox="1"/>
          <p:nvPr/>
        </p:nvSpPr>
        <p:spPr>
          <a:xfrm>
            <a:off x="612475" y="5939286"/>
            <a:ext cx="79046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Bribery inflation from El Paso county</a:t>
            </a:r>
          </a:p>
          <a:p>
            <a:r>
              <a:rPr lang="en-US"/>
              <a:t>Exortion/Blackmail inflation from Douglas County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8008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Denver and Pueblo have the highest murder </a:t>
            </a:r>
            <a:r>
              <a:rPr lang="en-IN" sz="3200" dirty="0" smtClean="0"/>
              <a:t>rates.</a:t>
            </a:r>
            <a:endParaRPr lang="en-IN" sz="3200" dirty="0"/>
          </a:p>
        </p:txBody>
      </p:sp>
      <p:pic>
        <p:nvPicPr>
          <p:cNvPr id="1026" name="Picture 2" descr="http://www.cpr.org/sites/default/files/styles/full-width/public/images/city-murder-rates-rate-per-100-000_chartbuilder.png?itok=ndJPo-q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3" y="1440227"/>
            <a:ext cx="10342562" cy="489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n-IN" dirty="0"/>
              <a:t>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4852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/>
              <a:t>Our business is exploring opening a new location in Colorado. To provide leadership with some input surrounding the decision, we have been asked to analyze FBI crime statistics to see if Colorado is considered 'safe</a:t>
            </a:r>
            <a:r>
              <a:rPr lang="en-IN" sz="2800" dirty="0"/>
              <a:t>'. 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/>
              <a:t>Does Colorado have a high prevalence of crime?</a:t>
            </a:r>
            <a:endParaRPr lang="en-IN"/>
          </a:p>
          <a:p>
            <a:pPr marL="0" indent="0">
              <a:buNone/>
            </a:pPr>
            <a:endParaRPr lang="en-IN" sz="2800" dirty="0"/>
          </a:p>
          <a:p>
            <a:r>
              <a:rPr lang="en-IN" sz="2800"/>
              <a:t>If not, are there certain areas to avoid within Colorado, due to crime statistics?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000" dirty="0"/>
              <a:t>St. Louis is one of the most dangerous cities in the country, with a murder rate 7 times Denver’s, when adjusted for population differences. On the other hand, Detroit is about the same size of Denver, but has 5 times as many killings.</a:t>
            </a:r>
          </a:p>
        </p:txBody>
      </p:sp>
      <p:pic>
        <p:nvPicPr>
          <p:cNvPr id="2050" name="Picture 2" descr="http://www.cpr.org/sites/default/files/styles/full-width/public/images/denver-murder-rate-vs-other-cities-rate-per-100-000_chartbuilder.png?itok=OztZws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3" y="1533159"/>
            <a:ext cx="10793779" cy="512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68923"/>
            <a:ext cx="5386917" cy="773723"/>
          </a:xfrm>
        </p:spPr>
        <p:txBody>
          <a:bodyPr/>
          <a:lstStyle/>
          <a:p>
            <a:r>
              <a:rPr lang="en-IN" dirty="0"/>
              <a:t>VICTIMS OF VIOLENT CRIME 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386862"/>
            <a:ext cx="5389033" cy="1336429"/>
          </a:xfrm>
        </p:spPr>
        <p:txBody>
          <a:bodyPr/>
          <a:lstStyle/>
          <a:p>
            <a:r>
              <a:rPr lang="en-IN" cap="all" dirty="0"/>
              <a:t>VICTIMS OF VIOLENT CRIME - SEX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" y="1723292"/>
            <a:ext cx="5310553" cy="388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16" y="1723291"/>
            <a:ext cx="4689230" cy="388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703385"/>
            <a:ext cx="5386917" cy="773723"/>
          </a:xfrm>
        </p:spPr>
        <p:txBody>
          <a:bodyPr>
            <a:normAutofit/>
          </a:bodyPr>
          <a:lstStyle/>
          <a:p>
            <a:r>
              <a:rPr lang="en-IN" cap="all" dirty="0" smtClean="0"/>
              <a:t>ROBBERY LOCATION </a:t>
            </a:r>
            <a:r>
              <a:rPr lang="en-IN" cap="all" dirty="0"/>
              <a:t>TYPE</a:t>
            </a:r>
          </a:p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93368" y="574431"/>
            <a:ext cx="5389033" cy="926123"/>
          </a:xfrm>
        </p:spPr>
        <p:txBody>
          <a:bodyPr>
            <a:normAutofit fontScale="85000" lnSpcReduction="20000"/>
          </a:bodyPr>
          <a:lstStyle/>
          <a:p>
            <a:r>
              <a:rPr lang="en-IN" cap="all" dirty="0"/>
              <a:t>ROBBERY </a:t>
            </a:r>
            <a:r>
              <a:rPr lang="en-IN" cap="all" dirty="0" smtClean="0"/>
              <a:t>DAY </a:t>
            </a:r>
            <a:r>
              <a:rPr lang="en-IN" cap="all" dirty="0"/>
              <a:t>OF WEEK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63" y="1954657"/>
            <a:ext cx="3783702" cy="302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1500554"/>
            <a:ext cx="5389562" cy="37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9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87"/>
            <a:ext cx="10515600" cy="609104"/>
          </a:xfrm>
        </p:spPr>
        <p:txBody>
          <a:bodyPr>
            <a:normAutofit/>
          </a:bodyPr>
          <a:lstStyle/>
          <a:p>
            <a:r>
              <a:rPr lang="en-IN" sz="1600" b="1" dirty="0" smtClean="0"/>
              <a:t>]</a:t>
            </a:r>
            <a:endParaRPr lang="en-IN" sz="1600" b="1" dirty="0"/>
          </a:p>
        </p:txBody>
      </p:sp>
      <p:pic>
        <p:nvPicPr>
          <p:cNvPr id="3" name="Picture 2" descr="Colorado Crime Statistic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10119" r="1021" b="11590"/>
          <a:stretch/>
        </p:blipFill>
        <p:spPr>
          <a:xfrm>
            <a:off x="551645" y="678039"/>
            <a:ext cx="11088710" cy="513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3735" y="6259132"/>
            <a:ext cx="788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https://coloradocrimestats.state.co.us/tops/report/property-crimes/colorado/2016</a:t>
            </a:r>
          </a:p>
        </p:txBody>
      </p:sp>
    </p:spTree>
    <p:extLst>
      <p:ext uri="{BB962C8B-B14F-4D97-AF65-F5344CB8AC3E}">
        <p14:creationId xmlns:p14="http://schemas.microsoft.com/office/powerpoint/2010/main" val="229198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37881"/>
            <a:ext cx="10972800" cy="324119"/>
          </a:xfrm>
        </p:spPr>
        <p:txBody>
          <a:bodyPr>
            <a:noAutofit/>
          </a:bodyPr>
          <a:lstStyle/>
          <a:p>
            <a:pPr algn="ctr"/>
            <a:r>
              <a:rPr lang="en-IN" sz="2000" dirty="0" smtClean="0"/>
              <a:t>Comparison of Colorado State Crime rate to USA</a:t>
            </a:r>
            <a:endParaRPr lang="en-IN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08" y="1348154"/>
            <a:ext cx="8378030" cy="465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09538" y="1348154"/>
            <a:ext cx="2778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can analyse that the overall crime is more in Colorado when compared to the 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analysis is same for all the years mentioned in the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577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/>
              <a:t>Property VS Violent Crimes 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031631"/>
            <a:ext cx="5386917" cy="633046"/>
          </a:xfrm>
        </p:spPr>
        <p:txBody>
          <a:bodyPr/>
          <a:lstStyle/>
          <a:p>
            <a:r>
              <a:rPr lang="en-IN" dirty="0" smtClean="0"/>
              <a:t>Property Crimes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8" y="1078523"/>
            <a:ext cx="5389033" cy="668215"/>
          </a:xfrm>
        </p:spPr>
        <p:txBody>
          <a:bodyPr/>
          <a:lstStyle/>
          <a:p>
            <a:r>
              <a:rPr lang="en-IN" dirty="0" smtClean="0"/>
              <a:t>Violent Crimes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7" y="2050180"/>
            <a:ext cx="5386388" cy="208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31" y="2058150"/>
            <a:ext cx="5389562" cy="20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4770" y="4888523"/>
            <a:ext cx="541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crime rate related to properties is more in Colorado as compare to US</a:t>
            </a:r>
          </a:p>
          <a:p>
            <a:r>
              <a:rPr lang="en-IN" b="1" dirty="0" smtClean="0"/>
              <a:t>Property Crime: </a:t>
            </a:r>
            <a:r>
              <a:rPr lang="en-IN" dirty="0" smtClean="0"/>
              <a:t>taking of money or property, but no force or threat of force against victims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888523"/>
            <a:ext cx="5380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graph shows the rate of violent crimes is less in Colorado as compared to US</a:t>
            </a:r>
          </a:p>
          <a:p>
            <a:r>
              <a:rPr lang="en-IN" b="1" dirty="0" smtClean="0"/>
              <a:t>Violent Crime: </a:t>
            </a:r>
            <a:r>
              <a:rPr lang="en-IN" dirty="0" smtClean="0"/>
              <a:t>offenses that involve force or threat of force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0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6993"/>
          </a:xfrm>
        </p:spPr>
        <p:txBody>
          <a:bodyPr/>
          <a:lstStyle/>
          <a:p>
            <a:r>
              <a:rPr lang="en-IN" dirty="0" smtClean="0"/>
              <a:t>The NEWS (Some Headlines)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77816"/>
            <a:ext cx="110548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/>
              <a:t>Hate </a:t>
            </a:r>
            <a:r>
              <a:rPr lang="en-IN" sz="2800" b="1" dirty="0"/>
              <a:t>Crimes In Colorado: FBI Report Shows </a:t>
            </a:r>
            <a:r>
              <a:rPr lang="en-IN" sz="2800" b="1" dirty="0" smtClean="0"/>
              <a:t>Increase. </a:t>
            </a:r>
            <a:r>
              <a:rPr lang="en-IN" sz="2800" dirty="0"/>
              <a:t> 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Legalizing marijuana doesn’t appear to have created a Colorado crime wave, according to state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 smtClean="0"/>
              <a:t>As </a:t>
            </a:r>
            <a:r>
              <a:rPr lang="en-IN" sz="2800" b="1" dirty="0"/>
              <a:t>reports of hate crimes rise nationally, Colorado sees increase in bias-motivated crimes </a:t>
            </a:r>
            <a:r>
              <a:rPr lang="en-IN" sz="2800" b="1" dirty="0" smtClean="0"/>
              <a:t>against Jewish </a:t>
            </a:r>
            <a:r>
              <a:rPr lang="en-IN" sz="2800" b="1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FBI releases annual bias-motivated crimes report, Denver and Aurora top list for Colorado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38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0"/>
            <a:ext cx="10515600" cy="1325563"/>
          </a:xfrm>
        </p:spPr>
        <p:txBody>
          <a:bodyPr/>
          <a:lstStyle/>
          <a:p>
            <a:r>
              <a:rPr lang="en-IN" dirty="0"/>
              <a:t>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708"/>
            <a:ext cx="10515600" cy="4852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/>
              <a:t>Our business is exploring opening a new location in Colorado. To provide leadership with some input surrounding the decision, we have been asked to analyze FBI crime statistics to see if Colorado is considered 'safe</a:t>
            </a:r>
            <a:r>
              <a:rPr lang="en-IN" sz="2800" dirty="0"/>
              <a:t>'. 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/>
              <a:t>Does Colorado have a high prevalence of crime?</a:t>
            </a:r>
            <a:endParaRPr lang="en-IN"/>
          </a:p>
          <a:p>
            <a:pPr marL="0" indent="0">
              <a:buNone/>
            </a:pPr>
            <a:endParaRPr lang="en-IN" sz="2800" dirty="0"/>
          </a:p>
          <a:p>
            <a:r>
              <a:rPr lang="en-IN" sz="2800"/>
              <a:t>If not, are there certain areas to avoid within Colorado, due to crime statistics?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8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thank you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0" y="269631"/>
            <a:ext cx="11942640" cy="64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3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5A14B4-0534-4985-AB5D-356EF41B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1F2DAA-681A-4BA8-B4B8-1503863EC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Colorado Offense Type, by Agency, for 2016</a:t>
            </a:r>
            <a:endParaRPr lang="en-US" dirty="0"/>
          </a:p>
          <a:p>
            <a:pPr lvl="1"/>
            <a:r>
              <a:rPr lang="en-US" i="1" dirty="0"/>
              <a:t>FBI</a:t>
            </a:r>
          </a:p>
          <a:p>
            <a:r>
              <a:rPr lang="en-US" i="1"/>
              <a:t>Public Data Sets [multiple]</a:t>
            </a:r>
            <a:endParaRPr lang="en-US" i="1" dirty="0"/>
          </a:p>
          <a:p>
            <a:pPr lvl="1"/>
            <a:r>
              <a:rPr lang="en-US" i="1" dirty="0"/>
              <a:t>Go Code Colorado</a:t>
            </a:r>
          </a:p>
          <a:p>
            <a:r>
              <a:rPr lang="en-US" i="1"/>
              <a:t>Colorado Crime Statistics and Rates Report</a:t>
            </a:r>
            <a:endParaRPr lang="en-US" i="1" dirty="0"/>
          </a:p>
          <a:p>
            <a:pPr lvl="1"/>
            <a:r>
              <a:rPr lang="en-US" i="1"/>
              <a:t>CityRating.com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AB8B499-E515-4CB9-B79E-5B62F8E0C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Crimes against Persons:</a:t>
            </a:r>
          </a:p>
          <a:p>
            <a:pPr lvl="1"/>
            <a:r>
              <a:rPr lang="en-US"/>
              <a:t>Assault, homicide, kidnapping, etc</a:t>
            </a:r>
          </a:p>
          <a:p>
            <a:r>
              <a:rPr lang="en-US"/>
              <a:t>Crimes against Property:</a:t>
            </a:r>
            <a:endParaRPr lang="en-US" dirty="0"/>
          </a:p>
          <a:p>
            <a:pPr lvl="1"/>
            <a:r>
              <a:rPr lang="en-US"/>
              <a:t>Arson, bribery, burgulary, damage to property, fraud/forgery, robbery, etc.</a:t>
            </a:r>
            <a:endParaRPr lang="en-US" dirty="0"/>
          </a:p>
          <a:p>
            <a:r>
              <a:rPr lang="en-US"/>
              <a:t>Crimes against Society:</a:t>
            </a:r>
          </a:p>
          <a:p>
            <a:pPr lvl="1"/>
            <a:r>
              <a:rPr lang="en-US"/>
              <a:t>Animal cruelty, narcotics/drugs offenses, gambling offenses, weapon law offenses,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D2589-BE11-489D-A8FA-E5B04C8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With 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575D1-1B28-433A-9208-499D019E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time period, county data not all available</a:t>
            </a:r>
          </a:p>
          <a:p>
            <a:r>
              <a:rPr lang="en-US" dirty="0"/>
              <a:t>Intention was to do a time-series regression, but many data sets were produced inconsistently </a:t>
            </a:r>
          </a:p>
          <a:p>
            <a:r>
              <a:rPr lang="en-US" dirty="0"/>
              <a:t>Decided on regression of all available factors from </a:t>
            </a:r>
            <a:r>
              <a:rPr lang="en-US" u="sng" dirty="0">
                <a:hlinkClick r:id="rId2"/>
              </a:rPr>
              <a:t>https://gocode.colorado.gov/data/quality-data/</a:t>
            </a:r>
            <a:r>
              <a:rPr lang="en-US" dirty="0"/>
              <a:t> to try and predict Total Offenses, </a:t>
            </a:r>
            <a:r>
              <a:rPr lang="en-US" dirty="0" smtClean="0"/>
              <a:t>Crimes Against Persons</a:t>
            </a:r>
            <a:r>
              <a:rPr lang="en-US" dirty="0"/>
              <a:t>, </a:t>
            </a:r>
            <a:r>
              <a:rPr lang="en-US" dirty="0" smtClean="0"/>
              <a:t>Crimes Against Property</a:t>
            </a:r>
            <a:r>
              <a:rPr lang="en-US" dirty="0"/>
              <a:t>, </a:t>
            </a:r>
            <a:r>
              <a:rPr lang="en-US" dirty="0" smtClean="0"/>
              <a:t>Crimes Against Society</a:t>
            </a:r>
            <a:endParaRPr lang="en-US" dirty="0"/>
          </a:p>
          <a:p>
            <a:r>
              <a:rPr lang="en-US" dirty="0"/>
              <a:t>Significant data manipulation was required prior to regression.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FADF0-BE59-4E78-82C6-15B7EE8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Variables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B49299-B707-4AC1-80D8-71223733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84" y="1917065"/>
            <a:ext cx="4556760" cy="4351338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County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Offenses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Crimes Against Persons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Crimes Against Property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Crimes Against Society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</a:rPr>
              <a:t>Metro County (binary)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tx1"/>
                </a:solidFill>
              </a:rPr>
              <a:t>Median Income</a:t>
            </a:r>
            <a:r>
              <a:rPr lang="en-US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0D10632-C3E1-4C02-AD63-37637C817561}"/>
              </a:ext>
            </a:extLst>
          </p:cNvPr>
          <p:cNvSpPr txBox="1">
            <a:spLocks/>
          </p:cNvSpPr>
          <p:nvPr/>
        </p:nvSpPr>
        <p:spPr>
          <a:xfrm>
            <a:off x="5662353" y="1917065"/>
            <a:ext cx="45567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Labor Force	</a:t>
            </a:r>
          </a:p>
          <a:p>
            <a:r>
              <a:rPr lang="en-US" dirty="0"/>
              <a:t>Unemployed	</a:t>
            </a:r>
          </a:p>
          <a:p>
            <a:r>
              <a:rPr lang="en-US" dirty="0"/>
              <a:t>Unemployment rate	</a:t>
            </a:r>
          </a:p>
          <a:p>
            <a:r>
              <a:rPr lang="en-US" dirty="0"/>
              <a:t>Primary Election Turnout</a:t>
            </a:r>
          </a:p>
          <a:p>
            <a:r>
              <a:rPr lang="en-US" dirty="0"/>
              <a:t>Medical Marijuana Patients</a:t>
            </a:r>
          </a:p>
          <a:p>
            <a:r>
              <a:rPr lang="en-US" dirty="0"/>
              <a:t>Foreclosure Sales	</a:t>
            </a:r>
          </a:p>
          <a:p>
            <a:r>
              <a:rPr lang="en-US" dirty="0"/>
              <a:t>Sales Tax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7331"/>
          </a:xfrm>
        </p:spPr>
        <p:txBody>
          <a:bodyPr/>
          <a:lstStyle/>
          <a:p>
            <a:pPr algn="ctr"/>
            <a:r>
              <a:rPr lang="en-IN" dirty="0" smtClean="0"/>
              <a:t>Data Manipulation in R and Excel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Removed all </a:t>
            </a:r>
            <a:r>
              <a:rPr lang="en-IN" dirty="0"/>
              <a:t>invalid and non-numeric </a:t>
            </a:r>
            <a:r>
              <a:rPr lang="en-IN" dirty="0" smtClean="0"/>
              <a:t>rows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Exploratory Data Analysis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Aligned each column in similar format for the relevant data to be used in 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4" y="3553192"/>
            <a:ext cx="4318905" cy="134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4" y="1621815"/>
            <a:ext cx="4318905" cy="114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8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84" y="1590636"/>
            <a:ext cx="6497831" cy="48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84C34-1CA5-4223-8887-E1DFEFA1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Total Offenses by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444396-669A-45B8-B35F-DF1BFDD4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stepwise regression model, adding variables one at a time</a:t>
            </a:r>
          </a:p>
          <a:p>
            <a:r>
              <a:rPr lang="en-US" dirty="0"/>
              <a:t>First and most effective was Unemployed, the total of unemployed individuals in the county</a:t>
            </a:r>
          </a:p>
          <a:p>
            <a:r>
              <a:rPr lang="en-US" dirty="0"/>
              <a:t>This was followed by number of medical marijuana patients, median income, and foreclosure sales.</a:t>
            </a:r>
          </a:p>
          <a:p>
            <a:r>
              <a:rPr lang="en-US" dirty="0"/>
              <a:t>Issue with results are that all are just total numbers. The 0.8625 adjusted r squared value could be purely based on larger variable numbers equal larger crime numbers.</a:t>
            </a:r>
          </a:p>
        </p:txBody>
      </p:sp>
    </p:spTree>
    <p:extLst>
      <p:ext uri="{BB962C8B-B14F-4D97-AF65-F5344CB8AC3E}">
        <p14:creationId xmlns:p14="http://schemas.microsoft.com/office/powerpoint/2010/main" val="6220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77FA-37D9-4F6F-9BFB-827658D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Total Offenses, Scaled </a:t>
            </a:r>
            <a:r>
              <a:rPr lang="en-US" dirty="0" smtClean="0"/>
              <a:t>Target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23" y="1500018"/>
            <a:ext cx="6435153" cy="495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1571</TotalTime>
  <Words>819</Words>
  <Application>Microsoft Office PowerPoint</Application>
  <PresentationFormat>Custom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Thatch</vt:lpstr>
      <vt:lpstr>Colorado Crime Statistics, a Business Case Study</vt:lpstr>
      <vt:lpstr>The Questions</vt:lpstr>
      <vt:lpstr>Data Sets</vt:lpstr>
      <vt:lpstr>Difficulty With Obtaining Data</vt:lpstr>
      <vt:lpstr>Available Variables For Regression</vt:lpstr>
      <vt:lpstr>Data Manipulation in R and Excel</vt:lpstr>
      <vt:lpstr>Correlation of Variables</vt:lpstr>
      <vt:lpstr>Regression for Total Offenses by County</vt:lpstr>
      <vt:lpstr>Regression for Total Offenses, Scaled Target</vt:lpstr>
      <vt:lpstr>Regression for Total Offenses, Scaled Target</vt:lpstr>
      <vt:lpstr>Regression for Total Offenses, Scaled Data</vt:lpstr>
      <vt:lpstr>PowerPoint Presentation</vt:lpstr>
      <vt:lpstr>PowerPoint Presentation</vt:lpstr>
      <vt:lpstr>PowerPoint Presentation</vt:lpstr>
      <vt:lpstr>PowerPoint Presentation</vt:lpstr>
      <vt:lpstr>Qualitative analysis</vt:lpstr>
      <vt:lpstr>Does Colorado have a high prevalence of crime when compared to the United States?</vt:lpstr>
      <vt:lpstr>Crimes Against Property</vt:lpstr>
      <vt:lpstr>Denver and Pueblo have the highest murder rates.</vt:lpstr>
      <vt:lpstr>St. Louis is one of the most dangerous cities in the country, with a murder rate 7 times Denver’s, when adjusted for population differences. On the other hand, Detroit is about the same size of Denver, but has 5 times as many killings.</vt:lpstr>
      <vt:lpstr>PowerPoint Presentation</vt:lpstr>
      <vt:lpstr>PowerPoint Presentation</vt:lpstr>
      <vt:lpstr>]</vt:lpstr>
      <vt:lpstr>Comparison of Colorado State Crime rate to USA</vt:lpstr>
      <vt:lpstr>Property VS Violent Crimes </vt:lpstr>
      <vt:lpstr>The NEWS (Some Headlines)</vt:lpstr>
      <vt:lpstr>The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Connor</dc:creator>
  <cp:lastModifiedBy>GArima Singh</cp:lastModifiedBy>
  <cp:revision>373</cp:revision>
  <dcterms:created xsi:type="dcterms:W3CDTF">2018-11-20T01:15:12Z</dcterms:created>
  <dcterms:modified xsi:type="dcterms:W3CDTF">2019-06-30T23:49:06Z</dcterms:modified>
</cp:coreProperties>
</file>