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Requirements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rgbClr val="4472c4"/>
            </a:solidFill>
            <a:ln w="28440">
              <a:solidFill>
                <a:srgbClr val="4472c4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Requirements</c:v>
                </c:pt>
                <c:pt idx="1">
                  <c:v>Implementation</c:v>
                </c:pt>
                <c:pt idx="2">
                  <c:v>Testing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55</c:v>
                </c:pt>
                <c:pt idx="1">
                  <c:v>47</c:v>
                </c:pt>
                <c:pt idx="2">
                  <c:v>47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0394276"/>
        <c:axId val="65486010"/>
      </c:lineChart>
      <c:catAx>
        <c:axId val="9039427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5486010"/>
        <c:crosses val="autoZero"/>
        <c:auto val="1"/>
        <c:lblAlgn val="ctr"/>
        <c:lblOffset val="100"/>
      </c:catAx>
      <c:valAx>
        <c:axId val="6548601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9039427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1521DF-854D-4B9A-8FB1-4BD1557CE93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B4FE10-887C-4390-8195-3A340BB4B04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55600" y="498240"/>
            <a:ext cx="5860800" cy="58608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196960" y="498240"/>
            <a:ext cx="5860800" cy="58608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165480" y="498240"/>
            <a:ext cx="5860800" cy="58608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0" y="2514600"/>
            <a:ext cx="12191760" cy="1828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Shape 5"/>
          <p:cNvSpPr txBox="1"/>
          <p:nvPr/>
        </p:nvSpPr>
        <p:spPr>
          <a:xfrm>
            <a:off x="1523880" y="2776680"/>
            <a:ext cx="9143640" cy="138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UberChat</a:t>
            </a:r>
            <a:r>
              <a:rPr b="0" lang="en-US" sz="4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6"/>
          <p:cNvSpPr txBox="1"/>
          <p:nvPr/>
        </p:nvSpPr>
        <p:spPr>
          <a:xfrm>
            <a:off x="1523880" y="449568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Jimmy Chen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Muhammad Siddiqui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Gaganjeet Singh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SLOC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941760" y="2328480"/>
          <a:ext cx="8127720" cy="3704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38280" y="0"/>
            <a:ext cx="3247560" cy="3400200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838080" y="171000"/>
            <a:ext cx="2839680" cy="237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8" name="Chart 5"/>
          <p:cNvGraphicFramePr/>
          <p:nvPr/>
        </p:nvGraphicFramePr>
        <p:xfrm>
          <a:off x="4208040" y="640080"/>
          <a:ext cx="7347240" cy="557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"/>
          <p:cNvSpPr/>
          <p:nvPr/>
        </p:nvSpPr>
        <p:spPr>
          <a:xfrm flipV="1">
            <a:off x="761760" y="2971800"/>
            <a:ext cx="360" cy="91440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943200" y="712440"/>
            <a:ext cx="3370680" cy="5501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Most Difficult 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280840" y="1339920"/>
            <a:ext cx="2984040" cy="4177800"/>
          </a:xfrm>
          <a:prstGeom prst="rect">
            <a:avLst/>
          </a:prstGeom>
          <a:solidFill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0"/>
          <a:fontRef idx="minor"/>
        </p:style>
        <p:txBody>
          <a:bodyPr lIns="232560" rIns="232560" tIns="1917720" bIns="414000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the base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146280" y="1757520"/>
            <a:ext cx="1253160" cy="1253160"/>
          </a:xfrm>
          <a:prstGeom prst="ellipse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lt1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1"/>
          <a:fontRef idx="minor"/>
        </p:style>
        <p:txBody>
          <a:bodyPr lIns="97560" rIns="97560" tIns="12600" bIns="12600" anchor="ctr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280840" y="5518080"/>
            <a:ext cx="2984040" cy="360"/>
          </a:xfrm>
          <a:prstGeom prst="rect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lt1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1"/>
          <a:fontRef idx="minor"/>
        </p:style>
      </p:sp>
      <p:sp>
        <p:nvSpPr>
          <p:cNvPr id="95" name="CustomShape 7"/>
          <p:cNvSpPr/>
          <p:nvPr/>
        </p:nvSpPr>
        <p:spPr>
          <a:xfrm>
            <a:off x="8563680" y="1339920"/>
            <a:ext cx="2984040" cy="4177800"/>
          </a:xfrm>
          <a:prstGeom prst="rect">
            <a:avLst/>
          </a:prstGeom>
          <a:solidFill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0"/>
          <a:fontRef idx="minor"/>
        </p:style>
        <p:txBody>
          <a:bodyPr lIns="232560" rIns="232560" tIns="1917720" bIns="414000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the server to make and send messages to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429120" y="1757520"/>
            <a:ext cx="1253160" cy="1253160"/>
          </a:xfrm>
          <a:prstGeom prst="ellipse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lt1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1"/>
          <a:fontRef idx="minor"/>
        </p:style>
        <p:txBody>
          <a:bodyPr lIns="97560" rIns="97560" tIns="12600" bIns="12600" anchor="ctr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8563680" y="5518080"/>
            <a:ext cx="2984040" cy="360"/>
          </a:xfrm>
          <a:prstGeom prst="rect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lt1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/>
          <a:fillRef idx="0"/>
          <a:effectRef idx="1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raphic 6" descr=""/>
          <p:cNvPicPr/>
          <p:nvPr/>
        </p:nvPicPr>
        <p:blipFill>
          <a:blip r:embed="rId1"/>
          <a:stretch/>
        </p:blipFill>
        <p:spPr>
          <a:xfrm>
            <a:off x="1574640" y="25192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433440" y="3433680"/>
            <a:ext cx="3196800" cy="274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Scheduling and Group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064040" y="643320"/>
            <a:ext cx="7289280" cy="553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meetings but communicated through GroupMe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split up into components and each member tackled their own part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Communicated for base code and initial implementation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Persuaded each others to get the work done by set timeline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655200" y="960480"/>
            <a:ext cx="901260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Jeet – My 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how asynchronous programming works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got much better at coding in c++ and linux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Learned the importance of setting a time schedule to get tasks done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Jimmy – My 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how asynchronous programming works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Strengthening my ability to interpret code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how a client-server system operates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Experience a mini-simulation of a group software development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655200" y="960480"/>
            <a:ext cx="901260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Sohaib – My 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how asynchronous programming works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Learned many new things on the documentation and testing side of software engineering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Experience as it relates to software engineering in the professional world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8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"/>
          <p:cNvSpPr/>
          <p:nvPr/>
        </p:nvSpPr>
        <p:spPr>
          <a:xfrm>
            <a:off x="4724280" y="4109400"/>
            <a:ext cx="2743200" cy="360"/>
          </a:xfrm>
          <a:prstGeom prst="line">
            <a:avLst/>
          </a:prstGeom>
          <a:ln w="126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4"/>
          <p:cNvSpPr txBox="1"/>
          <p:nvPr/>
        </p:nvSpPr>
        <p:spPr>
          <a:xfrm>
            <a:off x="1523880" y="1122480"/>
            <a:ext cx="9143640" cy="2839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LibreOffice/5.1.6.2$Linux_X86_64 LibreOffice_project/10m0$Build-2</Application>
  <Words>147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2017-12-12T22:54:40Z</dcterms:created>
  <dc:creator>Gaganjeet Singh</dc:creator>
  <dc:description/>
  <dc:language>en-US</dc:language>
  <cp:lastModifiedBy/>
  <dcterms:modified xsi:type="dcterms:W3CDTF">2017-12-13T14:02:17Z</dcterms:modified>
  <cp:revision>8</cp:revision>
  <dc:subject/>
  <dc:title>UberChat Group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