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jeet Singh" userId="20cf62fb-26c1-478d-b776-b28968f0e83f" providerId="ADAL" clId="{BF82506D-6FB9-493C-B744-71922CF6F6C8}"/>
    <pc:docChg chg="modSld">
      <pc:chgData name="Gaganjeet Singh" userId="20cf62fb-26c1-478d-b776-b28968f0e83f" providerId="ADAL" clId="{BF82506D-6FB9-493C-B744-71922CF6F6C8}" dt="2017-12-13T19:09:38.482" v="132" actId="20577"/>
      <pc:docMkLst>
        <pc:docMk/>
      </pc:docMkLst>
      <pc:sldChg chg="modSp">
        <pc:chgData name="Gaganjeet Singh" userId="20cf62fb-26c1-478d-b776-b28968f0e83f" providerId="ADAL" clId="{BF82506D-6FB9-493C-B744-71922CF6F6C8}" dt="2017-12-13T19:09:38.482" v="132" actId="20577"/>
        <pc:sldMkLst>
          <pc:docMk/>
          <pc:sldMk cId="1844688469" sldId="261"/>
        </pc:sldMkLst>
        <pc:spChg chg="mod">
          <ac:chgData name="Gaganjeet Singh" userId="20cf62fb-26c1-478d-b776-b28968f0e83f" providerId="ADAL" clId="{BF82506D-6FB9-493C-B744-71922CF6F6C8}" dt="2017-12-13T19:09:38.482" v="132" actId="20577"/>
          <ac:spMkLst>
            <pc:docMk/>
            <pc:sldMk cId="1844688469" sldId="261"/>
            <ac:spMk id="3" creationId="{E60C3A61-AB61-4885-83C7-13A409FB8AE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Requirements</c:v>
                </c:pt>
                <c:pt idx="1">
                  <c:v>Implementation</c:v>
                </c:pt>
                <c:pt idx="2">
                  <c:v>Testing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47</c:v>
                </c:pt>
                <c:pt idx="2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F-4788-ADC4-143DAA55E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2861024"/>
        <c:axId val="602861352"/>
      </c:lineChart>
      <c:catAx>
        <c:axId val="60286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61352"/>
        <c:crosses val="autoZero"/>
        <c:auto val="1"/>
        <c:lblAlgn val="ctr"/>
        <c:lblOffset val="100"/>
        <c:noMultiLvlLbl val="0"/>
      </c:catAx>
      <c:valAx>
        <c:axId val="60286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6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38E03-295C-4FAD-962C-F29BA7BEFD87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166AF2D7-C039-4D33-93BE-8F555F14D3E3}">
      <dgm:prSet/>
      <dgm:spPr/>
      <dgm:t>
        <a:bodyPr/>
        <a:lstStyle/>
        <a:p>
          <a:r>
            <a:rPr lang="en-US"/>
            <a:t>Understanding the base code</a:t>
          </a:r>
        </a:p>
      </dgm:t>
    </dgm:pt>
    <dgm:pt modelId="{4A6B0CE0-F854-4DB1-99C1-133ED484074B}" type="parTrans" cxnId="{609DF1E6-D49F-4E03-9B4D-410411C97FB6}">
      <dgm:prSet/>
      <dgm:spPr/>
      <dgm:t>
        <a:bodyPr/>
        <a:lstStyle/>
        <a:p>
          <a:endParaRPr lang="en-US"/>
        </a:p>
      </dgm:t>
    </dgm:pt>
    <dgm:pt modelId="{B3BE0503-A73B-4CCA-A5F5-F2AD70E54EFB}" type="sibTrans" cxnId="{609DF1E6-D49F-4E03-9B4D-410411C97FB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9D92E0F-9623-4582-99A7-BF6A8E76331B}">
      <dgm:prSet/>
      <dgm:spPr/>
      <dgm:t>
        <a:bodyPr/>
        <a:lstStyle/>
        <a:p>
          <a:r>
            <a:rPr lang="en-US"/>
            <a:t>Getting the server to make and send messages to the client</a:t>
          </a:r>
        </a:p>
      </dgm:t>
    </dgm:pt>
    <dgm:pt modelId="{7A693F52-0D5B-4DDD-B911-BD021FBAD8BD}" type="parTrans" cxnId="{B7E9F507-E7E6-465B-AC22-449864A8DDDE}">
      <dgm:prSet/>
      <dgm:spPr/>
      <dgm:t>
        <a:bodyPr/>
        <a:lstStyle/>
        <a:p>
          <a:endParaRPr lang="en-US"/>
        </a:p>
      </dgm:t>
    </dgm:pt>
    <dgm:pt modelId="{5B34922E-A9C4-4BAD-966A-E585F8AB3BF7}" type="sibTrans" cxnId="{B7E9F507-E7E6-465B-AC22-449864A8DDD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394EEBD-76F6-474F-939B-74380E9118B9}" type="pres">
      <dgm:prSet presAssocID="{06638E03-295C-4FAD-962C-F29BA7BEFD87}" presName="Name0" presStyleCnt="0">
        <dgm:presLayoutVars>
          <dgm:animLvl val="lvl"/>
          <dgm:resizeHandles val="exact"/>
        </dgm:presLayoutVars>
      </dgm:prSet>
      <dgm:spPr/>
    </dgm:pt>
    <dgm:pt modelId="{D1A80080-19DC-4583-8026-A7DD1B4B8567}" type="pres">
      <dgm:prSet presAssocID="{166AF2D7-C039-4D33-93BE-8F555F14D3E3}" presName="compositeNode" presStyleCnt="0">
        <dgm:presLayoutVars>
          <dgm:bulletEnabled val="1"/>
        </dgm:presLayoutVars>
      </dgm:prSet>
      <dgm:spPr/>
    </dgm:pt>
    <dgm:pt modelId="{9DF4E7BF-D9D2-4E4E-8857-93588E72BD5F}" type="pres">
      <dgm:prSet presAssocID="{166AF2D7-C039-4D33-93BE-8F555F14D3E3}" presName="bgRect" presStyleLbl="bgAccFollowNode1" presStyleIdx="0" presStyleCnt="2"/>
      <dgm:spPr/>
    </dgm:pt>
    <dgm:pt modelId="{8C45F14C-E787-4121-A3C1-667E87CE91EC}" type="pres">
      <dgm:prSet presAssocID="{B3BE0503-A73B-4CCA-A5F5-F2AD70E54EFB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702D789-EE9D-44C6-8035-968890810C2A}" type="pres">
      <dgm:prSet presAssocID="{166AF2D7-C039-4D33-93BE-8F555F14D3E3}" presName="bottomLine" presStyleLbl="alignNode1" presStyleIdx="1" presStyleCnt="4">
        <dgm:presLayoutVars/>
      </dgm:prSet>
      <dgm:spPr/>
    </dgm:pt>
    <dgm:pt modelId="{71372F3F-2967-499E-B91B-4CA133A87EAA}" type="pres">
      <dgm:prSet presAssocID="{166AF2D7-C039-4D33-93BE-8F555F14D3E3}" presName="nodeText" presStyleLbl="bgAccFollowNode1" presStyleIdx="0" presStyleCnt="2">
        <dgm:presLayoutVars>
          <dgm:bulletEnabled val="1"/>
        </dgm:presLayoutVars>
      </dgm:prSet>
      <dgm:spPr/>
    </dgm:pt>
    <dgm:pt modelId="{ED9FE23B-81C3-4E11-A62C-4598940E88DA}" type="pres">
      <dgm:prSet presAssocID="{B3BE0503-A73B-4CCA-A5F5-F2AD70E54EFB}" presName="sibTrans" presStyleCnt="0"/>
      <dgm:spPr/>
    </dgm:pt>
    <dgm:pt modelId="{95B510E1-A805-42A1-882B-AB1A71584461}" type="pres">
      <dgm:prSet presAssocID="{59D92E0F-9623-4582-99A7-BF6A8E76331B}" presName="compositeNode" presStyleCnt="0">
        <dgm:presLayoutVars>
          <dgm:bulletEnabled val="1"/>
        </dgm:presLayoutVars>
      </dgm:prSet>
      <dgm:spPr/>
    </dgm:pt>
    <dgm:pt modelId="{5CBF27F7-72F8-4312-9E7B-8FDE58215E98}" type="pres">
      <dgm:prSet presAssocID="{59D92E0F-9623-4582-99A7-BF6A8E76331B}" presName="bgRect" presStyleLbl="bgAccFollowNode1" presStyleIdx="1" presStyleCnt="2"/>
      <dgm:spPr/>
    </dgm:pt>
    <dgm:pt modelId="{F3658D3A-3FD1-4B7A-874B-B95F21EA7842}" type="pres">
      <dgm:prSet presAssocID="{5B34922E-A9C4-4BAD-966A-E585F8AB3BF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3C468A56-0271-4B23-ACE6-AF92BFC8ADF4}" type="pres">
      <dgm:prSet presAssocID="{59D92E0F-9623-4582-99A7-BF6A8E76331B}" presName="bottomLine" presStyleLbl="alignNode1" presStyleIdx="3" presStyleCnt="4">
        <dgm:presLayoutVars/>
      </dgm:prSet>
      <dgm:spPr/>
    </dgm:pt>
    <dgm:pt modelId="{37FF749B-9213-4DD8-B565-6318D2114B40}" type="pres">
      <dgm:prSet presAssocID="{59D92E0F-9623-4582-99A7-BF6A8E76331B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B7E9F507-E7E6-465B-AC22-449864A8DDDE}" srcId="{06638E03-295C-4FAD-962C-F29BA7BEFD87}" destId="{59D92E0F-9623-4582-99A7-BF6A8E76331B}" srcOrd="1" destOrd="0" parTransId="{7A693F52-0D5B-4DDD-B911-BD021FBAD8BD}" sibTransId="{5B34922E-A9C4-4BAD-966A-E585F8AB3BF7}"/>
    <dgm:cxn modelId="{3D7D4312-4698-4A2C-82F5-714F337745A4}" type="presOf" srcId="{166AF2D7-C039-4D33-93BE-8F555F14D3E3}" destId="{9DF4E7BF-D9D2-4E4E-8857-93588E72BD5F}" srcOrd="0" destOrd="0" presId="urn:microsoft.com/office/officeart/2016/7/layout/BasicLinearProcessNumbered"/>
    <dgm:cxn modelId="{78FDE421-4CF8-4C0D-A426-F63A18CF9182}" type="presOf" srcId="{59D92E0F-9623-4582-99A7-BF6A8E76331B}" destId="{37FF749B-9213-4DD8-B565-6318D2114B40}" srcOrd="1" destOrd="0" presId="urn:microsoft.com/office/officeart/2016/7/layout/BasicLinearProcessNumbered"/>
    <dgm:cxn modelId="{40A87B3D-254D-4D93-93C2-742F8F43ABBA}" type="presOf" srcId="{59D92E0F-9623-4582-99A7-BF6A8E76331B}" destId="{5CBF27F7-72F8-4312-9E7B-8FDE58215E98}" srcOrd="0" destOrd="0" presId="urn:microsoft.com/office/officeart/2016/7/layout/BasicLinearProcessNumbered"/>
    <dgm:cxn modelId="{3D4976D6-83D0-473A-8D38-EE456A5F2763}" type="presOf" srcId="{06638E03-295C-4FAD-962C-F29BA7BEFD87}" destId="{F394EEBD-76F6-474F-939B-74380E9118B9}" srcOrd="0" destOrd="0" presId="urn:microsoft.com/office/officeart/2016/7/layout/BasicLinearProcessNumbered"/>
    <dgm:cxn modelId="{292481D7-D28F-4AD5-9A0C-6ABE39A5E7F5}" type="presOf" srcId="{166AF2D7-C039-4D33-93BE-8F555F14D3E3}" destId="{71372F3F-2967-499E-B91B-4CA133A87EAA}" srcOrd="1" destOrd="0" presId="urn:microsoft.com/office/officeart/2016/7/layout/BasicLinearProcessNumbered"/>
    <dgm:cxn modelId="{C87740DE-7DD9-4090-95F0-1D7E099C3F78}" type="presOf" srcId="{5B34922E-A9C4-4BAD-966A-E585F8AB3BF7}" destId="{F3658D3A-3FD1-4B7A-874B-B95F21EA7842}" srcOrd="0" destOrd="0" presId="urn:microsoft.com/office/officeart/2016/7/layout/BasicLinearProcessNumbered"/>
    <dgm:cxn modelId="{609DF1E6-D49F-4E03-9B4D-410411C97FB6}" srcId="{06638E03-295C-4FAD-962C-F29BA7BEFD87}" destId="{166AF2D7-C039-4D33-93BE-8F555F14D3E3}" srcOrd="0" destOrd="0" parTransId="{4A6B0CE0-F854-4DB1-99C1-133ED484074B}" sibTransId="{B3BE0503-A73B-4CCA-A5F5-F2AD70E54EFB}"/>
    <dgm:cxn modelId="{8FDF80FA-9A3E-4042-BDAD-B7D31AE409D5}" type="presOf" srcId="{B3BE0503-A73B-4CCA-A5F5-F2AD70E54EFB}" destId="{8C45F14C-E787-4121-A3C1-667E87CE91EC}" srcOrd="0" destOrd="0" presId="urn:microsoft.com/office/officeart/2016/7/layout/BasicLinearProcessNumbered"/>
    <dgm:cxn modelId="{4D6C65E4-A7A0-40EE-8D5D-6D132342FC59}" type="presParOf" srcId="{F394EEBD-76F6-474F-939B-74380E9118B9}" destId="{D1A80080-19DC-4583-8026-A7DD1B4B8567}" srcOrd="0" destOrd="0" presId="urn:microsoft.com/office/officeart/2016/7/layout/BasicLinearProcessNumbered"/>
    <dgm:cxn modelId="{6C8FA3AA-F3C8-4BB6-ACD4-DC9397EC34B6}" type="presParOf" srcId="{D1A80080-19DC-4583-8026-A7DD1B4B8567}" destId="{9DF4E7BF-D9D2-4E4E-8857-93588E72BD5F}" srcOrd="0" destOrd="0" presId="urn:microsoft.com/office/officeart/2016/7/layout/BasicLinearProcessNumbered"/>
    <dgm:cxn modelId="{159F56FB-0A57-4334-99EA-8B789D85CFAD}" type="presParOf" srcId="{D1A80080-19DC-4583-8026-A7DD1B4B8567}" destId="{8C45F14C-E787-4121-A3C1-667E87CE91EC}" srcOrd="1" destOrd="0" presId="urn:microsoft.com/office/officeart/2016/7/layout/BasicLinearProcessNumbered"/>
    <dgm:cxn modelId="{83DC17A9-5E36-4F21-81CE-260E0E4D6338}" type="presParOf" srcId="{D1A80080-19DC-4583-8026-A7DD1B4B8567}" destId="{4702D789-EE9D-44C6-8035-968890810C2A}" srcOrd="2" destOrd="0" presId="urn:microsoft.com/office/officeart/2016/7/layout/BasicLinearProcessNumbered"/>
    <dgm:cxn modelId="{D8F7E335-B8B4-4220-BD72-0446F16D6BF2}" type="presParOf" srcId="{D1A80080-19DC-4583-8026-A7DD1B4B8567}" destId="{71372F3F-2967-499E-B91B-4CA133A87EAA}" srcOrd="3" destOrd="0" presId="urn:microsoft.com/office/officeart/2016/7/layout/BasicLinearProcessNumbered"/>
    <dgm:cxn modelId="{5D922F92-555B-46F3-B2E3-AC692E2539B7}" type="presParOf" srcId="{F394EEBD-76F6-474F-939B-74380E9118B9}" destId="{ED9FE23B-81C3-4E11-A62C-4598940E88DA}" srcOrd="1" destOrd="0" presId="urn:microsoft.com/office/officeart/2016/7/layout/BasicLinearProcessNumbered"/>
    <dgm:cxn modelId="{A4823CFD-322E-4A75-BB51-9E71900D49DC}" type="presParOf" srcId="{F394EEBD-76F6-474F-939B-74380E9118B9}" destId="{95B510E1-A805-42A1-882B-AB1A71584461}" srcOrd="2" destOrd="0" presId="urn:microsoft.com/office/officeart/2016/7/layout/BasicLinearProcessNumbered"/>
    <dgm:cxn modelId="{5BE24857-B677-4F7E-AFE7-32B4FA90AF1A}" type="presParOf" srcId="{95B510E1-A805-42A1-882B-AB1A71584461}" destId="{5CBF27F7-72F8-4312-9E7B-8FDE58215E98}" srcOrd="0" destOrd="0" presId="urn:microsoft.com/office/officeart/2016/7/layout/BasicLinearProcessNumbered"/>
    <dgm:cxn modelId="{E9879BBB-E117-41A1-B876-F804FFA966C8}" type="presParOf" srcId="{95B510E1-A805-42A1-882B-AB1A71584461}" destId="{F3658D3A-3FD1-4B7A-874B-B95F21EA7842}" srcOrd="1" destOrd="0" presId="urn:microsoft.com/office/officeart/2016/7/layout/BasicLinearProcessNumbered"/>
    <dgm:cxn modelId="{A84FE288-F343-41D2-98F6-A593AE88B7B0}" type="presParOf" srcId="{95B510E1-A805-42A1-882B-AB1A71584461}" destId="{3C468A56-0271-4B23-ACE6-AF92BFC8ADF4}" srcOrd="2" destOrd="0" presId="urn:microsoft.com/office/officeart/2016/7/layout/BasicLinearProcessNumbered"/>
    <dgm:cxn modelId="{27FE14CF-55CF-4C04-8867-B36EE62B99A4}" type="presParOf" srcId="{95B510E1-A805-42A1-882B-AB1A71584461}" destId="{37FF749B-9213-4DD8-B565-6318D2114B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4E7BF-D9D2-4E4E-8857-93588E72BD5F}">
      <dsp:nvSpPr>
        <dsp:cNvPr id="0" name=""/>
        <dsp:cNvSpPr/>
      </dsp:nvSpPr>
      <dsp:spPr>
        <a:xfrm>
          <a:off x="765" y="696893"/>
          <a:ext cx="2984527" cy="41783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85" tIns="330200" rIns="23268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Understanding the base code</a:t>
          </a:r>
        </a:p>
      </dsp:txBody>
      <dsp:txXfrm>
        <a:off x="765" y="2284661"/>
        <a:ext cx="2984527" cy="2507002"/>
      </dsp:txXfrm>
    </dsp:sp>
    <dsp:sp modelId="{8C45F14C-E787-4121-A3C1-667E87CE91EC}">
      <dsp:nvSpPr>
        <dsp:cNvPr id="0" name=""/>
        <dsp:cNvSpPr/>
      </dsp:nvSpPr>
      <dsp:spPr>
        <a:xfrm>
          <a:off x="866278" y="1114727"/>
          <a:ext cx="1253501" cy="125350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728" tIns="12700" rIns="977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49849" y="1298298"/>
        <a:ext cx="886359" cy="886359"/>
      </dsp:txXfrm>
    </dsp:sp>
    <dsp:sp modelId="{4702D789-EE9D-44C6-8035-968890810C2A}">
      <dsp:nvSpPr>
        <dsp:cNvPr id="0" name=""/>
        <dsp:cNvSpPr/>
      </dsp:nvSpPr>
      <dsp:spPr>
        <a:xfrm>
          <a:off x="765" y="4875159"/>
          <a:ext cx="2984527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BF27F7-72F8-4312-9E7B-8FDE58215E98}">
      <dsp:nvSpPr>
        <dsp:cNvPr id="0" name=""/>
        <dsp:cNvSpPr/>
      </dsp:nvSpPr>
      <dsp:spPr>
        <a:xfrm>
          <a:off x="3283745" y="696893"/>
          <a:ext cx="2984527" cy="41783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85" tIns="330200" rIns="23268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Getting the server to make and send messages to the client</a:t>
          </a:r>
        </a:p>
      </dsp:txBody>
      <dsp:txXfrm>
        <a:off x="3283745" y="2284661"/>
        <a:ext cx="2984527" cy="2507002"/>
      </dsp:txXfrm>
    </dsp:sp>
    <dsp:sp modelId="{F3658D3A-3FD1-4B7A-874B-B95F21EA7842}">
      <dsp:nvSpPr>
        <dsp:cNvPr id="0" name=""/>
        <dsp:cNvSpPr/>
      </dsp:nvSpPr>
      <dsp:spPr>
        <a:xfrm>
          <a:off x="4149258" y="1114727"/>
          <a:ext cx="1253501" cy="125350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728" tIns="12700" rIns="977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32829" y="1298298"/>
        <a:ext cx="886359" cy="886359"/>
      </dsp:txXfrm>
    </dsp:sp>
    <dsp:sp modelId="{3C468A56-0271-4B23-ACE6-AF92BFC8ADF4}">
      <dsp:nvSpPr>
        <dsp:cNvPr id="0" name=""/>
        <dsp:cNvSpPr/>
      </dsp:nvSpPr>
      <dsp:spPr>
        <a:xfrm>
          <a:off x="3283745" y="4875159"/>
          <a:ext cx="2984527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6A0-D8F7-4A81-A830-D430B491B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D55B9-441C-4961-A100-6B3879AD8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F48E-A6D9-4E50-B098-35F592EA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295E-64DC-457E-B8F9-3B622FCF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3B66-1E55-4B54-946E-7A3D914F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5A35-C65A-479D-8BE7-0FC8F27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0BDC-7FBD-40DB-A705-3E9E944E9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44E4-49C3-47C7-AC98-E8D297E8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1DF1-E93F-4D90-A348-497EF770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3578-15A4-48A6-B36F-2FFC0F6D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350F6-9DB0-4EBB-A6F9-E6333DDCB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8888-2D2D-4719-8F20-8ECEE814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10A9-3763-433D-B494-52BAD1BE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3A34-18D8-4429-939F-AF80D77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0C32-7148-4546-B6C0-51980294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3F02-A4DF-47A3-BA18-073E291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DCD1-E640-4A7D-92DC-8E5CEA68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4875-A497-44B0-8C3D-862DCE60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D2E6-CFDC-4C61-AA0B-00A27C03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DA09-2931-4DC4-8CBA-48989077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0F06-62C8-4774-B7D9-58BEC191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DE55-EAAF-4350-9118-5A26DA3E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A374-CDE5-494E-AE16-D7431721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2615-DF22-427C-96A0-83651427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DD8C-2B43-4D22-933E-591A23E7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74FF-6321-482F-A8CB-8ED49F0B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6035-8009-461B-9693-FEF310896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E8D05-8682-4C3B-A35A-D12648A68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A649D-D79F-4C14-AD2C-E3C54359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BC31E-BD23-4A47-B30F-9620CD22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9A6A-FF38-4783-ACAD-50EE461D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9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18C-0BF4-47E9-B88E-B3695308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B690-327E-4AD8-A5D0-403C2225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E43EA-231B-422B-ADBB-B3E7A9A4B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B4717-17CE-446E-801F-A54CFDFCC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35893-9127-47A5-A8BC-F5E009777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2C531-0479-4F28-B565-AE384B8A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47D52-ADDC-4F28-974C-EB21773C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6E8DB-7656-416D-82EC-25C641F6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616C-351A-4C08-8B22-679A2F9B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CCC5F-B610-4322-ABB7-D36958D6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75F16-DB22-4FC3-91B5-80B9646B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892E7-E9A0-406C-A4E6-FC58731A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00873-5CA4-4742-BD63-1378BFFD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3964C-C4D0-4DED-A54C-B41DA59A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5ECA-A793-46E2-A837-B075F1E3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BAD4-BFF0-47E8-B601-B4AB7485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11BC-086F-43AA-89F6-333F723B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CAF55-B381-443E-8DF9-02B3E52F9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497F-C4C2-4D6A-BC22-3A041D5A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76E24-E5B9-4B85-8EDD-4EA9B161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1196E-AE35-495E-8898-937F242E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4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6E3E-C963-4D7B-AD91-99DD4D12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4671A-DD68-49B9-A21A-7ACB5553D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0848-C02F-403A-AF09-06E6AF62E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995F-2441-45F7-B2E9-E4A364CB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25F3A-A52F-488F-AF1F-68F30E3F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8E1CC-0F84-4C71-AA72-B8816407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90ED0-8BC0-4E70-9D56-72705204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E073F-50E6-4CA0-B02F-F8E8EBEE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BFC9F-7616-4B3D-A4C1-36E48DA36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2E0A-64CA-4E55-8265-34894418A8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7A1E-72F3-496A-8E8A-E0EB3B65E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2D8-C2C5-45D2-A890-FEBC5411D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D29D-C4DD-4549-90F8-2BF0EE2B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1FE4-1088-447E-8A74-E8C25FB94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UberChat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en-US" sz="4000">
                <a:solidFill>
                  <a:schemeClr val="bg2"/>
                </a:solidFill>
              </a:rPr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1D14B-F3B1-4D8A-A242-E69C79A9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000"/>
              <a:t>Jimmy Chen</a:t>
            </a:r>
          </a:p>
          <a:p>
            <a:r>
              <a:rPr lang="en-US" sz="1000"/>
              <a:t>Muhammad Siddiqui</a:t>
            </a:r>
          </a:p>
          <a:p>
            <a:r>
              <a:rPr lang="en-US" sz="1000"/>
              <a:t>Gaganjeet Singh</a:t>
            </a:r>
          </a:p>
        </p:txBody>
      </p:sp>
    </p:spTree>
    <p:extLst>
      <p:ext uri="{BB962C8B-B14F-4D97-AF65-F5344CB8AC3E}">
        <p14:creationId xmlns:p14="http://schemas.microsoft.com/office/powerpoint/2010/main" val="326242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DA1B-4C55-4757-9F58-53F850C3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SLOC Size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C80B8A-8E1C-44E7-8CAD-95637E3CA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66488"/>
              </p:ext>
            </p:extLst>
          </p:nvPr>
        </p:nvGraphicFramePr>
        <p:xfrm>
          <a:off x="941754" y="23286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24669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8248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20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15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BE2FF-FFD0-4763-9515-A829D6DB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2EB40F-4A83-4301-ACD8-CD1FAE5A2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980365"/>
              </p:ext>
            </p:extLst>
          </p:nvPr>
        </p:nvGraphicFramePr>
        <p:xfrm>
          <a:off x="4207933" y="640080"/>
          <a:ext cx="7347537" cy="557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41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31642B-C458-444F-B7B5-04E6174C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Most Difficult Part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32649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3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5F9752-5633-4A0F-AFA0-DF44636B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48897-B7E8-4A11-8D66-ABB9A574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Work Scheduling and Group Dynamics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249D-EBB2-4E30-8D51-73F5F888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Few meetings but communicated through GroupMe</a:t>
            </a:r>
          </a:p>
          <a:p>
            <a:r>
              <a:rPr lang="en-US" dirty="0"/>
              <a:t>Work split up into components and each member tackled their own part</a:t>
            </a:r>
          </a:p>
          <a:p>
            <a:r>
              <a:rPr lang="en-US" dirty="0"/>
              <a:t>Communicated for base code and initial implementation</a:t>
            </a:r>
          </a:p>
          <a:p>
            <a:r>
              <a:rPr lang="en-US" dirty="0"/>
              <a:t>Persuaded each others to get the work done by set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2C4449-6BCB-4511-8A12-8A7AC983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960581"/>
            <a:ext cx="9013052" cy="1027855"/>
          </a:xfrm>
        </p:spPr>
        <p:txBody>
          <a:bodyPr anchor="b">
            <a:normAutofit/>
          </a:bodyPr>
          <a:lstStyle/>
          <a:p>
            <a:r>
              <a:rPr lang="en-US" sz="4000" dirty="0"/>
              <a:t>Jeet – My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3A61-AB61-4885-83C7-13A409FB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Understanding how asynchronous programming works</a:t>
            </a:r>
          </a:p>
          <a:p>
            <a:r>
              <a:rPr lang="en-US" sz="2000" dirty="0"/>
              <a:t>I got much better at coding in </a:t>
            </a:r>
            <a:r>
              <a:rPr lang="en-US" sz="2000" dirty="0" err="1"/>
              <a:t>c++</a:t>
            </a:r>
            <a:r>
              <a:rPr lang="en-US" sz="2000" dirty="0"/>
              <a:t> and </a:t>
            </a:r>
            <a:r>
              <a:rPr lang="en-US" sz="2000" dirty="0" err="1"/>
              <a:t>linux</a:t>
            </a:r>
            <a:endParaRPr lang="en-US" sz="2000" dirty="0"/>
          </a:p>
          <a:p>
            <a:r>
              <a:rPr lang="en-US" sz="2000" dirty="0"/>
              <a:t>Learned the importance of setting a time schedule to get tasks done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468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2C4449-6BCB-4511-8A12-8A7AC983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Jimmy – My comments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3A61-AB61-4885-83C7-13A409FB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25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Understanding how asynchronous programming works</a:t>
            </a:r>
          </a:p>
          <a:p>
            <a:r>
              <a:rPr lang="en-US" sz="2000" dirty="0"/>
              <a:t>Strengthening my ability to interpret code</a:t>
            </a:r>
          </a:p>
          <a:p>
            <a:r>
              <a:rPr lang="en-US" sz="2000" dirty="0"/>
              <a:t>Learn how a client-server system operates</a:t>
            </a:r>
          </a:p>
          <a:p>
            <a:r>
              <a:rPr lang="en-US" sz="2000" dirty="0"/>
              <a:t>Experience a mini-simulation of a group software development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24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2C4449-6BCB-4511-8A12-8A7AC983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960581"/>
            <a:ext cx="9013052" cy="1027855"/>
          </a:xfrm>
        </p:spPr>
        <p:txBody>
          <a:bodyPr anchor="b">
            <a:normAutofit/>
          </a:bodyPr>
          <a:lstStyle/>
          <a:p>
            <a:r>
              <a:rPr lang="en-US" sz="4000" dirty="0"/>
              <a:t>Sohaib – My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3A61-AB61-4885-83C7-13A409FB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Understanding how asynchronous programming works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9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8070EE-96C1-4C87-AF9C-7C855C1D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Thank you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5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UberChat Group 4</vt:lpstr>
      <vt:lpstr>SLOC Size</vt:lpstr>
      <vt:lpstr>Requirements</vt:lpstr>
      <vt:lpstr>Most Difficult Part</vt:lpstr>
      <vt:lpstr>Work Scheduling and Group Dynamics</vt:lpstr>
      <vt:lpstr>Jeet – My comments</vt:lpstr>
      <vt:lpstr>Jimmy – My comments</vt:lpstr>
      <vt:lpstr>Sohaib – My comments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UberChat Group 4</dc:title>
  <dc:creator>Gaganjeet Singh</dc:creator>
  <cp:lastModifiedBy>Gaganjeet Singh</cp:lastModifiedBy>
  <cp:revision>7</cp:revision>
  <dcterms:created xsi:type="dcterms:W3CDTF">2017-12-12T22:54:40Z</dcterms:created>
  <dcterms:modified xsi:type="dcterms:W3CDTF">2017-12-13T19:09:41Z</dcterms:modified>
</cp:coreProperties>
</file>