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Through Big Data &amp; Analytics, insurers are driven to improve their pricing accuracy, create customized products, </a:t>
            </a:r>
            <a:br>
              <a:rPr lang="en"/>
            </a:br>
            <a:r>
              <a:rPr lang="en"/>
              <a:t>Accurate predictions lead to stronger customer relationships and prevent losses.</a:t>
            </a:r>
            <a:br>
              <a:rPr lang="en"/>
            </a:br>
            <a:r>
              <a:rPr lang="en"/>
              <a:t>Predictions can be used to find similarity between customers. Similar customers can then be offered similar policies.</a:t>
            </a:r>
            <a:br>
              <a:rPr lang="en"/>
            </a:b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Policy details viewed by each customer.</a:t>
            </a:r>
          </a:p>
          <a:p>
            <a:pPr indent="-298450" lvl="0" marL="4572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Customer’s personal information.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do similarly on data stored in HDFS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Earlier quoted prices and policies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 and preprocessing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C_previous - What the customer formerly had or currently has for product option C (0=nothing, 1, 2, 3,4)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The above models were used to predict the versions of policies [ A - G ] bought by the customer.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Gradient boosting supports only binary classification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/allstate-purchase-prediction-challenge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535113" y="321758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Gagandeep Singh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Janhvi Parekh</a:t>
            </a:r>
          </a:p>
          <a:p>
            <a:pPr lvl="0" algn="r">
              <a:spcBef>
                <a:spcPts val="0"/>
              </a:spcBef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Srishti Govil</a:t>
            </a:r>
          </a:p>
        </p:txBody>
      </p:sp>
      <p:sp>
        <p:nvSpPr>
          <p:cNvPr id="86" name="Shape 86"/>
          <p:cNvSpPr txBox="1"/>
          <p:nvPr>
            <p:ph type="ctrTitle"/>
          </p:nvPr>
        </p:nvSpPr>
        <p:spPr>
          <a:xfrm>
            <a:off x="598100" y="136024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ALLSTATE POLICY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29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Random Forest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850" y="920750"/>
            <a:ext cx="1801200" cy="215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25" y="2335100"/>
            <a:ext cx="6855049" cy="23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85125" y="920750"/>
            <a:ext cx="66645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Provides h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igh accuracy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Ensures no overfitting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De-correlates trees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275" y="3886900"/>
            <a:ext cx="2939725" cy="1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36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Test Data Prediction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5" y="1210675"/>
            <a:ext cx="3238500" cy="20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075" y="1179875"/>
            <a:ext cx="31908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5104675" y="3437450"/>
            <a:ext cx="2084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Decision Tree 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15675" y="3437450"/>
            <a:ext cx="26274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Random Forest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275" y="3886900"/>
            <a:ext cx="2939725" cy="1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Linear Regression to Predict Cost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00" y="1309799"/>
            <a:ext cx="4679399" cy="1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275" y="956125"/>
            <a:ext cx="3523024" cy="286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275" y="3886900"/>
            <a:ext cx="2939725" cy="1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Early offering of correct policy combination leads to stronger customer relationships and prevent losses.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future, built model can be used to improve pricing accuracy and offering customized quotation.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Big data and analytics can be used to find similarity between customers. Similar customers can then be offered similar policies.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275" y="3886900"/>
            <a:ext cx="2939725" cy="1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1248925" y="1096450"/>
            <a:ext cx="5958600" cy="31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4800">
                <a:latin typeface="Lato"/>
                <a:ea typeface="Lato"/>
                <a:cs typeface="Lato"/>
                <a:sym typeface="Lato"/>
              </a:rPr>
              <a:t>THANK YOU !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QUESTIONS 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471500"/>
            <a:ext cx="8520600" cy="220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400">
                <a:latin typeface="Lato"/>
                <a:ea typeface="Lato"/>
                <a:cs typeface="Lato"/>
                <a:sym typeface="Lato"/>
              </a:rPr>
              <a:t>Objective : 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4400">
                <a:latin typeface="Lato"/>
                <a:ea typeface="Lato"/>
                <a:cs typeface="Lato"/>
                <a:sym typeface="Lato"/>
              </a:rPr>
              <a:t>Predict the purchased coverage options for customers using transaction history</a:t>
            </a:r>
            <a:r>
              <a:rPr lang="en" sz="48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461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Overview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911350"/>
            <a:ext cx="8520600" cy="302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Font typeface="Lato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When a customer shops an insurance policy, they receive a number of quotes with different coverage options. </a:t>
            </a:r>
          </a:p>
          <a:p>
            <a:pPr indent="-228600" lvl="0" marL="45720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Font typeface="Lato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predict the eventual policy option a customer will buy.</a:t>
            </a:r>
          </a:p>
          <a:p>
            <a:pPr indent="-228600" lvl="0" marL="45720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Font typeface="Lato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 the eventual purchase can be predicted sooner, the quoting process is shortened and the issuer is less likely to lose the customer's business.</a:t>
            </a:r>
          </a:p>
          <a:p>
            <a:pPr lvl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275" y="3886900"/>
            <a:ext cx="2939725" cy="1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840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Technologies Used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Databricks- pyspark</a:t>
            </a:r>
          </a:p>
          <a:p>
            <a:pPr indent="-228600" lvl="0" marL="457200" rtl="0"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AWS</a:t>
            </a:r>
          </a:p>
          <a:p>
            <a:pPr indent="-228600" lvl="0" marL="457200" rtl="0"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udio</a:t>
            </a:r>
          </a:p>
          <a:p>
            <a:pPr indent="-228600" lvl="0" marL="457200" rtl="0"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Jupyter notebook</a:t>
            </a:r>
          </a:p>
          <a:p>
            <a:pPr indent="-228600" lvl="0" marL="457200" rtl="0"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Caspio - HTML, 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atabricks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100" y="1017800"/>
            <a:ext cx="1763399" cy="1188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awslogo.jp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375" y="1017800"/>
            <a:ext cx="2886575" cy="1188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rstudio2000x702.png"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9100" y="2412400"/>
            <a:ext cx="1763400" cy="8141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5287" y="2428937"/>
            <a:ext cx="1990725" cy="7810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jupyter.png"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8800" y="3432550"/>
            <a:ext cx="1813699" cy="110021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4275" y="3886900"/>
            <a:ext cx="2939725" cy="1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title"/>
          </p:nvPr>
        </p:nvSpPr>
        <p:spPr>
          <a:xfrm>
            <a:off x="311700" y="2735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Data Overview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311700" y="946475"/>
            <a:ext cx="3735900" cy="3540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Train Data: 665250 Rows, 24 Columns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Test Data: 198856 Rows, 24 Columns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Data Source: Kaggle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https://www.kaggle.com/c/allstate-purchase-prediction-challenge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4133950" y="978575"/>
            <a:ext cx="4947900" cy="347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Sample Data: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customer_ID - A unique identifier for the customer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car_value - How valuable was the customer’s car when new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risk_factor - An ordinal assessment of how risky the customer is (1, 2, 3,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age_oldest - Age of the oldest person in customer's group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A,B,C,D,E,F,G - the coverage options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cost - cost of the quoted coverage options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324" y="3058975"/>
            <a:ext cx="1813275" cy="1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04400" y="3564675"/>
            <a:ext cx="1543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Policy Options: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26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Data Overview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682075"/>
            <a:ext cx="4884600" cy="218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00000"/>
              </a:lnSpc>
              <a:spcBef>
                <a:spcPts val="0"/>
              </a:spcBef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Customer’s transaction history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Customer’s personal information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data:</a:t>
            </a:r>
            <a:r>
              <a:rPr lang="en"/>
              <a:t>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Policies viewed by each customer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Policies ultimately purchased by each customer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data: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Policies viewed by each customer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5709050" y="734100"/>
            <a:ext cx="32193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GOAL: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Coverage option each customer will buy and price to be quoted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6950"/>
            <a:ext cx="9144000" cy="20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184100" y="2570100"/>
            <a:ext cx="29604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Given Predictors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054300" y="2505600"/>
            <a:ext cx="29604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Response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509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Data Preprocessing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7587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Removing Null Values: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C_previous: NA values replaced by 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Duration_previous: NA values replaced by 0</a:t>
            </a:r>
          </a:p>
          <a:p>
            <a:pPr indent="-228600" lvl="0" marL="457200" rtl="0"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Car_value: NA values replaced by mode of all car values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Risk_factor: Multinomial Regression in R to predict NA values.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transaction history integration: </a:t>
            </a:r>
          </a:p>
          <a:p>
            <a:pPr indent="-228600" lvl="0" marL="457200" rtl="0"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Row per customer</a:t>
            </a:r>
          </a:p>
          <a:p>
            <a:pPr indent="-228600" lvl="0" marL="457200" rtl="0">
              <a:spcBef>
                <a:spcPts val="0"/>
              </a:spcBef>
              <a:buFont typeface="Lato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Policy versions added as new attributes(A_0, A_1, A_2): Number of Interactions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String to Numerical transformations: CarValue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275" y="3886900"/>
            <a:ext cx="2939725" cy="1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40850" y="526850"/>
            <a:ext cx="4045200" cy="27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Building Prediction Models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Predicting policy versions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Decision Trees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Random Forest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Gradient Boosting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Predicting cost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Linear 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945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Decision Trees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37050" y="1004662"/>
            <a:ext cx="47970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Simple to understand and to interpret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Able to handle multi-output problems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Requires little data preparation.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199" y="970500"/>
            <a:ext cx="17505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25" y="2314175"/>
            <a:ext cx="5894340" cy="25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275" y="3886900"/>
            <a:ext cx="2939725" cy="1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