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3">
  <p:sldMasterIdLst>
    <p:sldMasterId id="2147484300" r:id="rId1"/>
    <p:sldMasterId id="2147484368" r:id="rId2"/>
    <p:sldMasterId id="2147484414" r:id="rId3"/>
  </p:sldMasterIdLst>
  <p:notesMasterIdLst>
    <p:notesMasterId r:id="rId10"/>
  </p:notesMasterIdLst>
  <p:handoutMasterIdLst>
    <p:handoutMasterId r:id="rId11"/>
  </p:handoutMasterIdLst>
  <p:sldIdLst>
    <p:sldId id="1753" r:id="rId4"/>
    <p:sldId id="1754" r:id="rId5"/>
    <p:sldId id="1749" r:id="rId6"/>
    <p:sldId id="1755" r:id="rId7"/>
    <p:sldId id="1756" r:id="rId8"/>
    <p:sldId id="1751" r:id="rId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11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2406" userDrawn="1">
          <p15:clr>
            <a:srgbClr val="A4A3A4"/>
          </p15:clr>
        </p15:guide>
        <p15:guide id="4" orient="horz" pos="2480" userDrawn="1">
          <p15:clr>
            <a:srgbClr val="A4A3A4"/>
          </p15:clr>
        </p15:guide>
        <p15:guide id="5" orient="horz" pos="437" userDrawn="1">
          <p15:clr>
            <a:srgbClr val="A4A3A4"/>
          </p15:clr>
        </p15:guide>
        <p15:guide id="6" orient="horz" pos="99" userDrawn="1">
          <p15:clr>
            <a:srgbClr val="A4A3A4"/>
          </p15:clr>
        </p15:guide>
        <p15:guide id="7" orient="horz" pos="525" userDrawn="1">
          <p15:clr>
            <a:srgbClr val="A4A3A4"/>
          </p15:clr>
        </p15:guide>
        <p15:guide id="8" orient="horz" pos="270" userDrawn="1">
          <p15:clr>
            <a:srgbClr val="A4A3A4"/>
          </p15:clr>
        </p15:guide>
        <p15:guide id="9" pos="238" userDrawn="1">
          <p15:clr>
            <a:srgbClr val="A4A3A4"/>
          </p15:clr>
        </p15:guide>
        <p15:guide id="10" pos="5533" userDrawn="1">
          <p15:clr>
            <a:srgbClr val="A4A3A4"/>
          </p15:clr>
        </p15:guide>
        <p15:guide id="11" pos="2841" userDrawn="1">
          <p15:clr>
            <a:srgbClr val="A4A3A4"/>
          </p15:clr>
        </p15:guide>
        <p15:guide id="12" pos="2925" userDrawn="1">
          <p15:clr>
            <a:srgbClr val="A4A3A4"/>
          </p15:clr>
        </p15:guide>
        <p15:guide id="13" pos="1497" userDrawn="1">
          <p15:clr>
            <a:srgbClr val="A4A3A4"/>
          </p15:clr>
        </p15:guide>
        <p15:guide id="14" pos="1579" userDrawn="1">
          <p15:clr>
            <a:srgbClr val="A4A3A4"/>
          </p15:clr>
        </p15:guide>
        <p15:guide id="15" pos="4262" userDrawn="1">
          <p15:clr>
            <a:srgbClr val="A4A3A4"/>
          </p15:clr>
        </p15:guide>
        <p15:guide id="16" pos="4082" userDrawn="1">
          <p15:clr>
            <a:srgbClr val="A4A3A4"/>
          </p15:clr>
        </p15:guide>
        <p15:guide id="17" pos="193" userDrawn="1">
          <p15:clr>
            <a:srgbClr val="A4A3A4"/>
          </p15:clr>
        </p15:guide>
        <p15:guide id="18" pos="4614" userDrawn="1">
          <p15:clr>
            <a:srgbClr val="A4A3A4"/>
          </p15:clr>
        </p15:guide>
        <p15:guide id="19" orient="horz" pos="4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F2424"/>
    <a:srgbClr val="C82623"/>
    <a:srgbClr val="D6D6D6"/>
    <a:srgbClr val="E7E7E7"/>
    <a:srgbClr val="D1D3D9"/>
    <a:srgbClr val="E8E9EC"/>
    <a:srgbClr val="FFF1E2"/>
    <a:srgbClr val="E7E8E9"/>
    <a:srgbClr val="E9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86861" autoAdjust="0"/>
  </p:normalViewPr>
  <p:slideViewPr>
    <p:cSldViewPr snapToGrid="0">
      <p:cViewPr varScale="1">
        <p:scale>
          <a:sx n="63" d="100"/>
          <a:sy n="63" d="100"/>
        </p:scale>
        <p:origin x="1818" y="78"/>
      </p:cViewPr>
      <p:guideLst>
        <p:guide orient="horz" pos="811"/>
        <p:guide orient="horz" pos="4110"/>
        <p:guide orient="horz" pos="2406"/>
        <p:guide orient="horz" pos="2480"/>
        <p:guide orient="horz" pos="437"/>
        <p:guide orient="horz" pos="99"/>
        <p:guide orient="horz" pos="525"/>
        <p:guide orient="horz" pos="270"/>
        <p:guide pos="238"/>
        <p:guide pos="5533"/>
        <p:guide pos="2841"/>
        <p:guide pos="2925"/>
        <p:guide pos="1497"/>
        <p:guide pos="1579"/>
        <p:guide pos="4262"/>
        <p:guide pos="4082"/>
        <p:guide pos="193"/>
        <p:guide pos="4614"/>
        <p:guide orient="horz" pos="4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24" y="-96"/>
      </p:cViewPr>
      <p:guideLst>
        <p:guide orient="horz" pos="3126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t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b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DCFFE9D5-422A-4F58-945A-129E1830521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437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543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6788" y="773113"/>
            <a:ext cx="4922837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700588"/>
            <a:ext cx="49720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6413"/>
            <a:ext cx="29511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396413"/>
            <a:ext cx="29543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F0DA8E-9835-4ACE-8D43-D6D148B5C1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1283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/ separ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16301" y="4575961"/>
            <a:ext cx="7945236" cy="701329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0" y="3"/>
            <a:ext cx="9144000" cy="4137829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3680" y="5728051"/>
            <a:ext cx="4966698" cy="567398"/>
          </a:xfrm>
        </p:spPr>
        <p:txBody>
          <a:bodyPr anchor="b"/>
          <a:lstStyle>
            <a:lvl1pPr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Small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6938" y="5472119"/>
            <a:ext cx="2129783" cy="82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87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ey area at bottom with text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GB" dirty="0" smtClean="0"/>
              <a:t>1 grey area at bottom with text above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305820" y="3836670"/>
            <a:ext cx="8477314" cy="254127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9696" y="1219203"/>
            <a:ext cx="8465028" cy="2527298"/>
          </a:xfrm>
        </p:spPr>
        <p:txBody>
          <a:bodyPr/>
          <a:lstStyle>
            <a:lvl1pPr marL="0" indent="0">
              <a:defRPr/>
            </a:lvl1pPr>
            <a:lvl2pPr>
              <a:buClr>
                <a:schemeClr val="tx1"/>
              </a:buClr>
              <a:defRPr baseline="0"/>
            </a:lvl2pPr>
            <a:lvl3pPr>
              <a:defRPr/>
            </a:lvl3pPr>
            <a:lvl4pPr marL="2146300" indent="-31750">
              <a:buNone/>
              <a:defRPr/>
            </a:lvl4pPr>
            <a:lvl5pPr>
              <a:defRPr/>
            </a:lvl5pPr>
            <a:lvl6pPr marL="0" indent="0">
              <a:buFontTx/>
              <a:buNone/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62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ey area at bottom (2/3) with text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GB" dirty="0" smtClean="0"/>
              <a:t>1 grey area at bottom (2/3) with text above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305820" y="2782961"/>
            <a:ext cx="8477314" cy="3594983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9696" y="1219202"/>
            <a:ext cx="8465028" cy="1470989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DA2131"/>
              </a:buClr>
              <a:defRPr baseline="0"/>
            </a:lvl2pPr>
            <a:lvl3pPr>
              <a:defRPr/>
            </a:lvl3pPr>
            <a:lvl4pPr marL="2146300" indent="-31750">
              <a:buNone/>
              <a:defRPr/>
            </a:lvl4pPr>
            <a:lvl5pPr>
              <a:buClr>
                <a:srgbClr val="DA2128"/>
              </a:buClr>
              <a:defRPr/>
            </a:lvl5pPr>
            <a:lvl6pPr marL="0" indent="0">
              <a:buFontTx/>
              <a:buNone/>
              <a:defRPr sz="16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43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ey area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05820" y="1948070"/>
            <a:ext cx="8477314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1 grey area with headline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05820" y="1219206"/>
            <a:ext cx="8477314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22033" y="1317488"/>
            <a:ext cx="8241323" cy="520700"/>
          </a:xfrm>
        </p:spPr>
        <p:txBody>
          <a:bodyPr/>
          <a:lstStyle>
            <a:lvl1pPr marL="0" indent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48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1 grey area with headli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4568430" y="1948070"/>
            <a:ext cx="4220308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4568430" y="1219206"/>
            <a:ext cx="4220308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Text and 1 grey area with headline right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685661" y="1317488"/>
            <a:ext cx="3985846" cy="520700"/>
          </a:xfrm>
        </p:spPr>
        <p:txBody>
          <a:bodyPr/>
          <a:lstStyle>
            <a:lvl1pPr marL="0" indent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9696" y="1219204"/>
            <a:ext cx="4143034" cy="5151119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DA2131"/>
              </a:buClr>
              <a:defRPr baseline="0"/>
            </a:lvl2pPr>
            <a:lvl3pPr>
              <a:defRPr/>
            </a:lvl3pPr>
            <a:lvl4pPr marL="2146300" indent="-31750">
              <a:buNone/>
              <a:defRPr/>
            </a:lvl4pPr>
            <a:lvl5pPr>
              <a:buClr>
                <a:srgbClr val="DA2128"/>
              </a:buClr>
              <a:defRPr/>
            </a:lvl5pPr>
            <a:lvl6pPr marL="0" indent="0">
              <a:buFontTx/>
              <a:buNone/>
              <a:defRPr sz="16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49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ey areas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4568430" y="1948070"/>
            <a:ext cx="4220308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4568430" y="1219206"/>
            <a:ext cx="4220308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305820" y="1948070"/>
            <a:ext cx="4220308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305820" y="1219206"/>
            <a:ext cx="4220308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2 grey areas with headlines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22031" y="1317488"/>
            <a:ext cx="3985846" cy="520700"/>
          </a:xfrm>
        </p:spPr>
        <p:txBody>
          <a:bodyPr/>
          <a:lstStyle>
            <a:lvl1pPr marL="0" indent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685661" y="1317488"/>
            <a:ext cx="3985846" cy="520700"/>
          </a:xfrm>
        </p:spPr>
        <p:txBody>
          <a:bodyPr/>
          <a:lstStyle>
            <a:lvl1pPr marL="0" indent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0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48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ey areas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305818" y="1948070"/>
            <a:ext cx="27792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305818" y="1219206"/>
            <a:ext cx="27792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>
          <a:xfrm>
            <a:off x="3143302" y="1948070"/>
            <a:ext cx="27792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3143302" y="1219206"/>
            <a:ext cx="27792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>
          <a:xfrm>
            <a:off x="5980787" y="1948070"/>
            <a:ext cx="27792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5980787" y="1219206"/>
            <a:ext cx="27792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3 grey areas with headlines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09333" y="1317488"/>
            <a:ext cx="25624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069963" y="1317488"/>
            <a:ext cx="25624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3258774" y="1317488"/>
            <a:ext cx="25624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37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grey areas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305818" y="1959726"/>
            <a:ext cx="2779200" cy="1803513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305818" y="1219206"/>
            <a:ext cx="27792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>
          <a:xfrm>
            <a:off x="3143302" y="1959726"/>
            <a:ext cx="2779200" cy="1803513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3143302" y="1219206"/>
            <a:ext cx="27792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>
          <a:xfrm>
            <a:off x="5980787" y="1948071"/>
            <a:ext cx="2779200" cy="181254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5980787" y="1219206"/>
            <a:ext cx="27792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3 grey areas with headlines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09333" y="1317488"/>
            <a:ext cx="25624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069963" y="1317488"/>
            <a:ext cx="25624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3258774" y="1317488"/>
            <a:ext cx="25624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  <p:sp>
        <p:nvSpPr>
          <p:cNvPr id="17" name="Rechteck 7"/>
          <p:cNvSpPr/>
          <p:nvPr userDrawn="1"/>
        </p:nvSpPr>
        <p:spPr>
          <a:xfrm>
            <a:off x="305820" y="3836670"/>
            <a:ext cx="8477314" cy="254127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6315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ey areas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305819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305819" y="1219206"/>
            <a:ext cx="20700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>
          <a:xfrm>
            <a:off x="2435708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2435708" y="1219206"/>
            <a:ext cx="20700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>
          <a:xfrm>
            <a:off x="4565597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4565597" y="1219206"/>
            <a:ext cx="20700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>
          <a:xfrm>
            <a:off x="6695487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>
          <a:xfrm>
            <a:off x="6695487" y="1219206"/>
            <a:ext cx="20700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4 grey areas with headlines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09331" y="1317488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672961" y="1317488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2522174" y="1317488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6785804" y="1317488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35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grey areas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305821" y="1948070"/>
            <a:ext cx="2471654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305820" y="1219202"/>
            <a:ext cx="2649697" cy="1008000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>
          <a:xfrm>
            <a:off x="2435708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2435708" y="1219202"/>
            <a:ext cx="2070000" cy="1008000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>
          <a:xfrm>
            <a:off x="4565597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4565597" y="1219202"/>
            <a:ext cx="2070000" cy="1008000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>
          <a:xfrm>
            <a:off x="6695487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>
          <a:xfrm>
            <a:off x="6695487" y="1219202"/>
            <a:ext cx="2070000" cy="1008000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4 grey areas with headlines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09331" y="1317488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672961" y="1317488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2522174" y="1317488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6785804" y="1317488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grey areas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305819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305819" y="1542718"/>
            <a:ext cx="20700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>
          <a:xfrm>
            <a:off x="2435708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2435708" y="1542718"/>
            <a:ext cx="20700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>
          <a:xfrm>
            <a:off x="4565597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4565597" y="1542718"/>
            <a:ext cx="20700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>
          <a:xfrm>
            <a:off x="6695487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>
          <a:xfrm>
            <a:off x="6695487" y="1542718"/>
            <a:ext cx="20700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4 grey areas with headlines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09331" y="1641002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672961" y="1641002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2522174" y="1641002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6785804" y="1641002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30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 with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9696" y="1219204"/>
            <a:ext cx="8465028" cy="5151119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DA2131"/>
              </a:buClr>
              <a:defRPr baseline="0"/>
            </a:lvl2pPr>
            <a:lvl3pPr>
              <a:defRPr/>
            </a:lvl3pPr>
            <a:lvl4pPr marL="2146300" indent="-31750">
              <a:buNone/>
              <a:defRPr/>
            </a:lvl4pPr>
            <a:lvl5pPr>
              <a:buClr>
                <a:srgbClr val="DA2128"/>
              </a:buClr>
              <a:defRPr/>
            </a:lvl5pPr>
            <a:lvl6pPr marL="0" indent="0">
              <a:buFontTx/>
              <a:buNone/>
              <a:defRPr sz="16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7338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smtClean="0"/>
              <a:t>White page with text area</a:t>
            </a: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-36444"/>
            <a:ext cx="9144000" cy="64935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 rtlCol="0" anchor="ctr" anchorCtr="0"/>
          <a:lstStyle/>
          <a:p>
            <a:pPr algn="ctr" eaLnBrk="0" hangingPunct="0">
              <a:spcBef>
                <a:spcPct val="0"/>
              </a:spcBef>
            </a:pPr>
            <a:endParaRPr lang="de-DE" sz="1100" dirty="0" smtClean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baseline="0"/>
            </a:lvl1pPr>
          </a:lstStyle>
          <a:p>
            <a:pPr lvl="0"/>
            <a:r>
              <a:rPr lang="en-GB" dirty="0" smtClean="0"/>
              <a:t>Blank page</a:t>
            </a: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52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-36444"/>
            <a:ext cx="9144000" cy="6894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 rtlCol="0" anchor="ctr" anchorCtr="0"/>
          <a:lstStyle/>
          <a:p>
            <a:pPr algn="ctr" eaLnBrk="0" hangingPunct="0">
              <a:spcBef>
                <a:spcPct val="0"/>
              </a:spcBef>
            </a:pPr>
            <a:endParaRPr lang="de-DE" sz="1100" dirty="0" smtClean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baseline="0"/>
            </a:lvl1pPr>
          </a:lstStyle>
          <a:p>
            <a:pPr lvl="0"/>
            <a:r>
              <a:rPr lang="en-GB" dirty="0" smtClean="0"/>
              <a:t>Last page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348630" y="5649790"/>
            <a:ext cx="8427071" cy="64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Samvardhana Motherson Group</a:t>
            </a:r>
          </a:p>
          <a:p>
            <a:pPr eaLnBrk="0" hangingPunct="0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 by Samvardhana Motherson Group and/or its affiliated companies. Any commercial use hereof, especially any transfer and/or copying hereof, is prohibited without the prior written consent of Samvardhana Motherson Group and/or its affiliated companies. In case of transfer of information containing Know-how for which copyright or any other intellectual property right protection may be afforded, Samvardhana Motherson Group and/or its affiliated companies reserve all rights to any such grant of copyright protection and/or grant of intellectual property right protection.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49252" y="6324604"/>
            <a:ext cx="8426450" cy="330199"/>
          </a:xfrm>
        </p:spPr>
        <p:txBody>
          <a:bodyPr/>
          <a:lstStyle>
            <a:lvl1pPr>
              <a:defRPr lang="de-DE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7" name="Picture 6" descr="Screen Shot 2015-08-25 at 7.02.39 p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5237" y="6570005"/>
            <a:ext cx="2813531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3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with animated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05820" y="1219202"/>
            <a:ext cx="8477314" cy="5158739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0380" y="1311966"/>
            <a:ext cx="8208000" cy="491103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  <a:lvl2pPr marL="177800" marR="0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 baseline="0"/>
            </a:lvl2pPr>
            <a:lvl3pPr marL="717550" marR="0" indent="-14922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lvl3pPr>
            <a:lvl4pPr marL="215900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4pPr>
            <a:lvl5pPr marL="2336800" marR="0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  <a:lvl6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7338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Page with animated buttons</a:t>
            </a:r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8564516" y="6536166"/>
            <a:ext cx="216000" cy="216000"/>
            <a:chOff x="7243796" y="5137354"/>
            <a:chExt cx="252000" cy="252000"/>
          </a:xfrm>
        </p:grpSpPr>
        <p:sp>
          <p:nvSpPr>
            <p:cNvPr id="9" name="Shape 180">
              <a:hlinkClick r:id="" action="ppaction://hlinkshowjump?jump=nextslide"/>
            </p:cNvPr>
            <p:cNvSpPr/>
            <p:nvPr userDrawn="1"/>
          </p:nvSpPr>
          <p:spPr>
            <a:xfrm>
              <a:off x="7243796" y="5137354"/>
              <a:ext cx="252000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1D3D9">
                <a:alpha val="99879"/>
              </a:srgbClr>
            </a:solidFill>
            <a:ln w="12700">
              <a:miter lim="400000"/>
            </a:ln>
          </p:spPr>
          <p:txBody>
            <a:bodyPr lIns="36124" tIns="36124" rIns="36124" bIns="36124" anchor="ctr"/>
            <a:lstStyle/>
            <a:p>
              <a:pPr lvl="0" defTabSz="685800">
                <a:defRPr>
                  <a:solidFill>
                    <a:srgbClr val="C3971A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00"/>
            </a:p>
          </p:txBody>
        </p:sp>
        <p:sp>
          <p:nvSpPr>
            <p:cNvPr id="11" name="Shape 181">
              <a:hlinkClick r:id="" action="ppaction://hlinkshowjump?jump=nextslide"/>
            </p:cNvPr>
            <p:cNvSpPr/>
            <p:nvPr userDrawn="1"/>
          </p:nvSpPr>
          <p:spPr>
            <a:xfrm>
              <a:off x="7277319" y="5185341"/>
              <a:ext cx="180000" cy="15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0941" extrusionOk="0">
                  <a:moveTo>
                    <a:pt x="13176" y="20602"/>
                  </a:moveTo>
                  <a:lnTo>
                    <a:pt x="21150" y="11994"/>
                  </a:lnTo>
                  <a:cubicBezTo>
                    <a:pt x="21395" y="11558"/>
                    <a:pt x="21524" y="11059"/>
                    <a:pt x="21524" y="10551"/>
                  </a:cubicBezTo>
                  <a:cubicBezTo>
                    <a:pt x="21524" y="10043"/>
                    <a:pt x="21395" y="9544"/>
                    <a:pt x="21150" y="9108"/>
                  </a:cubicBezTo>
                  <a:lnTo>
                    <a:pt x="12925" y="206"/>
                  </a:lnTo>
                  <a:cubicBezTo>
                    <a:pt x="11762" y="-412"/>
                    <a:pt x="10383" y="427"/>
                    <a:pt x="10291" y="1808"/>
                  </a:cubicBezTo>
                  <a:cubicBezTo>
                    <a:pt x="10270" y="2132"/>
                    <a:pt x="10338" y="2456"/>
                    <a:pt x="10487" y="2740"/>
                  </a:cubicBezTo>
                  <a:lnTo>
                    <a:pt x="15980" y="8625"/>
                  </a:lnTo>
                  <a:lnTo>
                    <a:pt x="1469" y="8625"/>
                  </a:lnTo>
                  <a:cubicBezTo>
                    <a:pt x="571" y="8747"/>
                    <a:pt x="-76" y="9606"/>
                    <a:pt x="7" y="10567"/>
                  </a:cubicBezTo>
                  <a:cubicBezTo>
                    <a:pt x="79" y="11398"/>
                    <a:pt x="690" y="12061"/>
                    <a:pt x="1469" y="12151"/>
                  </a:cubicBezTo>
                  <a:lnTo>
                    <a:pt x="16119" y="12151"/>
                  </a:lnTo>
                  <a:lnTo>
                    <a:pt x="11011" y="17618"/>
                  </a:lnTo>
                  <a:cubicBezTo>
                    <a:pt x="10304" y="18258"/>
                    <a:pt x="10181" y="19372"/>
                    <a:pt x="10730" y="20169"/>
                  </a:cubicBezTo>
                  <a:cubicBezTo>
                    <a:pt x="11301" y="20996"/>
                    <a:pt x="12385" y="21188"/>
                    <a:pt x="13176" y="2060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685800">
                <a:defRPr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00"/>
            </a:p>
          </p:txBody>
        </p:sp>
      </p:grpSp>
      <p:grpSp>
        <p:nvGrpSpPr>
          <p:cNvPr id="12" name="Gruppieren 11"/>
          <p:cNvGrpSpPr/>
          <p:nvPr userDrawn="1"/>
        </p:nvGrpSpPr>
        <p:grpSpPr>
          <a:xfrm flipH="1">
            <a:off x="8058523" y="6536166"/>
            <a:ext cx="216000" cy="216000"/>
            <a:chOff x="7243796" y="5137354"/>
            <a:chExt cx="252000" cy="252000"/>
          </a:xfrm>
        </p:grpSpPr>
        <p:sp>
          <p:nvSpPr>
            <p:cNvPr id="13" name="Shape 180">
              <a:hlinkClick r:id="" action="ppaction://hlinkshowjump?jump=previousslide"/>
            </p:cNvPr>
            <p:cNvSpPr/>
            <p:nvPr userDrawn="1"/>
          </p:nvSpPr>
          <p:spPr>
            <a:xfrm>
              <a:off x="7243796" y="5137354"/>
              <a:ext cx="252000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1D3D9">
                <a:alpha val="99879"/>
              </a:srgbClr>
            </a:solidFill>
            <a:ln w="12700">
              <a:miter lim="400000"/>
            </a:ln>
          </p:spPr>
          <p:txBody>
            <a:bodyPr lIns="36124" tIns="36124" rIns="36124" bIns="36124" anchor="ctr"/>
            <a:lstStyle/>
            <a:p>
              <a:pPr lvl="0" defTabSz="685800">
                <a:defRPr>
                  <a:solidFill>
                    <a:srgbClr val="C3971A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00"/>
            </a:p>
          </p:txBody>
        </p:sp>
        <p:sp>
          <p:nvSpPr>
            <p:cNvPr id="14" name="Shape 181">
              <a:hlinkClick r:id="" action="ppaction://hlinkshowjump?jump=previousslide"/>
            </p:cNvPr>
            <p:cNvSpPr/>
            <p:nvPr userDrawn="1"/>
          </p:nvSpPr>
          <p:spPr>
            <a:xfrm>
              <a:off x="7277319" y="5185341"/>
              <a:ext cx="180000" cy="15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0941" extrusionOk="0">
                  <a:moveTo>
                    <a:pt x="13176" y="20602"/>
                  </a:moveTo>
                  <a:lnTo>
                    <a:pt x="21150" y="11994"/>
                  </a:lnTo>
                  <a:cubicBezTo>
                    <a:pt x="21395" y="11558"/>
                    <a:pt x="21524" y="11059"/>
                    <a:pt x="21524" y="10551"/>
                  </a:cubicBezTo>
                  <a:cubicBezTo>
                    <a:pt x="21524" y="10043"/>
                    <a:pt x="21395" y="9544"/>
                    <a:pt x="21150" y="9108"/>
                  </a:cubicBezTo>
                  <a:lnTo>
                    <a:pt x="12925" y="206"/>
                  </a:lnTo>
                  <a:cubicBezTo>
                    <a:pt x="11762" y="-412"/>
                    <a:pt x="10383" y="427"/>
                    <a:pt x="10291" y="1808"/>
                  </a:cubicBezTo>
                  <a:cubicBezTo>
                    <a:pt x="10270" y="2132"/>
                    <a:pt x="10338" y="2456"/>
                    <a:pt x="10487" y="2740"/>
                  </a:cubicBezTo>
                  <a:lnTo>
                    <a:pt x="15980" y="8625"/>
                  </a:lnTo>
                  <a:lnTo>
                    <a:pt x="1469" y="8625"/>
                  </a:lnTo>
                  <a:cubicBezTo>
                    <a:pt x="571" y="8747"/>
                    <a:pt x="-76" y="9606"/>
                    <a:pt x="7" y="10567"/>
                  </a:cubicBezTo>
                  <a:cubicBezTo>
                    <a:pt x="79" y="11398"/>
                    <a:pt x="690" y="12061"/>
                    <a:pt x="1469" y="12151"/>
                  </a:cubicBezTo>
                  <a:lnTo>
                    <a:pt x="16119" y="12151"/>
                  </a:lnTo>
                  <a:lnTo>
                    <a:pt x="11011" y="17618"/>
                  </a:lnTo>
                  <a:cubicBezTo>
                    <a:pt x="10304" y="18258"/>
                    <a:pt x="10181" y="19372"/>
                    <a:pt x="10730" y="20169"/>
                  </a:cubicBezTo>
                  <a:cubicBezTo>
                    <a:pt x="11301" y="20996"/>
                    <a:pt x="12385" y="21188"/>
                    <a:pt x="13176" y="2060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685800">
                <a:defRPr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00"/>
            </a:p>
          </p:txBody>
        </p:sp>
      </p:grpSp>
      <p:grpSp>
        <p:nvGrpSpPr>
          <p:cNvPr id="15" name="Gruppieren 14"/>
          <p:cNvGrpSpPr/>
          <p:nvPr userDrawn="1"/>
        </p:nvGrpSpPr>
        <p:grpSpPr>
          <a:xfrm rot="5400000" flipH="1">
            <a:off x="8311519" y="6536166"/>
            <a:ext cx="216000" cy="216000"/>
            <a:chOff x="7243796" y="5137354"/>
            <a:chExt cx="252000" cy="252000"/>
          </a:xfrm>
        </p:grpSpPr>
        <p:sp>
          <p:nvSpPr>
            <p:cNvPr id="16" name="Shape 180">
              <a:hlinkClick r:id="" action="ppaction://hlinkshowjump?jump=firstslide"/>
            </p:cNvPr>
            <p:cNvSpPr/>
            <p:nvPr userDrawn="1"/>
          </p:nvSpPr>
          <p:spPr>
            <a:xfrm>
              <a:off x="7243796" y="5137354"/>
              <a:ext cx="252000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1D3D9">
                <a:alpha val="99879"/>
              </a:srgbClr>
            </a:solidFill>
            <a:ln w="12700">
              <a:miter lim="400000"/>
            </a:ln>
          </p:spPr>
          <p:txBody>
            <a:bodyPr lIns="36124" tIns="36124" rIns="36124" bIns="36124" anchor="ctr"/>
            <a:lstStyle/>
            <a:p>
              <a:pPr lvl="0" defTabSz="685800">
                <a:defRPr>
                  <a:solidFill>
                    <a:srgbClr val="C3971A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00"/>
            </a:p>
          </p:txBody>
        </p:sp>
        <p:sp>
          <p:nvSpPr>
            <p:cNvPr id="17" name="Shape 181">
              <a:hlinkClick r:id="" action="ppaction://hlinkshowjump?jump=firstslide"/>
            </p:cNvPr>
            <p:cNvSpPr/>
            <p:nvPr userDrawn="1"/>
          </p:nvSpPr>
          <p:spPr>
            <a:xfrm>
              <a:off x="7277319" y="5185341"/>
              <a:ext cx="180000" cy="15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0941" extrusionOk="0">
                  <a:moveTo>
                    <a:pt x="13176" y="20602"/>
                  </a:moveTo>
                  <a:lnTo>
                    <a:pt x="21150" y="11994"/>
                  </a:lnTo>
                  <a:cubicBezTo>
                    <a:pt x="21395" y="11558"/>
                    <a:pt x="21524" y="11059"/>
                    <a:pt x="21524" y="10551"/>
                  </a:cubicBezTo>
                  <a:cubicBezTo>
                    <a:pt x="21524" y="10043"/>
                    <a:pt x="21395" y="9544"/>
                    <a:pt x="21150" y="9108"/>
                  </a:cubicBezTo>
                  <a:lnTo>
                    <a:pt x="12925" y="206"/>
                  </a:lnTo>
                  <a:cubicBezTo>
                    <a:pt x="11762" y="-412"/>
                    <a:pt x="10383" y="427"/>
                    <a:pt x="10291" y="1808"/>
                  </a:cubicBezTo>
                  <a:cubicBezTo>
                    <a:pt x="10270" y="2132"/>
                    <a:pt x="10338" y="2456"/>
                    <a:pt x="10487" y="2740"/>
                  </a:cubicBezTo>
                  <a:lnTo>
                    <a:pt x="15980" y="8625"/>
                  </a:lnTo>
                  <a:lnTo>
                    <a:pt x="1469" y="8625"/>
                  </a:lnTo>
                  <a:cubicBezTo>
                    <a:pt x="571" y="8747"/>
                    <a:pt x="-76" y="9606"/>
                    <a:pt x="7" y="10567"/>
                  </a:cubicBezTo>
                  <a:cubicBezTo>
                    <a:pt x="79" y="11398"/>
                    <a:pt x="690" y="12061"/>
                    <a:pt x="1469" y="12151"/>
                  </a:cubicBezTo>
                  <a:lnTo>
                    <a:pt x="16119" y="12151"/>
                  </a:lnTo>
                  <a:lnTo>
                    <a:pt x="11011" y="17618"/>
                  </a:lnTo>
                  <a:cubicBezTo>
                    <a:pt x="10304" y="18258"/>
                    <a:pt x="10181" y="19372"/>
                    <a:pt x="10730" y="20169"/>
                  </a:cubicBezTo>
                  <a:cubicBezTo>
                    <a:pt x="11301" y="20996"/>
                    <a:pt x="12385" y="21188"/>
                    <a:pt x="13176" y="2060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685800">
                <a:defRPr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2528814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2" y="132863"/>
            <a:ext cx="6952123" cy="7580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173" y="6645600"/>
            <a:ext cx="1080000" cy="144000"/>
          </a:xfrm>
          <a:prstGeom prst="rect">
            <a:avLst/>
          </a:prstGeom>
        </p:spPr>
        <p:txBody>
          <a:bodyPr/>
          <a:lstStyle/>
          <a:p>
            <a:fld id="{35589389-C1B6-4D1F-ABA8-EDF78A67FE2F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36804" y="6645600"/>
            <a:ext cx="2160000" cy="144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4800" y="6645600"/>
            <a:ext cx="360000" cy="144000"/>
          </a:xfrm>
          <a:prstGeom prst="rect">
            <a:avLst/>
          </a:prstGeom>
        </p:spPr>
        <p:txBody>
          <a:bodyPr/>
          <a:lstStyle/>
          <a:p>
            <a:fld id="{478ED3D4-1E2B-44C8-916F-2CFDF4E844B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44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2" y="132863"/>
            <a:ext cx="6952123" cy="7580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258650"/>
            <a:ext cx="8280000" cy="39183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173" y="6639288"/>
            <a:ext cx="1080000" cy="144000"/>
          </a:xfrm>
          <a:prstGeom prst="rect">
            <a:avLst/>
          </a:prstGeom>
        </p:spPr>
        <p:txBody>
          <a:bodyPr/>
          <a:lstStyle/>
          <a:p>
            <a:fld id="{35589389-C1B6-4D1F-ABA8-EDF78A67FE2F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785" y="6639288"/>
            <a:ext cx="360000" cy="144000"/>
          </a:xfrm>
          <a:prstGeom prst="rect">
            <a:avLst/>
          </a:prstGeom>
        </p:spPr>
        <p:txBody>
          <a:bodyPr/>
          <a:lstStyle/>
          <a:p>
            <a:fld id="{478ED3D4-1E2B-44C8-916F-2CFDF4E844B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400171"/>
            <a:ext cx="8280000" cy="655276"/>
          </a:xfrm>
        </p:spPr>
        <p:txBody>
          <a:bodyPr anchor="ctr" anchorCtr="0"/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453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324002" y="0"/>
            <a:ext cx="6951601" cy="892800"/>
          </a:xfrm>
          <a:prstGeom prst="rect">
            <a:avLst/>
          </a:prstGeom>
        </p:spPr>
        <p:txBody>
          <a:bodyPr anchor="b"/>
          <a:lstStyle>
            <a:lvl1pPr>
              <a:lnSpc>
                <a:spcPts val="1969"/>
              </a:lnSpc>
              <a:defRPr sz="2500"/>
            </a:lvl1pPr>
          </a:lstStyle>
          <a:p>
            <a:pPr lvl="0">
              <a:defRPr sz="1800" b="0"/>
            </a:pPr>
            <a:r>
              <a:rPr sz="2500" b="1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358691" y="6639292"/>
            <a:ext cx="118188" cy="103943"/>
          </a:xfrm>
          <a:prstGeom prst="rect">
            <a:avLst/>
          </a:prstGeom>
        </p:spPr>
        <p:txBody>
          <a:bodyPr lIns="64291" tIns="32146" rIns="64291" bIns="32146"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5807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173" y="6639288"/>
            <a:ext cx="1080000" cy="144000"/>
          </a:xfrm>
          <a:prstGeom prst="rect">
            <a:avLst/>
          </a:prstGeom>
        </p:spPr>
        <p:txBody>
          <a:bodyPr/>
          <a:lstStyle/>
          <a:p>
            <a:fld id="{238E119E-F1D8-4695-968C-51E728A4087F}" type="datetime1">
              <a:rPr lang="en-GB" smtClean="0"/>
              <a:pPr/>
              <a:t>03/12/2019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6804" y="6639288"/>
            <a:ext cx="2160000" cy="144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785" y="6655330"/>
            <a:ext cx="360000" cy="144000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fld id="{478ED3D4-1E2B-44C8-916F-2CFDF4E844B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9115" y="6709972"/>
            <a:ext cx="93776" cy="123111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689B65-EF4A-4CC7-B2ED-7E775917BA7B}" type="slidenum">
              <a:rPr lang="en-US" smtClean="0">
                <a:solidFill>
                  <a:srgbClr val="FFFFFF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6934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544" y="6615793"/>
            <a:ext cx="28575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52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9115" y="6709972"/>
            <a:ext cx="93776" cy="123111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689B65-EF4A-4CC7-B2ED-7E775917BA7B}" type="slidenum">
              <a:rPr lang="en-US" smtClean="0">
                <a:solidFill>
                  <a:srgbClr val="FFFFFF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6934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544" y="6615793"/>
            <a:ext cx="28575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9115" y="6709972"/>
            <a:ext cx="93776" cy="123111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689B65-EF4A-4CC7-B2ED-7E775917BA7B}" type="slidenum">
              <a:rPr lang="en-US" smtClean="0">
                <a:solidFill>
                  <a:srgbClr val="FFFFFF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6934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544" y="6615793"/>
            <a:ext cx="28575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1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White page with headline</a:t>
            </a:r>
          </a:p>
        </p:txBody>
      </p:sp>
    </p:spTree>
    <p:extLst>
      <p:ext uri="{BB962C8B-B14F-4D97-AF65-F5344CB8AC3E}">
        <p14:creationId xmlns:p14="http://schemas.microsoft.com/office/powerpoint/2010/main" val="1733316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9115" y="6709972"/>
            <a:ext cx="93776" cy="123111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689B65-EF4A-4CC7-B2ED-7E775917BA7B}" type="slidenum">
              <a:rPr lang="en-US" smtClean="0">
                <a:solidFill>
                  <a:srgbClr val="FFFFFF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6934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544" y="6615793"/>
            <a:ext cx="28575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3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9115" y="6709972"/>
            <a:ext cx="93776" cy="123111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689B65-EF4A-4CC7-B2ED-7E775917BA7B}" type="slidenum">
              <a:rPr lang="en-US" smtClean="0">
                <a:solidFill>
                  <a:srgbClr val="FFFFFF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6934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544" y="6615793"/>
            <a:ext cx="28575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4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9115" y="6709972"/>
            <a:ext cx="93776" cy="123111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689B65-EF4A-4CC7-B2ED-7E775917BA7B}" type="slidenum">
              <a:rPr lang="en-US" smtClean="0">
                <a:solidFill>
                  <a:srgbClr val="FFFFFF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6934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544" y="6615793"/>
            <a:ext cx="28575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9115" y="6709972"/>
            <a:ext cx="93776" cy="123111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689B65-EF4A-4CC7-B2ED-7E775917BA7B}" type="slidenum">
              <a:rPr lang="en-US" smtClean="0">
                <a:solidFill>
                  <a:srgbClr val="FFFFFF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6934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544" y="6615793"/>
            <a:ext cx="28575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37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9115" y="6709972"/>
            <a:ext cx="93776" cy="123111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689B65-EF4A-4CC7-B2ED-7E775917BA7B}" type="slidenum">
              <a:rPr lang="en-US" smtClean="0">
                <a:solidFill>
                  <a:srgbClr val="FFFFFF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6934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544" y="6615793"/>
            <a:ext cx="28575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9115" y="6709972"/>
            <a:ext cx="93776" cy="123111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689B65-EF4A-4CC7-B2ED-7E775917BA7B}" type="slidenum">
              <a:rPr lang="en-US" smtClean="0">
                <a:solidFill>
                  <a:srgbClr val="FFFFFF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6934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544" y="6615793"/>
            <a:ext cx="28575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9115" y="6709972"/>
            <a:ext cx="93776" cy="123111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689B65-EF4A-4CC7-B2ED-7E775917BA7B}" type="slidenum">
              <a:rPr lang="en-US" smtClean="0">
                <a:solidFill>
                  <a:srgbClr val="FFFFFF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6934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544" y="6615793"/>
            <a:ext cx="28575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51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358053"/>
          </a:xfrm>
          <a:custGeom>
            <a:avLst/>
            <a:gdLst/>
            <a:ahLst/>
            <a:cxnLst/>
            <a:rect l="l" t="t" r="r" b="b"/>
            <a:pathLst>
              <a:path w="9144000" h="1018540">
                <a:moveTo>
                  <a:pt x="0" y="1018032"/>
                </a:moveTo>
                <a:lnTo>
                  <a:pt x="9144000" y="1018032"/>
                </a:lnTo>
                <a:lnTo>
                  <a:pt x="9144000" y="0"/>
                </a:lnTo>
                <a:lnTo>
                  <a:pt x="0" y="0"/>
                </a:lnTo>
                <a:lnTo>
                  <a:pt x="0" y="10180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23535" y="1618827"/>
            <a:ext cx="328549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4A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844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/ separ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16301" y="4575961"/>
            <a:ext cx="7945236" cy="701329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0" y="3"/>
            <a:ext cx="9144000" cy="4137829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3680" y="5728051"/>
            <a:ext cx="4966698" cy="567398"/>
          </a:xfrm>
        </p:spPr>
        <p:txBody>
          <a:bodyPr anchor="b"/>
          <a:lstStyle>
            <a:lvl1pPr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Small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6938" y="5472119"/>
            <a:ext cx="2129783" cy="82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707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 with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9696" y="1219204"/>
            <a:ext cx="8465028" cy="5151119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DA2131"/>
              </a:buClr>
              <a:defRPr baseline="0"/>
            </a:lvl2pPr>
            <a:lvl3pPr>
              <a:defRPr/>
            </a:lvl3pPr>
            <a:lvl4pPr marL="2146300" indent="-31750">
              <a:buNone/>
              <a:defRPr/>
            </a:lvl4pPr>
            <a:lvl5pPr>
              <a:buClr>
                <a:srgbClr val="DA2128"/>
              </a:buClr>
              <a:defRPr/>
            </a:lvl5pPr>
            <a:lvl6pPr marL="0" indent="0">
              <a:buFontTx/>
              <a:buNone/>
              <a:defRPr sz="16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7338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smtClean="0"/>
              <a:t>White page with text area</a:t>
            </a: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79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05820" y="1219202"/>
            <a:ext cx="8477314" cy="5158739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0380" y="1311966"/>
            <a:ext cx="8208000" cy="491103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  <a:lvl2pPr marL="177800" marR="0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 baseline="0"/>
            </a:lvl2pPr>
            <a:lvl3pPr marL="717550" marR="0" indent="-14922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lvl3pPr>
            <a:lvl4pPr marL="215900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4pPr>
            <a:lvl5pPr marL="2336800" marR="0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  <a:lvl6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7338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Text on grey background</a:t>
            </a:r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4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White page with headline</a:t>
            </a:r>
          </a:p>
        </p:txBody>
      </p:sp>
    </p:spTree>
    <p:extLst>
      <p:ext uri="{BB962C8B-B14F-4D97-AF65-F5344CB8AC3E}">
        <p14:creationId xmlns:p14="http://schemas.microsoft.com/office/powerpoint/2010/main" val="1935539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05820" y="1219202"/>
            <a:ext cx="8477314" cy="5158739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0380" y="1311966"/>
            <a:ext cx="8208000" cy="491103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  <a:lvl2pPr marL="177800" marR="0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 baseline="0"/>
            </a:lvl2pPr>
            <a:lvl3pPr marL="717550" marR="0" indent="-14922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lvl3pPr>
            <a:lvl4pPr marL="215900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4pPr>
            <a:lvl5pPr marL="2336800" marR="0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  <a:lvl6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7338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Text on grey background</a:t>
            </a:r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38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ey area with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05820" y="1219202"/>
            <a:ext cx="8477314" cy="5158739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en-GB" dirty="0" smtClean="0"/>
              <a:t>1 grey area with no text</a:t>
            </a:r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03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ey area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en-GB" dirty="0" smtClean="0"/>
              <a:t>2 grey areas with text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305820" y="3836670"/>
            <a:ext cx="8477314" cy="254127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  <p:sp>
        <p:nvSpPr>
          <p:cNvPr id="7" name="Rechteck 6"/>
          <p:cNvSpPr/>
          <p:nvPr userDrawn="1"/>
        </p:nvSpPr>
        <p:spPr>
          <a:xfrm>
            <a:off x="305820" y="1219201"/>
            <a:ext cx="8477314" cy="254127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0380" y="1311966"/>
            <a:ext cx="8208000" cy="2332382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  <a:lvl2pPr marL="177800" marR="0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 baseline="0"/>
            </a:lvl2pPr>
            <a:lvl3pPr marL="717550" marR="0" indent="-14922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lvl3pPr>
            <a:lvl4pPr marL="215900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4pPr>
            <a:lvl5pPr marL="2336800" marR="0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  <a:lvl6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6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 text style</a:t>
            </a:r>
          </a:p>
          <a:p>
            <a:pPr marL="177800" marR="0" lvl="1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717550" marR="0" lvl="2" indent="-14922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  <a:p>
            <a:pPr marL="2336800" marR="0" lvl="3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Fourth level</a:t>
            </a:r>
          </a:p>
          <a:p>
            <a:pPr marL="2336800" marR="0" lvl="4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Fifth level</a:t>
            </a:r>
          </a:p>
          <a:p>
            <a:pPr marL="0" marR="0" lvl="5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Slogans and key messages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40380" y="3941114"/>
            <a:ext cx="8208000" cy="2332382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  <a:lvl2pPr marL="177800" marR="0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 baseline="0"/>
            </a:lvl2pPr>
            <a:lvl3pPr marL="717550" marR="0" indent="-14922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lvl3pPr>
            <a:lvl4pPr marL="215900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lvl4pPr>
            <a:lvl5pPr marL="2336800" marR="0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  <a:lvl6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6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 text style</a:t>
            </a:r>
          </a:p>
          <a:p>
            <a:pPr marL="177800" marR="0" lvl="1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717550" marR="0" lvl="2" indent="-14922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  <a:p>
            <a:pPr marL="2336800" marR="0" lvl="3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Fourth level</a:t>
            </a:r>
          </a:p>
          <a:p>
            <a:pPr marL="2336800" marR="0" lvl="4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Fifth level</a:t>
            </a:r>
          </a:p>
          <a:p>
            <a:pPr marL="0" marR="0" lvl="5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Slogans and key messages</a:t>
            </a:r>
          </a:p>
        </p:txBody>
      </p:sp>
      <p:sp>
        <p:nvSpPr>
          <p:cNvPr id="9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9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ey areas with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GB" dirty="0" smtClean="0"/>
              <a:t>2 grey areas with no text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05820" y="1219201"/>
            <a:ext cx="8477314" cy="254127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  <p:sp>
        <p:nvSpPr>
          <p:cNvPr id="8" name="Rechteck 7"/>
          <p:cNvSpPr/>
          <p:nvPr userDrawn="1"/>
        </p:nvSpPr>
        <p:spPr>
          <a:xfrm>
            <a:off x="305820" y="3836670"/>
            <a:ext cx="8477314" cy="254127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6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ey area at top with tex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en-GB" dirty="0" smtClean="0"/>
              <a:t>1 grey area at top with text below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305820" y="1219201"/>
            <a:ext cx="8477314" cy="254127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9696" y="3856383"/>
            <a:ext cx="8465028" cy="2513938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DA2131"/>
              </a:buClr>
              <a:defRPr baseline="0"/>
            </a:lvl2pPr>
            <a:lvl3pPr>
              <a:defRPr/>
            </a:lvl3pPr>
            <a:lvl4pPr marL="2146300" indent="-31750">
              <a:buNone/>
              <a:defRPr/>
            </a:lvl4pPr>
            <a:lvl5pPr>
              <a:buClr>
                <a:srgbClr val="DA2128"/>
              </a:buClr>
              <a:defRPr/>
            </a:lvl5pPr>
            <a:lvl6pPr marL="0" indent="0">
              <a:buFontTx/>
              <a:buNone/>
              <a:defRPr sz="16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5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ey area at bottom with text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GB" dirty="0" smtClean="0"/>
              <a:t>1 grey area at bottom with text above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305820" y="3836670"/>
            <a:ext cx="8477314" cy="254127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9696" y="1219203"/>
            <a:ext cx="8465028" cy="2527298"/>
          </a:xfrm>
        </p:spPr>
        <p:txBody>
          <a:bodyPr/>
          <a:lstStyle>
            <a:lvl1pPr marL="0" indent="0">
              <a:defRPr/>
            </a:lvl1pPr>
            <a:lvl2pPr>
              <a:buClr>
                <a:schemeClr val="tx1"/>
              </a:buClr>
              <a:defRPr baseline="0"/>
            </a:lvl2pPr>
            <a:lvl3pPr>
              <a:defRPr/>
            </a:lvl3pPr>
            <a:lvl4pPr marL="2146300" indent="-31750">
              <a:buNone/>
              <a:defRPr/>
            </a:lvl4pPr>
            <a:lvl5pPr>
              <a:defRPr/>
            </a:lvl5pPr>
            <a:lvl6pPr marL="0" indent="0">
              <a:buFontTx/>
              <a:buNone/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66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ey area at bottom (2/3) with text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GB" dirty="0" smtClean="0"/>
              <a:t>1 grey area at bottom (2/3) with text above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305820" y="2782961"/>
            <a:ext cx="8477314" cy="3594983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9696" y="1219202"/>
            <a:ext cx="8465028" cy="1470989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DA2131"/>
              </a:buClr>
              <a:defRPr baseline="0"/>
            </a:lvl2pPr>
            <a:lvl3pPr>
              <a:defRPr/>
            </a:lvl3pPr>
            <a:lvl4pPr marL="2146300" indent="-31750">
              <a:buNone/>
              <a:defRPr/>
            </a:lvl4pPr>
            <a:lvl5pPr>
              <a:buClr>
                <a:srgbClr val="DA2128"/>
              </a:buClr>
              <a:defRPr/>
            </a:lvl5pPr>
            <a:lvl6pPr marL="0" indent="0">
              <a:buFontTx/>
              <a:buNone/>
              <a:defRPr sz="16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33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ey area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05820" y="1948070"/>
            <a:ext cx="8477314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1 grey area with headline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05820" y="1219206"/>
            <a:ext cx="8477314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22033" y="1317488"/>
            <a:ext cx="8241323" cy="520700"/>
          </a:xfrm>
        </p:spPr>
        <p:txBody>
          <a:bodyPr/>
          <a:lstStyle>
            <a:lvl1pPr marL="0" indent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18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1 grey area with headli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4568430" y="1948070"/>
            <a:ext cx="4220308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4568430" y="1219206"/>
            <a:ext cx="4220308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Text and 1 grey area with headline right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685661" y="1317488"/>
            <a:ext cx="3985846" cy="520700"/>
          </a:xfrm>
        </p:spPr>
        <p:txBody>
          <a:bodyPr/>
          <a:lstStyle>
            <a:lvl1pPr marL="0" indent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9696" y="1219204"/>
            <a:ext cx="4143034" cy="5151119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DA2131"/>
              </a:buClr>
              <a:defRPr baseline="0"/>
            </a:lvl2pPr>
            <a:lvl3pPr>
              <a:defRPr/>
            </a:lvl3pPr>
            <a:lvl4pPr marL="2146300" indent="-31750">
              <a:buNone/>
              <a:defRPr/>
            </a:lvl4pPr>
            <a:lvl5pPr>
              <a:buClr>
                <a:srgbClr val="DA2128"/>
              </a:buClr>
              <a:defRPr/>
            </a:lvl5pPr>
            <a:lvl6pPr marL="0" indent="0">
              <a:buFontTx/>
              <a:buNone/>
              <a:defRPr sz="16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34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ey area with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05820" y="1219202"/>
            <a:ext cx="8477314" cy="5158739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en-GB" dirty="0" smtClean="0"/>
              <a:t>1 grey area with no text</a:t>
            </a:r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15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ey areas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4568430" y="1948070"/>
            <a:ext cx="4220308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4568430" y="1219206"/>
            <a:ext cx="4220308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305820" y="1948070"/>
            <a:ext cx="4220308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305820" y="1219206"/>
            <a:ext cx="4220308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2 grey areas with headlines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22031" y="1317488"/>
            <a:ext cx="3985846" cy="520700"/>
          </a:xfrm>
        </p:spPr>
        <p:txBody>
          <a:bodyPr/>
          <a:lstStyle>
            <a:lvl1pPr marL="0" indent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685661" y="1317488"/>
            <a:ext cx="3985846" cy="520700"/>
          </a:xfrm>
        </p:spPr>
        <p:txBody>
          <a:bodyPr/>
          <a:lstStyle>
            <a:lvl1pPr marL="0" indent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0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95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ey areas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305818" y="1948070"/>
            <a:ext cx="27792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305818" y="1219206"/>
            <a:ext cx="27792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>
          <a:xfrm>
            <a:off x="3143302" y="1948070"/>
            <a:ext cx="27792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3143302" y="1219206"/>
            <a:ext cx="27792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>
          <a:xfrm>
            <a:off x="5980787" y="1948070"/>
            <a:ext cx="27792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5980787" y="1219206"/>
            <a:ext cx="27792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3 grey areas with headlines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09333" y="1317488"/>
            <a:ext cx="25624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069963" y="1317488"/>
            <a:ext cx="25624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3258774" y="1317488"/>
            <a:ext cx="25624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35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ey areas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305819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305819" y="1219206"/>
            <a:ext cx="20700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>
          <a:xfrm>
            <a:off x="2435708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2435708" y="1219206"/>
            <a:ext cx="20700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>
          <a:xfrm>
            <a:off x="4565597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4565597" y="1219206"/>
            <a:ext cx="20700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>
          <a:xfrm>
            <a:off x="6695487" y="1948070"/>
            <a:ext cx="2070000" cy="4429871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>
          <a:xfrm>
            <a:off x="6695487" y="1219206"/>
            <a:ext cx="2070000" cy="728869"/>
          </a:xfrm>
          <a:prstGeom prst="rect">
            <a:avLst/>
          </a:prstGeom>
          <a:solidFill>
            <a:srgbClr val="D1D3D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4 grey areas with headlines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09331" y="1317488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672961" y="1317488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2522174" y="1317488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6785804" y="1317488"/>
            <a:ext cx="1863969" cy="520700"/>
          </a:xfrm>
        </p:spPr>
        <p:txBody>
          <a:bodyPr/>
          <a:lstStyle>
            <a:lvl1pPr marL="0" indent="0"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35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-36444"/>
            <a:ext cx="9144000" cy="64935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 rtlCol="0" anchor="ctr" anchorCtr="0"/>
          <a:lstStyle/>
          <a:p>
            <a:pPr algn="ctr" eaLnBrk="0" hangingPunct="0">
              <a:spcBef>
                <a:spcPct val="0"/>
              </a:spcBef>
            </a:pPr>
            <a:endParaRPr lang="de-DE" sz="1100" dirty="0" smtClean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baseline="0"/>
            </a:lvl1pPr>
          </a:lstStyle>
          <a:p>
            <a:pPr lvl="0"/>
            <a:r>
              <a:rPr lang="en-GB" dirty="0" smtClean="0"/>
              <a:t>Blank page</a:t>
            </a: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03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-36444"/>
            <a:ext cx="9144000" cy="6894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 rtlCol="0" anchor="ctr" anchorCtr="0"/>
          <a:lstStyle/>
          <a:p>
            <a:pPr algn="ctr" eaLnBrk="0" hangingPunct="0">
              <a:spcBef>
                <a:spcPct val="0"/>
              </a:spcBef>
            </a:pPr>
            <a:endParaRPr lang="de-DE" sz="1100" dirty="0" smtClean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baseline="0"/>
            </a:lvl1pPr>
          </a:lstStyle>
          <a:p>
            <a:pPr lvl="0"/>
            <a:r>
              <a:rPr lang="en-GB" dirty="0" smtClean="0"/>
              <a:t>Last page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348630" y="5649790"/>
            <a:ext cx="8427071" cy="64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Samvardhana Motherson Group</a:t>
            </a:r>
          </a:p>
          <a:p>
            <a:pPr eaLnBrk="0" hangingPunct="0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 by Samvardhana Motherson Group and/or its affiliated companies. Any commercial use hereof, especially any transfer and/or copying hereof, is prohibited without the prior written consent of Samvardhana Motherson Group and/or its affiliated companies. In case of transfer of information containing Know-how for which copyright or any other intellectual property right protection may be afforded, Samvardhana Motherson Group and/or its affiliated companies reserve all rights to any such grant of copyright protection and/or grant of intellectual property right protection.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Sam_Mother_logo_vert+endorse.pdf"/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12842" y="2013218"/>
            <a:ext cx="1462706" cy="242431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49252" y="6324604"/>
            <a:ext cx="8426450" cy="330199"/>
          </a:xfrm>
        </p:spPr>
        <p:txBody>
          <a:bodyPr/>
          <a:lstStyle>
            <a:lvl1pPr>
              <a:defRPr lang="de-DE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936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with animated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05820" y="1219202"/>
            <a:ext cx="8477314" cy="5158739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0380" y="1311966"/>
            <a:ext cx="8208000" cy="491103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  <a:lvl2pPr marL="177800" marR="0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 baseline="0"/>
            </a:lvl2pPr>
            <a:lvl3pPr marL="717550" marR="0" indent="-14922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lvl3pPr>
            <a:lvl4pPr marL="215900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4pPr>
            <a:lvl5pPr marL="2336800" marR="0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  <a:lvl6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7338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Page with animated buttons</a:t>
            </a:r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8564516" y="6536166"/>
            <a:ext cx="216000" cy="216000"/>
            <a:chOff x="7243796" y="5137354"/>
            <a:chExt cx="252000" cy="252000"/>
          </a:xfrm>
        </p:grpSpPr>
        <p:sp>
          <p:nvSpPr>
            <p:cNvPr id="9" name="Shape 180">
              <a:hlinkClick r:id="" action="ppaction://hlinkshowjump?jump=nextslide"/>
            </p:cNvPr>
            <p:cNvSpPr/>
            <p:nvPr userDrawn="1"/>
          </p:nvSpPr>
          <p:spPr>
            <a:xfrm>
              <a:off x="7243796" y="5137354"/>
              <a:ext cx="252000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1D3D9">
                <a:alpha val="99879"/>
              </a:srgbClr>
            </a:solidFill>
            <a:ln w="12700">
              <a:miter lim="400000"/>
            </a:ln>
          </p:spPr>
          <p:txBody>
            <a:bodyPr lIns="36124" tIns="36124" rIns="36124" bIns="36124" anchor="ctr"/>
            <a:lstStyle/>
            <a:p>
              <a:pPr lvl="0" defTabSz="685800">
                <a:defRPr>
                  <a:solidFill>
                    <a:srgbClr val="C3971A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00"/>
            </a:p>
          </p:txBody>
        </p:sp>
        <p:sp>
          <p:nvSpPr>
            <p:cNvPr id="11" name="Shape 181">
              <a:hlinkClick r:id="" action="ppaction://hlinkshowjump?jump=nextslide"/>
            </p:cNvPr>
            <p:cNvSpPr/>
            <p:nvPr userDrawn="1"/>
          </p:nvSpPr>
          <p:spPr>
            <a:xfrm>
              <a:off x="7277319" y="5185341"/>
              <a:ext cx="180000" cy="15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0941" extrusionOk="0">
                  <a:moveTo>
                    <a:pt x="13176" y="20602"/>
                  </a:moveTo>
                  <a:lnTo>
                    <a:pt x="21150" y="11994"/>
                  </a:lnTo>
                  <a:cubicBezTo>
                    <a:pt x="21395" y="11558"/>
                    <a:pt x="21524" y="11059"/>
                    <a:pt x="21524" y="10551"/>
                  </a:cubicBezTo>
                  <a:cubicBezTo>
                    <a:pt x="21524" y="10043"/>
                    <a:pt x="21395" y="9544"/>
                    <a:pt x="21150" y="9108"/>
                  </a:cubicBezTo>
                  <a:lnTo>
                    <a:pt x="12925" y="206"/>
                  </a:lnTo>
                  <a:cubicBezTo>
                    <a:pt x="11762" y="-412"/>
                    <a:pt x="10383" y="427"/>
                    <a:pt x="10291" y="1808"/>
                  </a:cubicBezTo>
                  <a:cubicBezTo>
                    <a:pt x="10270" y="2132"/>
                    <a:pt x="10338" y="2456"/>
                    <a:pt x="10487" y="2740"/>
                  </a:cubicBezTo>
                  <a:lnTo>
                    <a:pt x="15980" y="8625"/>
                  </a:lnTo>
                  <a:lnTo>
                    <a:pt x="1469" y="8625"/>
                  </a:lnTo>
                  <a:cubicBezTo>
                    <a:pt x="571" y="8747"/>
                    <a:pt x="-76" y="9606"/>
                    <a:pt x="7" y="10567"/>
                  </a:cubicBezTo>
                  <a:cubicBezTo>
                    <a:pt x="79" y="11398"/>
                    <a:pt x="690" y="12061"/>
                    <a:pt x="1469" y="12151"/>
                  </a:cubicBezTo>
                  <a:lnTo>
                    <a:pt x="16119" y="12151"/>
                  </a:lnTo>
                  <a:lnTo>
                    <a:pt x="11011" y="17618"/>
                  </a:lnTo>
                  <a:cubicBezTo>
                    <a:pt x="10304" y="18258"/>
                    <a:pt x="10181" y="19372"/>
                    <a:pt x="10730" y="20169"/>
                  </a:cubicBezTo>
                  <a:cubicBezTo>
                    <a:pt x="11301" y="20996"/>
                    <a:pt x="12385" y="21188"/>
                    <a:pt x="13176" y="2060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685800">
                <a:defRPr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00"/>
            </a:p>
          </p:txBody>
        </p:sp>
      </p:grpSp>
      <p:grpSp>
        <p:nvGrpSpPr>
          <p:cNvPr id="12" name="Gruppieren 11"/>
          <p:cNvGrpSpPr/>
          <p:nvPr userDrawn="1"/>
        </p:nvGrpSpPr>
        <p:grpSpPr>
          <a:xfrm flipH="1">
            <a:off x="8058523" y="6536166"/>
            <a:ext cx="216000" cy="216000"/>
            <a:chOff x="7243796" y="5137354"/>
            <a:chExt cx="252000" cy="252000"/>
          </a:xfrm>
        </p:grpSpPr>
        <p:sp>
          <p:nvSpPr>
            <p:cNvPr id="13" name="Shape 180">
              <a:hlinkClick r:id="" action="ppaction://hlinkshowjump?jump=previousslide"/>
            </p:cNvPr>
            <p:cNvSpPr/>
            <p:nvPr userDrawn="1"/>
          </p:nvSpPr>
          <p:spPr>
            <a:xfrm>
              <a:off x="7243796" y="5137354"/>
              <a:ext cx="252000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1D3D9">
                <a:alpha val="99879"/>
              </a:srgbClr>
            </a:solidFill>
            <a:ln w="12700">
              <a:miter lim="400000"/>
            </a:ln>
          </p:spPr>
          <p:txBody>
            <a:bodyPr lIns="36124" tIns="36124" rIns="36124" bIns="36124" anchor="ctr"/>
            <a:lstStyle/>
            <a:p>
              <a:pPr lvl="0" defTabSz="685800">
                <a:defRPr>
                  <a:solidFill>
                    <a:srgbClr val="C3971A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00"/>
            </a:p>
          </p:txBody>
        </p:sp>
        <p:sp>
          <p:nvSpPr>
            <p:cNvPr id="14" name="Shape 181">
              <a:hlinkClick r:id="" action="ppaction://hlinkshowjump?jump=previousslide"/>
            </p:cNvPr>
            <p:cNvSpPr/>
            <p:nvPr userDrawn="1"/>
          </p:nvSpPr>
          <p:spPr>
            <a:xfrm>
              <a:off x="7277319" y="5185341"/>
              <a:ext cx="180000" cy="15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0941" extrusionOk="0">
                  <a:moveTo>
                    <a:pt x="13176" y="20602"/>
                  </a:moveTo>
                  <a:lnTo>
                    <a:pt x="21150" y="11994"/>
                  </a:lnTo>
                  <a:cubicBezTo>
                    <a:pt x="21395" y="11558"/>
                    <a:pt x="21524" y="11059"/>
                    <a:pt x="21524" y="10551"/>
                  </a:cubicBezTo>
                  <a:cubicBezTo>
                    <a:pt x="21524" y="10043"/>
                    <a:pt x="21395" y="9544"/>
                    <a:pt x="21150" y="9108"/>
                  </a:cubicBezTo>
                  <a:lnTo>
                    <a:pt x="12925" y="206"/>
                  </a:lnTo>
                  <a:cubicBezTo>
                    <a:pt x="11762" y="-412"/>
                    <a:pt x="10383" y="427"/>
                    <a:pt x="10291" y="1808"/>
                  </a:cubicBezTo>
                  <a:cubicBezTo>
                    <a:pt x="10270" y="2132"/>
                    <a:pt x="10338" y="2456"/>
                    <a:pt x="10487" y="2740"/>
                  </a:cubicBezTo>
                  <a:lnTo>
                    <a:pt x="15980" y="8625"/>
                  </a:lnTo>
                  <a:lnTo>
                    <a:pt x="1469" y="8625"/>
                  </a:lnTo>
                  <a:cubicBezTo>
                    <a:pt x="571" y="8747"/>
                    <a:pt x="-76" y="9606"/>
                    <a:pt x="7" y="10567"/>
                  </a:cubicBezTo>
                  <a:cubicBezTo>
                    <a:pt x="79" y="11398"/>
                    <a:pt x="690" y="12061"/>
                    <a:pt x="1469" y="12151"/>
                  </a:cubicBezTo>
                  <a:lnTo>
                    <a:pt x="16119" y="12151"/>
                  </a:lnTo>
                  <a:lnTo>
                    <a:pt x="11011" y="17618"/>
                  </a:lnTo>
                  <a:cubicBezTo>
                    <a:pt x="10304" y="18258"/>
                    <a:pt x="10181" y="19372"/>
                    <a:pt x="10730" y="20169"/>
                  </a:cubicBezTo>
                  <a:cubicBezTo>
                    <a:pt x="11301" y="20996"/>
                    <a:pt x="12385" y="21188"/>
                    <a:pt x="13176" y="2060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685800">
                <a:defRPr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00"/>
            </a:p>
          </p:txBody>
        </p:sp>
      </p:grpSp>
      <p:grpSp>
        <p:nvGrpSpPr>
          <p:cNvPr id="15" name="Gruppieren 14"/>
          <p:cNvGrpSpPr/>
          <p:nvPr userDrawn="1"/>
        </p:nvGrpSpPr>
        <p:grpSpPr>
          <a:xfrm rot="5400000" flipH="1">
            <a:off x="8311519" y="6536166"/>
            <a:ext cx="216000" cy="216000"/>
            <a:chOff x="7243796" y="5137354"/>
            <a:chExt cx="252000" cy="252000"/>
          </a:xfrm>
        </p:grpSpPr>
        <p:sp>
          <p:nvSpPr>
            <p:cNvPr id="16" name="Shape 180">
              <a:hlinkClick r:id="" action="ppaction://hlinkshowjump?jump=firstslide"/>
            </p:cNvPr>
            <p:cNvSpPr/>
            <p:nvPr userDrawn="1"/>
          </p:nvSpPr>
          <p:spPr>
            <a:xfrm>
              <a:off x="7243796" y="5137354"/>
              <a:ext cx="252000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1D3D9">
                <a:alpha val="99879"/>
              </a:srgbClr>
            </a:solidFill>
            <a:ln w="12700">
              <a:miter lim="400000"/>
            </a:ln>
          </p:spPr>
          <p:txBody>
            <a:bodyPr lIns="36124" tIns="36124" rIns="36124" bIns="36124" anchor="ctr"/>
            <a:lstStyle/>
            <a:p>
              <a:pPr lvl="0" defTabSz="685800">
                <a:defRPr>
                  <a:solidFill>
                    <a:srgbClr val="C3971A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00"/>
            </a:p>
          </p:txBody>
        </p:sp>
        <p:sp>
          <p:nvSpPr>
            <p:cNvPr id="17" name="Shape 181">
              <a:hlinkClick r:id="" action="ppaction://hlinkshowjump?jump=firstslide"/>
            </p:cNvPr>
            <p:cNvSpPr/>
            <p:nvPr userDrawn="1"/>
          </p:nvSpPr>
          <p:spPr>
            <a:xfrm>
              <a:off x="7277319" y="5185341"/>
              <a:ext cx="180000" cy="15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0941" extrusionOk="0">
                  <a:moveTo>
                    <a:pt x="13176" y="20602"/>
                  </a:moveTo>
                  <a:lnTo>
                    <a:pt x="21150" y="11994"/>
                  </a:lnTo>
                  <a:cubicBezTo>
                    <a:pt x="21395" y="11558"/>
                    <a:pt x="21524" y="11059"/>
                    <a:pt x="21524" y="10551"/>
                  </a:cubicBezTo>
                  <a:cubicBezTo>
                    <a:pt x="21524" y="10043"/>
                    <a:pt x="21395" y="9544"/>
                    <a:pt x="21150" y="9108"/>
                  </a:cubicBezTo>
                  <a:lnTo>
                    <a:pt x="12925" y="206"/>
                  </a:lnTo>
                  <a:cubicBezTo>
                    <a:pt x="11762" y="-412"/>
                    <a:pt x="10383" y="427"/>
                    <a:pt x="10291" y="1808"/>
                  </a:cubicBezTo>
                  <a:cubicBezTo>
                    <a:pt x="10270" y="2132"/>
                    <a:pt x="10338" y="2456"/>
                    <a:pt x="10487" y="2740"/>
                  </a:cubicBezTo>
                  <a:lnTo>
                    <a:pt x="15980" y="8625"/>
                  </a:lnTo>
                  <a:lnTo>
                    <a:pt x="1469" y="8625"/>
                  </a:lnTo>
                  <a:cubicBezTo>
                    <a:pt x="571" y="8747"/>
                    <a:pt x="-76" y="9606"/>
                    <a:pt x="7" y="10567"/>
                  </a:cubicBezTo>
                  <a:cubicBezTo>
                    <a:pt x="79" y="11398"/>
                    <a:pt x="690" y="12061"/>
                    <a:pt x="1469" y="12151"/>
                  </a:cubicBezTo>
                  <a:lnTo>
                    <a:pt x="16119" y="12151"/>
                  </a:lnTo>
                  <a:lnTo>
                    <a:pt x="11011" y="17618"/>
                  </a:lnTo>
                  <a:cubicBezTo>
                    <a:pt x="10304" y="18258"/>
                    <a:pt x="10181" y="19372"/>
                    <a:pt x="10730" y="20169"/>
                  </a:cubicBezTo>
                  <a:cubicBezTo>
                    <a:pt x="11301" y="20996"/>
                    <a:pt x="12385" y="21188"/>
                    <a:pt x="13176" y="2060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685800">
                <a:defRPr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735035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2" y="132863"/>
            <a:ext cx="6952123" cy="7580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173" y="6645600"/>
            <a:ext cx="1080000" cy="144000"/>
          </a:xfrm>
          <a:prstGeom prst="rect">
            <a:avLst/>
          </a:prstGeom>
        </p:spPr>
        <p:txBody>
          <a:bodyPr/>
          <a:lstStyle/>
          <a:p>
            <a:fld id="{35589389-C1B6-4D1F-ABA8-EDF78A67FE2F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36804" y="6645600"/>
            <a:ext cx="2160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4800" y="6645600"/>
            <a:ext cx="360000" cy="144000"/>
          </a:xfrm>
          <a:prstGeom prst="rect">
            <a:avLst/>
          </a:prstGeom>
        </p:spPr>
        <p:txBody>
          <a:bodyPr/>
          <a:lstStyle/>
          <a:p>
            <a:fld id="{478ED3D4-1E2B-44C8-916F-2CFDF4E844B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46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2" y="132863"/>
            <a:ext cx="6952123" cy="7580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258650"/>
            <a:ext cx="8280000" cy="39183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173" y="6639288"/>
            <a:ext cx="1080000" cy="144000"/>
          </a:xfrm>
          <a:prstGeom prst="rect">
            <a:avLst/>
          </a:prstGeom>
        </p:spPr>
        <p:txBody>
          <a:bodyPr/>
          <a:lstStyle/>
          <a:p>
            <a:fld id="{35589389-C1B6-4D1F-ABA8-EDF78A67FE2F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785" y="6639288"/>
            <a:ext cx="360000" cy="144000"/>
          </a:xfrm>
          <a:prstGeom prst="rect">
            <a:avLst/>
          </a:prstGeom>
        </p:spPr>
        <p:txBody>
          <a:bodyPr/>
          <a:lstStyle/>
          <a:p>
            <a:fld id="{478ED3D4-1E2B-44C8-916F-2CFDF4E844B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400171"/>
            <a:ext cx="8280000" cy="655276"/>
          </a:xfrm>
        </p:spPr>
        <p:txBody>
          <a:bodyPr anchor="ctr" anchorCtr="0"/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11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with Caption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324002" y="0"/>
            <a:ext cx="6951601" cy="892800"/>
          </a:xfrm>
          <a:prstGeom prst="rect">
            <a:avLst/>
          </a:prstGeom>
        </p:spPr>
        <p:txBody>
          <a:bodyPr anchor="b"/>
          <a:lstStyle>
            <a:lvl1pPr>
              <a:lnSpc>
                <a:spcPts val="1969"/>
              </a:lnSpc>
              <a:defRPr sz="2500"/>
            </a:lvl1pPr>
          </a:lstStyle>
          <a:p>
            <a:pPr lvl="0">
              <a:defRPr sz="1800" b="0"/>
            </a:pPr>
            <a:r>
              <a:rPr sz="2500" b="1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358691" y="6639292"/>
            <a:ext cx="118188" cy="103943"/>
          </a:xfrm>
          <a:prstGeom prst="rect">
            <a:avLst/>
          </a:prstGeom>
        </p:spPr>
        <p:txBody>
          <a:bodyPr lIns="64291" tIns="32146" rIns="64291" bIns="32146"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879727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73" y="6639288"/>
            <a:ext cx="1080000" cy="144000"/>
          </a:xfrm>
          <a:prstGeom prst="rect">
            <a:avLst/>
          </a:prstGeom>
        </p:spPr>
        <p:txBody>
          <a:bodyPr/>
          <a:lstStyle/>
          <a:p>
            <a:fld id="{48D1ED9D-0E24-4990-8E1A-0163113CB820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785" y="6639288"/>
            <a:ext cx="360000" cy="144000"/>
          </a:xfrm>
          <a:prstGeom prst="rect">
            <a:avLst/>
          </a:prstGeom>
        </p:spPr>
        <p:txBody>
          <a:bodyPr/>
          <a:lstStyle/>
          <a:p>
            <a:fld id="{478ED3D4-1E2B-44C8-916F-2CFDF4E844B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59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grey area with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05820" y="1521671"/>
            <a:ext cx="8477314" cy="485627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en-GB" dirty="0" smtClean="0"/>
              <a:t>1 grey area with no text</a:t>
            </a:r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DDE7-9229-45A4-9CDE-8665D92909E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9B84-E31E-410A-9F5A-4B6202B1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8018"/>
      </p:ext>
    </p:extLst>
  </p:cSld>
  <p:clrMapOvr>
    <a:masterClrMapping/>
  </p:clrMapOvr>
  <p:hf sldNum="0"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389-C1B6-4D1F-ABA8-EDF78A67FE2F}" type="datetime1">
              <a:rPr lang="en-GB" smtClean="0"/>
              <a:pPr/>
              <a:t>03/12/2019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D3D4-1E2B-44C8-916F-2CFDF4E844B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1651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DDE7-9229-45A4-9CDE-8665D92909E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9B84-E31E-410A-9F5A-4B6202B1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75881"/>
      </p:ext>
    </p:extLst>
  </p:cSld>
  <p:clrMapOvr>
    <a:masterClrMapping/>
  </p:clrMapOvr>
  <p:hf sldNum="0"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DDE7-9229-45A4-9CDE-8665D92909E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9B84-E31E-410A-9F5A-4B6202B1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0369"/>
      </p:ext>
    </p:extLst>
  </p:cSld>
  <p:clrMapOvr>
    <a:masterClrMapping/>
  </p:clrMapOvr>
  <p:hf sldNum="0"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DDE7-9229-45A4-9CDE-8665D92909E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9B84-E31E-410A-9F5A-4B6202B1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8985"/>
      </p:ext>
    </p:extLst>
  </p:cSld>
  <p:clrMapOvr>
    <a:masterClrMapping/>
  </p:clrMapOvr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119E-F1D8-4695-968C-51E728A4087F}" type="datetime1">
              <a:rPr lang="en-GB" smtClean="0"/>
              <a:pPr/>
              <a:t>03/12/2019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D3D4-1E2B-44C8-916F-2CFDF4E844B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906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9B84-E31E-410A-9F5A-4B6202B1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27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DDE7-9229-45A4-9CDE-8665D92909E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9B84-E31E-410A-9F5A-4B6202B1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3150"/>
      </p:ext>
    </p:extLst>
  </p:cSld>
  <p:clrMapOvr>
    <a:masterClrMapping/>
  </p:clrMapOvr>
  <p:hf sldNum="0"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DDE7-9229-45A4-9CDE-8665D92909E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9B84-E31E-410A-9F5A-4B6202B1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963"/>
      </p:ext>
    </p:extLst>
  </p:cSld>
  <p:clrMapOvr>
    <a:masterClrMapping/>
  </p:clrMapOvr>
  <p:hf sldNum="0"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DDE7-9229-45A4-9CDE-8665D92909E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9B84-E31E-410A-9F5A-4B6202B1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228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ey area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en-GB" dirty="0" smtClean="0"/>
              <a:t>2 grey areas with text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305820" y="3836670"/>
            <a:ext cx="8477314" cy="254127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  <p:sp>
        <p:nvSpPr>
          <p:cNvPr id="7" name="Rechteck 6"/>
          <p:cNvSpPr/>
          <p:nvPr userDrawn="1"/>
        </p:nvSpPr>
        <p:spPr>
          <a:xfrm>
            <a:off x="305820" y="1219201"/>
            <a:ext cx="8477314" cy="254127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0380" y="1311966"/>
            <a:ext cx="8208000" cy="2332382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  <a:lvl2pPr marL="177800" marR="0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 baseline="0"/>
            </a:lvl2pPr>
            <a:lvl3pPr marL="717550" marR="0" indent="-14922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lvl3pPr>
            <a:lvl4pPr marL="215900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4pPr>
            <a:lvl5pPr marL="2336800" marR="0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  <a:lvl6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6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 text style</a:t>
            </a:r>
          </a:p>
          <a:p>
            <a:pPr marL="177800" marR="0" lvl="1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717550" marR="0" lvl="2" indent="-14922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  <a:p>
            <a:pPr marL="2336800" marR="0" lvl="3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Fourth level</a:t>
            </a:r>
          </a:p>
          <a:p>
            <a:pPr marL="2336800" marR="0" lvl="4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Fifth level</a:t>
            </a:r>
          </a:p>
          <a:p>
            <a:pPr marL="0" marR="0" lvl="5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Slogans and key messages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40380" y="3941114"/>
            <a:ext cx="8208000" cy="2332382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  <a:lvl2pPr marL="177800" marR="0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 baseline="0"/>
            </a:lvl2pPr>
            <a:lvl3pPr marL="717550" marR="0" indent="-14922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lvl3pPr>
            <a:lvl4pPr marL="215900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lvl4pPr>
            <a:lvl5pPr marL="2336800" marR="0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  <a:lvl6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6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 text style</a:t>
            </a:r>
          </a:p>
          <a:p>
            <a:pPr marL="177800" marR="0" lvl="1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717550" marR="0" lvl="2" indent="-14922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  <a:p>
            <a:pPr marL="2336800" marR="0" lvl="3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Fourth level</a:t>
            </a:r>
          </a:p>
          <a:p>
            <a:pPr marL="2336800" marR="0" lvl="4" indent="-1778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Fifth level</a:t>
            </a:r>
          </a:p>
          <a:p>
            <a:pPr marL="0" marR="0" lvl="5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Slogans and key messages</a:t>
            </a:r>
          </a:p>
        </p:txBody>
      </p:sp>
      <p:sp>
        <p:nvSpPr>
          <p:cNvPr id="9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51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DDE7-9229-45A4-9CDE-8665D92909E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9B84-E31E-410A-9F5A-4B6202B1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345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ey areas with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GB" dirty="0" smtClean="0"/>
              <a:t>2 grey areas with no text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05820" y="1219201"/>
            <a:ext cx="8477314" cy="254127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  <p:sp>
        <p:nvSpPr>
          <p:cNvPr id="8" name="Rechteck 7"/>
          <p:cNvSpPr/>
          <p:nvPr userDrawn="1"/>
        </p:nvSpPr>
        <p:spPr>
          <a:xfrm>
            <a:off x="305820" y="3836670"/>
            <a:ext cx="8477314" cy="254127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0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ey area at top with tex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09698" y="285433"/>
            <a:ext cx="668800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en-GB" dirty="0" smtClean="0"/>
              <a:t>1 grey area at top with text below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305820" y="1219201"/>
            <a:ext cx="8477314" cy="2541270"/>
          </a:xfrm>
          <a:prstGeom prst="rect">
            <a:avLst/>
          </a:prstGeom>
          <a:solidFill>
            <a:srgbClr val="E8E9E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416" tIns="37416" rIns="37416" bIns="37416" numCol="1" spcCol="28062" rtlCol="0" anchor="ctr">
            <a:noAutofit/>
          </a:bodyPr>
          <a:lstStyle/>
          <a:p>
            <a:pPr rtl="0" latinLnBrk="1" hangingPunct="0"/>
            <a:endParaRPr lang="de-DE" sz="1400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9696" y="3856383"/>
            <a:ext cx="8465028" cy="2513938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DA2131"/>
              </a:buClr>
              <a:defRPr baseline="0"/>
            </a:lvl2pPr>
            <a:lvl3pPr>
              <a:defRPr/>
            </a:lvl3pPr>
            <a:lvl4pPr marL="2146300" indent="-31750">
              <a:buNone/>
              <a:defRPr/>
            </a:lvl4pPr>
            <a:lvl5pPr>
              <a:buClr>
                <a:srgbClr val="DA2128"/>
              </a:buClr>
              <a:defRPr/>
            </a:lvl5pPr>
            <a:lvl6pPr marL="0" indent="0">
              <a:buFontTx/>
              <a:buNone/>
              <a:defRPr sz="16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74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image" Target="../media/image9.png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7"/>
          <p:cNvSpPr/>
          <p:nvPr userDrawn="1"/>
        </p:nvSpPr>
        <p:spPr>
          <a:xfrm>
            <a:off x="307182" y="794689"/>
            <a:ext cx="7110797" cy="172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293" y="21158"/>
                </a:lnTo>
                <a:lnTo>
                  <a:pt x="21600" y="0"/>
                </a:lnTo>
              </a:path>
            </a:pathLst>
          </a:custGeom>
          <a:ln w="19050">
            <a:solidFill>
              <a:srgbClr val="DA2128"/>
            </a:solidFill>
            <a:miter lim="400000"/>
            <a:tailEnd type="oval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 sz="2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696" y="292879"/>
            <a:ext cx="6688006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Master styles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055" y="1219201"/>
            <a:ext cx="8445793" cy="514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24" name="Shape 2"/>
          <p:cNvSpPr/>
          <p:nvPr userDrawn="1"/>
        </p:nvSpPr>
        <p:spPr>
          <a:xfrm>
            <a:off x="303118" y="6533785"/>
            <a:ext cx="216000" cy="2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59" name="Rechteck 58"/>
          <p:cNvSpPr>
            <a:spLocks/>
          </p:cNvSpPr>
          <p:nvPr userDrawn="1"/>
        </p:nvSpPr>
        <p:spPr bwMode="auto">
          <a:xfrm>
            <a:off x="275600" y="6523036"/>
            <a:ext cx="261247" cy="23495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tabLst>
                <a:tab pos="3948113" algn="ctr"/>
                <a:tab pos="8128000" algn="r"/>
                <a:tab pos="8782050" algn="r"/>
              </a:tabLst>
              <a:defRPr/>
            </a:pPr>
            <a:fld id="{2A605FED-7AC8-4412-BF98-CCE815642EF6}" type="slidenum">
              <a:rPr lang="de-DE" sz="7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spcBef>
                  <a:spcPct val="50000"/>
                </a:spcBef>
                <a:tabLst>
                  <a:tab pos="3948113" algn="ctr"/>
                  <a:tab pos="8128000" algn="r"/>
                  <a:tab pos="8782050" algn="r"/>
                </a:tabLst>
                <a:defRPr/>
              </a:pPr>
              <a:t>‹#›</a:t>
            </a:fld>
            <a:endParaRPr lang="en-GB" sz="8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hape 180"/>
          <p:cNvSpPr/>
          <p:nvPr userDrawn="1"/>
        </p:nvSpPr>
        <p:spPr>
          <a:xfrm>
            <a:off x="8564516" y="6536166"/>
            <a:ext cx="216000" cy="2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1D3D9">
              <a:alpha val="99879"/>
            </a:srgbClr>
          </a:solidFill>
          <a:ln w="12700">
            <a:miter lim="400000"/>
          </a:ln>
        </p:spPr>
        <p:txBody>
          <a:bodyPr lIns="36124" tIns="36124" rIns="36124" bIns="36124" anchor="ctr"/>
          <a:lstStyle/>
          <a:p>
            <a:pPr lvl="0" defTabSz="685800">
              <a:defRPr>
                <a:solidFill>
                  <a:srgbClr val="C3971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/>
          </a:p>
        </p:txBody>
      </p:sp>
      <p:sp>
        <p:nvSpPr>
          <p:cNvPr id="10" name="Shape 181"/>
          <p:cNvSpPr/>
          <p:nvPr userDrawn="1"/>
        </p:nvSpPr>
        <p:spPr>
          <a:xfrm>
            <a:off x="8593252" y="6577298"/>
            <a:ext cx="154286" cy="12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0941" extrusionOk="0">
                <a:moveTo>
                  <a:pt x="13176" y="20602"/>
                </a:moveTo>
                <a:lnTo>
                  <a:pt x="21150" y="11994"/>
                </a:lnTo>
                <a:cubicBezTo>
                  <a:pt x="21395" y="11558"/>
                  <a:pt x="21524" y="11059"/>
                  <a:pt x="21524" y="10551"/>
                </a:cubicBezTo>
                <a:cubicBezTo>
                  <a:pt x="21524" y="10043"/>
                  <a:pt x="21395" y="9544"/>
                  <a:pt x="21150" y="9108"/>
                </a:cubicBezTo>
                <a:lnTo>
                  <a:pt x="12925" y="206"/>
                </a:lnTo>
                <a:cubicBezTo>
                  <a:pt x="11762" y="-412"/>
                  <a:pt x="10383" y="427"/>
                  <a:pt x="10291" y="1808"/>
                </a:cubicBezTo>
                <a:cubicBezTo>
                  <a:pt x="10270" y="2132"/>
                  <a:pt x="10338" y="2456"/>
                  <a:pt x="10487" y="2740"/>
                </a:cubicBezTo>
                <a:lnTo>
                  <a:pt x="15980" y="8625"/>
                </a:lnTo>
                <a:lnTo>
                  <a:pt x="1469" y="8625"/>
                </a:lnTo>
                <a:cubicBezTo>
                  <a:pt x="571" y="8747"/>
                  <a:pt x="-76" y="9606"/>
                  <a:pt x="7" y="10567"/>
                </a:cubicBezTo>
                <a:cubicBezTo>
                  <a:pt x="79" y="11398"/>
                  <a:pt x="690" y="12061"/>
                  <a:pt x="1469" y="12151"/>
                </a:cubicBezTo>
                <a:lnTo>
                  <a:pt x="16119" y="12151"/>
                </a:lnTo>
                <a:lnTo>
                  <a:pt x="11011" y="17618"/>
                </a:lnTo>
                <a:cubicBezTo>
                  <a:pt x="10304" y="18258"/>
                  <a:pt x="10181" y="19372"/>
                  <a:pt x="10730" y="20169"/>
                </a:cubicBezTo>
                <a:cubicBezTo>
                  <a:pt x="11301" y="20996"/>
                  <a:pt x="12385" y="21188"/>
                  <a:pt x="13176" y="2060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68580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/>
          </a:p>
        </p:txBody>
      </p:sp>
      <p:pic>
        <p:nvPicPr>
          <p:cNvPr id="11" name="Picture 10" descr="Screen Shot 2015-08-25 at 7.02.39 pm.png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5237" y="6570005"/>
            <a:ext cx="2813531" cy="2879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44" y="344127"/>
            <a:ext cx="1173874" cy="4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9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6" r:id="rId3"/>
    <p:sldLayoutId id="2147484327" r:id="rId4"/>
    <p:sldLayoutId id="2147484307" r:id="rId5"/>
    <p:sldLayoutId id="2147484396" r:id="rId6"/>
    <p:sldLayoutId id="2147484334" r:id="rId7"/>
    <p:sldLayoutId id="2147484329" r:id="rId8"/>
    <p:sldLayoutId id="2147484332" r:id="rId9"/>
    <p:sldLayoutId id="2147484333" r:id="rId10"/>
    <p:sldLayoutId id="2147484335" r:id="rId11"/>
    <p:sldLayoutId id="2147484308" r:id="rId12"/>
    <p:sldLayoutId id="2147484328" r:id="rId13"/>
    <p:sldLayoutId id="2147484331" r:id="rId14"/>
    <p:sldLayoutId id="2147484330" r:id="rId15"/>
    <p:sldLayoutId id="2147484391" r:id="rId16"/>
    <p:sldLayoutId id="2147484309" r:id="rId17"/>
    <p:sldLayoutId id="2147484392" r:id="rId18"/>
    <p:sldLayoutId id="2147484395" r:id="rId19"/>
    <p:sldLayoutId id="2147484310" r:id="rId20"/>
    <p:sldLayoutId id="2147484354" r:id="rId21"/>
    <p:sldLayoutId id="2147484357" r:id="rId22"/>
    <p:sldLayoutId id="2147484363" r:id="rId23"/>
    <p:sldLayoutId id="2147484364" r:id="rId24"/>
    <p:sldLayoutId id="2147484366" r:id="rId25"/>
    <p:sldLayoutId id="2147484394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8" r:id="rId33"/>
    <p:sldLayoutId id="2147484409" r:id="rId34"/>
    <p:sldLayoutId id="2147484410" r:id="rId35"/>
    <p:sldLayoutId id="2147484411" r:id="rId36"/>
    <p:sldLayoutId id="2147484413" r:id="rId37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/>
        <a:defRPr sz="2200" b="1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188913" algn="l"/>
        </a:tabLs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188913" algn="l"/>
        </a:tabLs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188913" algn="l"/>
        </a:tabLs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188913" algn="l"/>
        </a:tabLst>
        <a:defRPr sz="2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188913" algn="l"/>
        </a:tabLst>
        <a:defRPr b="1">
          <a:solidFill>
            <a:srgbClr val="77777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188913" algn="l"/>
        </a:tabLst>
        <a:defRPr b="1">
          <a:solidFill>
            <a:srgbClr val="77777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188913" algn="l"/>
        </a:tabLst>
        <a:defRPr b="1">
          <a:solidFill>
            <a:srgbClr val="77777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188913" algn="l"/>
        </a:tabLst>
        <a:defRPr b="1">
          <a:solidFill>
            <a:srgbClr val="777777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60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7800" indent="-176213" algn="l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rgbClr val="DA213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717550" indent="-149225" algn="l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har char="-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336800" indent="-177800" algn="l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336800" indent="-177800" algn="l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rgbClr val="DA213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0" marR="0" indent="0" algn="l" defTabSz="914400" rtl="0" eaLnBrk="1" fontAlgn="base" latinLnBrk="0" hangingPunct="1">
        <a:lnSpc>
          <a:spcPct val="13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lang="en-GB" sz="1600" noProof="0" dirty="0" smtClean="0">
          <a:solidFill>
            <a:srgbClr val="C00000"/>
          </a:solidFill>
          <a:latin typeface="Arial Black" panose="020B0A04020102020204" pitchFamily="34" charset="0"/>
        </a:defRPr>
      </a:lvl6pPr>
      <a:lvl7pPr marL="3254375" indent="-211138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711575" indent="-211138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4168775" indent="-211138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7"/>
          <p:cNvSpPr/>
          <p:nvPr userDrawn="1"/>
        </p:nvSpPr>
        <p:spPr>
          <a:xfrm>
            <a:off x="307182" y="794689"/>
            <a:ext cx="7110797" cy="172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293" y="21158"/>
                </a:lnTo>
                <a:lnTo>
                  <a:pt x="21600" y="0"/>
                </a:lnTo>
              </a:path>
            </a:pathLst>
          </a:custGeom>
          <a:ln w="19050">
            <a:solidFill>
              <a:srgbClr val="DA2128"/>
            </a:solidFill>
            <a:miter lim="400000"/>
            <a:tailEnd type="oval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 sz="2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696" y="292879"/>
            <a:ext cx="6688006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Master styles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055" y="1219201"/>
            <a:ext cx="8445793" cy="514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657184" y="6581562"/>
            <a:ext cx="7267616" cy="176424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Footer - Test Text</a:t>
            </a:r>
            <a:endParaRPr lang="en-US" dirty="0"/>
          </a:p>
        </p:txBody>
      </p:sp>
      <p:sp>
        <p:nvSpPr>
          <p:cNvPr id="24" name="Shape 2"/>
          <p:cNvSpPr/>
          <p:nvPr userDrawn="1"/>
        </p:nvSpPr>
        <p:spPr>
          <a:xfrm>
            <a:off x="303118" y="6533785"/>
            <a:ext cx="216000" cy="2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59" name="Rechteck 58"/>
          <p:cNvSpPr>
            <a:spLocks/>
          </p:cNvSpPr>
          <p:nvPr userDrawn="1"/>
        </p:nvSpPr>
        <p:spPr bwMode="auto">
          <a:xfrm>
            <a:off x="275600" y="6523036"/>
            <a:ext cx="261247" cy="23495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tabLst>
                <a:tab pos="3948113" algn="ctr"/>
                <a:tab pos="8128000" algn="r"/>
                <a:tab pos="8782050" algn="r"/>
              </a:tabLst>
              <a:defRPr/>
            </a:pPr>
            <a:fld id="{2A605FED-7AC8-4412-BF98-CCE815642EF6}" type="slidenum">
              <a:rPr lang="de-DE" sz="7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spcBef>
                  <a:spcPct val="50000"/>
                </a:spcBef>
                <a:tabLst>
                  <a:tab pos="3948113" algn="ctr"/>
                  <a:tab pos="8128000" algn="r"/>
                  <a:tab pos="8782050" algn="r"/>
                </a:tabLst>
                <a:defRPr/>
              </a:pPr>
              <a:t>‹#›</a:t>
            </a:fld>
            <a:endParaRPr lang="en-GB" sz="8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hape 180"/>
          <p:cNvSpPr/>
          <p:nvPr userDrawn="1"/>
        </p:nvSpPr>
        <p:spPr>
          <a:xfrm>
            <a:off x="8564516" y="6536166"/>
            <a:ext cx="216000" cy="2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1D3D9">
              <a:alpha val="99879"/>
            </a:srgbClr>
          </a:solidFill>
          <a:ln w="12700">
            <a:miter lim="400000"/>
          </a:ln>
        </p:spPr>
        <p:txBody>
          <a:bodyPr lIns="36124" tIns="36124" rIns="36124" bIns="36124" anchor="ctr"/>
          <a:lstStyle/>
          <a:p>
            <a:pPr lvl="0" defTabSz="685800">
              <a:defRPr>
                <a:solidFill>
                  <a:srgbClr val="C3971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/>
          </a:p>
        </p:txBody>
      </p:sp>
      <p:sp>
        <p:nvSpPr>
          <p:cNvPr id="10" name="Shape 181"/>
          <p:cNvSpPr/>
          <p:nvPr userDrawn="1"/>
        </p:nvSpPr>
        <p:spPr>
          <a:xfrm>
            <a:off x="8593252" y="6577298"/>
            <a:ext cx="154286" cy="12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0941" extrusionOk="0">
                <a:moveTo>
                  <a:pt x="13176" y="20602"/>
                </a:moveTo>
                <a:lnTo>
                  <a:pt x="21150" y="11994"/>
                </a:lnTo>
                <a:cubicBezTo>
                  <a:pt x="21395" y="11558"/>
                  <a:pt x="21524" y="11059"/>
                  <a:pt x="21524" y="10551"/>
                </a:cubicBezTo>
                <a:cubicBezTo>
                  <a:pt x="21524" y="10043"/>
                  <a:pt x="21395" y="9544"/>
                  <a:pt x="21150" y="9108"/>
                </a:cubicBezTo>
                <a:lnTo>
                  <a:pt x="12925" y="206"/>
                </a:lnTo>
                <a:cubicBezTo>
                  <a:pt x="11762" y="-412"/>
                  <a:pt x="10383" y="427"/>
                  <a:pt x="10291" y="1808"/>
                </a:cubicBezTo>
                <a:cubicBezTo>
                  <a:pt x="10270" y="2132"/>
                  <a:pt x="10338" y="2456"/>
                  <a:pt x="10487" y="2740"/>
                </a:cubicBezTo>
                <a:lnTo>
                  <a:pt x="15980" y="8625"/>
                </a:lnTo>
                <a:lnTo>
                  <a:pt x="1469" y="8625"/>
                </a:lnTo>
                <a:cubicBezTo>
                  <a:pt x="571" y="8747"/>
                  <a:pt x="-76" y="9606"/>
                  <a:pt x="7" y="10567"/>
                </a:cubicBezTo>
                <a:cubicBezTo>
                  <a:pt x="79" y="11398"/>
                  <a:pt x="690" y="12061"/>
                  <a:pt x="1469" y="12151"/>
                </a:cubicBezTo>
                <a:lnTo>
                  <a:pt x="16119" y="12151"/>
                </a:lnTo>
                <a:lnTo>
                  <a:pt x="11011" y="17618"/>
                </a:lnTo>
                <a:cubicBezTo>
                  <a:pt x="10304" y="18258"/>
                  <a:pt x="10181" y="19372"/>
                  <a:pt x="10730" y="20169"/>
                </a:cubicBezTo>
                <a:cubicBezTo>
                  <a:pt x="11301" y="20996"/>
                  <a:pt x="12385" y="21188"/>
                  <a:pt x="13176" y="2060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68580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336" y="255771"/>
            <a:ext cx="1266489" cy="4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73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  <p:sldLayoutId id="2147484380" r:id="rId12"/>
    <p:sldLayoutId id="2147484381" r:id="rId13"/>
    <p:sldLayoutId id="2147484382" r:id="rId14"/>
    <p:sldLayoutId id="2147484383" r:id="rId15"/>
    <p:sldLayoutId id="2147484384" r:id="rId16"/>
    <p:sldLayoutId id="2147484385" r:id="rId17"/>
    <p:sldLayoutId id="2147484386" r:id="rId18"/>
    <p:sldLayoutId id="2147484387" r:id="rId19"/>
    <p:sldLayoutId id="2147484388" r:id="rId20"/>
    <p:sldLayoutId id="2147484389" r:id="rId21"/>
    <p:sldLayoutId id="2147484390" r:id="rId2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/>
        <a:defRPr sz="2200" b="1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188913" algn="l"/>
        </a:tabLs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188913" algn="l"/>
        </a:tabLs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188913" algn="l"/>
        </a:tabLs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188913" algn="l"/>
        </a:tabLst>
        <a:defRPr sz="2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188913" algn="l"/>
        </a:tabLst>
        <a:defRPr b="1">
          <a:solidFill>
            <a:srgbClr val="77777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188913" algn="l"/>
        </a:tabLst>
        <a:defRPr b="1">
          <a:solidFill>
            <a:srgbClr val="77777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188913" algn="l"/>
        </a:tabLst>
        <a:defRPr b="1">
          <a:solidFill>
            <a:srgbClr val="77777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188913" algn="l"/>
        </a:tabLst>
        <a:defRPr b="1">
          <a:solidFill>
            <a:srgbClr val="777777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60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7800" indent="-176213" algn="l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rgbClr val="DA213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717550" indent="-149225" algn="l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har char="-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336800" indent="-177800" algn="l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336800" indent="-177800" algn="l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rgbClr val="DA213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0" marR="0" indent="0" algn="l" defTabSz="914400" rtl="0" eaLnBrk="1" fontAlgn="base" latinLnBrk="0" hangingPunct="1">
        <a:lnSpc>
          <a:spcPct val="13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lang="en-GB" sz="1600" noProof="0" dirty="0" smtClean="0">
          <a:solidFill>
            <a:srgbClr val="C00000"/>
          </a:solidFill>
          <a:latin typeface="Arial Black" panose="020B0A04020102020204" pitchFamily="34" charset="0"/>
        </a:defRPr>
      </a:lvl6pPr>
      <a:lvl7pPr marL="3254375" indent="-211138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711575" indent="-211138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4168775" indent="-211138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9DDE7-9229-45A4-9CDE-8665D92909E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9B84-E31E-410A-9F5A-4B6202B1CF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7"/>
          <p:cNvSpPr/>
          <p:nvPr userDrawn="1"/>
        </p:nvSpPr>
        <p:spPr>
          <a:xfrm>
            <a:off x="307182" y="794689"/>
            <a:ext cx="7110797" cy="172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293" y="21158"/>
                </a:lnTo>
                <a:lnTo>
                  <a:pt x="21600" y="0"/>
                </a:lnTo>
              </a:path>
            </a:pathLst>
          </a:custGeom>
          <a:ln w="19050">
            <a:solidFill>
              <a:srgbClr val="DA2128"/>
            </a:solidFill>
            <a:miter lim="400000"/>
            <a:tailEnd type="oval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 sz="2400"/>
          </a:p>
        </p:txBody>
      </p:sp>
      <p:sp>
        <p:nvSpPr>
          <p:cNvPr id="8" name="Shape 2"/>
          <p:cNvSpPr/>
          <p:nvPr userDrawn="1"/>
        </p:nvSpPr>
        <p:spPr>
          <a:xfrm>
            <a:off x="303118" y="6533785"/>
            <a:ext cx="216000" cy="2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9" name="Rechteck 58"/>
          <p:cNvSpPr>
            <a:spLocks/>
          </p:cNvSpPr>
          <p:nvPr userDrawn="1"/>
        </p:nvSpPr>
        <p:spPr bwMode="auto">
          <a:xfrm>
            <a:off x="275600" y="6523036"/>
            <a:ext cx="261247" cy="23495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tabLst>
                <a:tab pos="3948113" algn="ctr"/>
                <a:tab pos="8128000" algn="r"/>
                <a:tab pos="8782050" algn="r"/>
              </a:tabLst>
              <a:defRPr/>
            </a:pPr>
            <a:fld id="{2A605FED-7AC8-4412-BF98-CCE815642EF6}" type="slidenum">
              <a:rPr lang="de-DE" sz="7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spcBef>
                  <a:spcPct val="50000"/>
                </a:spcBef>
                <a:tabLst>
                  <a:tab pos="3948113" algn="ctr"/>
                  <a:tab pos="8128000" algn="r"/>
                  <a:tab pos="8782050" algn="r"/>
                </a:tabLst>
                <a:defRPr/>
              </a:pPr>
              <a:t>‹#›</a:t>
            </a:fld>
            <a:endParaRPr lang="en-GB" sz="8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hape 180"/>
          <p:cNvSpPr/>
          <p:nvPr userDrawn="1"/>
        </p:nvSpPr>
        <p:spPr>
          <a:xfrm>
            <a:off x="8564516" y="6536166"/>
            <a:ext cx="216000" cy="2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1D3D9">
              <a:alpha val="99879"/>
            </a:srgbClr>
          </a:solidFill>
          <a:ln w="12700">
            <a:miter lim="400000"/>
          </a:ln>
        </p:spPr>
        <p:txBody>
          <a:bodyPr lIns="36124" tIns="36124" rIns="36124" bIns="36124" anchor="ctr"/>
          <a:lstStyle/>
          <a:p>
            <a:pPr lvl="0" defTabSz="685800">
              <a:defRPr>
                <a:solidFill>
                  <a:srgbClr val="C3971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/>
          </a:p>
        </p:txBody>
      </p:sp>
      <p:sp>
        <p:nvSpPr>
          <p:cNvPr id="11" name="Shape 181"/>
          <p:cNvSpPr/>
          <p:nvPr userDrawn="1"/>
        </p:nvSpPr>
        <p:spPr>
          <a:xfrm>
            <a:off x="8593252" y="6577298"/>
            <a:ext cx="154286" cy="12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0941" extrusionOk="0">
                <a:moveTo>
                  <a:pt x="13176" y="20602"/>
                </a:moveTo>
                <a:lnTo>
                  <a:pt x="21150" y="11994"/>
                </a:lnTo>
                <a:cubicBezTo>
                  <a:pt x="21395" y="11558"/>
                  <a:pt x="21524" y="11059"/>
                  <a:pt x="21524" y="10551"/>
                </a:cubicBezTo>
                <a:cubicBezTo>
                  <a:pt x="21524" y="10043"/>
                  <a:pt x="21395" y="9544"/>
                  <a:pt x="21150" y="9108"/>
                </a:cubicBezTo>
                <a:lnTo>
                  <a:pt x="12925" y="206"/>
                </a:lnTo>
                <a:cubicBezTo>
                  <a:pt x="11762" y="-412"/>
                  <a:pt x="10383" y="427"/>
                  <a:pt x="10291" y="1808"/>
                </a:cubicBezTo>
                <a:cubicBezTo>
                  <a:pt x="10270" y="2132"/>
                  <a:pt x="10338" y="2456"/>
                  <a:pt x="10487" y="2740"/>
                </a:cubicBezTo>
                <a:lnTo>
                  <a:pt x="15980" y="8625"/>
                </a:lnTo>
                <a:lnTo>
                  <a:pt x="1469" y="8625"/>
                </a:lnTo>
                <a:cubicBezTo>
                  <a:pt x="571" y="8747"/>
                  <a:pt x="-76" y="9606"/>
                  <a:pt x="7" y="10567"/>
                </a:cubicBezTo>
                <a:cubicBezTo>
                  <a:pt x="79" y="11398"/>
                  <a:pt x="690" y="12061"/>
                  <a:pt x="1469" y="12151"/>
                </a:cubicBezTo>
                <a:lnTo>
                  <a:pt x="16119" y="12151"/>
                </a:lnTo>
                <a:lnTo>
                  <a:pt x="11011" y="17618"/>
                </a:lnTo>
                <a:cubicBezTo>
                  <a:pt x="10304" y="18258"/>
                  <a:pt x="10181" y="19372"/>
                  <a:pt x="10730" y="20169"/>
                </a:cubicBezTo>
                <a:cubicBezTo>
                  <a:pt x="11301" y="20996"/>
                  <a:pt x="12385" y="21188"/>
                  <a:pt x="13176" y="2060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68580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/>
          </a:p>
        </p:txBody>
      </p:sp>
      <p:pic>
        <p:nvPicPr>
          <p:cNvPr id="12" name="Picture 11" descr="Screen Shot 2015-08-25 at 7.02.39 pm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5237" y="6570005"/>
            <a:ext cx="2813531" cy="2879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44" y="344127"/>
            <a:ext cx="1173874" cy="4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1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327563" y="358064"/>
            <a:ext cx="5167745" cy="492443"/>
          </a:xfrm>
        </p:spPr>
        <p:txBody>
          <a:bodyPr/>
          <a:lstStyle/>
          <a:p>
            <a:pPr marL="1948180" marR="5080" indent="-1936114">
              <a:spcBef>
                <a:spcPct val="0"/>
              </a:spcBef>
            </a:pPr>
            <a:r>
              <a:rPr lang="en-US" sz="3200" b="1" kern="1200" spc="-5" dirty="0">
                <a:solidFill>
                  <a:schemeClr val="accent1"/>
                </a:solidFill>
                <a:latin typeface="+mn-lt"/>
                <a:ea typeface="+mj-ea"/>
                <a:cs typeface="Arial" panose="020B0604020202020204" pitchFamily="34" charset="0"/>
              </a:rPr>
              <a:t>MIS Report : LNJ-Skills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09" y="1316106"/>
            <a:ext cx="911629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85854" y="5578197"/>
            <a:ext cx="43503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spc="-5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</a:t>
            </a:r>
            <a:r>
              <a:rPr lang="en-GB" sz="2800" b="1" spc="-5" dirty="0" smtClean="0">
                <a:solidFill>
                  <a:schemeClr val="accent1"/>
                </a:solidFill>
                <a:latin typeface="+mn-lt"/>
                <a:ea typeface="+mj-ea"/>
                <a:cs typeface="Arial" panose="020B0604020202020204" pitchFamily="34" charset="0"/>
              </a:rPr>
              <a:t>Month- November’2019</a:t>
            </a:r>
            <a:endParaRPr lang="en-IN" sz="2800" b="1" spc="-5" dirty="0">
              <a:solidFill>
                <a:schemeClr val="accent1"/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Shape 284"/>
          <p:cNvSpPr/>
          <p:nvPr/>
        </p:nvSpPr>
        <p:spPr>
          <a:xfrm>
            <a:off x="1201226" y="1452470"/>
            <a:ext cx="996351" cy="12647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575" tIns="36575" rIns="36575" bIns="36575" numCol="1" anchor="ctr">
            <a:noAutofit/>
          </a:bodyPr>
          <a:lstStyle/>
          <a:p>
            <a:pPr algn="ctr" defTabSz="385737">
              <a:lnSpc>
                <a:spcPct val="90000"/>
              </a:lnSpc>
              <a:defRPr sz="1800"/>
            </a:pPr>
            <a:r>
              <a:rPr lang="en-US" sz="844" dirty="0">
                <a:solidFill>
                  <a:srgbClr val="FFFFFF"/>
                </a:solidFill>
                <a:latin typeface="Arial Black" panose="020B0A04020102020204" pitchFamily="34" charset="0"/>
                <a:ea typeface="Graphik Black"/>
                <a:cs typeface="Graphik Black"/>
                <a:sym typeface="Graphik Black"/>
              </a:rPr>
              <a:t>Motherson. Proud to be</a:t>
            </a:r>
          </a:p>
          <a:p>
            <a:pPr algn="ctr" defTabSz="385737">
              <a:lnSpc>
                <a:spcPct val="90000"/>
              </a:lnSpc>
              <a:defRPr sz="1800"/>
            </a:pPr>
            <a:r>
              <a:rPr lang="en-US" sz="844" dirty="0">
                <a:solidFill>
                  <a:srgbClr val="FFFFFF"/>
                </a:solidFill>
                <a:latin typeface="Arial Black" panose="020B0A04020102020204" pitchFamily="34" charset="0"/>
                <a:ea typeface="Graphik Black"/>
                <a:cs typeface="Graphik Black"/>
                <a:sym typeface="Graphik Black"/>
              </a:rPr>
              <a:t>part of the  world’s most admired</a:t>
            </a:r>
            <a:br>
              <a:rPr lang="en-US" sz="844" dirty="0">
                <a:solidFill>
                  <a:srgbClr val="FFFFFF"/>
                </a:solidFill>
                <a:latin typeface="Arial Black" panose="020B0A04020102020204" pitchFamily="34" charset="0"/>
                <a:ea typeface="Graphik Black"/>
                <a:cs typeface="Graphik Black"/>
                <a:sym typeface="Graphik Black"/>
              </a:rPr>
            </a:br>
            <a:r>
              <a:rPr lang="en-US" sz="844" dirty="0">
                <a:solidFill>
                  <a:srgbClr val="FFFFFF"/>
                </a:solidFill>
                <a:latin typeface="Arial Black" panose="020B0A04020102020204" pitchFamily="34" charset="0"/>
                <a:ea typeface="Graphik Black"/>
                <a:cs typeface="Graphik Black"/>
                <a:sym typeface="Graphik Black"/>
              </a:rPr>
              <a:t>brands</a:t>
            </a:r>
          </a:p>
        </p:txBody>
      </p:sp>
      <p:grpSp>
        <p:nvGrpSpPr>
          <p:cNvPr id="9" name="Group 285"/>
          <p:cNvGrpSpPr/>
          <p:nvPr/>
        </p:nvGrpSpPr>
        <p:grpSpPr>
          <a:xfrm>
            <a:off x="7495308" y="33175"/>
            <a:ext cx="1113750" cy="1264781"/>
            <a:chOff x="343759" y="277504"/>
            <a:chExt cx="2559493" cy="2919073"/>
          </a:xfrm>
        </p:grpSpPr>
        <p:sp>
          <p:nvSpPr>
            <p:cNvPr id="10" name="Shape 283"/>
            <p:cNvSpPr/>
            <p:nvPr/>
          </p:nvSpPr>
          <p:spPr>
            <a:xfrm>
              <a:off x="343759" y="440085"/>
              <a:ext cx="2559493" cy="2570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A2128"/>
            </a:solidFill>
            <a:ln w="12700" cap="flat">
              <a:noFill/>
              <a:miter lim="400000"/>
            </a:ln>
            <a:effectLst/>
          </p:spPr>
          <p:txBody>
            <a:bodyPr wrap="square" lIns="36575" tIns="36575" rIns="36575" bIns="36575" numCol="1" anchor="ctr">
              <a:noAutofit/>
            </a:bodyPr>
            <a:lstStyle/>
            <a:p>
              <a:pPr defTabSz="385737">
                <a:defRPr sz="7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844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1" name="Shape 284"/>
            <p:cNvSpPr/>
            <p:nvPr/>
          </p:nvSpPr>
          <p:spPr>
            <a:xfrm>
              <a:off x="477568" y="277504"/>
              <a:ext cx="2289700" cy="29190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575" tIns="36575" rIns="36575" bIns="36575" numCol="1" anchor="ctr">
              <a:noAutofit/>
            </a:bodyPr>
            <a:lstStyle/>
            <a:p>
              <a:pPr algn="ctr" defTabSz="385737">
                <a:lnSpc>
                  <a:spcPct val="90000"/>
                </a:lnSpc>
                <a:defRPr sz="1800"/>
              </a:pPr>
              <a:r>
                <a:rPr lang="en-US" sz="844" dirty="0">
                  <a:solidFill>
                    <a:srgbClr val="FFFFFF"/>
                  </a:solidFill>
                  <a:latin typeface="Arial Black" panose="020B0A04020102020204" pitchFamily="34" charset="0"/>
                  <a:ea typeface="Graphik Black"/>
                  <a:cs typeface="Graphik Black"/>
                  <a:sym typeface="Graphik Black"/>
                </a:rPr>
                <a:t>Motherson. Proud to be</a:t>
              </a:r>
            </a:p>
            <a:p>
              <a:pPr algn="ctr" defTabSz="385737">
                <a:lnSpc>
                  <a:spcPct val="90000"/>
                </a:lnSpc>
                <a:defRPr sz="1800"/>
              </a:pPr>
              <a:r>
                <a:rPr lang="en-US" sz="844" dirty="0">
                  <a:solidFill>
                    <a:srgbClr val="FFFFFF"/>
                  </a:solidFill>
                  <a:latin typeface="Arial Black" panose="020B0A04020102020204" pitchFamily="34" charset="0"/>
                  <a:ea typeface="Graphik Black"/>
                  <a:cs typeface="Graphik Black"/>
                  <a:sym typeface="Graphik Black"/>
                </a:rPr>
                <a:t>part of the  world’s most admired</a:t>
              </a:r>
              <a:br>
                <a:rPr lang="en-US" sz="844" dirty="0">
                  <a:solidFill>
                    <a:srgbClr val="FFFFFF"/>
                  </a:solidFill>
                  <a:latin typeface="Arial Black" panose="020B0A04020102020204" pitchFamily="34" charset="0"/>
                  <a:ea typeface="Graphik Black"/>
                  <a:cs typeface="Graphik Black"/>
                  <a:sym typeface="Graphik Black"/>
                </a:rPr>
              </a:br>
              <a:r>
                <a:rPr lang="en-US" sz="844" dirty="0">
                  <a:solidFill>
                    <a:srgbClr val="FFFFFF"/>
                  </a:solidFill>
                  <a:latin typeface="Arial Black" panose="020B0A04020102020204" pitchFamily="34" charset="0"/>
                  <a:ea typeface="Graphik Black"/>
                  <a:cs typeface="Graphik Black"/>
                  <a:sym typeface="Graphik Black"/>
                </a:rPr>
                <a:t>brands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57277" y="6350858"/>
            <a:ext cx="2907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MothersonSumi INfotech &amp; Designs Ltd.</a:t>
            </a:r>
          </a:p>
          <a:p>
            <a:pPr algn="ctr"/>
            <a:r>
              <a:rPr lang="en-US" sz="1200" dirty="0">
                <a:latin typeface="+mn-lt"/>
              </a:rPr>
              <a:t>C-26, Sector-62, Noida, Uttar Pradesh</a:t>
            </a:r>
          </a:p>
        </p:txBody>
      </p:sp>
      <p:pic>
        <p:nvPicPr>
          <p:cNvPr id="1026" name="Picture 2" descr="Image result for motherson sumi mind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624003"/>
            <a:ext cx="2923309" cy="123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1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788" i="1" dirty="0">
              <a:solidFill>
                <a:prstClr val="white"/>
              </a:solidFill>
              <a:latin typeface="Calibri" panose="020F0502020204030204"/>
              <a:cs typeface="+mn-cs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788" i="1" dirty="0">
              <a:solidFill>
                <a:prstClr val="white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1" y="857250"/>
            <a:ext cx="2202656" cy="398859"/>
          </a:xfrm>
          <a:prstGeom prst="rect">
            <a:avLst/>
          </a:prstGeom>
        </p:spPr>
        <p:txBody>
          <a:bodyPr/>
          <a:lstStyle/>
          <a:p>
            <a:r>
              <a:rPr lang="en-US" sz="1950" dirty="0">
                <a:latin typeface="+mn-lt"/>
              </a:rPr>
              <a:t>Overview</a:t>
            </a:r>
          </a:p>
        </p:txBody>
      </p:sp>
      <p:sp>
        <p:nvSpPr>
          <p:cNvPr id="19" name="AutoShape 11"/>
          <p:cNvSpPr>
            <a:spLocks noChangeAspect="1" noChangeArrowheads="1" noTextEdit="1"/>
          </p:cNvSpPr>
          <p:nvPr/>
        </p:nvSpPr>
        <p:spPr bwMode="auto">
          <a:xfrm>
            <a:off x="-945356" y="2868217"/>
            <a:ext cx="105965" cy="50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35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38E21-B986-46AF-8A41-480CAEBC0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90626"/>
              </p:ext>
            </p:extLst>
          </p:nvPr>
        </p:nvGraphicFramePr>
        <p:xfrm>
          <a:off x="-6156" y="1256109"/>
          <a:ext cx="9150156" cy="522781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73080">
                  <a:extLst>
                    <a:ext uri="{9D8B030D-6E8A-4147-A177-3AD203B41FA5}">
                      <a16:colId xmlns:a16="http://schemas.microsoft.com/office/drawing/2014/main" val="2102402261"/>
                    </a:ext>
                  </a:extLst>
                </a:gridCol>
                <a:gridCol w="6477076">
                  <a:extLst>
                    <a:ext uri="{9D8B030D-6E8A-4147-A177-3AD203B41FA5}">
                      <a16:colId xmlns:a16="http://schemas.microsoft.com/office/drawing/2014/main" val="1984402192"/>
                    </a:ext>
                  </a:extLst>
                </a:gridCol>
              </a:tblGrid>
              <a:tr h="47703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MSP Functions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Summary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67064297"/>
                  </a:ext>
                </a:extLst>
              </a:tr>
              <a:tr h="148992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Support &amp; Remediation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kern="1200" dirty="0" smtClean="0"/>
                        <a:t>Uptime </a:t>
                      </a:r>
                      <a:r>
                        <a:rPr lang="en-US" sz="1200" kern="1200" dirty="0"/>
                        <a:t>&amp; Utilization report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kern="1200" dirty="0"/>
                        <a:t>ITSM SLA Report (Incident, Service Request and Change Request)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kern="1200" dirty="0"/>
                        <a:t>Change Management &amp; Service Request Report</a:t>
                      </a:r>
                      <a:endParaRPr 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9828964"/>
                  </a:ext>
                </a:extLst>
              </a:tr>
              <a:tr h="7449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Monitoring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IN" sz="1200" kern="1200" dirty="0"/>
                        <a:t>Review of Current Monitoring Configuration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IN" sz="1200" kern="1200" dirty="0"/>
                        <a:t>Risks and Mitigation</a:t>
                      </a:r>
                      <a:endParaRPr lang="en-IN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19487504"/>
                  </a:ext>
                </a:extLst>
              </a:tr>
              <a:tr h="47703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Automated Cloud Management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IN" sz="1200" kern="1200" dirty="0"/>
                        <a:t>List of scheduled reports</a:t>
                      </a:r>
                      <a:endParaRPr lang="en-IN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89974042"/>
                  </a:ext>
                </a:extLst>
              </a:tr>
              <a:tr h="203884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Management &amp; Advisory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IN" sz="1200" kern="1200" dirty="0"/>
                        <a:t>Cost and Capacity Optimization Recommendations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IN" sz="1200" kern="1200" dirty="0"/>
                        <a:t>Identity Management Report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IN" sz="1200" kern="1200" dirty="0"/>
                        <a:t>Architectural Review and Recommendations (Inventory details, architecture snapshot, recommendations as per Well Architected Framework)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IN" sz="1200" kern="1200" dirty="0"/>
                        <a:t>Patch Management Report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IN" sz="1200" kern="1200" dirty="0"/>
                        <a:t>Backup and DR </a:t>
                      </a:r>
                      <a:r>
                        <a:rPr lang="en-IN" sz="1200" kern="1200" dirty="0" smtClean="0"/>
                        <a:t>Report</a:t>
                      </a:r>
                      <a:endParaRPr lang="en-IN" sz="1200" kern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104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679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98764" y="1051722"/>
            <a:ext cx="9144000" cy="566822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363980" marR="5080" indent="-1351915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 smtClean="0"/>
              <a:t>LNJ Architecture</a:t>
            </a:r>
            <a:endParaRPr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18544"/>
            <a:ext cx="8880764" cy="473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788" i="1" dirty="0">
              <a:solidFill>
                <a:prstClr val="white"/>
              </a:solidFill>
              <a:latin typeface="Calibri" panose="020F0502020204030204"/>
              <a:cs typeface="+mn-cs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788" i="1" dirty="0">
              <a:solidFill>
                <a:prstClr val="white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0D145A-46BA-4FD8-A408-88801C51E8D5}"/>
              </a:ext>
            </a:extLst>
          </p:cNvPr>
          <p:cNvSpPr txBox="1">
            <a:spLocks/>
          </p:cNvSpPr>
          <p:nvPr/>
        </p:nvSpPr>
        <p:spPr>
          <a:xfrm>
            <a:off x="98234" y="972156"/>
            <a:ext cx="6988367" cy="462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  <a:defRPr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24539"/>
              </p:ext>
            </p:extLst>
          </p:nvPr>
        </p:nvGraphicFramePr>
        <p:xfrm>
          <a:off x="268820" y="819392"/>
          <a:ext cx="8376415" cy="57301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84658">
                  <a:extLst>
                    <a:ext uri="{9D8B030D-6E8A-4147-A177-3AD203B41FA5}">
                      <a16:colId xmlns:a16="http://schemas.microsoft.com/office/drawing/2014/main" val="683919224"/>
                    </a:ext>
                  </a:extLst>
                </a:gridCol>
                <a:gridCol w="2391757">
                  <a:extLst>
                    <a:ext uri="{9D8B030D-6E8A-4147-A177-3AD203B41FA5}">
                      <a16:colId xmlns:a16="http://schemas.microsoft.com/office/drawing/2014/main" val="2162708945"/>
                    </a:ext>
                  </a:extLst>
                </a:gridCol>
              </a:tblGrid>
              <a:tr h="47969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Report Description and Key Highlights</a:t>
                      </a:r>
                    </a:p>
                    <a:p>
                      <a:pPr defTabSz="685800" fontAlgn="auto">
                        <a:spcAft>
                          <a:spcPts val="0"/>
                        </a:spcAft>
                        <a:defRPr/>
                      </a:pPr>
                      <a:endParaRPr 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6858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50" dirty="0" smtClean="0"/>
                        <a:t>Reports</a:t>
                      </a:r>
                      <a:endParaRPr lang="en-US" sz="1350" b="1" dirty="0">
                        <a:solidFill>
                          <a:prstClr val="black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26537"/>
                  </a:ext>
                </a:extLst>
              </a:tr>
              <a:tr h="1227458">
                <a:tc>
                  <a:txBody>
                    <a:bodyPr/>
                    <a:lstStyle/>
                    <a:p>
                      <a:pPr marL="0" indent="0" defTabSz="6858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dirty="0" smtClean="0"/>
                        <a:t>Disk-Space Utilization for the Month of </a:t>
                      </a:r>
                      <a:r>
                        <a:rPr lang="en-US" sz="1400" dirty="0" smtClean="0"/>
                        <a:t>Nov </a:t>
                      </a:r>
                      <a:r>
                        <a:rPr lang="en-US" sz="1400" dirty="0" smtClean="0"/>
                        <a:t>2019 with minimum/maximum and Average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Percentage.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Server                 DB Server</a:t>
                      </a:r>
                      <a:endParaRPr lang="en-I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: 9.64%</a:t>
                      </a:r>
                      <a:r>
                        <a:rPr lang="en-IN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I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IN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2.84%</a:t>
                      </a:r>
                      <a:endParaRPr lang="en-IN" sz="135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: 9.55%</a:t>
                      </a:r>
                      <a:r>
                        <a:rPr lang="en-IN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:  2.6%</a:t>
                      </a:r>
                    </a:p>
                    <a:p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IN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9.71%         Max : 2.95%</a:t>
                      </a:r>
                    </a:p>
                    <a:p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65146"/>
                  </a:ext>
                </a:extLst>
              </a:tr>
              <a:tr h="8465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CPU Utilization for the Month of</a:t>
                      </a:r>
                      <a:r>
                        <a:rPr lang="en-US" sz="1400" baseline="0" dirty="0" smtClean="0"/>
                        <a:t> Nov</a:t>
                      </a:r>
                      <a:r>
                        <a:rPr lang="en-US" sz="1400" dirty="0" smtClean="0"/>
                        <a:t> 2019 with minimum/maximum and Average Percentage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Server                 DB Server</a:t>
                      </a:r>
                      <a:endParaRPr lang="en-I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: 1.08%  </a:t>
                      </a:r>
                      <a:r>
                        <a:rPr lang="en-I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IN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0.59%</a:t>
                      </a:r>
                      <a:endParaRPr lang="en-IN" sz="135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: 0.42%          Min : 0.17%</a:t>
                      </a:r>
                    </a:p>
                    <a:p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IN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12.4</a:t>
                      </a:r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         Max :</a:t>
                      </a:r>
                      <a:r>
                        <a:rPr lang="en-IN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9.92</a:t>
                      </a:r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39749"/>
                  </a:ext>
                </a:extLst>
              </a:tr>
              <a:tr h="846523">
                <a:tc>
                  <a:txBody>
                    <a:bodyPr/>
                    <a:lstStyle/>
                    <a:p>
                      <a:pPr marL="0" indent="0" defTabSz="6858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dirty="0" smtClean="0"/>
                        <a:t>Memory Utilization for the Month of Nov 2019 with minimum/maximum and Average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Percentage.</a:t>
                      </a:r>
                    </a:p>
                    <a:p>
                      <a:pPr defTabSz="6858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400" dirty="0">
                        <a:solidFill>
                          <a:prstClr val="black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Server                 DB Server</a:t>
                      </a:r>
                      <a:endParaRPr lang="en-I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: 10.6%   </a:t>
                      </a:r>
                      <a:r>
                        <a:rPr lang="en-I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24.8%</a:t>
                      </a:r>
                    </a:p>
                    <a:p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: 2.52%          Min : 23.8%</a:t>
                      </a:r>
                    </a:p>
                    <a:p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IN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67.8%          Max</a:t>
                      </a:r>
                      <a:r>
                        <a:rPr lang="en-IN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I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25.7</a:t>
                      </a:r>
                      <a:r>
                        <a:rPr lang="en-IN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I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71473"/>
                  </a:ext>
                </a:extLst>
              </a:tr>
              <a:tr h="282174">
                <a:tc>
                  <a:txBody>
                    <a:bodyPr/>
                    <a:lstStyle/>
                    <a:p>
                      <a:pPr defTabSz="6858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u="sng" dirty="0" smtClean="0"/>
                        <a:t>Key Highlights of the Report</a:t>
                      </a:r>
                      <a:endParaRPr lang="en-US" sz="1400" u="sng" dirty="0">
                        <a:solidFill>
                          <a:prstClr val="black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86803"/>
                  </a:ext>
                </a:extLst>
              </a:tr>
              <a:tr h="38098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Number of servers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15748"/>
                  </a:ext>
                </a:extLst>
              </a:tr>
              <a:tr h="380986">
                <a:tc>
                  <a:txBody>
                    <a:bodyPr/>
                    <a:lstStyle/>
                    <a:p>
                      <a:pPr marL="0" indent="0" defTabSz="6858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dirty="0" smtClean="0"/>
                        <a:t>Servers Below 40% RAM utilization</a:t>
                      </a:r>
                      <a:endParaRPr lang="en-US" sz="1400" dirty="0">
                        <a:solidFill>
                          <a:prstClr val="black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89137"/>
                  </a:ext>
                </a:extLst>
              </a:tr>
              <a:tr h="38098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Servers Crossing RAM threshold of 85%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15764"/>
                  </a:ext>
                </a:extLst>
              </a:tr>
              <a:tr h="2821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Servers Crossing CPU threshold of 85%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1737"/>
                  </a:ext>
                </a:extLst>
              </a:tr>
              <a:tr h="282174">
                <a:tc>
                  <a:txBody>
                    <a:bodyPr/>
                    <a:lstStyle/>
                    <a:p>
                      <a:pPr marL="0" indent="0" defTabSz="6858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dirty="0" smtClean="0"/>
                        <a:t>Servers Below 40% CPU utilization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55832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724643" y="450056"/>
            <a:ext cx="2749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Uptime &amp; Utilization Report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661423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788" i="1" dirty="0">
              <a:solidFill>
                <a:prstClr val="white"/>
              </a:solidFill>
              <a:latin typeface="Calibri" panose="020F0502020204030204"/>
              <a:cs typeface="+mn-cs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788" i="1" dirty="0">
              <a:solidFill>
                <a:prstClr val="white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0D145A-46BA-4FD8-A408-88801C51E8D5}"/>
              </a:ext>
            </a:extLst>
          </p:cNvPr>
          <p:cNvSpPr txBox="1">
            <a:spLocks/>
          </p:cNvSpPr>
          <p:nvPr/>
        </p:nvSpPr>
        <p:spPr>
          <a:xfrm>
            <a:off x="98234" y="972156"/>
            <a:ext cx="6988367" cy="462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  <a:defRPr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12022"/>
              </p:ext>
            </p:extLst>
          </p:nvPr>
        </p:nvGraphicFramePr>
        <p:xfrm>
          <a:off x="420661" y="3688080"/>
          <a:ext cx="8376416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13642">
                  <a:extLst>
                    <a:ext uri="{9D8B030D-6E8A-4147-A177-3AD203B41FA5}">
                      <a16:colId xmlns:a16="http://schemas.microsoft.com/office/drawing/2014/main" val="683919224"/>
                    </a:ext>
                  </a:extLst>
                </a:gridCol>
                <a:gridCol w="1328329">
                  <a:extLst>
                    <a:ext uri="{9D8B030D-6E8A-4147-A177-3AD203B41FA5}">
                      <a16:colId xmlns:a16="http://schemas.microsoft.com/office/drawing/2014/main" val="2162708945"/>
                    </a:ext>
                  </a:extLst>
                </a:gridCol>
                <a:gridCol w="5434445">
                  <a:extLst>
                    <a:ext uri="{9D8B030D-6E8A-4147-A177-3AD203B41FA5}">
                      <a16:colId xmlns:a16="http://schemas.microsoft.com/office/drawing/2014/main" val="2033531136"/>
                    </a:ext>
                  </a:extLst>
                </a:gridCol>
              </a:tblGrid>
              <a:tr h="40607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Patches Update</a:t>
                      </a:r>
                    </a:p>
                    <a:p>
                      <a:pPr defTabSz="685800" fontAlgn="auto">
                        <a:spcAft>
                          <a:spcPts val="0"/>
                        </a:spcAft>
                        <a:defRPr/>
                      </a:pPr>
                      <a:endParaRPr lang="en-US" sz="14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6858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50" b="1" dirty="0" smtClean="0"/>
                        <a:t>Date</a:t>
                      </a:r>
                      <a:endParaRPr lang="en-US" sz="1350" b="1" dirty="0">
                        <a:solidFill>
                          <a:prstClr val="black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5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Approval</a:t>
                      </a:r>
                      <a:endParaRPr lang="en-US" sz="135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26537"/>
                  </a:ext>
                </a:extLst>
              </a:tr>
              <a:tr h="406075">
                <a:tc>
                  <a:txBody>
                    <a:bodyPr/>
                    <a:lstStyle/>
                    <a:p>
                      <a:pPr marL="0" indent="0" defTabSz="6858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b="1" dirty="0" smtClean="0"/>
                        <a:t>Patches update on App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50" b="1" kern="1200" dirty="0" smtClean="0">
                          <a:effectLst/>
                        </a:rPr>
                        <a:t/>
                      </a:r>
                      <a:br>
                        <a:rPr lang="en-IN" sz="1350" b="1" kern="1200" dirty="0" smtClean="0">
                          <a:effectLst/>
                        </a:rPr>
                      </a:br>
                      <a:r>
                        <a:rPr lang="en-IN" sz="1350" b="1" kern="1200" dirty="0" smtClean="0">
                          <a:effectLst/>
                        </a:rPr>
                        <a:t>11-09-2019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 On-Hold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65146"/>
                  </a:ext>
                </a:extLst>
              </a:tr>
              <a:tr h="40607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Patches Update on DB Server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09-09-2019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On-Hold</a:t>
                      </a:r>
                    </a:p>
                    <a:p>
                      <a:endParaRPr lang="en-IN" sz="135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39749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IN" b="1" dirty="0" smtClean="0"/>
                        <a:t>Backups</a:t>
                      </a:r>
                      <a:r>
                        <a:rPr lang="en-IN" b="1" baseline="0" dirty="0" smtClean="0"/>
                        <a:t> of Application server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at 10:30AM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Retention Days –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1238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IN" b="1" dirty="0" smtClean="0"/>
                        <a:t>Backups</a:t>
                      </a:r>
                      <a:r>
                        <a:rPr lang="en-IN" b="1" baseline="0" dirty="0" smtClean="0"/>
                        <a:t> of Database server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at 4PM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5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8097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724643" y="373856"/>
            <a:ext cx="35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Security &amp; Backup Monitoring Report</a:t>
            </a:r>
            <a:endParaRPr lang="en-IN" sz="1800" b="1" dirty="0"/>
          </a:p>
        </p:txBody>
      </p:sp>
      <p:sp>
        <p:nvSpPr>
          <p:cNvPr id="2" name="Rectangle 1"/>
          <p:cNvSpPr/>
          <p:nvPr/>
        </p:nvSpPr>
        <p:spPr>
          <a:xfrm>
            <a:off x="420661" y="1434987"/>
            <a:ext cx="80891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Security Patch : </a:t>
            </a:r>
            <a:r>
              <a:rPr lang="en-IN" sz="18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Most </a:t>
            </a:r>
            <a:r>
              <a:rPr lang="en-IN" sz="18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malware tries to compromise systems by using a known vulnerability that the operating system maker has already patched. As best practices to help prevent malware from affecting your systems, we should apply security patches. </a:t>
            </a:r>
            <a:endParaRPr lang="en-IN" sz="1800" dirty="0" smtClean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IN" sz="1800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IN" sz="18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are waiting for your response to go ahead and update patches on production server.</a:t>
            </a:r>
          </a:p>
          <a:p>
            <a:pPr algn="just"/>
            <a:endParaRPr lang="en-IN" sz="1800" dirty="0">
              <a:solidFill>
                <a:srgbClr val="1F497D"/>
              </a:solidFill>
              <a:latin typeface="Calibri" panose="020F0502020204030204" pitchFamily="34" charset="0"/>
            </a:endParaRPr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76417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09"/>
          <p:cNvSpPr/>
          <p:nvPr/>
        </p:nvSpPr>
        <p:spPr>
          <a:xfrm>
            <a:off x="2867448" y="1960765"/>
            <a:ext cx="3153107" cy="8412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8400">
                <a:solidFill>
                  <a:srgbClr val="DF201F"/>
                </a:solidFill>
                <a:latin typeface="Graphik Black"/>
                <a:ea typeface="Graphik Black"/>
                <a:cs typeface="Graphik Black"/>
                <a:sym typeface="Graphik Black"/>
              </a:defRPr>
            </a:pPr>
            <a:r>
              <a:rPr lang="en-US" sz="4800" dirty="0"/>
              <a:t>Thank you!</a:t>
            </a:r>
            <a:endParaRPr sz="4800" b="1" dirty="0"/>
          </a:p>
        </p:txBody>
      </p:sp>
      <p:pic>
        <p:nvPicPr>
          <p:cNvPr id="1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0430" y="2999039"/>
            <a:ext cx="1212624" cy="17945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7204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herson Master">
  <a:themeElements>
    <a:clrScheme name="Motherson Standard">
      <a:dk1>
        <a:srgbClr val="000000"/>
      </a:dk1>
      <a:lt1>
        <a:srgbClr val="FFFFFF"/>
      </a:lt1>
      <a:dk2>
        <a:srgbClr val="D1D3D9"/>
      </a:dk2>
      <a:lt2>
        <a:srgbClr val="E8E9EC"/>
      </a:lt2>
      <a:accent1>
        <a:srgbClr val="DA2128"/>
      </a:accent1>
      <a:accent2>
        <a:srgbClr val="E78166"/>
      </a:accent2>
      <a:accent3>
        <a:srgbClr val="F6D0C1"/>
      </a:accent3>
      <a:accent4>
        <a:srgbClr val="F68220"/>
      </a:accent4>
      <a:accent5>
        <a:srgbClr val="39B54A"/>
      </a:accent5>
      <a:accent6>
        <a:srgbClr val="FFE700"/>
      </a:accent6>
      <a:hlink>
        <a:srgbClr val="7F7F7F"/>
      </a:hlink>
      <a:folHlink>
        <a:srgbClr val="7F7F7F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6350">
          <a:noFill/>
          <a:miter lim="800000"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latin typeface="+mj-lt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65A69"/>
        </a:accent1>
        <a:accent2>
          <a:srgbClr val="829BA5"/>
        </a:accent2>
        <a:accent3>
          <a:srgbClr val="FFFFFF"/>
        </a:accent3>
        <a:accent4>
          <a:srgbClr val="000000"/>
        </a:accent4>
        <a:accent5>
          <a:srgbClr val="B0B5B9"/>
        </a:accent5>
        <a:accent6>
          <a:srgbClr val="758C9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06C7C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3BABF"/>
        </a:accent5>
        <a:accent6>
          <a:srgbClr val="889FAF"/>
        </a:accent6>
        <a:hlink>
          <a:srgbClr val="E7EEF1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8748B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4BCC4"/>
        </a:accent5>
        <a:accent6>
          <a:srgbClr val="889FAF"/>
        </a:accent6>
        <a:hlink>
          <a:srgbClr val="E7EEF1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8748B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4BCC4"/>
        </a:accent5>
        <a:accent6>
          <a:srgbClr val="889FAF"/>
        </a:accent6>
        <a:hlink>
          <a:srgbClr val="D9E4E9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FFCC00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E78A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D20000"/>
        </a:lt2>
        <a:accent1>
          <a:srgbClr val="FFCC00"/>
        </a:accent1>
        <a:accent2>
          <a:srgbClr val="FFE05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CB52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D20000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FF3C00"/>
        </a:dk2>
        <a:lt2>
          <a:srgbClr val="D20000"/>
        </a:lt2>
        <a:accent1>
          <a:srgbClr val="FF7800"/>
        </a:accent1>
        <a:accent2>
          <a:srgbClr val="FFB400"/>
        </a:accent2>
        <a:accent3>
          <a:srgbClr val="FFFFFF"/>
        </a:accent3>
        <a:accent4>
          <a:srgbClr val="000000"/>
        </a:accent4>
        <a:accent5>
          <a:srgbClr val="FFBEAA"/>
        </a:accent5>
        <a:accent6>
          <a:srgbClr val="E7A300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FF3C00"/>
        </a:dk2>
        <a:lt2>
          <a:srgbClr val="D20000"/>
        </a:lt2>
        <a:accent1>
          <a:srgbClr val="FF6E00"/>
        </a:accent1>
        <a:accent2>
          <a:srgbClr val="FFB400"/>
        </a:accent2>
        <a:accent3>
          <a:srgbClr val="FFFFFF"/>
        </a:accent3>
        <a:accent4>
          <a:srgbClr val="000000"/>
        </a:accent4>
        <a:accent5>
          <a:srgbClr val="FFBAAA"/>
        </a:accent5>
        <a:accent6>
          <a:srgbClr val="E7A300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therson Master">
  <a:themeElements>
    <a:clrScheme name="Motherson Standard">
      <a:dk1>
        <a:srgbClr val="000000"/>
      </a:dk1>
      <a:lt1>
        <a:srgbClr val="FFFFFF"/>
      </a:lt1>
      <a:dk2>
        <a:srgbClr val="D1D3D9"/>
      </a:dk2>
      <a:lt2>
        <a:srgbClr val="E8E9EC"/>
      </a:lt2>
      <a:accent1>
        <a:srgbClr val="DA2128"/>
      </a:accent1>
      <a:accent2>
        <a:srgbClr val="E78166"/>
      </a:accent2>
      <a:accent3>
        <a:srgbClr val="F6D0C1"/>
      </a:accent3>
      <a:accent4>
        <a:srgbClr val="F68220"/>
      </a:accent4>
      <a:accent5>
        <a:srgbClr val="39B54A"/>
      </a:accent5>
      <a:accent6>
        <a:srgbClr val="FFE700"/>
      </a:accent6>
      <a:hlink>
        <a:srgbClr val="7F7F7F"/>
      </a:hlink>
      <a:folHlink>
        <a:srgbClr val="7F7F7F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6350">
          <a:noFill/>
          <a:miter lim="800000"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latin typeface="+mj-lt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65A69"/>
        </a:accent1>
        <a:accent2>
          <a:srgbClr val="829BA5"/>
        </a:accent2>
        <a:accent3>
          <a:srgbClr val="FFFFFF"/>
        </a:accent3>
        <a:accent4>
          <a:srgbClr val="000000"/>
        </a:accent4>
        <a:accent5>
          <a:srgbClr val="B0B5B9"/>
        </a:accent5>
        <a:accent6>
          <a:srgbClr val="758C9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06C7C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3BABF"/>
        </a:accent5>
        <a:accent6>
          <a:srgbClr val="889FAF"/>
        </a:accent6>
        <a:hlink>
          <a:srgbClr val="E7EEF1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8748B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4BCC4"/>
        </a:accent5>
        <a:accent6>
          <a:srgbClr val="889FAF"/>
        </a:accent6>
        <a:hlink>
          <a:srgbClr val="E7EEF1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8748B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4BCC4"/>
        </a:accent5>
        <a:accent6>
          <a:srgbClr val="889FAF"/>
        </a:accent6>
        <a:hlink>
          <a:srgbClr val="D9E4E9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FFCC00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E78A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D20000"/>
        </a:lt2>
        <a:accent1>
          <a:srgbClr val="FFCC00"/>
        </a:accent1>
        <a:accent2>
          <a:srgbClr val="FFE05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CB52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D20000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FF3C00"/>
        </a:dk2>
        <a:lt2>
          <a:srgbClr val="D20000"/>
        </a:lt2>
        <a:accent1>
          <a:srgbClr val="FF7800"/>
        </a:accent1>
        <a:accent2>
          <a:srgbClr val="FFB400"/>
        </a:accent2>
        <a:accent3>
          <a:srgbClr val="FFFFFF"/>
        </a:accent3>
        <a:accent4>
          <a:srgbClr val="000000"/>
        </a:accent4>
        <a:accent5>
          <a:srgbClr val="FFBEAA"/>
        </a:accent5>
        <a:accent6>
          <a:srgbClr val="E7A300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FF3C00"/>
        </a:dk2>
        <a:lt2>
          <a:srgbClr val="D20000"/>
        </a:lt2>
        <a:accent1>
          <a:srgbClr val="FF6E00"/>
        </a:accent1>
        <a:accent2>
          <a:srgbClr val="FFB400"/>
        </a:accent2>
        <a:accent3>
          <a:srgbClr val="FFFFFF"/>
        </a:accent3>
        <a:accent4>
          <a:srgbClr val="000000"/>
        </a:accent4>
        <a:accent5>
          <a:srgbClr val="FFBAAA"/>
        </a:accent5>
        <a:accent6>
          <a:srgbClr val="E7A300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23109</TotalTime>
  <Words>403</Words>
  <Application>Microsoft Office PowerPoint</Application>
  <PresentationFormat>On-screen Show (4:3)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Gill Sans</vt:lpstr>
      <vt:lpstr>Graphik Black</vt:lpstr>
      <vt:lpstr>Symbol</vt:lpstr>
      <vt:lpstr>Times New Roman</vt:lpstr>
      <vt:lpstr>Wingdings</vt:lpstr>
      <vt:lpstr>Motherson Master</vt:lpstr>
      <vt:lpstr>1_Motherson Master</vt:lpstr>
      <vt:lpstr>Office Theme</vt:lpstr>
      <vt:lpstr>PowerPoint Presentation</vt:lpstr>
      <vt:lpstr>Overview</vt:lpstr>
      <vt:lpstr>LNJ Architecture</vt:lpstr>
      <vt:lpstr>PowerPoint Presentation</vt:lpstr>
      <vt:lpstr>PowerPoint Presentation</vt:lpstr>
      <vt:lpstr>PowerPoint Presentation</vt:lpstr>
    </vt:vector>
  </TitlesOfParts>
  <Company>Visiocorp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</dc:title>
  <dc:creator>rahuldeep@smil.motherson.com</dc:creator>
  <cp:lastModifiedBy>Singh, Hema (Cont) (MIND)</cp:lastModifiedBy>
  <cp:revision>1546</cp:revision>
  <cp:lastPrinted>2015-03-27T13:00:29Z</cp:lastPrinted>
  <dcterms:modified xsi:type="dcterms:W3CDTF">2019-12-03T04:43:54Z</dcterms:modified>
</cp:coreProperties>
</file>