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28.png" ContentType="image/png"/>
  <Override PartName="/ppt/media/image30.png" ContentType="image/png"/>
  <Override PartName="/ppt/media/image10.png" ContentType="image/png"/>
  <Override PartName="/ppt/media/image29.png" ContentType="image/png"/>
  <Override PartName="/ppt/media/image5.png" ContentType="image/png"/>
  <Override PartName="/ppt/media/image35.png" ContentType="image/png"/>
  <Override PartName="/ppt/media/image6.png" ContentType="image/png"/>
  <Override PartName="/ppt/media/image36.png" ContentType="image/png"/>
  <Override PartName="/ppt/media/image7.png" ContentType="image/png"/>
  <Override PartName="/ppt/media/image12.png" ContentType="image/png"/>
  <Override PartName="/ppt/media/image8.png" ContentType="image/png"/>
  <Override PartName="/ppt/media/image13.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11.png" ContentType="image/png"/>
  <Override PartName="/ppt/media/image9.jpeg" ContentType="image/jpe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86"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87"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88"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D2989846-B425-449F-9205-762C81B371B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5" name="PlaceHolder 1"/>
          <p:cNvSpPr>
            <a:spLocks noGrp="1"/>
          </p:cNvSpPr>
          <p:nvPr>
            <p:ph type="sldImg"/>
          </p:nvPr>
        </p:nvSpPr>
        <p:spPr>
          <a:xfrm>
            <a:off x="685800" y="1143000"/>
            <a:ext cx="5485320" cy="3085200"/>
          </a:xfrm>
          <a:prstGeom prst="rect">
            <a:avLst/>
          </a:prstGeom>
          <a:ln w="0">
            <a:noFill/>
          </a:ln>
        </p:spPr>
      </p:sp>
      <p:sp>
        <p:nvSpPr>
          <p:cNvPr id="144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47" name="PlaceHolder 3"/>
          <p:cNvSpPr>
            <a:spLocks noGrp="1"/>
          </p:cNvSpPr>
          <p:nvPr>
            <p:ph type="sldNum" idx="42"/>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265B7B99-0CA5-4347-BE38-03A8C0EDDB39}"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8" name="PlaceHolder 1"/>
          <p:cNvSpPr>
            <a:spLocks noGrp="1"/>
          </p:cNvSpPr>
          <p:nvPr>
            <p:ph type="sldImg"/>
          </p:nvPr>
        </p:nvSpPr>
        <p:spPr>
          <a:xfrm>
            <a:off x="685800" y="1143000"/>
            <a:ext cx="5485320" cy="3085200"/>
          </a:xfrm>
          <a:prstGeom prst="rect">
            <a:avLst/>
          </a:prstGeom>
          <a:ln w="0">
            <a:noFill/>
          </a:ln>
        </p:spPr>
      </p:sp>
      <p:sp>
        <p:nvSpPr>
          <p:cNvPr id="144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50" name="PlaceHolder 3"/>
          <p:cNvSpPr>
            <a:spLocks noGrp="1"/>
          </p:cNvSpPr>
          <p:nvPr>
            <p:ph type="sldNum" idx="43"/>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BC923B5E-6DF4-4E07-ADA4-48A3F158A787}"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1" name="PlaceHolder 1"/>
          <p:cNvSpPr>
            <a:spLocks noGrp="1"/>
          </p:cNvSpPr>
          <p:nvPr>
            <p:ph type="sldImg"/>
          </p:nvPr>
        </p:nvSpPr>
        <p:spPr>
          <a:xfrm>
            <a:off x="685800" y="1143000"/>
            <a:ext cx="5485320" cy="3085200"/>
          </a:xfrm>
          <a:prstGeom prst="rect">
            <a:avLst/>
          </a:prstGeom>
          <a:ln w="0">
            <a:noFill/>
          </a:ln>
        </p:spPr>
      </p:sp>
      <p:sp>
        <p:nvSpPr>
          <p:cNvPr id="145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53" name="PlaceHolder 3"/>
          <p:cNvSpPr>
            <a:spLocks noGrp="1"/>
          </p:cNvSpPr>
          <p:nvPr>
            <p:ph type="sldNum" idx="44"/>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B4F54B8C-D3FB-428D-BFD1-A8FA8ED66C8D}"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4" name="PlaceHolder 1"/>
          <p:cNvSpPr>
            <a:spLocks noGrp="1"/>
          </p:cNvSpPr>
          <p:nvPr>
            <p:ph type="sldImg"/>
          </p:nvPr>
        </p:nvSpPr>
        <p:spPr>
          <a:xfrm>
            <a:off x="685800" y="1143000"/>
            <a:ext cx="5485320" cy="3085200"/>
          </a:xfrm>
          <a:prstGeom prst="rect">
            <a:avLst/>
          </a:prstGeom>
          <a:ln w="0">
            <a:noFill/>
          </a:ln>
        </p:spPr>
      </p:sp>
      <p:sp>
        <p:nvSpPr>
          <p:cNvPr id="145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56" name="PlaceHolder 3"/>
          <p:cNvSpPr>
            <a:spLocks noGrp="1"/>
          </p:cNvSpPr>
          <p:nvPr>
            <p:ph type="sldNum" idx="45"/>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E94BD8A2-A739-4009-A663-EDF68D98B3C0}"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7" name="PlaceHolder 1"/>
          <p:cNvSpPr>
            <a:spLocks noGrp="1"/>
          </p:cNvSpPr>
          <p:nvPr>
            <p:ph type="sldImg"/>
          </p:nvPr>
        </p:nvSpPr>
        <p:spPr>
          <a:xfrm>
            <a:off x="685800" y="1143000"/>
            <a:ext cx="5485320" cy="3085200"/>
          </a:xfrm>
          <a:prstGeom prst="rect">
            <a:avLst/>
          </a:prstGeom>
          <a:ln w="0">
            <a:noFill/>
          </a:ln>
        </p:spPr>
      </p:sp>
      <p:sp>
        <p:nvSpPr>
          <p:cNvPr id="142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29" name="PlaceHolder 3"/>
          <p:cNvSpPr>
            <a:spLocks noGrp="1"/>
          </p:cNvSpPr>
          <p:nvPr>
            <p:ph type="sldNum" idx="36"/>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8BF123BC-6C22-4ACD-BCFE-21A83D7921DD}"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0" name="PlaceHolder 1"/>
          <p:cNvSpPr>
            <a:spLocks noGrp="1"/>
          </p:cNvSpPr>
          <p:nvPr>
            <p:ph type="sldImg"/>
          </p:nvPr>
        </p:nvSpPr>
        <p:spPr>
          <a:xfrm>
            <a:off x="685800" y="1143000"/>
            <a:ext cx="5485320" cy="3085200"/>
          </a:xfrm>
          <a:prstGeom prst="rect">
            <a:avLst/>
          </a:prstGeom>
          <a:ln w="0">
            <a:noFill/>
          </a:ln>
        </p:spPr>
      </p:sp>
      <p:sp>
        <p:nvSpPr>
          <p:cNvPr id="143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32" name="PlaceHolder 3"/>
          <p:cNvSpPr>
            <a:spLocks noGrp="1"/>
          </p:cNvSpPr>
          <p:nvPr>
            <p:ph type="sldNum" idx="37"/>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4A225903-F888-4BEA-8782-3444C50DDE99}"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3" name="PlaceHolder 1"/>
          <p:cNvSpPr>
            <a:spLocks noGrp="1"/>
          </p:cNvSpPr>
          <p:nvPr>
            <p:ph type="sldImg"/>
          </p:nvPr>
        </p:nvSpPr>
        <p:spPr>
          <a:xfrm>
            <a:off x="685800" y="1143000"/>
            <a:ext cx="5485320" cy="3085200"/>
          </a:xfrm>
          <a:prstGeom prst="rect">
            <a:avLst/>
          </a:prstGeom>
          <a:ln w="0">
            <a:noFill/>
          </a:ln>
        </p:spPr>
      </p:sp>
      <p:sp>
        <p:nvSpPr>
          <p:cNvPr id="143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35" name="PlaceHolder 3"/>
          <p:cNvSpPr>
            <a:spLocks noGrp="1"/>
          </p:cNvSpPr>
          <p:nvPr>
            <p:ph type="sldNum" idx="38"/>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21A583DE-CCE5-4AE7-B0C5-07AE3994C0CD}"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PlaceHolder 1"/>
          <p:cNvSpPr>
            <a:spLocks noGrp="1"/>
          </p:cNvSpPr>
          <p:nvPr>
            <p:ph type="sldImg"/>
          </p:nvPr>
        </p:nvSpPr>
        <p:spPr>
          <a:xfrm>
            <a:off x="685800" y="1143000"/>
            <a:ext cx="5485320" cy="3085200"/>
          </a:xfrm>
          <a:prstGeom prst="rect">
            <a:avLst/>
          </a:prstGeom>
          <a:ln w="0">
            <a:noFill/>
          </a:ln>
        </p:spPr>
      </p:sp>
      <p:sp>
        <p:nvSpPr>
          <p:cNvPr id="143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38" name="PlaceHolder 3"/>
          <p:cNvSpPr>
            <a:spLocks noGrp="1"/>
          </p:cNvSpPr>
          <p:nvPr>
            <p:ph type="sldNum" idx="39"/>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810F5FFB-D08F-490D-B76B-533D563C66BB}"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9" name="PlaceHolder 1"/>
          <p:cNvSpPr>
            <a:spLocks noGrp="1"/>
          </p:cNvSpPr>
          <p:nvPr>
            <p:ph type="sldImg"/>
          </p:nvPr>
        </p:nvSpPr>
        <p:spPr>
          <a:xfrm>
            <a:off x="685800" y="1143000"/>
            <a:ext cx="5485320" cy="3085200"/>
          </a:xfrm>
          <a:prstGeom prst="rect">
            <a:avLst/>
          </a:prstGeom>
          <a:ln w="0">
            <a:noFill/>
          </a:ln>
        </p:spPr>
      </p:sp>
      <p:sp>
        <p:nvSpPr>
          <p:cNvPr id="144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41" name="PlaceHolder 3"/>
          <p:cNvSpPr>
            <a:spLocks noGrp="1"/>
          </p:cNvSpPr>
          <p:nvPr>
            <p:ph type="sldNum" idx="40"/>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B11CC9A7-5F66-4810-A301-D3334F6D5107}"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2" name="PlaceHolder 1"/>
          <p:cNvSpPr>
            <a:spLocks noGrp="1"/>
          </p:cNvSpPr>
          <p:nvPr>
            <p:ph type="sldImg"/>
          </p:nvPr>
        </p:nvSpPr>
        <p:spPr>
          <a:xfrm>
            <a:off x="685800" y="1143000"/>
            <a:ext cx="5485320" cy="3085200"/>
          </a:xfrm>
          <a:prstGeom prst="rect">
            <a:avLst/>
          </a:prstGeom>
          <a:ln w="0">
            <a:noFill/>
          </a:ln>
        </p:spPr>
      </p:sp>
      <p:sp>
        <p:nvSpPr>
          <p:cNvPr id="144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1444" name="PlaceHolder 3"/>
          <p:cNvSpPr>
            <a:spLocks noGrp="1"/>
          </p:cNvSpPr>
          <p:nvPr>
            <p:ph type="sldNum" idx="41"/>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tabLst>
                <a:tab algn="l" pos="0"/>
              </a:tabLst>
              <a:defRPr b="0" lang="en-US" sz="1300" spc="-1" strike="noStrike">
                <a:solidFill>
                  <a:srgbClr val="000000"/>
                </a:solidFill>
                <a:latin typeface="Times New Roman"/>
                <a:ea typeface="MS PGothic"/>
              </a:defRPr>
            </a:lvl1pPr>
          </a:lstStyle>
          <a:p>
            <a:pPr algn="r">
              <a:lnSpc>
                <a:spcPct val="100000"/>
              </a:lnSpc>
              <a:buNone/>
              <a:tabLst>
                <a:tab algn="l" pos="0"/>
              </a:tabLst>
            </a:pPr>
            <a:fld id="{2EFA58E6-EDD8-4B5A-BD7F-1B071DFE8A27}" type="slidenum">
              <a:rPr b="0" lang="en-US" sz="1300" spc="-1" strike="noStrike">
                <a:solidFill>
                  <a:srgbClr val="000000"/>
                </a:solidFill>
                <a:latin typeface="Times New Roman"/>
                <a:ea typeface="MS PGothic"/>
              </a:rPr>
              <a:t>&lt;number&gt;</a:t>
            </a:fld>
            <a:endParaRPr b="0" lang="en-IN"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CFAB6A-2885-452B-902A-47916717CF6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711360" y="1600200"/>
            <a:ext cx="1208880" cy="2216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711360" y="4027680"/>
            <a:ext cx="1208880" cy="2216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3C9B5F-C0D4-4279-B446-22EA505A61D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71136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32" name="PlaceHolder 3"/>
          <p:cNvSpPr>
            <a:spLocks noGrp="1"/>
          </p:cNvSpPr>
          <p:nvPr>
            <p:ph/>
          </p:nvPr>
        </p:nvSpPr>
        <p:spPr>
          <a:xfrm>
            <a:off x="133092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33" name="PlaceHolder 4"/>
          <p:cNvSpPr>
            <a:spLocks noGrp="1"/>
          </p:cNvSpPr>
          <p:nvPr>
            <p:ph/>
          </p:nvPr>
        </p:nvSpPr>
        <p:spPr>
          <a:xfrm>
            <a:off x="71136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34" name="PlaceHolder 5"/>
          <p:cNvSpPr>
            <a:spLocks noGrp="1"/>
          </p:cNvSpPr>
          <p:nvPr>
            <p:ph/>
          </p:nvPr>
        </p:nvSpPr>
        <p:spPr>
          <a:xfrm>
            <a:off x="133092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C33CE50-77F5-46A9-BB6E-C9A9A618DEE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711360" y="160020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37" name="PlaceHolder 3"/>
          <p:cNvSpPr>
            <a:spLocks noGrp="1"/>
          </p:cNvSpPr>
          <p:nvPr>
            <p:ph/>
          </p:nvPr>
        </p:nvSpPr>
        <p:spPr>
          <a:xfrm>
            <a:off x="1120320" y="160020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38" name="PlaceHolder 4"/>
          <p:cNvSpPr>
            <a:spLocks noGrp="1"/>
          </p:cNvSpPr>
          <p:nvPr>
            <p:ph/>
          </p:nvPr>
        </p:nvSpPr>
        <p:spPr>
          <a:xfrm>
            <a:off x="1529280" y="160020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39" name="PlaceHolder 5"/>
          <p:cNvSpPr>
            <a:spLocks noGrp="1"/>
          </p:cNvSpPr>
          <p:nvPr>
            <p:ph/>
          </p:nvPr>
        </p:nvSpPr>
        <p:spPr>
          <a:xfrm>
            <a:off x="711360" y="402768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40" name="PlaceHolder 6"/>
          <p:cNvSpPr>
            <a:spLocks noGrp="1"/>
          </p:cNvSpPr>
          <p:nvPr>
            <p:ph/>
          </p:nvPr>
        </p:nvSpPr>
        <p:spPr>
          <a:xfrm>
            <a:off x="1120320" y="402768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41" name="PlaceHolder 7"/>
          <p:cNvSpPr>
            <a:spLocks noGrp="1"/>
          </p:cNvSpPr>
          <p:nvPr>
            <p:ph/>
          </p:nvPr>
        </p:nvSpPr>
        <p:spPr>
          <a:xfrm>
            <a:off x="1529280" y="402768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86ECBF5-F3B1-466B-9664-963A0A719F2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524DF6D-F45A-4A3E-9B04-ACBDFD53EA2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type="subTitle"/>
          </p:nvPr>
        </p:nvSpPr>
        <p:spPr>
          <a:xfrm>
            <a:off x="711360" y="1600200"/>
            <a:ext cx="1208880" cy="4647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49E418-9C05-48B2-9675-FB087938997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711360" y="1600200"/>
            <a:ext cx="1208880" cy="4647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8CD205B-22EC-48CB-A6C9-8A979792878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71136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53" name="PlaceHolder 3"/>
          <p:cNvSpPr>
            <a:spLocks noGrp="1"/>
          </p:cNvSpPr>
          <p:nvPr>
            <p:ph/>
          </p:nvPr>
        </p:nvSpPr>
        <p:spPr>
          <a:xfrm>
            <a:off x="133092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0103561-6EDE-4E3E-ABE8-870066E4008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399AEEC-1207-4D50-BD0D-40328D60002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711360" y="228600"/>
            <a:ext cx="10362240" cy="5294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E2B74CF-7674-474D-9672-4BB475C6061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71136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58" name="PlaceHolder 3"/>
          <p:cNvSpPr>
            <a:spLocks noGrp="1"/>
          </p:cNvSpPr>
          <p:nvPr>
            <p:ph/>
          </p:nvPr>
        </p:nvSpPr>
        <p:spPr>
          <a:xfrm>
            <a:off x="133092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59" name="PlaceHolder 4"/>
          <p:cNvSpPr>
            <a:spLocks noGrp="1"/>
          </p:cNvSpPr>
          <p:nvPr>
            <p:ph/>
          </p:nvPr>
        </p:nvSpPr>
        <p:spPr>
          <a:xfrm>
            <a:off x="71136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74596EC-E100-4DAE-AB9E-F36F855C358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711360" y="1600200"/>
            <a:ext cx="1208880" cy="4647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7C71103-A1A3-46ED-A7AA-A30F1DE8EBD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71136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62" name="PlaceHolder 3"/>
          <p:cNvSpPr>
            <a:spLocks noGrp="1"/>
          </p:cNvSpPr>
          <p:nvPr>
            <p:ph/>
          </p:nvPr>
        </p:nvSpPr>
        <p:spPr>
          <a:xfrm>
            <a:off x="133092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3" name="PlaceHolder 4"/>
          <p:cNvSpPr>
            <a:spLocks noGrp="1"/>
          </p:cNvSpPr>
          <p:nvPr>
            <p:ph/>
          </p:nvPr>
        </p:nvSpPr>
        <p:spPr>
          <a:xfrm>
            <a:off x="133092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A6A4F2C-4506-43AD-845B-EF9776D59E3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71136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6" name="PlaceHolder 3"/>
          <p:cNvSpPr>
            <a:spLocks noGrp="1"/>
          </p:cNvSpPr>
          <p:nvPr>
            <p:ph/>
          </p:nvPr>
        </p:nvSpPr>
        <p:spPr>
          <a:xfrm>
            <a:off x="133092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7" name="PlaceHolder 4"/>
          <p:cNvSpPr>
            <a:spLocks noGrp="1"/>
          </p:cNvSpPr>
          <p:nvPr>
            <p:ph/>
          </p:nvPr>
        </p:nvSpPr>
        <p:spPr>
          <a:xfrm>
            <a:off x="711360" y="4027680"/>
            <a:ext cx="1208880" cy="2216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908A882-BD45-4C25-A7C8-E05CD336620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711360" y="1600200"/>
            <a:ext cx="1208880" cy="221652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711360" y="4027680"/>
            <a:ext cx="1208880" cy="2216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5912674-C37C-4F34-90DA-3F78F3A9144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71136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73" name="PlaceHolder 3"/>
          <p:cNvSpPr>
            <a:spLocks noGrp="1"/>
          </p:cNvSpPr>
          <p:nvPr>
            <p:ph/>
          </p:nvPr>
        </p:nvSpPr>
        <p:spPr>
          <a:xfrm>
            <a:off x="133092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74" name="PlaceHolder 4"/>
          <p:cNvSpPr>
            <a:spLocks noGrp="1"/>
          </p:cNvSpPr>
          <p:nvPr>
            <p:ph/>
          </p:nvPr>
        </p:nvSpPr>
        <p:spPr>
          <a:xfrm>
            <a:off x="71136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75" name="PlaceHolder 5"/>
          <p:cNvSpPr>
            <a:spLocks noGrp="1"/>
          </p:cNvSpPr>
          <p:nvPr>
            <p:ph/>
          </p:nvPr>
        </p:nvSpPr>
        <p:spPr>
          <a:xfrm>
            <a:off x="133092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D71EE91-B0BD-457E-AD2E-654808E23C85}"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711360" y="160020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78" name="PlaceHolder 3"/>
          <p:cNvSpPr>
            <a:spLocks noGrp="1"/>
          </p:cNvSpPr>
          <p:nvPr>
            <p:ph/>
          </p:nvPr>
        </p:nvSpPr>
        <p:spPr>
          <a:xfrm>
            <a:off x="1120320" y="160020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79" name="PlaceHolder 4"/>
          <p:cNvSpPr>
            <a:spLocks noGrp="1"/>
          </p:cNvSpPr>
          <p:nvPr>
            <p:ph/>
          </p:nvPr>
        </p:nvSpPr>
        <p:spPr>
          <a:xfrm>
            <a:off x="1529280" y="160020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80" name="PlaceHolder 5"/>
          <p:cNvSpPr>
            <a:spLocks noGrp="1"/>
          </p:cNvSpPr>
          <p:nvPr>
            <p:ph/>
          </p:nvPr>
        </p:nvSpPr>
        <p:spPr>
          <a:xfrm>
            <a:off x="711360" y="402768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81" name="PlaceHolder 6"/>
          <p:cNvSpPr>
            <a:spLocks noGrp="1"/>
          </p:cNvSpPr>
          <p:nvPr>
            <p:ph/>
          </p:nvPr>
        </p:nvSpPr>
        <p:spPr>
          <a:xfrm>
            <a:off x="1120320" y="402768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82" name="PlaceHolder 7"/>
          <p:cNvSpPr>
            <a:spLocks noGrp="1"/>
          </p:cNvSpPr>
          <p:nvPr>
            <p:ph/>
          </p:nvPr>
        </p:nvSpPr>
        <p:spPr>
          <a:xfrm>
            <a:off x="1529280" y="4027680"/>
            <a:ext cx="389160" cy="2216520"/>
          </a:xfrm>
          <a:prstGeom prst="rect">
            <a:avLst/>
          </a:prstGeom>
          <a:noFill/>
          <a:ln w="0">
            <a:noFill/>
          </a:ln>
        </p:spPr>
        <p:txBody>
          <a:bodyPr lIns="0" rIns="0" tIns="0" bIns="0" anchor="t">
            <a:normAutofit fontScale="47000"/>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0340D90-02A0-4908-B887-AE15ED1278A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711360" y="1600200"/>
            <a:ext cx="1208880" cy="4647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119AF8-0EE4-40F4-B730-F28489E1B2D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71136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12" name="PlaceHolder 3"/>
          <p:cNvSpPr>
            <a:spLocks noGrp="1"/>
          </p:cNvSpPr>
          <p:nvPr>
            <p:ph/>
          </p:nvPr>
        </p:nvSpPr>
        <p:spPr>
          <a:xfrm>
            <a:off x="133092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B23E28E-44F2-401D-8812-7612CAC4886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0438A68-4CD5-4E99-8880-01E63C4EF75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11360" y="228600"/>
            <a:ext cx="10362240" cy="5294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9A1614C-F3D2-480F-A769-0A957F95360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71136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17" name="PlaceHolder 3"/>
          <p:cNvSpPr>
            <a:spLocks noGrp="1"/>
          </p:cNvSpPr>
          <p:nvPr>
            <p:ph/>
          </p:nvPr>
        </p:nvSpPr>
        <p:spPr>
          <a:xfrm>
            <a:off x="133092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18" name="PlaceHolder 4"/>
          <p:cNvSpPr>
            <a:spLocks noGrp="1"/>
          </p:cNvSpPr>
          <p:nvPr>
            <p:ph/>
          </p:nvPr>
        </p:nvSpPr>
        <p:spPr>
          <a:xfrm>
            <a:off x="71136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F72114-1257-452D-9A75-19D448BA590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711360" y="1600200"/>
            <a:ext cx="589680" cy="4647240"/>
          </a:xfrm>
          <a:prstGeom prst="rect">
            <a:avLst/>
          </a:prstGeom>
          <a:noFill/>
          <a:ln w="0">
            <a:noFill/>
          </a:ln>
        </p:spPr>
        <p:txBody>
          <a:bodyPr lIns="0" rIns="0" tIns="0" bIns="0" anchor="t">
            <a:normAutofit fontScale="78000"/>
          </a:bodyPr>
          <a:p>
            <a:endParaRPr b="0" lang="en-IN" sz="3200" spc="-1" strike="noStrike">
              <a:latin typeface="Arial"/>
            </a:endParaRPr>
          </a:p>
        </p:txBody>
      </p:sp>
      <p:sp>
        <p:nvSpPr>
          <p:cNvPr id="21" name="PlaceHolder 3"/>
          <p:cNvSpPr>
            <a:spLocks noGrp="1"/>
          </p:cNvSpPr>
          <p:nvPr>
            <p:ph/>
          </p:nvPr>
        </p:nvSpPr>
        <p:spPr>
          <a:xfrm>
            <a:off x="133092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22" name="PlaceHolder 4"/>
          <p:cNvSpPr>
            <a:spLocks noGrp="1"/>
          </p:cNvSpPr>
          <p:nvPr>
            <p:ph/>
          </p:nvPr>
        </p:nvSpPr>
        <p:spPr>
          <a:xfrm>
            <a:off x="1330920" y="402768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02EF9EB-2EE3-4AF7-8AFD-4CEF7206785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11360" y="228600"/>
            <a:ext cx="10362240" cy="1141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71136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25" name="PlaceHolder 3"/>
          <p:cNvSpPr>
            <a:spLocks noGrp="1"/>
          </p:cNvSpPr>
          <p:nvPr>
            <p:ph/>
          </p:nvPr>
        </p:nvSpPr>
        <p:spPr>
          <a:xfrm>
            <a:off x="1330920" y="1600200"/>
            <a:ext cx="589680" cy="2216520"/>
          </a:xfrm>
          <a:prstGeom prst="rect">
            <a:avLst/>
          </a:prstGeom>
          <a:noFill/>
          <a:ln w="0">
            <a:noFill/>
          </a:ln>
        </p:spPr>
        <p:txBody>
          <a:bodyPr lIns="0" rIns="0" tIns="0" bIns="0" anchor="t">
            <a:normAutofit fontScale="63000"/>
          </a:bodyPr>
          <a:p>
            <a:endParaRPr b="0" lang="en-IN" sz="3200" spc="-1" strike="noStrike">
              <a:latin typeface="Arial"/>
            </a:endParaRPr>
          </a:p>
        </p:txBody>
      </p:sp>
      <p:sp>
        <p:nvSpPr>
          <p:cNvPr id="26" name="PlaceHolder 4"/>
          <p:cNvSpPr>
            <a:spLocks noGrp="1"/>
          </p:cNvSpPr>
          <p:nvPr>
            <p:ph/>
          </p:nvPr>
        </p:nvSpPr>
        <p:spPr>
          <a:xfrm>
            <a:off x="711360" y="4027680"/>
            <a:ext cx="1208880" cy="2216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47CF84-07B0-4C6C-8EE0-2A76B0D50B35}"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1360" y="228600"/>
            <a:ext cx="10362240" cy="1141920"/>
          </a:xfrm>
          <a:prstGeom prst="rect">
            <a:avLst/>
          </a:prstGeom>
          <a:noFill/>
          <a:ln w="0">
            <a:noFill/>
          </a:ln>
        </p:spPr>
        <p:txBody>
          <a:bodyPr numCol="1" spcCol="0"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711360" y="1600200"/>
            <a:ext cx="1208880" cy="4647240"/>
          </a:xfrm>
          <a:prstGeom prst="rect">
            <a:avLst/>
          </a:prstGeom>
          <a:noFill/>
          <a:ln w="0">
            <a:noFill/>
          </a:ln>
        </p:spPr>
        <p:txBody>
          <a:bodyPr numCol="1" spcCol="0" lIns="0" rIns="0" tIns="0" bIns="0" anchor="t">
            <a:normAutofit fontScale="39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 name="PlaceHolder 3"/>
          <p:cNvSpPr>
            <a:spLocks noGrp="1"/>
          </p:cNvSpPr>
          <p:nvPr>
            <p:ph type="body"/>
          </p:nvPr>
        </p:nvSpPr>
        <p:spPr>
          <a:xfrm>
            <a:off x="1981440" y="1600200"/>
            <a:ext cx="1208880" cy="4647240"/>
          </a:xfrm>
          <a:prstGeom prst="rect">
            <a:avLst/>
          </a:prstGeom>
          <a:noFill/>
          <a:ln w="0">
            <a:noFill/>
          </a:ln>
        </p:spPr>
        <p:txBody>
          <a:bodyPr numCol="1" spcCol="0" lIns="0" rIns="0" tIns="0" bIns="0" anchor="t">
            <a:normAutofit fontScale="39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3" name="PlaceHolder 4"/>
          <p:cNvSpPr>
            <a:spLocks noGrp="1"/>
          </p:cNvSpPr>
          <p:nvPr>
            <p:ph type="ftr" idx="1"/>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defRPr>
            </a:lvl1pPr>
          </a:lstStyle>
          <a:p>
            <a:pPr algn="r">
              <a:lnSpc>
                <a:spcPct val="100000"/>
              </a:lnSpc>
              <a:buNone/>
            </a:pPr>
            <a:r>
              <a:rPr b="0" lang="en-US" sz="1200" spc="-1" strike="noStrike">
                <a:solidFill>
                  <a:srgbClr val="000000"/>
                </a:solidFill>
                <a:latin typeface="Tahoma"/>
              </a:rPr>
              <a:t>&lt;footer&gt;</a:t>
            </a:r>
            <a:endParaRPr b="0" lang="en-IN" sz="1200" spc="-1" strike="noStrike">
              <a:latin typeface="Times New Roman"/>
            </a:endParaRPr>
          </a:p>
        </p:txBody>
      </p:sp>
      <p:sp>
        <p:nvSpPr>
          <p:cNvPr id="4" name="PlaceHolder 5"/>
          <p:cNvSpPr>
            <a:spLocks noGrp="1"/>
          </p:cNvSpPr>
          <p:nvPr>
            <p:ph type="sldNum" idx="2"/>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fld id="{DAC60C02-26B4-4D41-8ACA-60DA2B3BF503}"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5" name="PlaceHolder 6"/>
          <p:cNvSpPr>
            <a:spLocks noGrp="1"/>
          </p:cNvSpPr>
          <p:nvPr>
            <p:ph type="dt" idx="3"/>
          </p:nvPr>
        </p:nvSpPr>
        <p:spPr>
          <a:xfrm>
            <a:off x="914400" y="6248520"/>
            <a:ext cx="2539080" cy="456120"/>
          </a:xfrm>
          <a:prstGeom prst="rect">
            <a:avLst/>
          </a:prstGeom>
          <a:noFill/>
          <a:ln w="9360">
            <a:noFill/>
          </a:ln>
        </p:spPr>
        <p:txBody>
          <a:bodyPr numCol="1" spcCol="0" lIns="90000" rIns="90000" tIns="45000" bIns="450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ftr" idx="4"/>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defRPr>
            </a:lvl1pPr>
          </a:lstStyle>
          <a:p>
            <a:pPr algn="r">
              <a:lnSpc>
                <a:spcPct val="100000"/>
              </a:lnSpc>
              <a:buNone/>
            </a:pPr>
            <a:r>
              <a:rPr b="0" lang="en-US" sz="1200" spc="-1" strike="noStrike">
                <a:solidFill>
                  <a:srgbClr val="000000"/>
                </a:solidFill>
                <a:latin typeface="Tahoma"/>
              </a:rPr>
              <a:t>&lt;footer&gt;</a:t>
            </a:r>
            <a:endParaRPr b="0" lang="en-IN" sz="1200" spc="-1" strike="noStrike">
              <a:latin typeface="Times New Roman"/>
            </a:endParaRPr>
          </a:p>
        </p:txBody>
      </p:sp>
      <p:sp>
        <p:nvSpPr>
          <p:cNvPr id="43" name="PlaceHolder 2"/>
          <p:cNvSpPr>
            <a:spLocks noGrp="1"/>
          </p:cNvSpPr>
          <p:nvPr>
            <p:ph type="sldNum" idx="5"/>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fld id="{C10F0051-27A3-401A-A367-2DD25509AE1F}"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44" name="PlaceHolder 3"/>
          <p:cNvSpPr>
            <a:spLocks noGrp="1"/>
          </p:cNvSpPr>
          <p:nvPr>
            <p:ph type="dt" idx="6"/>
          </p:nvPr>
        </p:nvSpPr>
        <p:spPr>
          <a:xfrm>
            <a:off x="914400" y="6248520"/>
            <a:ext cx="2539080" cy="456120"/>
          </a:xfrm>
          <a:prstGeom prst="rect">
            <a:avLst/>
          </a:prstGeom>
          <a:noFill/>
          <a:ln w="9360">
            <a:noFill/>
          </a:ln>
        </p:spPr>
        <p:txBody>
          <a:bodyPr numCol="1" spcCol="0" lIns="90000" rIns="90000" tIns="45000" bIns="450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3.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xml"/><Relationship Id="rId4"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4.xml"/><Relationship Id="rId9"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4.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076480" y="55440"/>
            <a:ext cx="7771320" cy="1141920"/>
          </a:xfrm>
          <a:prstGeom prst="rect">
            <a:avLst/>
          </a:prstGeom>
          <a:noFill/>
          <a:ln w="0">
            <a:noFill/>
          </a:ln>
        </p:spPr>
        <p:txBody>
          <a:bodyPr numCol="1" spcCol="0" lIns="0" rIns="0" tIns="0" bIns="0" anchor="ctr">
            <a:noAutofit/>
          </a:bodyPr>
          <a:p>
            <a:pPr>
              <a:lnSpc>
                <a:spcPct val="100000"/>
              </a:lnSpc>
              <a:buNone/>
            </a:pPr>
            <a:r>
              <a:rPr b="0" lang="en-US" sz="4400" spc="-1" strike="noStrike">
                <a:solidFill>
                  <a:srgbClr val="000099"/>
                </a:solidFill>
                <a:latin typeface="Gill Sans MT"/>
                <a:ea typeface="MS PGothic"/>
              </a:rPr>
              <a:t>Status code response group</a:t>
            </a:r>
            <a:endParaRPr b="0" lang="en-IN" sz="4400" spc="-1" strike="noStrike">
              <a:latin typeface="Arial"/>
            </a:endParaRPr>
          </a:p>
        </p:txBody>
      </p:sp>
      <p:sp>
        <p:nvSpPr>
          <p:cNvPr id="90" name="PlaceHolder 2"/>
          <p:cNvSpPr>
            <a:spLocks noGrp="1"/>
          </p:cNvSpPr>
          <p:nvPr>
            <p:ph type="ftr" idx="10"/>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defRPr>
            </a:lvl1pPr>
          </a:lstStyle>
          <a:p>
            <a:pPr algn="r">
              <a:lnSpc>
                <a:spcPct val="100000"/>
              </a:lnSpc>
              <a:buNone/>
            </a:pPr>
            <a:r>
              <a:rPr b="0" lang="en-US" sz="1200" spc="-1" strike="noStrike">
                <a:solidFill>
                  <a:srgbClr val="000000"/>
                </a:solidFill>
                <a:latin typeface="Tahoma"/>
              </a:rPr>
              <a:t>Application Layer</a:t>
            </a:r>
            <a:endParaRPr b="0" lang="en-IN" sz="1200" spc="-1" strike="noStrike">
              <a:latin typeface="Times New Roman"/>
            </a:endParaRPr>
          </a:p>
        </p:txBody>
      </p:sp>
      <p:sp>
        <p:nvSpPr>
          <p:cNvPr id="91" name="PlaceHolder 3"/>
          <p:cNvSpPr>
            <a:spLocks noGrp="1"/>
          </p:cNvSpPr>
          <p:nvPr>
            <p:ph type="sldNum" idx="11"/>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0D6B6AF7-E2A8-4589-AADA-8A492CA3DC40}"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92" name="Picture 18" descr="underline_base"/>
          <p:cNvPicPr/>
          <p:nvPr/>
        </p:nvPicPr>
        <p:blipFill>
          <a:blip r:embed="rId1"/>
          <a:stretch/>
        </p:blipFill>
        <p:spPr>
          <a:xfrm>
            <a:off x="2033640" y="879480"/>
            <a:ext cx="7768080" cy="172080"/>
          </a:xfrm>
          <a:prstGeom prst="rect">
            <a:avLst/>
          </a:prstGeom>
          <a:ln w="0">
            <a:noFill/>
          </a:ln>
        </p:spPr>
      </p:pic>
      <p:graphicFrame>
        <p:nvGraphicFramePr>
          <p:cNvPr id="93" name="Table 7"/>
          <p:cNvGraphicFramePr/>
          <p:nvPr/>
        </p:nvGraphicFramePr>
        <p:xfrm>
          <a:off x="2076480" y="1198440"/>
          <a:ext cx="8343360" cy="2224440"/>
        </p:xfrm>
        <a:graphic>
          <a:graphicData uri="http://schemas.openxmlformats.org/drawingml/2006/table">
            <a:tbl>
              <a:tblPr/>
              <a:tblGrid>
                <a:gridCol w="917280"/>
                <a:gridCol w="1877760"/>
                <a:gridCol w="5548680"/>
              </a:tblGrid>
              <a:tr h="370800">
                <a:tc>
                  <a:txBody>
                    <a:bodyPr anchor="t">
                      <a:noAutofit/>
                    </a:bodyPr>
                    <a:p>
                      <a:pPr>
                        <a:lnSpc>
                          <a:spcPct val="100000"/>
                        </a:lnSpc>
                        <a:buNone/>
                      </a:pPr>
                      <a:r>
                        <a:rPr b="0" lang="en-US" sz="1800" spc="-1" strike="noStrike">
                          <a:solidFill>
                            <a:srgbClr val="ffffff"/>
                          </a:solidFill>
                          <a:latin typeface="Comic Sans MS"/>
                        </a:rPr>
                        <a:t>Code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anchor="t">
                      <a:noAutofit/>
                    </a:bodyPr>
                    <a:p>
                      <a:pPr>
                        <a:lnSpc>
                          <a:spcPct val="100000"/>
                        </a:lnSpc>
                        <a:buNone/>
                      </a:pPr>
                      <a:r>
                        <a:rPr b="0" lang="en-US" sz="1800" spc="-1" strike="noStrike">
                          <a:solidFill>
                            <a:srgbClr val="ffffff"/>
                          </a:solidFill>
                          <a:latin typeface="Comic Sans MS"/>
                        </a:rPr>
                        <a:t>Meaning</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anchor="t">
                      <a:noAutofit/>
                    </a:bodyPr>
                    <a:p>
                      <a:pPr>
                        <a:lnSpc>
                          <a:spcPct val="100000"/>
                        </a:lnSpc>
                        <a:buNone/>
                      </a:pPr>
                      <a:r>
                        <a:rPr b="0" lang="en-US" sz="1800" spc="-1" strike="noStrike">
                          <a:solidFill>
                            <a:srgbClr val="ffffff"/>
                          </a:solidFill>
                          <a:latin typeface="Comic Sans MS"/>
                        </a:rPr>
                        <a:t>Examples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r>
              <a:tr h="370800">
                <a:tc>
                  <a:txBody>
                    <a:bodyPr anchor="t">
                      <a:noAutofit/>
                    </a:bodyPr>
                    <a:p>
                      <a:pPr>
                        <a:lnSpc>
                          <a:spcPct val="100000"/>
                        </a:lnSpc>
                        <a:buNone/>
                      </a:pPr>
                      <a:r>
                        <a:rPr b="0" lang="en-US" sz="1800" spc="-1" strike="noStrike">
                          <a:solidFill>
                            <a:srgbClr val="000000"/>
                          </a:solidFill>
                          <a:latin typeface="Comic Sans MS"/>
                        </a:rPr>
                        <a:t>1xx</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anchor="t">
                      <a:noAutofit/>
                    </a:bodyPr>
                    <a:p>
                      <a:pPr>
                        <a:lnSpc>
                          <a:spcPct val="100000"/>
                        </a:lnSpc>
                        <a:buNone/>
                      </a:pPr>
                      <a:r>
                        <a:rPr b="0" lang="en-US" sz="1800" spc="-1" strike="noStrike">
                          <a:solidFill>
                            <a:srgbClr val="000000"/>
                          </a:solidFill>
                          <a:latin typeface="Comic Sans MS"/>
                        </a:rPr>
                        <a:t>Information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anchor="t">
                      <a:noAutofit/>
                    </a:bodyPr>
                    <a:p>
                      <a:pPr>
                        <a:lnSpc>
                          <a:spcPct val="100000"/>
                        </a:lnSpc>
                        <a:buNone/>
                      </a:pPr>
                      <a:r>
                        <a:rPr b="0" lang="en-US" sz="1800" spc="-1" strike="noStrike">
                          <a:solidFill>
                            <a:srgbClr val="000000"/>
                          </a:solidFill>
                          <a:latin typeface="Comic Sans MS"/>
                        </a:rPr>
                        <a:t>100= server agrees to handle client request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70800">
                <a:tc>
                  <a:txBody>
                    <a:bodyPr anchor="t">
                      <a:noAutofit/>
                    </a:bodyPr>
                    <a:p>
                      <a:pPr>
                        <a:lnSpc>
                          <a:spcPct val="100000"/>
                        </a:lnSpc>
                        <a:buNone/>
                      </a:pPr>
                      <a:r>
                        <a:rPr b="0" lang="en-US" sz="1800" spc="-1" strike="noStrike">
                          <a:solidFill>
                            <a:srgbClr val="000000"/>
                          </a:solidFill>
                          <a:latin typeface="Comic Sans MS"/>
                        </a:rPr>
                        <a:t>2xx</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anchor="t">
                      <a:noAutofit/>
                    </a:bodyPr>
                    <a:p>
                      <a:pPr>
                        <a:lnSpc>
                          <a:spcPct val="100000"/>
                        </a:lnSpc>
                        <a:buNone/>
                      </a:pPr>
                      <a:r>
                        <a:rPr b="0" lang="en-US" sz="1800" spc="-1" strike="noStrike">
                          <a:solidFill>
                            <a:srgbClr val="000000"/>
                          </a:solidFill>
                          <a:latin typeface="Comic Sans MS"/>
                        </a:rPr>
                        <a:t>Success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anchor="t">
                      <a:noAutofit/>
                    </a:bodyPr>
                    <a:p>
                      <a:pPr>
                        <a:lnSpc>
                          <a:spcPct val="100000"/>
                        </a:lnSpc>
                        <a:buNone/>
                      </a:pPr>
                      <a:r>
                        <a:rPr b="0" lang="en-US" sz="1800" spc="-1" strike="noStrike">
                          <a:solidFill>
                            <a:srgbClr val="000000"/>
                          </a:solidFill>
                          <a:latin typeface="Comic Sans MS"/>
                        </a:rPr>
                        <a:t>200= request successful, 204=no content present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70800">
                <a:tc>
                  <a:txBody>
                    <a:bodyPr anchor="t">
                      <a:noAutofit/>
                    </a:bodyPr>
                    <a:p>
                      <a:pPr>
                        <a:lnSpc>
                          <a:spcPct val="100000"/>
                        </a:lnSpc>
                        <a:buNone/>
                      </a:pPr>
                      <a:r>
                        <a:rPr b="0" lang="en-US" sz="1800" spc="-1" strike="noStrike">
                          <a:solidFill>
                            <a:srgbClr val="000000"/>
                          </a:solidFill>
                          <a:latin typeface="Comic Sans MS"/>
                        </a:rPr>
                        <a:t>3xx</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anchor="t">
                      <a:noAutofit/>
                    </a:bodyPr>
                    <a:p>
                      <a:pPr>
                        <a:lnSpc>
                          <a:spcPct val="100000"/>
                        </a:lnSpc>
                        <a:buNone/>
                      </a:pPr>
                      <a:r>
                        <a:rPr b="0" lang="en-US" sz="1800" spc="-1" strike="noStrike">
                          <a:solidFill>
                            <a:srgbClr val="000000"/>
                          </a:solidFill>
                          <a:latin typeface="Comic Sans MS"/>
                        </a:rPr>
                        <a:t>Redirection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anchor="t">
                      <a:noAutofit/>
                    </a:bodyPr>
                    <a:p>
                      <a:pPr>
                        <a:lnSpc>
                          <a:spcPct val="100000"/>
                        </a:lnSpc>
                        <a:buNone/>
                      </a:pPr>
                      <a:r>
                        <a:rPr b="0" lang="en-US" sz="1800" spc="-1" strike="noStrike">
                          <a:solidFill>
                            <a:srgbClr val="000000"/>
                          </a:solidFill>
                          <a:latin typeface="Comic Sans MS"/>
                        </a:rPr>
                        <a:t>301= page moved, 304= cache page still valid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70800">
                <a:tc>
                  <a:txBody>
                    <a:bodyPr anchor="t">
                      <a:noAutofit/>
                    </a:bodyPr>
                    <a:p>
                      <a:pPr>
                        <a:lnSpc>
                          <a:spcPct val="100000"/>
                        </a:lnSpc>
                        <a:buNone/>
                      </a:pPr>
                      <a:r>
                        <a:rPr b="0" lang="en-US" sz="1800" spc="-1" strike="noStrike">
                          <a:solidFill>
                            <a:srgbClr val="000000"/>
                          </a:solidFill>
                          <a:latin typeface="Comic Sans MS"/>
                        </a:rPr>
                        <a:t>4xx</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anchor="t">
                      <a:noAutofit/>
                    </a:bodyPr>
                    <a:p>
                      <a:pPr>
                        <a:lnSpc>
                          <a:spcPct val="100000"/>
                        </a:lnSpc>
                        <a:buNone/>
                      </a:pPr>
                      <a:r>
                        <a:rPr b="0" lang="en-US" sz="1800" spc="-1" strike="noStrike">
                          <a:solidFill>
                            <a:srgbClr val="000000"/>
                          </a:solidFill>
                          <a:latin typeface="Comic Sans MS"/>
                        </a:rPr>
                        <a:t>Client Error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anchor="t">
                      <a:noAutofit/>
                    </a:bodyPr>
                    <a:p>
                      <a:pPr>
                        <a:lnSpc>
                          <a:spcPct val="100000"/>
                        </a:lnSpc>
                        <a:buNone/>
                      </a:pPr>
                      <a:r>
                        <a:rPr b="0" lang="en-US" sz="1800" spc="-1" strike="noStrike">
                          <a:solidFill>
                            <a:srgbClr val="000000"/>
                          </a:solidFill>
                          <a:latin typeface="Comic Sans MS"/>
                        </a:rPr>
                        <a:t>403=forbidden, 404= page not found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70800">
                <a:tc>
                  <a:txBody>
                    <a:bodyPr anchor="t">
                      <a:noAutofit/>
                    </a:bodyPr>
                    <a:p>
                      <a:pPr>
                        <a:lnSpc>
                          <a:spcPct val="100000"/>
                        </a:lnSpc>
                        <a:buNone/>
                      </a:pPr>
                      <a:r>
                        <a:rPr b="0" lang="en-US" sz="1800" spc="-1" strike="noStrike">
                          <a:solidFill>
                            <a:srgbClr val="000000"/>
                          </a:solidFill>
                          <a:latin typeface="Comic Sans MS"/>
                        </a:rPr>
                        <a:t>5xx</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anchor="t">
                      <a:noAutofit/>
                    </a:bodyPr>
                    <a:p>
                      <a:pPr>
                        <a:lnSpc>
                          <a:spcPct val="100000"/>
                        </a:lnSpc>
                        <a:buNone/>
                      </a:pPr>
                      <a:r>
                        <a:rPr b="0" lang="en-US" sz="1800" spc="-1" strike="noStrike">
                          <a:solidFill>
                            <a:srgbClr val="000000"/>
                          </a:solidFill>
                          <a:latin typeface="Comic Sans MS"/>
                        </a:rPr>
                        <a:t>Server Error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anchor="t">
                      <a:noAutofit/>
                    </a:bodyPr>
                    <a:p>
                      <a:pPr>
                        <a:lnSpc>
                          <a:spcPct val="100000"/>
                        </a:lnSpc>
                        <a:buNone/>
                      </a:pPr>
                      <a:r>
                        <a:rPr b="0" lang="en-US" sz="1800" spc="-1" strike="noStrike">
                          <a:solidFill>
                            <a:srgbClr val="000000"/>
                          </a:solidFill>
                          <a:latin typeface="Comic Sans MS"/>
                        </a:rPr>
                        <a:t>500=Internal server error, 503= try again later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bl>
          </a:graphicData>
        </a:graphic>
      </p:graphicFrame>
      <p:pic>
        <p:nvPicPr>
          <p:cNvPr id="94" name="Picture 8" descr=""/>
          <p:cNvPicPr/>
          <p:nvPr/>
        </p:nvPicPr>
        <p:blipFill>
          <a:blip r:embed="rId2"/>
          <a:stretch/>
        </p:blipFill>
        <p:spPr>
          <a:xfrm>
            <a:off x="2243160" y="1607040"/>
            <a:ext cx="6987600" cy="4059000"/>
          </a:xfrm>
          <a:prstGeom prst="rect">
            <a:avLst/>
          </a:prstGeom>
          <a:ln w="0">
            <a:noFill/>
          </a:ln>
        </p:spPr>
      </p:pic>
      <p:pic>
        <p:nvPicPr>
          <p:cNvPr id="95" name="Picture 9" descr=""/>
          <p:cNvPicPr/>
          <p:nvPr/>
        </p:nvPicPr>
        <p:blipFill>
          <a:blip r:embed="rId3"/>
          <a:stretch/>
        </p:blipFill>
        <p:spPr>
          <a:xfrm>
            <a:off x="3588480" y="1998720"/>
            <a:ext cx="6330960" cy="3610440"/>
          </a:xfrm>
          <a:prstGeom prst="rect">
            <a:avLst/>
          </a:prstGeom>
          <a:ln w="0">
            <a:noFill/>
          </a:ln>
        </p:spPr>
      </p:pic>
      <p:sp>
        <p:nvSpPr>
          <p:cNvPr id="96" name=""/>
          <p:cNvSpPr txBox="1"/>
          <p:nvPr/>
        </p:nvSpPr>
        <p:spPr>
          <a:xfrm>
            <a:off x="398160" y="3120120"/>
            <a:ext cx="1581840" cy="3341520"/>
          </a:xfrm>
          <a:prstGeom prst="rect">
            <a:avLst/>
          </a:prstGeom>
          <a:noFill/>
          <a:ln w="0">
            <a:noFill/>
          </a:ln>
        </p:spPr>
        <p:txBody>
          <a:bodyPr lIns="90000" rIns="90000" tIns="45000" bIns="45000" anchor="t">
            <a:noAutofit/>
          </a:bodyPr>
          <a:p>
            <a:r>
              <a:rPr b="0" lang="en-US" sz="2000" spc="-1" strike="noStrike">
                <a:solidFill>
                  <a:srgbClr val="000099"/>
                </a:solidFill>
                <a:latin typeface="Gill Sans MT"/>
                <a:ea typeface="MS PGothic"/>
              </a:rPr>
              <a:t>C</a:t>
            </a:r>
            <a:r>
              <a:rPr b="0" lang="en-US" sz="2000" spc="-1" strike="noStrike">
                <a:solidFill>
                  <a:srgbClr val="000099"/>
                </a:solidFill>
                <a:latin typeface="Gill Sans MT"/>
                <a:ea typeface="MS PGothic"/>
              </a:rPr>
              <a:t>o</a:t>
            </a:r>
            <a:r>
              <a:rPr b="0" lang="en-US" sz="2000" spc="-1" strike="noStrike">
                <a:solidFill>
                  <a:srgbClr val="000099"/>
                </a:solidFill>
                <a:latin typeface="Gill Sans MT"/>
                <a:ea typeface="MS PGothic"/>
              </a:rPr>
              <a:t>n</a:t>
            </a:r>
            <a:r>
              <a:rPr b="0" lang="en-US" sz="2000" spc="-1" strike="noStrike">
                <a:solidFill>
                  <a:srgbClr val="000099"/>
                </a:solidFill>
                <a:latin typeface="Gill Sans MT"/>
                <a:ea typeface="MS PGothic"/>
              </a:rPr>
              <a:t>d</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t</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o</a:t>
            </a:r>
            <a:r>
              <a:rPr b="0" lang="en-US" sz="2000" spc="-1" strike="noStrike">
                <a:solidFill>
                  <a:srgbClr val="000099"/>
                </a:solidFill>
                <a:latin typeface="Gill Sans MT"/>
                <a:ea typeface="MS PGothic"/>
              </a:rPr>
              <a:t>n</a:t>
            </a:r>
            <a:r>
              <a:rPr b="0" lang="en-US" sz="2000" spc="-1" strike="noStrike">
                <a:solidFill>
                  <a:srgbClr val="000099"/>
                </a:solidFill>
                <a:latin typeface="Gill Sans MT"/>
                <a:ea typeface="MS PGothic"/>
              </a:rPr>
              <a:t>a</a:t>
            </a:r>
            <a:r>
              <a:rPr b="0" lang="en-US" sz="2000" spc="-1" strike="noStrike">
                <a:solidFill>
                  <a:srgbClr val="000099"/>
                </a:solidFill>
                <a:latin typeface="Gill Sans MT"/>
                <a:ea typeface="MS PGothic"/>
              </a:rPr>
              <a:t>l</a:t>
            </a:r>
            <a:r>
              <a:rPr b="0" lang="en-US" sz="2000" spc="-1" strike="noStrike">
                <a:solidFill>
                  <a:srgbClr val="000099"/>
                </a:solidFill>
                <a:latin typeface="Gill Sans MT"/>
                <a:ea typeface="MS PGothic"/>
              </a:rPr>
              <a:t> </a:t>
            </a:r>
            <a:r>
              <a:rPr b="0" lang="en-US" sz="2000" spc="-1" strike="noStrike">
                <a:solidFill>
                  <a:srgbClr val="000099"/>
                </a:solidFill>
                <a:latin typeface="Gill Sans MT"/>
                <a:ea typeface="MS PGothic"/>
              </a:rPr>
              <a:t>G</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t</a:t>
            </a:r>
            <a:r>
              <a:rPr b="0" lang="en-US" sz="2000" spc="-1" strike="noStrike">
                <a:solidFill>
                  <a:srgbClr val="000099"/>
                </a:solidFill>
                <a:latin typeface="Gill Sans MT"/>
                <a:ea typeface="MS PGothic"/>
              </a:rPr>
              <a:t>-</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f</a:t>
            </a:r>
            <a:r>
              <a:rPr b="0" lang="en-US" sz="2000" spc="-1" strike="noStrike">
                <a:solidFill>
                  <a:srgbClr val="000099"/>
                </a:solidFill>
                <a:latin typeface="Gill Sans MT"/>
                <a:ea typeface="MS PGothic"/>
              </a:rPr>
              <a:t>-</a:t>
            </a:r>
            <a:r>
              <a:rPr b="0" lang="en-US" sz="2000" spc="-1" strike="noStrike">
                <a:solidFill>
                  <a:srgbClr val="000099"/>
                </a:solidFill>
                <a:latin typeface="Gill Sans MT"/>
                <a:ea typeface="MS PGothic"/>
              </a:rPr>
              <a:t>m</a:t>
            </a:r>
            <a:r>
              <a:rPr b="0" lang="en-US" sz="2000" spc="-1" strike="noStrike">
                <a:solidFill>
                  <a:srgbClr val="000099"/>
                </a:solidFill>
                <a:latin typeface="Gill Sans MT"/>
                <a:ea typeface="MS PGothic"/>
              </a:rPr>
              <a:t>o</a:t>
            </a:r>
            <a:r>
              <a:rPr b="0" lang="en-US" sz="2000" spc="-1" strike="noStrike">
                <a:solidFill>
                  <a:srgbClr val="000099"/>
                </a:solidFill>
                <a:latin typeface="Gill Sans MT"/>
                <a:ea typeface="MS PGothic"/>
              </a:rPr>
              <a:t>d</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f</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d</a:t>
            </a:r>
            <a:r>
              <a:rPr b="0" lang="en-US" sz="2000" spc="-1" strike="noStrike">
                <a:solidFill>
                  <a:srgbClr val="000099"/>
                </a:solidFill>
                <a:latin typeface="Gill Sans MT"/>
                <a:ea typeface="MS PGothic"/>
              </a:rPr>
              <a:t>-</a:t>
            </a:r>
            <a:r>
              <a:rPr b="0" lang="en-US" sz="2000" spc="-1" strike="noStrike">
                <a:solidFill>
                  <a:srgbClr val="000099"/>
                </a:solidFill>
                <a:latin typeface="Gill Sans MT"/>
                <a:ea typeface="MS PGothic"/>
              </a:rPr>
              <a:t>S</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n</a:t>
            </a:r>
            <a:r>
              <a:rPr b="0" lang="en-US" sz="2000" spc="-1" strike="noStrike">
                <a:solidFill>
                  <a:srgbClr val="000099"/>
                </a:solidFill>
                <a:latin typeface="Gill Sans MT"/>
                <a:ea typeface="MS PGothic"/>
              </a:rPr>
              <a:t>c</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 </a:t>
            </a:r>
            <a:r>
              <a:rPr b="0" lang="en-US" sz="2000" spc="-1" strike="noStrike">
                <a:solidFill>
                  <a:srgbClr val="000099"/>
                </a:solidFill>
                <a:latin typeface="Gill Sans MT"/>
                <a:ea typeface="MS PGothic"/>
              </a:rPr>
              <a:t>h</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a</a:t>
            </a:r>
            <a:r>
              <a:rPr b="0" lang="en-US" sz="2000" spc="-1" strike="noStrike">
                <a:solidFill>
                  <a:srgbClr val="000099"/>
                </a:solidFill>
                <a:latin typeface="Gill Sans MT"/>
                <a:ea typeface="MS PGothic"/>
              </a:rPr>
              <a:t>d</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r</a:t>
            </a:r>
            <a:r>
              <a:rPr b="0" lang="en-US" sz="2000" spc="-1" strike="noStrike">
                <a:solidFill>
                  <a:srgbClr val="000099"/>
                </a:solidFill>
                <a:latin typeface="Gill Sans MT"/>
                <a:ea typeface="MS PGothic"/>
              </a:rPr>
              <a:t> </a:t>
            </a:r>
            <a:r>
              <a:rPr b="0" lang="en-US" sz="2000" spc="-1" strike="noStrike">
                <a:solidFill>
                  <a:srgbClr val="000099"/>
                </a:solidFill>
                <a:latin typeface="Gill Sans MT"/>
                <a:ea typeface="MS PGothic"/>
              </a:rPr>
              <a:t>i</a:t>
            </a:r>
            <a:r>
              <a:rPr b="0" lang="en-US" sz="2000" spc="-1" strike="noStrike">
                <a:solidFill>
                  <a:srgbClr val="000099"/>
                </a:solidFill>
                <a:latin typeface="Gill Sans MT"/>
                <a:ea typeface="MS PGothic"/>
              </a:rPr>
              <a:t>n</a:t>
            </a:r>
            <a:r>
              <a:rPr b="0" lang="en-US" sz="2000" spc="-1" strike="noStrike">
                <a:solidFill>
                  <a:srgbClr val="000099"/>
                </a:solidFill>
                <a:latin typeface="Gill Sans MT"/>
                <a:ea typeface="MS PGothic"/>
              </a:rPr>
              <a:t> </a:t>
            </a:r>
            <a:r>
              <a:rPr b="0" lang="en-US" sz="2000" spc="-1" strike="noStrike">
                <a:solidFill>
                  <a:srgbClr val="000099"/>
                </a:solidFill>
                <a:latin typeface="Gill Sans MT"/>
                <a:ea typeface="MS PGothic"/>
              </a:rPr>
              <a:t>H</a:t>
            </a:r>
            <a:r>
              <a:rPr b="0" lang="en-US" sz="2000" spc="-1" strike="noStrike">
                <a:solidFill>
                  <a:srgbClr val="000099"/>
                </a:solidFill>
                <a:latin typeface="Gill Sans MT"/>
                <a:ea typeface="MS PGothic"/>
              </a:rPr>
              <a:t>T</a:t>
            </a:r>
            <a:r>
              <a:rPr b="0" lang="en-US" sz="2000" spc="-1" strike="noStrike">
                <a:solidFill>
                  <a:srgbClr val="000099"/>
                </a:solidFill>
                <a:latin typeface="Gill Sans MT"/>
                <a:ea typeface="MS PGothic"/>
              </a:rPr>
              <a:t>T</a:t>
            </a:r>
            <a:r>
              <a:rPr b="0" lang="en-US" sz="2000" spc="-1" strike="noStrike">
                <a:solidFill>
                  <a:srgbClr val="000099"/>
                </a:solidFill>
                <a:latin typeface="Gill Sans MT"/>
                <a:ea typeface="MS PGothic"/>
              </a:rPr>
              <a:t>P</a:t>
            </a:r>
            <a:r>
              <a:rPr b="0" lang="en-US" sz="2000" spc="-1" strike="noStrike">
                <a:solidFill>
                  <a:srgbClr val="000099"/>
                </a:solidFill>
                <a:latin typeface="Gill Sans MT"/>
                <a:ea typeface="MS PGothic"/>
              </a:rPr>
              <a:t> </a:t>
            </a:r>
            <a:r>
              <a:rPr b="0" lang="en-US" sz="2000" spc="-1" strike="noStrike">
                <a:solidFill>
                  <a:srgbClr val="000099"/>
                </a:solidFill>
                <a:latin typeface="Gill Sans MT"/>
                <a:ea typeface="MS PGothic"/>
              </a:rPr>
              <a:t>r</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q</a:t>
            </a:r>
            <a:r>
              <a:rPr b="0" lang="en-US" sz="2000" spc="-1" strike="noStrike">
                <a:solidFill>
                  <a:srgbClr val="000099"/>
                </a:solidFill>
                <a:latin typeface="Gill Sans MT"/>
                <a:ea typeface="MS PGothic"/>
              </a:rPr>
              <a:t>/</a:t>
            </a:r>
            <a:r>
              <a:rPr b="0" lang="en-US" sz="2000" spc="-1" strike="noStrike">
                <a:solidFill>
                  <a:srgbClr val="000099"/>
                </a:solidFill>
                <a:latin typeface="Gill Sans MT"/>
                <a:ea typeface="MS PGothic"/>
              </a:rPr>
              <a:t>r</a:t>
            </a:r>
            <a:r>
              <a:rPr b="0" lang="en-US" sz="2000" spc="-1" strike="noStrike">
                <a:solidFill>
                  <a:srgbClr val="000099"/>
                </a:solidFill>
                <a:latin typeface="Gill Sans MT"/>
                <a:ea typeface="MS PGothic"/>
              </a:rPr>
              <a:t>e</a:t>
            </a:r>
            <a:r>
              <a:rPr b="0" lang="en-US" sz="2000" spc="-1" strike="noStrike">
                <a:solidFill>
                  <a:srgbClr val="000099"/>
                </a:solidFill>
                <a:latin typeface="Gill Sans MT"/>
                <a:ea typeface="MS PGothic"/>
              </a:rPr>
              <a:t>s</a:t>
            </a:r>
            <a:r>
              <a:rPr b="0" lang="en-US" sz="2000" spc="-1" strike="noStrike">
                <a:solidFill>
                  <a:srgbClr val="000099"/>
                </a:solidFill>
                <a:latin typeface="Gill Sans MT"/>
                <a:ea typeface="MS PGothic"/>
              </a:rPr>
              <a:t>p</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ftr" idx="28"/>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611" name="PlaceHolder 2"/>
          <p:cNvSpPr>
            <a:spLocks noGrp="1"/>
          </p:cNvSpPr>
          <p:nvPr>
            <p:ph type="sldNum" idx="29"/>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C4AD873E-CC64-45CA-A156-919ABA87BD58}"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612" name="Rectangle 4"/>
          <p:cNvSpPr/>
          <p:nvPr/>
        </p:nvSpPr>
        <p:spPr>
          <a:xfrm>
            <a:off x="1922400" y="1335240"/>
            <a:ext cx="4369320" cy="4647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85000"/>
              </a:lnSpc>
              <a:spcBef>
                <a:spcPts val="561"/>
              </a:spcBef>
              <a:buNone/>
              <a:tabLst>
                <a:tab algn="l" pos="0"/>
              </a:tabLst>
            </a:pPr>
            <a:r>
              <a:rPr b="0" i="1" lang="en-US" sz="2800" spc="-1" strike="noStrike">
                <a:solidFill>
                  <a:srgbClr val="cc0000"/>
                </a:solidFill>
                <a:latin typeface="Gill Sans MT"/>
                <a:ea typeface="MS PGothic"/>
              </a:rPr>
              <a:t>assumptions:</a:t>
            </a:r>
            <a:endParaRPr b="0" lang="en-IN" sz="28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object size: 100K bits</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request rate from browsers to origin servers:15/sec</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data rate to browsers: 1.50 Mbps</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RTT from institutional router to any origin server: 2 sec</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access link rate: 1.54 Mbps</a:t>
            </a:r>
            <a:endParaRPr b="0" lang="en-IN" sz="2000" spc="-1" strike="noStrike">
              <a:latin typeface="Arial"/>
            </a:endParaRPr>
          </a:p>
          <a:p>
            <a:pPr marL="343080" indent="-343080">
              <a:lnSpc>
                <a:spcPct val="85000"/>
              </a:lnSpc>
              <a:spcBef>
                <a:spcPts val="1080"/>
              </a:spcBef>
              <a:buNone/>
              <a:tabLst>
                <a:tab algn="l" pos="0"/>
              </a:tabLst>
            </a:pPr>
            <a:r>
              <a:rPr b="0" i="1" lang="en-US" sz="2400" spc="-1" strike="noStrike">
                <a:solidFill>
                  <a:srgbClr val="cc0000"/>
                </a:solidFill>
                <a:latin typeface="Gill Sans MT"/>
                <a:ea typeface="MS PGothic"/>
              </a:rPr>
              <a:t>consequences:</a:t>
            </a:r>
            <a:endParaRPr b="0" lang="en-IN" sz="2400" spc="-1" strike="noStrike">
              <a:latin typeface="Arial"/>
            </a:endParaRPr>
          </a:p>
          <a:p>
            <a:pPr marL="343080" indent="-343080">
              <a:lnSpc>
                <a:spcPct val="85000"/>
              </a:lnSpc>
              <a:spcBef>
                <a:spcPts val="360"/>
              </a:spcBef>
              <a:buClr>
                <a:srgbClr val="000099"/>
              </a:buClr>
              <a:buSzPct val="65000"/>
              <a:buFont typeface="Wingdings" charset="2"/>
              <a:buChar char=""/>
              <a:tabLst>
                <a:tab algn="l" pos="0"/>
              </a:tabLst>
            </a:pPr>
            <a:r>
              <a:rPr b="0" lang="en-US" sz="1800" spc="-1" strike="noStrike">
                <a:solidFill>
                  <a:srgbClr val="000000"/>
                </a:solidFill>
                <a:latin typeface="Gill Sans MT"/>
                <a:ea typeface="MS PGothic"/>
              </a:rPr>
              <a:t>LAN utilization: 15%</a:t>
            </a:r>
            <a:endParaRPr b="0" lang="en-IN" sz="1800" spc="-1" strike="noStrike">
              <a:latin typeface="Arial"/>
            </a:endParaRPr>
          </a:p>
          <a:p>
            <a:pPr marL="343080" indent="-343080">
              <a:lnSpc>
                <a:spcPct val="85000"/>
              </a:lnSpc>
              <a:spcBef>
                <a:spcPts val="360"/>
              </a:spcBef>
              <a:buClr>
                <a:srgbClr val="000099"/>
              </a:buClr>
              <a:buSzPct val="65000"/>
              <a:buFont typeface="Wingdings" charset="2"/>
              <a:buChar char=""/>
              <a:tabLst>
                <a:tab algn="l" pos="0"/>
              </a:tabLst>
            </a:pPr>
            <a:r>
              <a:rPr b="0" lang="en-US" sz="1800" spc="-1" strike="noStrike">
                <a:solidFill>
                  <a:srgbClr val="000000"/>
                </a:solidFill>
                <a:latin typeface="Gill Sans MT"/>
                <a:ea typeface="MS PGothic"/>
              </a:rPr>
              <a:t>access link utilization = </a:t>
            </a:r>
            <a:r>
              <a:rPr b="0" lang="en-US" sz="1800" spc="-1" strike="noStrike">
                <a:solidFill>
                  <a:srgbClr val="cc0000"/>
                </a:solidFill>
                <a:latin typeface="Gill Sans MT"/>
                <a:ea typeface="MS PGothic"/>
              </a:rPr>
              <a:t>99%</a:t>
            </a:r>
            <a:endParaRPr b="0" lang="en-IN" sz="1800" spc="-1" strike="noStrike">
              <a:latin typeface="Arial"/>
            </a:endParaRPr>
          </a:p>
          <a:p>
            <a:pPr marL="343080" indent="-343080">
              <a:lnSpc>
                <a:spcPct val="85000"/>
              </a:lnSpc>
              <a:spcBef>
                <a:spcPts val="360"/>
              </a:spcBef>
              <a:buClr>
                <a:srgbClr val="000099"/>
              </a:buClr>
              <a:buSzPct val="65000"/>
              <a:buFont typeface="Wingdings" charset="2"/>
              <a:buChar char=""/>
              <a:tabLst>
                <a:tab algn="l" pos="0"/>
              </a:tabLst>
            </a:pPr>
            <a:r>
              <a:rPr b="0" lang="en-US" sz="1800" spc="-1" strike="noStrike">
                <a:solidFill>
                  <a:srgbClr val="000000"/>
                </a:solidFill>
                <a:latin typeface="Gill Sans MT"/>
                <a:ea typeface="MS PGothic"/>
              </a:rPr>
              <a:t>total delay   = Internet delay + access delay + LAN delay</a:t>
            </a:r>
            <a:endParaRPr b="0" lang="en-IN" sz="1800" spc="-1" strike="noStrike">
              <a:latin typeface="Arial"/>
            </a:endParaRPr>
          </a:p>
          <a:p>
            <a:pPr marL="343080" indent="-343080">
              <a:lnSpc>
                <a:spcPct val="85000"/>
              </a:lnSpc>
              <a:spcBef>
                <a:spcPts val="360"/>
              </a:spcBef>
              <a:buNone/>
              <a:tabLst>
                <a:tab algn="l" pos="0"/>
              </a:tabLst>
            </a:pPr>
            <a:r>
              <a:rPr b="0" lang="en-US" sz="1800" spc="-1" strike="noStrike">
                <a:solidFill>
                  <a:srgbClr val="000000"/>
                </a:solidFill>
                <a:latin typeface="Gill Sans MT"/>
                <a:ea typeface="MS PGothic"/>
              </a:rPr>
              <a:t>     </a:t>
            </a:r>
            <a:r>
              <a:rPr b="0" lang="en-US" sz="1800" spc="-1" strike="noStrike">
                <a:solidFill>
                  <a:srgbClr val="000000"/>
                </a:solidFill>
                <a:latin typeface="Gill Sans MT"/>
                <a:ea typeface="MS PGothic"/>
              </a:rPr>
              <a:t>=  2 sec + minutes + usecs</a:t>
            </a:r>
            <a:endParaRPr b="0" lang="en-IN" sz="1800" spc="-1" strike="noStrike">
              <a:latin typeface="Arial"/>
            </a:endParaRPr>
          </a:p>
          <a:p>
            <a:pPr marL="343080" indent="-343080">
              <a:lnSpc>
                <a:spcPct val="85000"/>
              </a:lnSpc>
              <a:spcBef>
                <a:spcPts val="400"/>
              </a:spcBef>
              <a:buNone/>
              <a:tabLst>
                <a:tab algn="l" pos="0"/>
              </a:tabLst>
            </a:pPr>
            <a:endParaRPr b="0" lang="en-IN" sz="2000" spc="-1" strike="noStrike">
              <a:latin typeface="Arial"/>
            </a:endParaRPr>
          </a:p>
          <a:p>
            <a:pPr marL="343080" indent="-343080">
              <a:lnSpc>
                <a:spcPct val="85000"/>
              </a:lnSpc>
              <a:spcBef>
                <a:spcPts val="400"/>
              </a:spcBef>
              <a:buNone/>
              <a:tabLst>
                <a:tab algn="l" pos="0"/>
              </a:tabLst>
            </a:pPr>
            <a:endParaRPr b="0" lang="en-IN" sz="2000" spc="-1" strike="noStrike">
              <a:latin typeface="Arial"/>
            </a:endParaRPr>
          </a:p>
        </p:txBody>
      </p:sp>
      <p:pic>
        <p:nvPicPr>
          <p:cNvPr id="613" name="Picture 2" descr="underline_base"/>
          <p:cNvPicPr/>
          <p:nvPr/>
        </p:nvPicPr>
        <p:blipFill>
          <a:blip r:embed="rId1"/>
          <a:stretch/>
        </p:blipFill>
        <p:spPr>
          <a:xfrm>
            <a:off x="2013120" y="806400"/>
            <a:ext cx="3655080" cy="172080"/>
          </a:xfrm>
          <a:prstGeom prst="rect">
            <a:avLst/>
          </a:prstGeom>
          <a:ln w="0">
            <a:noFill/>
          </a:ln>
        </p:spPr>
      </p:pic>
      <p:sp>
        <p:nvSpPr>
          <p:cNvPr id="614" name="PlaceHolder 3"/>
          <p:cNvSpPr>
            <a:spLocks noGrp="1"/>
          </p:cNvSpPr>
          <p:nvPr>
            <p:ph type="title"/>
          </p:nvPr>
        </p:nvSpPr>
        <p:spPr>
          <a:xfrm>
            <a:off x="1927080" y="270000"/>
            <a:ext cx="7771320" cy="662400"/>
          </a:xfrm>
          <a:prstGeom prst="rect">
            <a:avLst/>
          </a:prstGeom>
          <a:noFill/>
          <a:ln w="0">
            <a:noFill/>
          </a:ln>
        </p:spPr>
        <p:txBody>
          <a:bodyPr numCol="1" spcCol="0" lIns="0" rIns="0" tIns="0" bIns="0" anchor="ctr">
            <a:noAutofit/>
          </a:bodyPr>
          <a:p>
            <a:pPr>
              <a:lnSpc>
                <a:spcPct val="100000"/>
              </a:lnSpc>
              <a:buNone/>
            </a:pPr>
            <a:r>
              <a:rPr b="0" lang="en-US" sz="4000" spc="-1" strike="noStrike">
                <a:solidFill>
                  <a:srgbClr val="000099"/>
                </a:solidFill>
                <a:latin typeface="Gill Sans MT"/>
                <a:ea typeface="MS PGothic"/>
              </a:rPr>
              <a:t>Caching example: </a:t>
            </a:r>
            <a:r>
              <a:rPr b="0" lang="en-US" sz="3600" spc="-1" strike="noStrike">
                <a:solidFill>
                  <a:srgbClr val="000099"/>
                </a:solidFill>
                <a:latin typeface="Gill Sans MT"/>
                <a:ea typeface="MS PGothic"/>
              </a:rPr>
              <a:t>fatter access link</a:t>
            </a:r>
            <a:r>
              <a:rPr b="0" lang="en-US" sz="4000" spc="-1" strike="noStrike">
                <a:solidFill>
                  <a:srgbClr val="000099"/>
                </a:solidFill>
                <a:latin typeface="Gill Sans MT"/>
                <a:ea typeface="MS PGothic"/>
              </a:rPr>
              <a:t> </a:t>
            </a:r>
            <a:endParaRPr b="0" lang="en-IN" sz="4000" spc="-1" strike="noStrike">
              <a:latin typeface="Arial"/>
            </a:endParaRPr>
          </a:p>
        </p:txBody>
      </p:sp>
      <p:sp>
        <p:nvSpPr>
          <p:cNvPr id="615" name="Text Box 50"/>
          <p:cNvSpPr/>
          <p:nvPr/>
        </p:nvSpPr>
        <p:spPr>
          <a:xfrm>
            <a:off x="9222120" y="1824120"/>
            <a:ext cx="928800" cy="63828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0" lang="en-US" sz="1800" spc="-1" strike="noStrike">
                <a:solidFill>
                  <a:srgbClr val="000000"/>
                </a:solidFill>
                <a:latin typeface="Arial"/>
                <a:ea typeface="MS PGothic"/>
              </a:rPr>
              <a:t>origin</a:t>
            </a:r>
            <a:endParaRPr b="0" lang="en-IN" sz="1800" spc="-1" strike="noStrike">
              <a:latin typeface="Arial"/>
            </a:endParaRPr>
          </a:p>
          <a:p>
            <a:pPr algn="r">
              <a:lnSpc>
                <a:spcPct val="100000"/>
              </a:lnSpc>
              <a:buNone/>
            </a:pPr>
            <a:r>
              <a:rPr b="0" lang="en-US" sz="1800" spc="-1" strike="noStrike">
                <a:solidFill>
                  <a:srgbClr val="000000"/>
                </a:solidFill>
                <a:latin typeface="Arial"/>
                <a:ea typeface="MS PGothic"/>
              </a:rPr>
              <a:t>servers</a:t>
            </a:r>
            <a:endParaRPr b="0" lang="en-IN" sz="1800" spc="-1" strike="noStrike">
              <a:latin typeface="Arial"/>
            </a:endParaRPr>
          </a:p>
        </p:txBody>
      </p:sp>
      <p:sp>
        <p:nvSpPr>
          <p:cNvPr id="616" name="Text Box 99"/>
          <p:cNvSpPr/>
          <p:nvPr/>
        </p:nvSpPr>
        <p:spPr>
          <a:xfrm>
            <a:off x="8119080" y="3656160"/>
            <a:ext cx="1184760" cy="576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Arial"/>
                <a:ea typeface="MS PGothic"/>
              </a:rPr>
              <a:t>1.54 Mbps </a:t>
            </a:r>
            <a:endParaRPr b="0" lang="en-IN" sz="1600" spc="-1" strike="noStrike">
              <a:latin typeface="Arial"/>
            </a:endParaRPr>
          </a:p>
          <a:p>
            <a:pPr>
              <a:lnSpc>
                <a:spcPct val="100000"/>
              </a:lnSpc>
              <a:buNone/>
            </a:pPr>
            <a:r>
              <a:rPr b="0" lang="en-US" sz="1600" spc="-1" strike="noStrike">
                <a:solidFill>
                  <a:srgbClr val="000000"/>
                </a:solidFill>
                <a:latin typeface="Arial"/>
                <a:ea typeface="MS PGothic"/>
              </a:rPr>
              <a:t>access link</a:t>
            </a:r>
            <a:endParaRPr b="0" lang="en-IN" sz="1600" spc="-1" strike="noStrike">
              <a:latin typeface="Arial"/>
            </a:endParaRPr>
          </a:p>
        </p:txBody>
      </p:sp>
      <p:sp>
        <p:nvSpPr>
          <p:cNvPr id="617" name="Line 51"/>
          <p:cNvSpPr/>
          <p:nvPr/>
        </p:nvSpPr>
        <p:spPr>
          <a:xfrm>
            <a:off x="4105080" y="3670200"/>
            <a:ext cx="990720" cy="150840"/>
          </a:xfrm>
          <a:prstGeom prst="line">
            <a:avLst/>
          </a:prstGeom>
          <a:ln w="38100">
            <a:solidFill>
              <a:srgbClr val="cc0000"/>
            </a:solidFill>
            <a:round/>
            <a:tailEnd len="med" type="triangle" w="med"/>
          </a:ln>
        </p:spPr>
        <p:style>
          <a:lnRef idx="0"/>
          <a:fillRef idx="0"/>
          <a:effectRef idx="0"/>
          <a:fontRef idx="minor"/>
        </p:style>
      </p:sp>
      <p:sp>
        <p:nvSpPr>
          <p:cNvPr id="618" name="Text Box 52"/>
          <p:cNvSpPr/>
          <p:nvPr/>
        </p:nvSpPr>
        <p:spPr>
          <a:xfrm>
            <a:off x="5220000" y="4160520"/>
            <a:ext cx="1199160" cy="69948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spcBef>
                <a:spcPts val="400"/>
              </a:spcBef>
              <a:buNone/>
              <a:tabLst>
                <a:tab algn="l" pos="0"/>
              </a:tabLst>
            </a:pPr>
            <a:r>
              <a:rPr b="0" i="1" lang="en-US" sz="2000" spc="-1" strike="noStrike">
                <a:solidFill>
                  <a:srgbClr val="000000"/>
                </a:solidFill>
                <a:latin typeface="Gill Sans MT"/>
                <a:ea typeface="MS PGothic"/>
              </a:rPr>
              <a:t>154 Mbps</a:t>
            </a:r>
            <a:endParaRPr b="0" lang="en-IN" sz="2000" spc="-1" strike="noStrike">
              <a:latin typeface="Arial"/>
            </a:endParaRPr>
          </a:p>
        </p:txBody>
      </p:sp>
      <p:sp>
        <p:nvSpPr>
          <p:cNvPr id="619" name="Line 53"/>
          <p:cNvSpPr/>
          <p:nvPr/>
        </p:nvSpPr>
        <p:spPr>
          <a:xfrm>
            <a:off x="8229600" y="3789360"/>
            <a:ext cx="1153800" cy="174600"/>
          </a:xfrm>
          <a:prstGeom prst="line">
            <a:avLst/>
          </a:prstGeom>
          <a:ln w="38100">
            <a:solidFill>
              <a:srgbClr val="cc0000"/>
            </a:solidFill>
            <a:round/>
            <a:tailEnd len="med" type="triangle" w="med"/>
          </a:ln>
        </p:spPr>
        <p:style>
          <a:lnRef idx="0"/>
          <a:fillRef idx="0"/>
          <a:effectRef idx="0"/>
          <a:fontRef idx="minor"/>
        </p:style>
      </p:sp>
      <p:sp>
        <p:nvSpPr>
          <p:cNvPr id="620" name="Text Box 54"/>
          <p:cNvSpPr/>
          <p:nvPr/>
        </p:nvSpPr>
        <p:spPr>
          <a:xfrm>
            <a:off x="8971560" y="3780000"/>
            <a:ext cx="1757520" cy="33300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320"/>
              </a:spcBef>
              <a:buNone/>
              <a:tabLst>
                <a:tab algn="l" pos="0"/>
              </a:tabLst>
            </a:pPr>
            <a:r>
              <a:rPr b="0" lang="en-US" sz="1600" spc="-1" strike="noStrike">
                <a:solidFill>
                  <a:srgbClr val="000000"/>
                </a:solidFill>
                <a:latin typeface="Arial"/>
                <a:ea typeface="MS PGothic"/>
              </a:rPr>
              <a:t>154 Mbps</a:t>
            </a:r>
            <a:endParaRPr b="0" lang="en-IN" sz="1600" spc="-1" strike="noStrike">
              <a:latin typeface="Arial"/>
            </a:endParaRPr>
          </a:p>
        </p:txBody>
      </p:sp>
      <p:sp>
        <p:nvSpPr>
          <p:cNvPr id="621" name="Line 55"/>
          <p:cNvSpPr/>
          <p:nvPr/>
        </p:nvSpPr>
        <p:spPr>
          <a:xfrm>
            <a:off x="3286080" y="5541840"/>
            <a:ext cx="969840" cy="239760"/>
          </a:xfrm>
          <a:prstGeom prst="line">
            <a:avLst/>
          </a:prstGeom>
          <a:ln w="38100">
            <a:solidFill>
              <a:srgbClr val="cc0000"/>
            </a:solidFill>
            <a:round/>
            <a:tailEnd len="med" type="triangle" w="med"/>
          </a:ln>
        </p:spPr>
        <p:style>
          <a:lnRef idx="0"/>
          <a:fillRef idx="0"/>
          <a:effectRef idx="0"/>
          <a:fontRef idx="minor"/>
        </p:style>
      </p:sp>
      <p:sp>
        <p:nvSpPr>
          <p:cNvPr id="622" name="Text Box 56"/>
          <p:cNvSpPr/>
          <p:nvPr/>
        </p:nvSpPr>
        <p:spPr>
          <a:xfrm>
            <a:off x="3706920" y="5645160"/>
            <a:ext cx="1676520" cy="39456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00"/>
              </a:spcBef>
              <a:buNone/>
              <a:tabLst>
                <a:tab algn="l" pos="0"/>
              </a:tabLst>
            </a:pPr>
            <a:r>
              <a:rPr b="0" lang="en-US" sz="2000" spc="-1" strike="noStrike">
                <a:solidFill>
                  <a:srgbClr val="000000"/>
                </a:solidFill>
                <a:latin typeface="Gill Sans MT"/>
                <a:ea typeface="MS PGothic"/>
              </a:rPr>
              <a:t>msecs</a:t>
            </a:r>
            <a:endParaRPr b="0" lang="en-IN" sz="2000" spc="-1" strike="noStrike">
              <a:latin typeface="Arial"/>
            </a:endParaRPr>
          </a:p>
        </p:txBody>
      </p:sp>
      <p:sp>
        <p:nvSpPr>
          <p:cNvPr id="623" name="Text Box 57"/>
          <p:cNvSpPr/>
          <p:nvPr/>
        </p:nvSpPr>
        <p:spPr>
          <a:xfrm>
            <a:off x="1783800" y="6051600"/>
            <a:ext cx="7184160" cy="45540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79"/>
              </a:spcBef>
              <a:buNone/>
              <a:tabLst>
                <a:tab algn="l" pos="0"/>
              </a:tabLst>
            </a:pPr>
            <a:r>
              <a:rPr b="0" i="1" lang="en-US" sz="2400" spc="-1" strike="noStrike">
                <a:solidFill>
                  <a:srgbClr val="cc0000"/>
                </a:solidFill>
                <a:latin typeface="Arial"/>
                <a:ea typeface="MS PGothic"/>
              </a:rPr>
              <a:t>Cost:</a:t>
            </a:r>
            <a:r>
              <a:rPr b="0" lang="en-US" sz="2400" spc="-1" strike="noStrike">
                <a:solidFill>
                  <a:srgbClr val="000000"/>
                </a:solidFill>
                <a:latin typeface="Arial"/>
                <a:ea typeface="MS PGothic"/>
              </a:rPr>
              <a:t> increased access link speed (not cheap!)</a:t>
            </a:r>
            <a:endParaRPr b="0" lang="en-IN" sz="2400" spc="-1" strike="noStrike">
              <a:latin typeface="Arial"/>
            </a:endParaRPr>
          </a:p>
        </p:txBody>
      </p:sp>
      <p:sp>
        <p:nvSpPr>
          <p:cNvPr id="624" name="Line 59"/>
          <p:cNvSpPr/>
          <p:nvPr/>
        </p:nvSpPr>
        <p:spPr>
          <a:xfrm>
            <a:off x="4452840" y="4682880"/>
            <a:ext cx="706320" cy="117720"/>
          </a:xfrm>
          <a:prstGeom prst="line">
            <a:avLst/>
          </a:prstGeom>
          <a:ln w="38100">
            <a:solidFill>
              <a:srgbClr val="cc0000"/>
            </a:solidFill>
            <a:round/>
            <a:tailEnd len="med" type="triangle" w="med"/>
          </a:ln>
        </p:spPr>
        <p:style>
          <a:lnRef idx="0"/>
          <a:fillRef idx="0"/>
          <a:effectRef idx="0"/>
          <a:fontRef idx="minor"/>
        </p:style>
      </p:sp>
      <p:sp>
        <p:nvSpPr>
          <p:cNvPr id="625" name="Text Box 60"/>
          <p:cNvSpPr/>
          <p:nvPr/>
        </p:nvSpPr>
        <p:spPr>
          <a:xfrm>
            <a:off x="4629600" y="4600440"/>
            <a:ext cx="1512000" cy="39456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00"/>
              </a:spcBef>
              <a:buNone/>
              <a:tabLst>
                <a:tab algn="l" pos="0"/>
              </a:tabLst>
            </a:pPr>
            <a:r>
              <a:rPr b="0" lang="en-US" sz="2000" spc="-1" strike="noStrike">
                <a:solidFill>
                  <a:srgbClr val="000000"/>
                </a:solidFill>
                <a:latin typeface="Gill Sans MT"/>
                <a:ea typeface="MS PGothic"/>
              </a:rPr>
              <a:t>9.9%</a:t>
            </a:r>
            <a:endParaRPr b="0" lang="en-IN" sz="2000" spc="-1" strike="noStrike">
              <a:latin typeface="Arial"/>
            </a:endParaRPr>
          </a:p>
        </p:txBody>
      </p:sp>
      <p:sp>
        <p:nvSpPr>
          <p:cNvPr id="626" name="Line 2"/>
          <p:cNvSpPr/>
          <p:nvPr/>
        </p:nvSpPr>
        <p:spPr>
          <a:xfrm>
            <a:off x="6791040" y="2409480"/>
            <a:ext cx="285840" cy="114480"/>
          </a:xfrm>
          <a:prstGeom prst="line">
            <a:avLst/>
          </a:prstGeom>
          <a:ln w="28575">
            <a:solidFill>
              <a:srgbClr val="3333cc"/>
            </a:solidFill>
            <a:round/>
          </a:ln>
        </p:spPr>
        <p:style>
          <a:lnRef idx="0"/>
          <a:fillRef idx="0"/>
          <a:effectRef idx="0"/>
          <a:fontRef idx="minor"/>
        </p:style>
      </p:sp>
      <p:sp>
        <p:nvSpPr>
          <p:cNvPr id="627" name="Line 51"/>
          <p:cNvSpPr/>
          <p:nvPr/>
        </p:nvSpPr>
        <p:spPr>
          <a:xfrm>
            <a:off x="7600680" y="2028600"/>
            <a:ext cx="66600" cy="276120"/>
          </a:xfrm>
          <a:prstGeom prst="line">
            <a:avLst/>
          </a:prstGeom>
          <a:ln w="28575">
            <a:solidFill>
              <a:srgbClr val="3333cc"/>
            </a:solidFill>
            <a:round/>
          </a:ln>
        </p:spPr>
        <p:style>
          <a:lnRef idx="0"/>
          <a:fillRef idx="0"/>
          <a:effectRef idx="0"/>
          <a:fontRef idx="minor"/>
        </p:style>
      </p:sp>
      <p:sp>
        <p:nvSpPr>
          <p:cNvPr id="628" name="Line 52"/>
          <p:cNvSpPr/>
          <p:nvPr/>
        </p:nvSpPr>
        <p:spPr>
          <a:xfrm flipH="1">
            <a:off x="8229600" y="2066760"/>
            <a:ext cx="9360" cy="237960"/>
          </a:xfrm>
          <a:prstGeom prst="line">
            <a:avLst/>
          </a:prstGeom>
          <a:ln w="28575">
            <a:solidFill>
              <a:srgbClr val="3333cc"/>
            </a:solidFill>
            <a:round/>
          </a:ln>
        </p:spPr>
        <p:style>
          <a:lnRef idx="0"/>
          <a:fillRef idx="0"/>
          <a:effectRef idx="0"/>
          <a:fontRef idx="minor"/>
        </p:style>
      </p:sp>
      <p:sp>
        <p:nvSpPr>
          <p:cNvPr id="629" name="Line 53"/>
          <p:cNvSpPr/>
          <p:nvPr/>
        </p:nvSpPr>
        <p:spPr>
          <a:xfrm flipH="1">
            <a:off x="8686800" y="2228760"/>
            <a:ext cx="133200" cy="209520"/>
          </a:xfrm>
          <a:prstGeom prst="line">
            <a:avLst/>
          </a:prstGeom>
          <a:ln w="28575">
            <a:solidFill>
              <a:srgbClr val="3333cc"/>
            </a:solidFill>
            <a:round/>
          </a:ln>
        </p:spPr>
        <p:style>
          <a:lnRef idx="0"/>
          <a:fillRef idx="0"/>
          <a:effectRef idx="0"/>
          <a:fontRef idx="minor"/>
        </p:style>
      </p:sp>
      <p:sp>
        <p:nvSpPr>
          <p:cNvPr id="630" name="Line 54"/>
          <p:cNvSpPr/>
          <p:nvPr/>
        </p:nvSpPr>
        <p:spPr>
          <a:xfrm flipH="1">
            <a:off x="8848440" y="2990520"/>
            <a:ext cx="247680" cy="360"/>
          </a:xfrm>
          <a:prstGeom prst="line">
            <a:avLst/>
          </a:prstGeom>
          <a:ln w="28575">
            <a:solidFill>
              <a:srgbClr val="3333cc"/>
            </a:solidFill>
            <a:round/>
          </a:ln>
        </p:spPr>
        <p:style>
          <a:lnRef idx="0"/>
          <a:fillRef idx="0"/>
          <a:effectRef idx="0"/>
          <a:fontRef idx="minor"/>
        </p:style>
      </p:sp>
      <p:sp>
        <p:nvSpPr>
          <p:cNvPr id="631" name="Freeform 55"/>
          <p:cNvSpPr/>
          <p:nvPr/>
        </p:nvSpPr>
        <p:spPr>
          <a:xfrm>
            <a:off x="6875640" y="2022480"/>
            <a:ext cx="2173680" cy="1580040"/>
          </a:xfrm>
          <a:custGeom>
            <a:avLst/>
            <a:gdLst/>
            <a:ahLst/>
            <a:rect l="l" t="t"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0">
            <a:noFill/>
          </a:ln>
        </p:spPr>
        <p:style>
          <a:lnRef idx="0"/>
          <a:fillRef idx="0"/>
          <a:effectRef idx="0"/>
          <a:fontRef idx="minor"/>
        </p:style>
      </p:sp>
      <p:sp>
        <p:nvSpPr>
          <p:cNvPr id="632" name="Text Box 70"/>
          <p:cNvSpPr/>
          <p:nvPr/>
        </p:nvSpPr>
        <p:spPr>
          <a:xfrm>
            <a:off x="7585200" y="2354400"/>
            <a:ext cx="9241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public</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 </a:t>
            </a:r>
            <a:r>
              <a:rPr b="0" lang="en-US" sz="1600" spc="-1" strike="noStrike">
                <a:solidFill>
                  <a:srgbClr val="cc0000"/>
                </a:solidFill>
                <a:latin typeface="Arial"/>
                <a:ea typeface="MS PGothic"/>
              </a:rPr>
              <a:t>Internet</a:t>
            </a:r>
            <a:endParaRPr b="0" lang="en-IN" sz="1600" spc="-1" strike="noStrike">
              <a:latin typeface="Arial"/>
            </a:endParaRPr>
          </a:p>
        </p:txBody>
      </p:sp>
      <p:grpSp>
        <p:nvGrpSpPr>
          <p:cNvPr id="633" name="Group 68"/>
          <p:cNvGrpSpPr/>
          <p:nvPr/>
        </p:nvGrpSpPr>
        <p:grpSpPr>
          <a:xfrm>
            <a:off x="7699320" y="3165480"/>
            <a:ext cx="880200" cy="307080"/>
            <a:chOff x="7699320" y="3165480"/>
            <a:chExt cx="880200" cy="307080"/>
          </a:xfrm>
        </p:grpSpPr>
        <p:sp>
          <p:nvSpPr>
            <p:cNvPr id="634" name="Oval 407"/>
            <p:cNvSpPr/>
            <p:nvPr/>
          </p:nvSpPr>
          <p:spPr>
            <a:xfrm>
              <a:off x="7701120" y="330048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635" name="Rectangle 410"/>
            <p:cNvSpPr/>
            <p:nvPr/>
          </p:nvSpPr>
          <p:spPr>
            <a:xfrm>
              <a:off x="7701120" y="328284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636" name="Oval 411"/>
            <p:cNvSpPr/>
            <p:nvPr/>
          </p:nvSpPr>
          <p:spPr>
            <a:xfrm>
              <a:off x="7699320" y="316548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637" name="Group 72"/>
            <p:cNvGrpSpPr/>
            <p:nvPr/>
          </p:nvGrpSpPr>
          <p:grpSpPr>
            <a:xfrm>
              <a:off x="7877160" y="3216240"/>
              <a:ext cx="491040" cy="94320"/>
              <a:chOff x="7877160" y="3216240"/>
              <a:chExt cx="491040" cy="94320"/>
            </a:xfrm>
          </p:grpSpPr>
          <p:sp>
            <p:nvSpPr>
              <p:cNvPr id="638" name="Freeform 73"/>
              <p:cNvSpPr/>
              <p:nvPr/>
            </p:nvSpPr>
            <p:spPr>
              <a:xfrm>
                <a:off x="7877160" y="321624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639" name="Freeform 74"/>
              <p:cNvSpPr/>
              <p:nvPr/>
            </p:nvSpPr>
            <p:spPr>
              <a:xfrm>
                <a:off x="7899480" y="321624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640" name="Line 75"/>
            <p:cNvSpPr/>
            <p:nvPr/>
          </p:nvSpPr>
          <p:spPr>
            <a:xfrm>
              <a:off x="7700760" y="3261960"/>
              <a:ext cx="360" cy="133560"/>
            </a:xfrm>
            <a:prstGeom prst="line">
              <a:avLst/>
            </a:prstGeom>
            <a:ln w="9525">
              <a:solidFill>
                <a:srgbClr val="000000"/>
              </a:solidFill>
              <a:round/>
            </a:ln>
          </p:spPr>
          <p:style>
            <a:lnRef idx="0"/>
            <a:fillRef idx="0"/>
            <a:effectRef idx="0"/>
            <a:fontRef idx="minor"/>
          </p:style>
        </p:sp>
        <p:sp>
          <p:nvSpPr>
            <p:cNvPr id="641" name="Line 76"/>
            <p:cNvSpPr/>
            <p:nvPr/>
          </p:nvSpPr>
          <p:spPr>
            <a:xfrm>
              <a:off x="8573760" y="3265200"/>
              <a:ext cx="360" cy="133560"/>
            </a:xfrm>
            <a:prstGeom prst="line">
              <a:avLst/>
            </a:prstGeom>
            <a:ln w="9525">
              <a:solidFill>
                <a:srgbClr val="000000"/>
              </a:solidFill>
              <a:round/>
            </a:ln>
          </p:spPr>
          <p:style>
            <a:lnRef idx="0"/>
            <a:fillRef idx="0"/>
            <a:effectRef idx="0"/>
            <a:fontRef idx="minor"/>
          </p:style>
        </p:sp>
      </p:grpSp>
      <p:grpSp>
        <p:nvGrpSpPr>
          <p:cNvPr id="642" name="Group 77"/>
          <p:cNvGrpSpPr/>
          <p:nvPr/>
        </p:nvGrpSpPr>
        <p:grpSpPr>
          <a:xfrm>
            <a:off x="6443640" y="1957320"/>
            <a:ext cx="376560" cy="575280"/>
            <a:chOff x="6443640" y="1957320"/>
            <a:chExt cx="376560" cy="575280"/>
          </a:xfrm>
        </p:grpSpPr>
        <p:sp>
          <p:nvSpPr>
            <p:cNvPr id="643" name="Freeform 78"/>
            <p:cNvSpPr/>
            <p:nvPr/>
          </p:nvSpPr>
          <p:spPr>
            <a:xfrm>
              <a:off x="6742800" y="195840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644" name="Rectangle 79"/>
            <p:cNvSpPr/>
            <p:nvPr/>
          </p:nvSpPr>
          <p:spPr>
            <a:xfrm>
              <a:off x="6461280" y="195732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645" name="Freeform 80"/>
            <p:cNvSpPr/>
            <p:nvPr/>
          </p:nvSpPr>
          <p:spPr>
            <a:xfrm>
              <a:off x="6756840" y="19911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646" name="Freeform 81"/>
            <p:cNvSpPr/>
            <p:nvPr/>
          </p:nvSpPr>
          <p:spPr>
            <a:xfrm>
              <a:off x="6747120" y="22485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647" name="Rectangle 82"/>
            <p:cNvSpPr/>
            <p:nvPr/>
          </p:nvSpPr>
          <p:spPr>
            <a:xfrm>
              <a:off x="6462720" y="20210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648" name="Group 83"/>
            <p:cNvGrpSpPr/>
            <p:nvPr/>
          </p:nvGrpSpPr>
          <p:grpSpPr>
            <a:xfrm>
              <a:off x="6605640" y="2014560"/>
              <a:ext cx="153000" cy="33840"/>
              <a:chOff x="6605640" y="2014560"/>
              <a:chExt cx="153000" cy="33840"/>
            </a:xfrm>
          </p:grpSpPr>
          <p:sp>
            <p:nvSpPr>
              <p:cNvPr id="649" name="AutoShape 84"/>
              <p:cNvSpPr/>
              <p:nvPr/>
            </p:nvSpPr>
            <p:spPr>
              <a:xfrm>
                <a:off x="6605640" y="2014560"/>
                <a:ext cx="153000" cy="33840"/>
              </a:xfrm>
              <a:prstGeom prst="roundRect">
                <a:avLst>
                  <a:gd name="adj" fmla="val 50000"/>
                </a:avLst>
              </a:prstGeom>
              <a:solidFill>
                <a:schemeClr val="tx1"/>
              </a:solidFill>
              <a:ln w="0">
                <a:noFill/>
              </a:ln>
            </p:spPr>
            <p:style>
              <a:lnRef idx="0"/>
              <a:fillRef idx="0"/>
              <a:effectRef idx="0"/>
              <a:fontRef idx="minor"/>
            </p:style>
          </p:sp>
          <p:sp>
            <p:nvSpPr>
              <p:cNvPr id="650" name="AutoShape 85"/>
              <p:cNvSpPr/>
              <p:nvPr/>
            </p:nvSpPr>
            <p:spPr>
              <a:xfrm>
                <a:off x="6608880" y="20192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51" name="Rectangle 86"/>
            <p:cNvSpPr/>
            <p:nvPr/>
          </p:nvSpPr>
          <p:spPr>
            <a:xfrm>
              <a:off x="6465960" y="20984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652" name="Group 87"/>
            <p:cNvGrpSpPr/>
            <p:nvPr/>
          </p:nvGrpSpPr>
          <p:grpSpPr>
            <a:xfrm>
              <a:off x="6603840" y="2094120"/>
              <a:ext cx="153000" cy="30600"/>
              <a:chOff x="6603840" y="2094120"/>
              <a:chExt cx="153000" cy="30600"/>
            </a:xfrm>
          </p:grpSpPr>
          <p:sp>
            <p:nvSpPr>
              <p:cNvPr id="653" name="AutoShape 88"/>
              <p:cNvSpPr/>
              <p:nvPr/>
            </p:nvSpPr>
            <p:spPr>
              <a:xfrm>
                <a:off x="6603840" y="2094120"/>
                <a:ext cx="153000" cy="30600"/>
              </a:xfrm>
              <a:prstGeom prst="roundRect">
                <a:avLst>
                  <a:gd name="adj" fmla="val 50000"/>
                </a:avLst>
              </a:prstGeom>
              <a:solidFill>
                <a:schemeClr val="tx1"/>
              </a:solidFill>
              <a:ln w="0">
                <a:noFill/>
              </a:ln>
            </p:spPr>
            <p:style>
              <a:lnRef idx="0"/>
              <a:fillRef idx="0"/>
              <a:effectRef idx="0"/>
              <a:fontRef idx="minor"/>
            </p:style>
          </p:sp>
          <p:sp>
            <p:nvSpPr>
              <p:cNvPr id="654" name="AutoShape 89"/>
              <p:cNvSpPr/>
              <p:nvPr/>
            </p:nvSpPr>
            <p:spPr>
              <a:xfrm>
                <a:off x="6607080" y="20970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55" name="Rectangle 90"/>
            <p:cNvSpPr/>
            <p:nvPr/>
          </p:nvSpPr>
          <p:spPr>
            <a:xfrm>
              <a:off x="6464520" y="2181240"/>
              <a:ext cx="156240" cy="10080"/>
            </a:xfrm>
            <a:prstGeom prst="rect">
              <a:avLst/>
            </a:prstGeom>
            <a:solidFill>
              <a:schemeClr val="tx1"/>
            </a:solidFill>
            <a:ln w="9525">
              <a:solidFill>
                <a:srgbClr val="000000"/>
              </a:solidFill>
              <a:miter/>
            </a:ln>
          </p:spPr>
          <p:style>
            <a:lnRef idx="0"/>
            <a:fillRef idx="0"/>
            <a:effectRef idx="0"/>
            <a:fontRef idx="minor"/>
          </p:style>
        </p:sp>
        <p:sp>
          <p:nvSpPr>
            <p:cNvPr id="656" name="Rectangle 91"/>
            <p:cNvSpPr/>
            <p:nvPr/>
          </p:nvSpPr>
          <p:spPr>
            <a:xfrm>
              <a:off x="6467400" y="22528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657" name="Group 92"/>
            <p:cNvGrpSpPr/>
            <p:nvPr/>
          </p:nvGrpSpPr>
          <p:grpSpPr>
            <a:xfrm>
              <a:off x="6600960" y="2246400"/>
              <a:ext cx="154440" cy="33840"/>
              <a:chOff x="6600960" y="2246400"/>
              <a:chExt cx="154440" cy="33840"/>
            </a:xfrm>
          </p:grpSpPr>
          <p:sp>
            <p:nvSpPr>
              <p:cNvPr id="658" name="AutoShape 93"/>
              <p:cNvSpPr/>
              <p:nvPr/>
            </p:nvSpPr>
            <p:spPr>
              <a:xfrm>
                <a:off x="6600960" y="2246400"/>
                <a:ext cx="154440" cy="33840"/>
              </a:xfrm>
              <a:prstGeom prst="roundRect">
                <a:avLst>
                  <a:gd name="adj" fmla="val 50000"/>
                </a:avLst>
              </a:prstGeom>
              <a:solidFill>
                <a:schemeClr val="tx1"/>
              </a:solidFill>
              <a:ln w="0">
                <a:noFill/>
              </a:ln>
            </p:spPr>
            <p:style>
              <a:lnRef idx="0"/>
              <a:fillRef idx="0"/>
              <a:effectRef idx="0"/>
              <a:fontRef idx="minor"/>
            </p:style>
          </p:sp>
          <p:sp>
            <p:nvSpPr>
              <p:cNvPr id="659" name="AutoShape 94"/>
              <p:cNvSpPr/>
              <p:nvPr/>
            </p:nvSpPr>
            <p:spPr>
              <a:xfrm>
                <a:off x="6603840" y="225108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60" name="Freeform 95"/>
            <p:cNvSpPr/>
            <p:nvPr/>
          </p:nvSpPr>
          <p:spPr>
            <a:xfrm>
              <a:off x="6748200" y="2179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661" name="Group 96"/>
            <p:cNvGrpSpPr/>
            <p:nvPr/>
          </p:nvGrpSpPr>
          <p:grpSpPr>
            <a:xfrm>
              <a:off x="6602400" y="2173320"/>
              <a:ext cx="152640" cy="32400"/>
              <a:chOff x="6602400" y="2173320"/>
              <a:chExt cx="152640" cy="32400"/>
            </a:xfrm>
          </p:grpSpPr>
          <p:sp>
            <p:nvSpPr>
              <p:cNvPr id="662" name="AutoShape 97"/>
              <p:cNvSpPr/>
              <p:nvPr/>
            </p:nvSpPr>
            <p:spPr>
              <a:xfrm>
                <a:off x="6602400" y="2173320"/>
                <a:ext cx="152640" cy="32400"/>
              </a:xfrm>
              <a:prstGeom prst="roundRect">
                <a:avLst>
                  <a:gd name="adj" fmla="val 50000"/>
                </a:avLst>
              </a:prstGeom>
              <a:solidFill>
                <a:schemeClr val="tx1"/>
              </a:solidFill>
              <a:ln w="0">
                <a:noFill/>
              </a:ln>
            </p:spPr>
            <p:style>
              <a:lnRef idx="0"/>
              <a:fillRef idx="0"/>
              <a:effectRef idx="0"/>
              <a:fontRef idx="minor"/>
            </p:style>
          </p:sp>
          <p:sp>
            <p:nvSpPr>
              <p:cNvPr id="663" name="AutoShape 98"/>
              <p:cNvSpPr/>
              <p:nvPr/>
            </p:nvSpPr>
            <p:spPr>
              <a:xfrm>
                <a:off x="6605640" y="21765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64" name="Rectangle 99"/>
            <p:cNvSpPr/>
            <p:nvPr/>
          </p:nvSpPr>
          <p:spPr>
            <a:xfrm>
              <a:off x="6737400" y="195732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665" name="Freeform 100"/>
            <p:cNvSpPr/>
            <p:nvPr/>
          </p:nvSpPr>
          <p:spPr>
            <a:xfrm>
              <a:off x="6754320" y="20962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666" name="Freeform 101"/>
            <p:cNvSpPr/>
            <p:nvPr/>
          </p:nvSpPr>
          <p:spPr>
            <a:xfrm>
              <a:off x="6755040" y="201780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667" name="Oval 102"/>
            <p:cNvSpPr/>
            <p:nvPr/>
          </p:nvSpPr>
          <p:spPr>
            <a:xfrm>
              <a:off x="6808680" y="2482920"/>
              <a:ext cx="11520" cy="20880"/>
            </a:xfrm>
            <a:prstGeom prst="ellipse">
              <a:avLst/>
            </a:prstGeom>
            <a:solidFill>
              <a:srgbClr val="333333"/>
            </a:solidFill>
            <a:ln w="0">
              <a:noFill/>
            </a:ln>
          </p:spPr>
          <p:style>
            <a:lnRef idx="0"/>
            <a:fillRef idx="0"/>
            <a:effectRef idx="0"/>
            <a:fontRef idx="minor"/>
          </p:style>
        </p:sp>
        <p:sp>
          <p:nvSpPr>
            <p:cNvPr id="668" name="Freeform 103"/>
            <p:cNvSpPr/>
            <p:nvPr/>
          </p:nvSpPr>
          <p:spPr>
            <a:xfrm>
              <a:off x="6751800" y="248292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669" name="AutoShape 104"/>
            <p:cNvSpPr/>
            <p:nvPr/>
          </p:nvSpPr>
          <p:spPr>
            <a:xfrm>
              <a:off x="6443640" y="249876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670" name="AutoShape 105"/>
            <p:cNvSpPr/>
            <p:nvPr/>
          </p:nvSpPr>
          <p:spPr>
            <a:xfrm>
              <a:off x="6461280" y="250668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671" name="Oval 106"/>
            <p:cNvSpPr/>
            <p:nvPr/>
          </p:nvSpPr>
          <p:spPr>
            <a:xfrm>
              <a:off x="6488280" y="2427480"/>
              <a:ext cx="40320" cy="33840"/>
            </a:xfrm>
            <a:prstGeom prst="ellipse">
              <a:avLst/>
            </a:prstGeom>
            <a:solidFill>
              <a:srgbClr val="33cc33"/>
            </a:solidFill>
            <a:ln w="0">
              <a:noFill/>
            </a:ln>
          </p:spPr>
          <p:style>
            <a:lnRef idx="0"/>
            <a:fillRef idx="0"/>
            <a:effectRef idx="0"/>
            <a:fontRef idx="minor"/>
          </p:style>
        </p:sp>
        <p:sp>
          <p:nvSpPr>
            <p:cNvPr id="672" name="Oval 107"/>
            <p:cNvSpPr/>
            <p:nvPr/>
          </p:nvSpPr>
          <p:spPr>
            <a:xfrm>
              <a:off x="6535800" y="2427480"/>
              <a:ext cx="41760" cy="33840"/>
            </a:xfrm>
            <a:prstGeom prst="ellipse">
              <a:avLst/>
            </a:prstGeom>
            <a:solidFill>
              <a:srgbClr val="ff0000"/>
            </a:solidFill>
            <a:ln w="0">
              <a:noFill/>
            </a:ln>
          </p:spPr>
          <p:style>
            <a:lnRef idx="0"/>
            <a:fillRef idx="0"/>
            <a:effectRef idx="0"/>
            <a:fontRef idx="minor"/>
          </p:style>
        </p:sp>
        <p:sp>
          <p:nvSpPr>
            <p:cNvPr id="673" name="Oval 108"/>
            <p:cNvSpPr/>
            <p:nvPr/>
          </p:nvSpPr>
          <p:spPr>
            <a:xfrm>
              <a:off x="6581880" y="2427480"/>
              <a:ext cx="41760" cy="32400"/>
            </a:xfrm>
            <a:prstGeom prst="ellipse">
              <a:avLst/>
            </a:prstGeom>
            <a:solidFill>
              <a:srgbClr val="33cc33"/>
            </a:solidFill>
            <a:ln w="0">
              <a:noFill/>
            </a:ln>
          </p:spPr>
          <p:style>
            <a:lnRef idx="0"/>
            <a:fillRef idx="0"/>
            <a:effectRef idx="0"/>
            <a:fontRef idx="minor"/>
          </p:style>
        </p:sp>
        <p:sp>
          <p:nvSpPr>
            <p:cNvPr id="674" name="Rectangle 109"/>
            <p:cNvSpPr/>
            <p:nvPr/>
          </p:nvSpPr>
          <p:spPr>
            <a:xfrm>
              <a:off x="6688080" y="22957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675" name="Group 110"/>
          <p:cNvGrpSpPr/>
          <p:nvPr/>
        </p:nvGrpSpPr>
        <p:grpSpPr>
          <a:xfrm>
            <a:off x="7358040" y="1479600"/>
            <a:ext cx="376560" cy="575280"/>
            <a:chOff x="7358040" y="1479600"/>
            <a:chExt cx="376560" cy="575280"/>
          </a:xfrm>
        </p:grpSpPr>
        <p:sp>
          <p:nvSpPr>
            <p:cNvPr id="676" name="Freeform 111"/>
            <p:cNvSpPr/>
            <p:nvPr/>
          </p:nvSpPr>
          <p:spPr>
            <a:xfrm>
              <a:off x="7657200" y="14806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677" name="Rectangle 112"/>
            <p:cNvSpPr/>
            <p:nvPr/>
          </p:nvSpPr>
          <p:spPr>
            <a:xfrm>
              <a:off x="7375680" y="14796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678" name="Freeform 113"/>
            <p:cNvSpPr/>
            <p:nvPr/>
          </p:nvSpPr>
          <p:spPr>
            <a:xfrm>
              <a:off x="7671240" y="15134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679" name="Freeform 114"/>
            <p:cNvSpPr/>
            <p:nvPr/>
          </p:nvSpPr>
          <p:spPr>
            <a:xfrm>
              <a:off x="7661520" y="17708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680" name="Rectangle 115"/>
            <p:cNvSpPr/>
            <p:nvPr/>
          </p:nvSpPr>
          <p:spPr>
            <a:xfrm>
              <a:off x="7377120" y="15429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681" name="Group 116"/>
            <p:cNvGrpSpPr/>
            <p:nvPr/>
          </p:nvGrpSpPr>
          <p:grpSpPr>
            <a:xfrm>
              <a:off x="7520040" y="1536840"/>
              <a:ext cx="153000" cy="33840"/>
              <a:chOff x="7520040" y="1536840"/>
              <a:chExt cx="153000" cy="33840"/>
            </a:xfrm>
          </p:grpSpPr>
          <p:sp>
            <p:nvSpPr>
              <p:cNvPr id="682" name="AutoShape 117"/>
              <p:cNvSpPr/>
              <p:nvPr/>
            </p:nvSpPr>
            <p:spPr>
              <a:xfrm>
                <a:off x="7520040" y="1536840"/>
                <a:ext cx="153000" cy="33840"/>
              </a:xfrm>
              <a:prstGeom prst="roundRect">
                <a:avLst>
                  <a:gd name="adj" fmla="val 50000"/>
                </a:avLst>
              </a:prstGeom>
              <a:solidFill>
                <a:schemeClr val="tx1"/>
              </a:solidFill>
              <a:ln w="0">
                <a:noFill/>
              </a:ln>
            </p:spPr>
            <p:style>
              <a:lnRef idx="0"/>
              <a:fillRef idx="0"/>
              <a:effectRef idx="0"/>
              <a:fontRef idx="minor"/>
            </p:style>
          </p:sp>
          <p:sp>
            <p:nvSpPr>
              <p:cNvPr id="683" name="AutoShape 118"/>
              <p:cNvSpPr/>
              <p:nvPr/>
            </p:nvSpPr>
            <p:spPr>
              <a:xfrm>
                <a:off x="7523280" y="15415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84" name="Rectangle 119"/>
            <p:cNvSpPr/>
            <p:nvPr/>
          </p:nvSpPr>
          <p:spPr>
            <a:xfrm>
              <a:off x="7380360" y="16207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685" name="Group 120"/>
            <p:cNvGrpSpPr/>
            <p:nvPr/>
          </p:nvGrpSpPr>
          <p:grpSpPr>
            <a:xfrm>
              <a:off x="7518240" y="1616040"/>
              <a:ext cx="153000" cy="30600"/>
              <a:chOff x="7518240" y="1616040"/>
              <a:chExt cx="153000" cy="30600"/>
            </a:xfrm>
          </p:grpSpPr>
          <p:sp>
            <p:nvSpPr>
              <p:cNvPr id="686" name="AutoShape 121"/>
              <p:cNvSpPr/>
              <p:nvPr/>
            </p:nvSpPr>
            <p:spPr>
              <a:xfrm>
                <a:off x="7518240" y="1616040"/>
                <a:ext cx="153000" cy="30600"/>
              </a:xfrm>
              <a:prstGeom prst="roundRect">
                <a:avLst>
                  <a:gd name="adj" fmla="val 50000"/>
                </a:avLst>
              </a:prstGeom>
              <a:solidFill>
                <a:schemeClr val="tx1"/>
              </a:solidFill>
              <a:ln w="0">
                <a:noFill/>
              </a:ln>
            </p:spPr>
            <p:style>
              <a:lnRef idx="0"/>
              <a:fillRef idx="0"/>
              <a:effectRef idx="0"/>
              <a:fontRef idx="minor"/>
            </p:style>
          </p:sp>
          <p:sp>
            <p:nvSpPr>
              <p:cNvPr id="687" name="AutoShape 122"/>
              <p:cNvSpPr/>
              <p:nvPr/>
            </p:nvSpPr>
            <p:spPr>
              <a:xfrm>
                <a:off x="7521480" y="16192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88" name="Rectangle 123"/>
            <p:cNvSpPr/>
            <p:nvPr/>
          </p:nvSpPr>
          <p:spPr>
            <a:xfrm>
              <a:off x="7378920" y="1703520"/>
              <a:ext cx="156240" cy="10080"/>
            </a:xfrm>
            <a:prstGeom prst="rect">
              <a:avLst/>
            </a:prstGeom>
            <a:solidFill>
              <a:schemeClr val="tx1"/>
            </a:solidFill>
            <a:ln w="9525">
              <a:solidFill>
                <a:srgbClr val="000000"/>
              </a:solidFill>
              <a:miter/>
            </a:ln>
          </p:spPr>
          <p:style>
            <a:lnRef idx="0"/>
            <a:fillRef idx="0"/>
            <a:effectRef idx="0"/>
            <a:fontRef idx="minor"/>
          </p:style>
        </p:sp>
        <p:sp>
          <p:nvSpPr>
            <p:cNvPr id="689" name="Rectangle 124"/>
            <p:cNvSpPr/>
            <p:nvPr/>
          </p:nvSpPr>
          <p:spPr>
            <a:xfrm>
              <a:off x="7381800" y="17748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690" name="Group 125"/>
            <p:cNvGrpSpPr/>
            <p:nvPr/>
          </p:nvGrpSpPr>
          <p:grpSpPr>
            <a:xfrm>
              <a:off x="7515360" y="1768320"/>
              <a:ext cx="154440" cy="33840"/>
              <a:chOff x="7515360" y="1768320"/>
              <a:chExt cx="154440" cy="33840"/>
            </a:xfrm>
          </p:grpSpPr>
          <p:sp>
            <p:nvSpPr>
              <p:cNvPr id="691" name="AutoShape 126"/>
              <p:cNvSpPr/>
              <p:nvPr/>
            </p:nvSpPr>
            <p:spPr>
              <a:xfrm>
                <a:off x="7515360" y="1768320"/>
                <a:ext cx="154440" cy="33840"/>
              </a:xfrm>
              <a:prstGeom prst="roundRect">
                <a:avLst>
                  <a:gd name="adj" fmla="val 50000"/>
                </a:avLst>
              </a:prstGeom>
              <a:solidFill>
                <a:schemeClr val="tx1"/>
              </a:solidFill>
              <a:ln w="0">
                <a:noFill/>
              </a:ln>
            </p:spPr>
            <p:style>
              <a:lnRef idx="0"/>
              <a:fillRef idx="0"/>
              <a:effectRef idx="0"/>
              <a:fontRef idx="minor"/>
            </p:style>
          </p:sp>
          <p:sp>
            <p:nvSpPr>
              <p:cNvPr id="692" name="AutoShape 127"/>
              <p:cNvSpPr/>
              <p:nvPr/>
            </p:nvSpPr>
            <p:spPr>
              <a:xfrm>
                <a:off x="7518240" y="17730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93" name="Freeform 128"/>
            <p:cNvSpPr/>
            <p:nvPr/>
          </p:nvSpPr>
          <p:spPr>
            <a:xfrm>
              <a:off x="7662600" y="17020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694" name="Group 129"/>
            <p:cNvGrpSpPr/>
            <p:nvPr/>
          </p:nvGrpSpPr>
          <p:grpSpPr>
            <a:xfrm>
              <a:off x="7516800" y="1695600"/>
              <a:ext cx="152640" cy="32400"/>
              <a:chOff x="7516800" y="1695600"/>
              <a:chExt cx="152640" cy="32400"/>
            </a:xfrm>
          </p:grpSpPr>
          <p:sp>
            <p:nvSpPr>
              <p:cNvPr id="695" name="AutoShape 130"/>
              <p:cNvSpPr/>
              <p:nvPr/>
            </p:nvSpPr>
            <p:spPr>
              <a:xfrm>
                <a:off x="7516800" y="1695600"/>
                <a:ext cx="152640" cy="32400"/>
              </a:xfrm>
              <a:prstGeom prst="roundRect">
                <a:avLst>
                  <a:gd name="adj" fmla="val 50000"/>
                </a:avLst>
              </a:prstGeom>
              <a:solidFill>
                <a:schemeClr val="tx1"/>
              </a:solidFill>
              <a:ln w="0">
                <a:noFill/>
              </a:ln>
            </p:spPr>
            <p:style>
              <a:lnRef idx="0"/>
              <a:fillRef idx="0"/>
              <a:effectRef idx="0"/>
              <a:fontRef idx="minor"/>
            </p:style>
          </p:sp>
          <p:sp>
            <p:nvSpPr>
              <p:cNvPr id="696" name="AutoShape 131"/>
              <p:cNvSpPr/>
              <p:nvPr/>
            </p:nvSpPr>
            <p:spPr>
              <a:xfrm>
                <a:off x="7520040" y="16984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697" name="Rectangle 132"/>
            <p:cNvSpPr/>
            <p:nvPr/>
          </p:nvSpPr>
          <p:spPr>
            <a:xfrm>
              <a:off x="7651800" y="14796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698" name="Freeform 133"/>
            <p:cNvSpPr/>
            <p:nvPr/>
          </p:nvSpPr>
          <p:spPr>
            <a:xfrm>
              <a:off x="7668720" y="16185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699" name="Freeform 134"/>
            <p:cNvSpPr/>
            <p:nvPr/>
          </p:nvSpPr>
          <p:spPr>
            <a:xfrm>
              <a:off x="7669440" y="15400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00" name="Oval 135"/>
            <p:cNvSpPr/>
            <p:nvPr/>
          </p:nvSpPr>
          <p:spPr>
            <a:xfrm>
              <a:off x="7723080" y="2005200"/>
              <a:ext cx="11520" cy="20880"/>
            </a:xfrm>
            <a:prstGeom prst="ellipse">
              <a:avLst/>
            </a:prstGeom>
            <a:solidFill>
              <a:srgbClr val="333333"/>
            </a:solidFill>
            <a:ln w="0">
              <a:noFill/>
            </a:ln>
          </p:spPr>
          <p:style>
            <a:lnRef idx="0"/>
            <a:fillRef idx="0"/>
            <a:effectRef idx="0"/>
            <a:fontRef idx="minor"/>
          </p:style>
        </p:sp>
        <p:sp>
          <p:nvSpPr>
            <p:cNvPr id="701" name="Freeform 136"/>
            <p:cNvSpPr/>
            <p:nvPr/>
          </p:nvSpPr>
          <p:spPr>
            <a:xfrm>
              <a:off x="7666200" y="20052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702" name="AutoShape 137"/>
            <p:cNvSpPr/>
            <p:nvPr/>
          </p:nvSpPr>
          <p:spPr>
            <a:xfrm>
              <a:off x="7358040" y="20210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703" name="AutoShape 138"/>
            <p:cNvSpPr/>
            <p:nvPr/>
          </p:nvSpPr>
          <p:spPr>
            <a:xfrm>
              <a:off x="7375680" y="20289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704" name="Oval 139"/>
            <p:cNvSpPr/>
            <p:nvPr/>
          </p:nvSpPr>
          <p:spPr>
            <a:xfrm>
              <a:off x="7402680" y="1949400"/>
              <a:ext cx="40320" cy="33840"/>
            </a:xfrm>
            <a:prstGeom prst="ellipse">
              <a:avLst/>
            </a:prstGeom>
            <a:solidFill>
              <a:srgbClr val="33cc33"/>
            </a:solidFill>
            <a:ln w="0">
              <a:noFill/>
            </a:ln>
          </p:spPr>
          <p:style>
            <a:lnRef idx="0"/>
            <a:fillRef idx="0"/>
            <a:effectRef idx="0"/>
            <a:fontRef idx="minor"/>
          </p:style>
        </p:sp>
        <p:sp>
          <p:nvSpPr>
            <p:cNvPr id="705" name="Oval 140"/>
            <p:cNvSpPr/>
            <p:nvPr/>
          </p:nvSpPr>
          <p:spPr>
            <a:xfrm>
              <a:off x="7450200" y="1949400"/>
              <a:ext cx="41760" cy="33840"/>
            </a:xfrm>
            <a:prstGeom prst="ellipse">
              <a:avLst/>
            </a:prstGeom>
            <a:solidFill>
              <a:srgbClr val="ff0000"/>
            </a:solidFill>
            <a:ln w="0">
              <a:noFill/>
            </a:ln>
          </p:spPr>
          <p:style>
            <a:lnRef idx="0"/>
            <a:fillRef idx="0"/>
            <a:effectRef idx="0"/>
            <a:fontRef idx="minor"/>
          </p:style>
        </p:sp>
        <p:sp>
          <p:nvSpPr>
            <p:cNvPr id="706" name="Oval 141"/>
            <p:cNvSpPr/>
            <p:nvPr/>
          </p:nvSpPr>
          <p:spPr>
            <a:xfrm>
              <a:off x="7496280" y="1949400"/>
              <a:ext cx="41760" cy="32400"/>
            </a:xfrm>
            <a:prstGeom prst="ellipse">
              <a:avLst/>
            </a:prstGeom>
            <a:solidFill>
              <a:srgbClr val="33cc33"/>
            </a:solidFill>
            <a:ln w="0">
              <a:noFill/>
            </a:ln>
          </p:spPr>
          <p:style>
            <a:lnRef idx="0"/>
            <a:fillRef idx="0"/>
            <a:effectRef idx="0"/>
            <a:fontRef idx="minor"/>
          </p:style>
        </p:sp>
        <p:sp>
          <p:nvSpPr>
            <p:cNvPr id="707" name="Rectangle 142"/>
            <p:cNvSpPr/>
            <p:nvPr/>
          </p:nvSpPr>
          <p:spPr>
            <a:xfrm>
              <a:off x="7602480" y="181764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708" name="Group 143"/>
          <p:cNvGrpSpPr/>
          <p:nvPr/>
        </p:nvGrpSpPr>
        <p:grpSpPr>
          <a:xfrm>
            <a:off x="8110440" y="1511280"/>
            <a:ext cx="376560" cy="575280"/>
            <a:chOff x="8110440" y="1511280"/>
            <a:chExt cx="376560" cy="575280"/>
          </a:xfrm>
        </p:grpSpPr>
        <p:sp>
          <p:nvSpPr>
            <p:cNvPr id="709" name="Freeform 144"/>
            <p:cNvSpPr/>
            <p:nvPr/>
          </p:nvSpPr>
          <p:spPr>
            <a:xfrm>
              <a:off x="8409600" y="151236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710" name="Rectangle 145"/>
            <p:cNvSpPr/>
            <p:nvPr/>
          </p:nvSpPr>
          <p:spPr>
            <a:xfrm>
              <a:off x="8128080" y="151128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711" name="Freeform 146"/>
            <p:cNvSpPr/>
            <p:nvPr/>
          </p:nvSpPr>
          <p:spPr>
            <a:xfrm>
              <a:off x="8423640" y="154512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712" name="Freeform 147"/>
            <p:cNvSpPr/>
            <p:nvPr/>
          </p:nvSpPr>
          <p:spPr>
            <a:xfrm>
              <a:off x="8413920" y="180252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13" name="Rectangle 148"/>
            <p:cNvSpPr/>
            <p:nvPr/>
          </p:nvSpPr>
          <p:spPr>
            <a:xfrm>
              <a:off x="8129520" y="15746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714" name="Group 149"/>
            <p:cNvGrpSpPr/>
            <p:nvPr/>
          </p:nvGrpSpPr>
          <p:grpSpPr>
            <a:xfrm>
              <a:off x="8272440" y="1568520"/>
              <a:ext cx="153000" cy="33840"/>
              <a:chOff x="8272440" y="1568520"/>
              <a:chExt cx="153000" cy="33840"/>
            </a:xfrm>
          </p:grpSpPr>
          <p:sp>
            <p:nvSpPr>
              <p:cNvPr id="715" name="AutoShape 150"/>
              <p:cNvSpPr/>
              <p:nvPr/>
            </p:nvSpPr>
            <p:spPr>
              <a:xfrm>
                <a:off x="8272440" y="1568520"/>
                <a:ext cx="153000" cy="33840"/>
              </a:xfrm>
              <a:prstGeom prst="roundRect">
                <a:avLst>
                  <a:gd name="adj" fmla="val 50000"/>
                </a:avLst>
              </a:prstGeom>
              <a:solidFill>
                <a:schemeClr val="tx1"/>
              </a:solidFill>
              <a:ln w="0">
                <a:noFill/>
              </a:ln>
            </p:spPr>
            <p:style>
              <a:lnRef idx="0"/>
              <a:fillRef idx="0"/>
              <a:effectRef idx="0"/>
              <a:fontRef idx="minor"/>
            </p:style>
          </p:sp>
          <p:sp>
            <p:nvSpPr>
              <p:cNvPr id="716" name="AutoShape 151"/>
              <p:cNvSpPr/>
              <p:nvPr/>
            </p:nvSpPr>
            <p:spPr>
              <a:xfrm>
                <a:off x="8275680" y="157320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17" name="Rectangle 152"/>
            <p:cNvSpPr/>
            <p:nvPr/>
          </p:nvSpPr>
          <p:spPr>
            <a:xfrm>
              <a:off x="8132760" y="1652400"/>
              <a:ext cx="157680" cy="11520"/>
            </a:xfrm>
            <a:prstGeom prst="rect">
              <a:avLst/>
            </a:prstGeom>
            <a:solidFill>
              <a:schemeClr val="tx1"/>
            </a:solidFill>
            <a:ln w="9525">
              <a:solidFill>
                <a:srgbClr val="000000"/>
              </a:solidFill>
              <a:miter/>
            </a:ln>
          </p:spPr>
          <p:style>
            <a:lnRef idx="0"/>
            <a:fillRef idx="0"/>
            <a:effectRef idx="0"/>
            <a:fontRef idx="minor"/>
          </p:style>
        </p:sp>
        <p:grpSp>
          <p:nvGrpSpPr>
            <p:cNvPr id="718" name="Group 153"/>
            <p:cNvGrpSpPr/>
            <p:nvPr/>
          </p:nvGrpSpPr>
          <p:grpSpPr>
            <a:xfrm>
              <a:off x="8271000" y="1647720"/>
              <a:ext cx="153000" cy="30600"/>
              <a:chOff x="8271000" y="1647720"/>
              <a:chExt cx="153000" cy="30600"/>
            </a:xfrm>
          </p:grpSpPr>
          <p:sp>
            <p:nvSpPr>
              <p:cNvPr id="719" name="AutoShape 154"/>
              <p:cNvSpPr/>
              <p:nvPr/>
            </p:nvSpPr>
            <p:spPr>
              <a:xfrm>
                <a:off x="8271000" y="1647720"/>
                <a:ext cx="153000" cy="30600"/>
              </a:xfrm>
              <a:prstGeom prst="roundRect">
                <a:avLst>
                  <a:gd name="adj" fmla="val 50000"/>
                </a:avLst>
              </a:prstGeom>
              <a:solidFill>
                <a:schemeClr val="tx1"/>
              </a:solidFill>
              <a:ln w="0">
                <a:noFill/>
              </a:ln>
            </p:spPr>
            <p:style>
              <a:lnRef idx="0"/>
              <a:fillRef idx="0"/>
              <a:effectRef idx="0"/>
              <a:fontRef idx="minor"/>
            </p:style>
          </p:sp>
          <p:sp>
            <p:nvSpPr>
              <p:cNvPr id="720" name="AutoShape 155"/>
              <p:cNvSpPr/>
              <p:nvPr/>
            </p:nvSpPr>
            <p:spPr>
              <a:xfrm>
                <a:off x="8273880" y="16509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21" name="Rectangle 156"/>
            <p:cNvSpPr/>
            <p:nvPr/>
          </p:nvSpPr>
          <p:spPr>
            <a:xfrm>
              <a:off x="8131320" y="1735200"/>
              <a:ext cx="156240" cy="10080"/>
            </a:xfrm>
            <a:prstGeom prst="rect">
              <a:avLst/>
            </a:prstGeom>
            <a:solidFill>
              <a:schemeClr val="tx1"/>
            </a:solidFill>
            <a:ln w="9525">
              <a:solidFill>
                <a:srgbClr val="000000"/>
              </a:solidFill>
              <a:miter/>
            </a:ln>
          </p:spPr>
          <p:style>
            <a:lnRef idx="0"/>
            <a:fillRef idx="0"/>
            <a:effectRef idx="0"/>
            <a:fontRef idx="minor"/>
          </p:style>
        </p:sp>
        <p:sp>
          <p:nvSpPr>
            <p:cNvPr id="722" name="Rectangle 157"/>
            <p:cNvSpPr/>
            <p:nvPr/>
          </p:nvSpPr>
          <p:spPr>
            <a:xfrm>
              <a:off x="8134560" y="18064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723" name="Group 158"/>
            <p:cNvGrpSpPr/>
            <p:nvPr/>
          </p:nvGrpSpPr>
          <p:grpSpPr>
            <a:xfrm>
              <a:off x="8267760" y="1800360"/>
              <a:ext cx="154440" cy="33840"/>
              <a:chOff x="8267760" y="1800360"/>
              <a:chExt cx="154440" cy="33840"/>
            </a:xfrm>
          </p:grpSpPr>
          <p:sp>
            <p:nvSpPr>
              <p:cNvPr id="724" name="AutoShape 159"/>
              <p:cNvSpPr/>
              <p:nvPr/>
            </p:nvSpPr>
            <p:spPr>
              <a:xfrm>
                <a:off x="8267760" y="1800360"/>
                <a:ext cx="154440" cy="33840"/>
              </a:xfrm>
              <a:prstGeom prst="roundRect">
                <a:avLst>
                  <a:gd name="adj" fmla="val 50000"/>
                </a:avLst>
              </a:prstGeom>
              <a:solidFill>
                <a:schemeClr val="tx1"/>
              </a:solidFill>
              <a:ln w="0">
                <a:noFill/>
              </a:ln>
            </p:spPr>
            <p:style>
              <a:lnRef idx="0"/>
              <a:fillRef idx="0"/>
              <a:effectRef idx="0"/>
              <a:fontRef idx="minor"/>
            </p:style>
          </p:sp>
          <p:sp>
            <p:nvSpPr>
              <p:cNvPr id="725" name="AutoShape 160"/>
              <p:cNvSpPr/>
              <p:nvPr/>
            </p:nvSpPr>
            <p:spPr>
              <a:xfrm>
                <a:off x="8271000" y="180504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26" name="Freeform 161"/>
            <p:cNvSpPr/>
            <p:nvPr/>
          </p:nvSpPr>
          <p:spPr>
            <a:xfrm>
              <a:off x="8415000" y="17337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727" name="Group 162"/>
            <p:cNvGrpSpPr/>
            <p:nvPr/>
          </p:nvGrpSpPr>
          <p:grpSpPr>
            <a:xfrm>
              <a:off x="8269200" y="1727280"/>
              <a:ext cx="152640" cy="32400"/>
              <a:chOff x="8269200" y="1727280"/>
              <a:chExt cx="152640" cy="32400"/>
            </a:xfrm>
          </p:grpSpPr>
          <p:sp>
            <p:nvSpPr>
              <p:cNvPr id="728" name="AutoShape 163"/>
              <p:cNvSpPr/>
              <p:nvPr/>
            </p:nvSpPr>
            <p:spPr>
              <a:xfrm>
                <a:off x="8269200" y="1727280"/>
                <a:ext cx="152640" cy="32400"/>
              </a:xfrm>
              <a:prstGeom prst="roundRect">
                <a:avLst>
                  <a:gd name="adj" fmla="val 50000"/>
                </a:avLst>
              </a:prstGeom>
              <a:solidFill>
                <a:schemeClr val="tx1"/>
              </a:solidFill>
              <a:ln w="0">
                <a:noFill/>
              </a:ln>
            </p:spPr>
            <p:style>
              <a:lnRef idx="0"/>
              <a:fillRef idx="0"/>
              <a:effectRef idx="0"/>
              <a:fontRef idx="minor"/>
            </p:style>
          </p:sp>
          <p:sp>
            <p:nvSpPr>
              <p:cNvPr id="729" name="AutoShape 164"/>
              <p:cNvSpPr/>
              <p:nvPr/>
            </p:nvSpPr>
            <p:spPr>
              <a:xfrm>
                <a:off x="8272440" y="17305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30" name="Rectangle 165"/>
            <p:cNvSpPr/>
            <p:nvPr/>
          </p:nvSpPr>
          <p:spPr>
            <a:xfrm>
              <a:off x="8404200" y="151128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731" name="Freeform 166"/>
            <p:cNvSpPr/>
            <p:nvPr/>
          </p:nvSpPr>
          <p:spPr>
            <a:xfrm>
              <a:off x="8421120" y="165024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32" name="Freeform 167"/>
            <p:cNvSpPr/>
            <p:nvPr/>
          </p:nvSpPr>
          <p:spPr>
            <a:xfrm>
              <a:off x="8422200" y="157176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33" name="Oval 168"/>
            <p:cNvSpPr/>
            <p:nvPr/>
          </p:nvSpPr>
          <p:spPr>
            <a:xfrm>
              <a:off x="8475480" y="2036880"/>
              <a:ext cx="11520" cy="20880"/>
            </a:xfrm>
            <a:prstGeom prst="ellipse">
              <a:avLst/>
            </a:prstGeom>
            <a:solidFill>
              <a:srgbClr val="333333"/>
            </a:solidFill>
            <a:ln w="0">
              <a:noFill/>
            </a:ln>
          </p:spPr>
          <p:style>
            <a:lnRef idx="0"/>
            <a:fillRef idx="0"/>
            <a:effectRef idx="0"/>
            <a:fontRef idx="minor"/>
          </p:style>
        </p:sp>
        <p:sp>
          <p:nvSpPr>
            <p:cNvPr id="734" name="Freeform 169"/>
            <p:cNvSpPr/>
            <p:nvPr/>
          </p:nvSpPr>
          <p:spPr>
            <a:xfrm>
              <a:off x="8418600" y="203688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735" name="AutoShape 170"/>
            <p:cNvSpPr/>
            <p:nvPr/>
          </p:nvSpPr>
          <p:spPr>
            <a:xfrm>
              <a:off x="8110440" y="205272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736" name="AutoShape 171"/>
            <p:cNvSpPr/>
            <p:nvPr/>
          </p:nvSpPr>
          <p:spPr>
            <a:xfrm>
              <a:off x="8128080" y="206064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737" name="Oval 172"/>
            <p:cNvSpPr/>
            <p:nvPr/>
          </p:nvSpPr>
          <p:spPr>
            <a:xfrm>
              <a:off x="8155080" y="1981080"/>
              <a:ext cx="40320" cy="33840"/>
            </a:xfrm>
            <a:prstGeom prst="ellipse">
              <a:avLst/>
            </a:prstGeom>
            <a:solidFill>
              <a:srgbClr val="33cc33"/>
            </a:solidFill>
            <a:ln w="0">
              <a:noFill/>
            </a:ln>
          </p:spPr>
          <p:style>
            <a:lnRef idx="0"/>
            <a:fillRef idx="0"/>
            <a:effectRef idx="0"/>
            <a:fontRef idx="minor"/>
          </p:style>
        </p:sp>
        <p:sp>
          <p:nvSpPr>
            <p:cNvPr id="738" name="Oval 173"/>
            <p:cNvSpPr/>
            <p:nvPr/>
          </p:nvSpPr>
          <p:spPr>
            <a:xfrm>
              <a:off x="8202600" y="1981080"/>
              <a:ext cx="41760" cy="33840"/>
            </a:xfrm>
            <a:prstGeom prst="ellipse">
              <a:avLst/>
            </a:prstGeom>
            <a:solidFill>
              <a:srgbClr val="ff0000"/>
            </a:solidFill>
            <a:ln w="0">
              <a:noFill/>
            </a:ln>
          </p:spPr>
          <p:style>
            <a:lnRef idx="0"/>
            <a:fillRef idx="0"/>
            <a:effectRef idx="0"/>
            <a:fontRef idx="minor"/>
          </p:style>
        </p:sp>
        <p:sp>
          <p:nvSpPr>
            <p:cNvPr id="739" name="Oval 174"/>
            <p:cNvSpPr/>
            <p:nvPr/>
          </p:nvSpPr>
          <p:spPr>
            <a:xfrm>
              <a:off x="8248680" y="1981080"/>
              <a:ext cx="41760" cy="32400"/>
            </a:xfrm>
            <a:prstGeom prst="ellipse">
              <a:avLst/>
            </a:prstGeom>
            <a:solidFill>
              <a:srgbClr val="33cc33"/>
            </a:solidFill>
            <a:ln w="0">
              <a:noFill/>
            </a:ln>
          </p:spPr>
          <p:style>
            <a:lnRef idx="0"/>
            <a:fillRef idx="0"/>
            <a:effectRef idx="0"/>
            <a:fontRef idx="minor"/>
          </p:style>
        </p:sp>
        <p:sp>
          <p:nvSpPr>
            <p:cNvPr id="740" name="Rectangle 175"/>
            <p:cNvSpPr/>
            <p:nvPr/>
          </p:nvSpPr>
          <p:spPr>
            <a:xfrm>
              <a:off x="8354880" y="18493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741" name="Group 176"/>
          <p:cNvGrpSpPr/>
          <p:nvPr/>
        </p:nvGrpSpPr>
        <p:grpSpPr>
          <a:xfrm>
            <a:off x="8720280" y="1663560"/>
            <a:ext cx="376560" cy="575280"/>
            <a:chOff x="8720280" y="1663560"/>
            <a:chExt cx="376560" cy="575280"/>
          </a:xfrm>
        </p:grpSpPr>
        <p:sp>
          <p:nvSpPr>
            <p:cNvPr id="742" name="Freeform 177"/>
            <p:cNvSpPr/>
            <p:nvPr/>
          </p:nvSpPr>
          <p:spPr>
            <a:xfrm>
              <a:off x="9019080" y="166464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743" name="Rectangle 178"/>
            <p:cNvSpPr/>
            <p:nvPr/>
          </p:nvSpPr>
          <p:spPr>
            <a:xfrm>
              <a:off x="8737560" y="16635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744" name="Freeform 179"/>
            <p:cNvSpPr/>
            <p:nvPr/>
          </p:nvSpPr>
          <p:spPr>
            <a:xfrm>
              <a:off x="9033120" y="16977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745" name="Freeform 180"/>
            <p:cNvSpPr/>
            <p:nvPr/>
          </p:nvSpPr>
          <p:spPr>
            <a:xfrm>
              <a:off x="9023400" y="1954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46" name="Rectangle 181"/>
            <p:cNvSpPr/>
            <p:nvPr/>
          </p:nvSpPr>
          <p:spPr>
            <a:xfrm>
              <a:off x="8739360" y="1727280"/>
              <a:ext cx="157680" cy="10080"/>
            </a:xfrm>
            <a:prstGeom prst="rect">
              <a:avLst/>
            </a:prstGeom>
            <a:solidFill>
              <a:schemeClr val="tx1"/>
            </a:solidFill>
            <a:ln w="9525">
              <a:solidFill>
                <a:srgbClr val="000000"/>
              </a:solidFill>
              <a:miter/>
            </a:ln>
          </p:spPr>
          <p:style>
            <a:lnRef idx="0"/>
            <a:fillRef idx="0"/>
            <a:effectRef idx="0"/>
            <a:fontRef idx="minor"/>
          </p:style>
        </p:sp>
        <p:grpSp>
          <p:nvGrpSpPr>
            <p:cNvPr id="747" name="Group 182"/>
            <p:cNvGrpSpPr/>
            <p:nvPr/>
          </p:nvGrpSpPr>
          <p:grpSpPr>
            <a:xfrm>
              <a:off x="8881920" y="1720800"/>
              <a:ext cx="153000" cy="33840"/>
              <a:chOff x="8881920" y="1720800"/>
              <a:chExt cx="153000" cy="33840"/>
            </a:xfrm>
          </p:grpSpPr>
          <p:sp>
            <p:nvSpPr>
              <p:cNvPr id="748" name="AutoShape 183"/>
              <p:cNvSpPr/>
              <p:nvPr/>
            </p:nvSpPr>
            <p:spPr>
              <a:xfrm>
                <a:off x="8881920" y="1720800"/>
                <a:ext cx="153000" cy="33840"/>
              </a:xfrm>
              <a:prstGeom prst="roundRect">
                <a:avLst>
                  <a:gd name="adj" fmla="val 50000"/>
                </a:avLst>
              </a:prstGeom>
              <a:solidFill>
                <a:schemeClr val="tx1"/>
              </a:solidFill>
              <a:ln w="0">
                <a:noFill/>
              </a:ln>
            </p:spPr>
            <p:style>
              <a:lnRef idx="0"/>
              <a:fillRef idx="0"/>
              <a:effectRef idx="0"/>
              <a:fontRef idx="minor"/>
            </p:style>
          </p:sp>
          <p:sp>
            <p:nvSpPr>
              <p:cNvPr id="749" name="AutoShape 184"/>
              <p:cNvSpPr/>
              <p:nvPr/>
            </p:nvSpPr>
            <p:spPr>
              <a:xfrm>
                <a:off x="8885160" y="17258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50" name="Rectangle 185"/>
            <p:cNvSpPr/>
            <p:nvPr/>
          </p:nvSpPr>
          <p:spPr>
            <a:xfrm>
              <a:off x="8742240" y="18050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751" name="Group 186"/>
            <p:cNvGrpSpPr/>
            <p:nvPr/>
          </p:nvGrpSpPr>
          <p:grpSpPr>
            <a:xfrm>
              <a:off x="8880480" y="1800360"/>
              <a:ext cx="153000" cy="30600"/>
              <a:chOff x="8880480" y="1800360"/>
              <a:chExt cx="153000" cy="30600"/>
            </a:xfrm>
          </p:grpSpPr>
          <p:sp>
            <p:nvSpPr>
              <p:cNvPr id="752" name="AutoShape 187"/>
              <p:cNvSpPr/>
              <p:nvPr/>
            </p:nvSpPr>
            <p:spPr>
              <a:xfrm>
                <a:off x="8880480" y="1800360"/>
                <a:ext cx="153000" cy="30600"/>
              </a:xfrm>
              <a:prstGeom prst="roundRect">
                <a:avLst>
                  <a:gd name="adj" fmla="val 50000"/>
                </a:avLst>
              </a:prstGeom>
              <a:solidFill>
                <a:schemeClr val="tx1"/>
              </a:solidFill>
              <a:ln w="0">
                <a:noFill/>
              </a:ln>
            </p:spPr>
            <p:style>
              <a:lnRef idx="0"/>
              <a:fillRef idx="0"/>
              <a:effectRef idx="0"/>
              <a:fontRef idx="minor"/>
            </p:style>
          </p:sp>
          <p:sp>
            <p:nvSpPr>
              <p:cNvPr id="753" name="AutoShape 188"/>
              <p:cNvSpPr/>
              <p:nvPr/>
            </p:nvSpPr>
            <p:spPr>
              <a:xfrm>
                <a:off x="8883720" y="18032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54" name="Rectangle 189"/>
            <p:cNvSpPr/>
            <p:nvPr/>
          </p:nvSpPr>
          <p:spPr>
            <a:xfrm>
              <a:off x="8740800" y="1887480"/>
              <a:ext cx="156240" cy="10080"/>
            </a:xfrm>
            <a:prstGeom prst="rect">
              <a:avLst/>
            </a:prstGeom>
            <a:solidFill>
              <a:schemeClr val="tx1"/>
            </a:solidFill>
            <a:ln w="9525">
              <a:solidFill>
                <a:srgbClr val="000000"/>
              </a:solidFill>
              <a:miter/>
            </a:ln>
          </p:spPr>
          <p:style>
            <a:lnRef idx="0"/>
            <a:fillRef idx="0"/>
            <a:effectRef idx="0"/>
            <a:fontRef idx="minor"/>
          </p:style>
        </p:sp>
        <p:sp>
          <p:nvSpPr>
            <p:cNvPr id="755" name="Rectangle 190"/>
            <p:cNvSpPr/>
            <p:nvPr/>
          </p:nvSpPr>
          <p:spPr>
            <a:xfrm>
              <a:off x="8744040" y="1959120"/>
              <a:ext cx="156240" cy="10080"/>
            </a:xfrm>
            <a:prstGeom prst="rect">
              <a:avLst/>
            </a:prstGeom>
            <a:solidFill>
              <a:schemeClr val="tx1"/>
            </a:solidFill>
            <a:ln w="9525">
              <a:solidFill>
                <a:srgbClr val="000000"/>
              </a:solidFill>
              <a:miter/>
            </a:ln>
          </p:spPr>
          <p:style>
            <a:lnRef idx="0"/>
            <a:fillRef idx="0"/>
            <a:effectRef idx="0"/>
            <a:fontRef idx="minor"/>
          </p:style>
        </p:sp>
        <p:grpSp>
          <p:nvGrpSpPr>
            <p:cNvPr id="756" name="Group 191"/>
            <p:cNvGrpSpPr/>
            <p:nvPr/>
          </p:nvGrpSpPr>
          <p:grpSpPr>
            <a:xfrm>
              <a:off x="8877240" y="1952640"/>
              <a:ext cx="154440" cy="33840"/>
              <a:chOff x="8877240" y="1952640"/>
              <a:chExt cx="154440" cy="33840"/>
            </a:xfrm>
          </p:grpSpPr>
          <p:sp>
            <p:nvSpPr>
              <p:cNvPr id="757" name="AutoShape 192"/>
              <p:cNvSpPr/>
              <p:nvPr/>
            </p:nvSpPr>
            <p:spPr>
              <a:xfrm>
                <a:off x="8877240" y="1952640"/>
                <a:ext cx="154440" cy="33840"/>
              </a:xfrm>
              <a:prstGeom prst="roundRect">
                <a:avLst>
                  <a:gd name="adj" fmla="val 50000"/>
                </a:avLst>
              </a:prstGeom>
              <a:solidFill>
                <a:schemeClr val="tx1"/>
              </a:solidFill>
              <a:ln w="0">
                <a:noFill/>
              </a:ln>
            </p:spPr>
            <p:style>
              <a:lnRef idx="0"/>
              <a:fillRef idx="0"/>
              <a:effectRef idx="0"/>
              <a:fontRef idx="minor"/>
            </p:style>
          </p:sp>
          <p:sp>
            <p:nvSpPr>
              <p:cNvPr id="758" name="AutoShape 193"/>
              <p:cNvSpPr/>
              <p:nvPr/>
            </p:nvSpPr>
            <p:spPr>
              <a:xfrm>
                <a:off x="8880480" y="195732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59" name="Freeform 194"/>
            <p:cNvSpPr/>
            <p:nvPr/>
          </p:nvSpPr>
          <p:spPr>
            <a:xfrm>
              <a:off x="9024480" y="18860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760" name="Group 195"/>
            <p:cNvGrpSpPr/>
            <p:nvPr/>
          </p:nvGrpSpPr>
          <p:grpSpPr>
            <a:xfrm>
              <a:off x="8879040" y="1879560"/>
              <a:ext cx="152640" cy="32400"/>
              <a:chOff x="8879040" y="1879560"/>
              <a:chExt cx="152640" cy="32400"/>
            </a:xfrm>
          </p:grpSpPr>
          <p:sp>
            <p:nvSpPr>
              <p:cNvPr id="761" name="AutoShape 196"/>
              <p:cNvSpPr/>
              <p:nvPr/>
            </p:nvSpPr>
            <p:spPr>
              <a:xfrm>
                <a:off x="8879040" y="1879560"/>
                <a:ext cx="152640" cy="32400"/>
              </a:xfrm>
              <a:prstGeom prst="roundRect">
                <a:avLst>
                  <a:gd name="adj" fmla="val 50000"/>
                </a:avLst>
              </a:prstGeom>
              <a:solidFill>
                <a:schemeClr val="tx1"/>
              </a:solidFill>
              <a:ln w="0">
                <a:noFill/>
              </a:ln>
            </p:spPr>
            <p:style>
              <a:lnRef idx="0"/>
              <a:fillRef idx="0"/>
              <a:effectRef idx="0"/>
              <a:fontRef idx="minor"/>
            </p:style>
          </p:sp>
          <p:sp>
            <p:nvSpPr>
              <p:cNvPr id="762" name="AutoShape 197"/>
              <p:cNvSpPr/>
              <p:nvPr/>
            </p:nvSpPr>
            <p:spPr>
              <a:xfrm>
                <a:off x="8882280" y="18828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63" name="Rectangle 198"/>
            <p:cNvSpPr/>
            <p:nvPr/>
          </p:nvSpPr>
          <p:spPr>
            <a:xfrm>
              <a:off x="9014040" y="16635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764" name="Freeform 199"/>
            <p:cNvSpPr/>
            <p:nvPr/>
          </p:nvSpPr>
          <p:spPr>
            <a:xfrm>
              <a:off x="9030960" y="18028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65" name="Freeform 200"/>
            <p:cNvSpPr/>
            <p:nvPr/>
          </p:nvSpPr>
          <p:spPr>
            <a:xfrm>
              <a:off x="9031680" y="172404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66" name="Oval 201"/>
            <p:cNvSpPr/>
            <p:nvPr/>
          </p:nvSpPr>
          <p:spPr>
            <a:xfrm>
              <a:off x="9085320" y="2189160"/>
              <a:ext cx="11520" cy="20880"/>
            </a:xfrm>
            <a:prstGeom prst="ellipse">
              <a:avLst/>
            </a:prstGeom>
            <a:solidFill>
              <a:srgbClr val="333333"/>
            </a:solidFill>
            <a:ln w="0">
              <a:noFill/>
            </a:ln>
          </p:spPr>
          <p:style>
            <a:lnRef idx="0"/>
            <a:fillRef idx="0"/>
            <a:effectRef idx="0"/>
            <a:fontRef idx="minor"/>
          </p:style>
        </p:sp>
        <p:sp>
          <p:nvSpPr>
            <p:cNvPr id="767" name="Freeform 202"/>
            <p:cNvSpPr/>
            <p:nvPr/>
          </p:nvSpPr>
          <p:spPr>
            <a:xfrm>
              <a:off x="9028080" y="218916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768" name="AutoShape 203"/>
            <p:cNvSpPr/>
            <p:nvPr/>
          </p:nvSpPr>
          <p:spPr>
            <a:xfrm>
              <a:off x="8720280" y="220500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769" name="AutoShape 204"/>
            <p:cNvSpPr/>
            <p:nvPr/>
          </p:nvSpPr>
          <p:spPr>
            <a:xfrm>
              <a:off x="8737560" y="221292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770" name="Oval 205"/>
            <p:cNvSpPr/>
            <p:nvPr/>
          </p:nvSpPr>
          <p:spPr>
            <a:xfrm>
              <a:off x="8764560" y="2133720"/>
              <a:ext cx="40320" cy="33840"/>
            </a:xfrm>
            <a:prstGeom prst="ellipse">
              <a:avLst/>
            </a:prstGeom>
            <a:solidFill>
              <a:srgbClr val="33cc33"/>
            </a:solidFill>
            <a:ln w="0">
              <a:noFill/>
            </a:ln>
          </p:spPr>
          <p:style>
            <a:lnRef idx="0"/>
            <a:fillRef idx="0"/>
            <a:effectRef idx="0"/>
            <a:fontRef idx="minor"/>
          </p:style>
        </p:sp>
        <p:sp>
          <p:nvSpPr>
            <p:cNvPr id="771" name="Oval 206"/>
            <p:cNvSpPr/>
            <p:nvPr/>
          </p:nvSpPr>
          <p:spPr>
            <a:xfrm>
              <a:off x="8812080" y="2133720"/>
              <a:ext cx="41760" cy="33840"/>
            </a:xfrm>
            <a:prstGeom prst="ellipse">
              <a:avLst/>
            </a:prstGeom>
            <a:solidFill>
              <a:srgbClr val="ff0000"/>
            </a:solidFill>
            <a:ln w="0">
              <a:noFill/>
            </a:ln>
          </p:spPr>
          <p:style>
            <a:lnRef idx="0"/>
            <a:fillRef idx="0"/>
            <a:effectRef idx="0"/>
            <a:fontRef idx="minor"/>
          </p:style>
        </p:sp>
        <p:sp>
          <p:nvSpPr>
            <p:cNvPr id="772" name="Oval 207"/>
            <p:cNvSpPr/>
            <p:nvPr/>
          </p:nvSpPr>
          <p:spPr>
            <a:xfrm>
              <a:off x="8858160" y="2133720"/>
              <a:ext cx="41760" cy="32400"/>
            </a:xfrm>
            <a:prstGeom prst="ellipse">
              <a:avLst/>
            </a:prstGeom>
            <a:solidFill>
              <a:srgbClr val="33cc33"/>
            </a:solidFill>
            <a:ln w="0">
              <a:noFill/>
            </a:ln>
          </p:spPr>
          <p:style>
            <a:lnRef idx="0"/>
            <a:fillRef idx="0"/>
            <a:effectRef idx="0"/>
            <a:fontRef idx="minor"/>
          </p:style>
        </p:sp>
        <p:sp>
          <p:nvSpPr>
            <p:cNvPr id="773" name="Rectangle 208"/>
            <p:cNvSpPr/>
            <p:nvPr/>
          </p:nvSpPr>
          <p:spPr>
            <a:xfrm>
              <a:off x="8964720" y="200196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774" name="Group 209"/>
          <p:cNvGrpSpPr/>
          <p:nvPr/>
        </p:nvGrpSpPr>
        <p:grpSpPr>
          <a:xfrm>
            <a:off x="9048600" y="2610000"/>
            <a:ext cx="376920" cy="574920"/>
            <a:chOff x="9048600" y="2610000"/>
            <a:chExt cx="376920" cy="574920"/>
          </a:xfrm>
        </p:grpSpPr>
        <p:sp>
          <p:nvSpPr>
            <p:cNvPr id="775" name="Freeform 210"/>
            <p:cNvSpPr/>
            <p:nvPr/>
          </p:nvSpPr>
          <p:spPr>
            <a:xfrm>
              <a:off x="9347760" y="261072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776" name="Rectangle 211"/>
            <p:cNvSpPr/>
            <p:nvPr/>
          </p:nvSpPr>
          <p:spPr>
            <a:xfrm>
              <a:off x="9066240" y="26100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777" name="Freeform 212"/>
            <p:cNvSpPr/>
            <p:nvPr/>
          </p:nvSpPr>
          <p:spPr>
            <a:xfrm>
              <a:off x="9361800" y="26438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778" name="Freeform 213"/>
            <p:cNvSpPr/>
            <p:nvPr/>
          </p:nvSpPr>
          <p:spPr>
            <a:xfrm>
              <a:off x="9352080" y="2901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79" name="Rectangle 214"/>
            <p:cNvSpPr/>
            <p:nvPr/>
          </p:nvSpPr>
          <p:spPr>
            <a:xfrm>
              <a:off x="9067680" y="26733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780" name="Group 215"/>
            <p:cNvGrpSpPr/>
            <p:nvPr/>
          </p:nvGrpSpPr>
          <p:grpSpPr>
            <a:xfrm>
              <a:off x="9210600" y="2667240"/>
              <a:ext cx="153000" cy="33840"/>
              <a:chOff x="9210600" y="2667240"/>
              <a:chExt cx="153000" cy="33840"/>
            </a:xfrm>
          </p:grpSpPr>
          <p:sp>
            <p:nvSpPr>
              <p:cNvPr id="781" name="AutoShape 216"/>
              <p:cNvSpPr/>
              <p:nvPr/>
            </p:nvSpPr>
            <p:spPr>
              <a:xfrm>
                <a:off x="9210600" y="2667240"/>
                <a:ext cx="153000" cy="33840"/>
              </a:xfrm>
              <a:prstGeom prst="roundRect">
                <a:avLst>
                  <a:gd name="adj" fmla="val 50000"/>
                </a:avLst>
              </a:prstGeom>
              <a:solidFill>
                <a:schemeClr val="tx1"/>
              </a:solidFill>
              <a:ln w="0">
                <a:noFill/>
              </a:ln>
            </p:spPr>
            <p:style>
              <a:lnRef idx="0"/>
              <a:fillRef idx="0"/>
              <a:effectRef idx="0"/>
              <a:fontRef idx="minor"/>
            </p:style>
          </p:sp>
          <p:sp>
            <p:nvSpPr>
              <p:cNvPr id="782" name="AutoShape 217"/>
              <p:cNvSpPr/>
              <p:nvPr/>
            </p:nvSpPr>
            <p:spPr>
              <a:xfrm>
                <a:off x="9213840" y="26719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83" name="Rectangle 218"/>
            <p:cNvSpPr/>
            <p:nvPr/>
          </p:nvSpPr>
          <p:spPr>
            <a:xfrm>
              <a:off x="9070920" y="27511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784" name="Group 219"/>
            <p:cNvGrpSpPr/>
            <p:nvPr/>
          </p:nvGrpSpPr>
          <p:grpSpPr>
            <a:xfrm>
              <a:off x="9209160" y="2746440"/>
              <a:ext cx="153000" cy="30600"/>
              <a:chOff x="9209160" y="2746440"/>
              <a:chExt cx="153000" cy="30600"/>
            </a:xfrm>
          </p:grpSpPr>
          <p:sp>
            <p:nvSpPr>
              <p:cNvPr id="785" name="AutoShape 220"/>
              <p:cNvSpPr/>
              <p:nvPr/>
            </p:nvSpPr>
            <p:spPr>
              <a:xfrm>
                <a:off x="9209160" y="2746440"/>
                <a:ext cx="153000" cy="30600"/>
              </a:xfrm>
              <a:prstGeom prst="roundRect">
                <a:avLst>
                  <a:gd name="adj" fmla="val 50000"/>
                </a:avLst>
              </a:prstGeom>
              <a:solidFill>
                <a:schemeClr val="tx1"/>
              </a:solidFill>
              <a:ln w="0">
                <a:noFill/>
              </a:ln>
            </p:spPr>
            <p:style>
              <a:lnRef idx="0"/>
              <a:fillRef idx="0"/>
              <a:effectRef idx="0"/>
              <a:fontRef idx="minor"/>
            </p:style>
          </p:sp>
          <p:sp>
            <p:nvSpPr>
              <p:cNvPr id="786" name="AutoShape 221"/>
              <p:cNvSpPr/>
              <p:nvPr/>
            </p:nvSpPr>
            <p:spPr>
              <a:xfrm>
                <a:off x="9212400" y="27493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87" name="Rectangle 222"/>
            <p:cNvSpPr/>
            <p:nvPr/>
          </p:nvSpPr>
          <p:spPr>
            <a:xfrm>
              <a:off x="9069480" y="2833920"/>
              <a:ext cx="156240" cy="10080"/>
            </a:xfrm>
            <a:prstGeom prst="rect">
              <a:avLst/>
            </a:prstGeom>
            <a:solidFill>
              <a:schemeClr val="tx1"/>
            </a:solidFill>
            <a:ln w="9525">
              <a:solidFill>
                <a:srgbClr val="000000"/>
              </a:solidFill>
              <a:miter/>
            </a:ln>
          </p:spPr>
          <p:style>
            <a:lnRef idx="0"/>
            <a:fillRef idx="0"/>
            <a:effectRef idx="0"/>
            <a:fontRef idx="minor"/>
          </p:style>
        </p:sp>
        <p:sp>
          <p:nvSpPr>
            <p:cNvPr id="788" name="Rectangle 223"/>
            <p:cNvSpPr/>
            <p:nvPr/>
          </p:nvSpPr>
          <p:spPr>
            <a:xfrm>
              <a:off x="9072720" y="29052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789" name="Group 224"/>
            <p:cNvGrpSpPr/>
            <p:nvPr/>
          </p:nvGrpSpPr>
          <p:grpSpPr>
            <a:xfrm>
              <a:off x="9205920" y="2898720"/>
              <a:ext cx="154440" cy="33840"/>
              <a:chOff x="9205920" y="2898720"/>
              <a:chExt cx="154440" cy="33840"/>
            </a:xfrm>
          </p:grpSpPr>
          <p:sp>
            <p:nvSpPr>
              <p:cNvPr id="790" name="AutoShape 225"/>
              <p:cNvSpPr/>
              <p:nvPr/>
            </p:nvSpPr>
            <p:spPr>
              <a:xfrm>
                <a:off x="9205920" y="2898720"/>
                <a:ext cx="154440" cy="33840"/>
              </a:xfrm>
              <a:prstGeom prst="roundRect">
                <a:avLst>
                  <a:gd name="adj" fmla="val 50000"/>
                </a:avLst>
              </a:prstGeom>
              <a:solidFill>
                <a:schemeClr val="tx1"/>
              </a:solidFill>
              <a:ln w="0">
                <a:noFill/>
              </a:ln>
            </p:spPr>
            <p:style>
              <a:lnRef idx="0"/>
              <a:fillRef idx="0"/>
              <a:effectRef idx="0"/>
              <a:fontRef idx="minor"/>
            </p:style>
          </p:sp>
          <p:sp>
            <p:nvSpPr>
              <p:cNvPr id="791" name="AutoShape 226"/>
              <p:cNvSpPr/>
              <p:nvPr/>
            </p:nvSpPr>
            <p:spPr>
              <a:xfrm>
                <a:off x="9209160" y="29034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92" name="Freeform 227"/>
            <p:cNvSpPr/>
            <p:nvPr/>
          </p:nvSpPr>
          <p:spPr>
            <a:xfrm>
              <a:off x="9353160" y="28324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793" name="Group 228"/>
            <p:cNvGrpSpPr/>
            <p:nvPr/>
          </p:nvGrpSpPr>
          <p:grpSpPr>
            <a:xfrm>
              <a:off x="9207720" y="2826000"/>
              <a:ext cx="152640" cy="32400"/>
              <a:chOff x="9207720" y="2826000"/>
              <a:chExt cx="152640" cy="32400"/>
            </a:xfrm>
          </p:grpSpPr>
          <p:sp>
            <p:nvSpPr>
              <p:cNvPr id="794" name="AutoShape 229"/>
              <p:cNvSpPr/>
              <p:nvPr/>
            </p:nvSpPr>
            <p:spPr>
              <a:xfrm>
                <a:off x="9207720" y="2826000"/>
                <a:ext cx="152640" cy="32400"/>
              </a:xfrm>
              <a:prstGeom prst="roundRect">
                <a:avLst>
                  <a:gd name="adj" fmla="val 50000"/>
                </a:avLst>
              </a:prstGeom>
              <a:solidFill>
                <a:schemeClr val="tx1"/>
              </a:solidFill>
              <a:ln w="0">
                <a:noFill/>
              </a:ln>
            </p:spPr>
            <p:style>
              <a:lnRef idx="0"/>
              <a:fillRef idx="0"/>
              <a:effectRef idx="0"/>
              <a:fontRef idx="minor"/>
            </p:style>
          </p:sp>
          <p:sp>
            <p:nvSpPr>
              <p:cNvPr id="795" name="AutoShape 230"/>
              <p:cNvSpPr/>
              <p:nvPr/>
            </p:nvSpPr>
            <p:spPr>
              <a:xfrm>
                <a:off x="9210600" y="28288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796" name="Rectangle 231"/>
            <p:cNvSpPr/>
            <p:nvPr/>
          </p:nvSpPr>
          <p:spPr>
            <a:xfrm>
              <a:off x="9342360" y="26100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797" name="Freeform 232"/>
            <p:cNvSpPr/>
            <p:nvPr/>
          </p:nvSpPr>
          <p:spPr>
            <a:xfrm>
              <a:off x="9359640" y="27489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98" name="Freeform 233"/>
            <p:cNvSpPr/>
            <p:nvPr/>
          </p:nvSpPr>
          <p:spPr>
            <a:xfrm>
              <a:off x="9360360" y="267012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799" name="Oval 234"/>
            <p:cNvSpPr/>
            <p:nvPr/>
          </p:nvSpPr>
          <p:spPr>
            <a:xfrm>
              <a:off x="9414000" y="3135240"/>
              <a:ext cx="11520" cy="20880"/>
            </a:xfrm>
            <a:prstGeom prst="ellipse">
              <a:avLst/>
            </a:prstGeom>
            <a:solidFill>
              <a:srgbClr val="333333"/>
            </a:solidFill>
            <a:ln w="0">
              <a:noFill/>
            </a:ln>
          </p:spPr>
          <p:style>
            <a:lnRef idx="0"/>
            <a:fillRef idx="0"/>
            <a:effectRef idx="0"/>
            <a:fontRef idx="minor"/>
          </p:style>
        </p:sp>
        <p:sp>
          <p:nvSpPr>
            <p:cNvPr id="800" name="Freeform 235"/>
            <p:cNvSpPr/>
            <p:nvPr/>
          </p:nvSpPr>
          <p:spPr>
            <a:xfrm>
              <a:off x="9356760" y="313524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801" name="AutoShape 236"/>
            <p:cNvSpPr/>
            <p:nvPr/>
          </p:nvSpPr>
          <p:spPr>
            <a:xfrm>
              <a:off x="9048600" y="315108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802" name="AutoShape 237"/>
            <p:cNvSpPr/>
            <p:nvPr/>
          </p:nvSpPr>
          <p:spPr>
            <a:xfrm>
              <a:off x="9066240" y="315900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803" name="Oval 238"/>
            <p:cNvSpPr/>
            <p:nvPr/>
          </p:nvSpPr>
          <p:spPr>
            <a:xfrm>
              <a:off x="9093240" y="3079800"/>
              <a:ext cx="40320" cy="33840"/>
            </a:xfrm>
            <a:prstGeom prst="ellipse">
              <a:avLst/>
            </a:prstGeom>
            <a:solidFill>
              <a:srgbClr val="33cc33"/>
            </a:solidFill>
            <a:ln w="0">
              <a:noFill/>
            </a:ln>
          </p:spPr>
          <p:style>
            <a:lnRef idx="0"/>
            <a:fillRef idx="0"/>
            <a:effectRef idx="0"/>
            <a:fontRef idx="minor"/>
          </p:style>
        </p:sp>
        <p:sp>
          <p:nvSpPr>
            <p:cNvPr id="804" name="Oval 239"/>
            <p:cNvSpPr/>
            <p:nvPr/>
          </p:nvSpPr>
          <p:spPr>
            <a:xfrm>
              <a:off x="9140760" y="3079800"/>
              <a:ext cx="41760" cy="33840"/>
            </a:xfrm>
            <a:prstGeom prst="ellipse">
              <a:avLst/>
            </a:prstGeom>
            <a:solidFill>
              <a:srgbClr val="ff0000"/>
            </a:solidFill>
            <a:ln w="0">
              <a:noFill/>
            </a:ln>
          </p:spPr>
          <p:style>
            <a:lnRef idx="0"/>
            <a:fillRef idx="0"/>
            <a:effectRef idx="0"/>
            <a:fontRef idx="minor"/>
          </p:style>
        </p:sp>
        <p:sp>
          <p:nvSpPr>
            <p:cNvPr id="805" name="Oval 240"/>
            <p:cNvSpPr/>
            <p:nvPr/>
          </p:nvSpPr>
          <p:spPr>
            <a:xfrm>
              <a:off x="9186840" y="3079800"/>
              <a:ext cx="41760" cy="32400"/>
            </a:xfrm>
            <a:prstGeom prst="ellipse">
              <a:avLst/>
            </a:prstGeom>
            <a:solidFill>
              <a:srgbClr val="33cc33"/>
            </a:solidFill>
            <a:ln w="0">
              <a:noFill/>
            </a:ln>
          </p:spPr>
          <p:style>
            <a:lnRef idx="0"/>
            <a:fillRef idx="0"/>
            <a:effectRef idx="0"/>
            <a:fontRef idx="minor"/>
          </p:style>
        </p:sp>
        <p:sp>
          <p:nvSpPr>
            <p:cNvPr id="806" name="Rectangle 241"/>
            <p:cNvSpPr/>
            <p:nvPr/>
          </p:nvSpPr>
          <p:spPr>
            <a:xfrm>
              <a:off x="9293040" y="2948040"/>
              <a:ext cx="21240" cy="181440"/>
            </a:xfrm>
            <a:prstGeom prst="rect">
              <a:avLst/>
            </a:prstGeom>
            <a:solidFill>
              <a:srgbClr val="292929"/>
            </a:solidFill>
            <a:ln w="9525">
              <a:solidFill>
                <a:srgbClr val="000000"/>
              </a:solidFill>
              <a:miter/>
            </a:ln>
          </p:spPr>
          <p:style>
            <a:lnRef idx="0"/>
            <a:fillRef idx="0"/>
            <a:effectRef idx="0"/>
            <a:fontRef idx="minor"/>
          </p:style>
        </p:sp>
      </p:grpSp>
      <p:sp>
        <p:nvSpPr>
          <p:cNvPr id="807" name="Freeform 71"/>
          <p:cNvSpPr/>
          <p:nvPr/>
        </p:nvSpPr>
        <p:spPr>
          <a:xfrm>
            <a:off x="6456240" y="4392720"/>
            <a:ext cx="2964240" cy="1389600"/>
          </a:xfrm>
          <a:custGeom>
            <a:avLst/>
            <a:gdLst/>
            <a:ahLst/>
            <a:rect l="l" t="t"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0">
            <a:noFill/>
          </a:ln>
        </p:spPr>
        <p:style>
          <a:lnRef idx="0"/>
          <a:fillRef idx="0"/>
          <a:effectRef idx="0"/>
          <a:fontRef idx="minor"/>
        </p:style>
      </p:sp>
      <p:sp>
        <p:nvSpPr>
          <p:cNvPr id="808" name="Line 77"/>
          <p:cNvSpPr/>
          <p:nvPr/>
        </p:nvSpPr>
        <p:spPr>
          <a:xfrm flipH="1">
            <a:off x="6905520" y="4701960"/>
            <a:ext cx="855720" cy="432000"/>
          </a:xfrm>
          <a:prstGeom prst="line">
            <a:avLst/>
          </a:prstGeom>
          <a:ln w="28575">
            <a:solidFill>
              <a:srgbClr val="000000"/>
            </a:solidFill>
            <a:round/>
          </a:ln>
        </p:spPr>
        <p:style>
          <a:lnRef idx="0"/>
          <a:fillRef idx="0"/>
          <a:effectRef idx="0"/>
          <a:fontRef idx="minor"/>
        </p:style>
      </p:sp>
      <p:sp>
        <p:nvSpPr>
          <p:cNvPr id="809" name="Line 78"/>
          <p:cNvSpPr/>
          <p:nvPr/>
        </p:nvSpPr>
        <p:spPr>
          <a:xfrm flipH="1">
            <a:off x="7414920" y="4749480"/>
            <a:ext cx="563760" cy="393840"/>
          </a:xfrm>
          <a:prstGeom prst="line">
            <a:avLst/>
          </a:prstGeom>
          <a:ln w="28575">
            <a:solidFill>
              <a:srgbClr val="000000"/>
            </a:solidFill>
            <a:round/>
          </a:ln>
        </p:spPr>
        <p:style>
          <a:lnRef idx="0"/>
          <a:fillRef idx="0"/>
          <a:effectRef idx="0"/>
          <a:fontRef idx="minor"/>
        </p:style>
      </p:sp>
      <p:sp>
        <p:nvSpPr>
          <p:cNvPr id="810" name="Line 79"/>
          <p:cNvSpPr/>
          <p:nvPr/>
        </p:nvSpPr>
        <p:spPr>
          <a:xfrm flipH="1">
            <a:off x="7953120" y="4755960"/>
            <a:ext cx="149400" cy="382680"/>
          </a:xfrm>
          <a:prstGeom prst="line">
            <a:avLst/>
          </a:prstGeom>
          <a:ln w="28575">
            <a:solidFill>
              <a:srgbClr val="000000"/>
            </a:solidFill>
            <a:round/>
          </a:ln>
        </p:spPr>
        <p:style>
          <a:lnRef idx="0"/>
          <a:fillRef idx="0"/>
          <a:effectRef idx="0"/>
          <a:fontRef idx="minor"/>
        </p:style>
      </p:sp>
      <p:sp>
        <p:nvSpPr>
          <p:cNvPr id="811" name="Line 80"/>
          <p:cNvSpPr/>
          <p:nvPr/>
        </p:nvSpPr>
        <p:spPr>
          <a:xfrm>
            <a:off x="8319960" y="4735440"/>
            <a:ext cx="123840" cy="412560"/>
          </a:xfrm>
          <a:prstGeom prst="line">
            <a:avLst/>
          </a:prstGeom>
          <a:ln w="28575">
            <a:solidFill>
              <a:srgbClr val="000000"/>
            </a:solidFill>
            <a:round/>
          </a:ln>
        </p:spPr>
        <p:style>
          <a:lnRef idx="0"/>
          <a:fillRef idx="0"/>
          <a:effectRef idx="0"/>
          <a:fontRef idx="minor"/>
        </p:style>
      </p:sp>
      <p:sp>
        <p:nvSpPr>
          <p:cNvPr id="812" name="Text Box 97"/>
          <p:cNvSpPr/>
          <p:nvPr/>
        </p:nvSpPr>
        <p:spPr>
          <a:xfrm>
            <a:off x="6483240" y="4280040"/>
            <a:ext cx="11977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institutional</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network</a:t>
            </a:r>
            <a:endParaRPr b="0" lang="en-IN" sz="1600" spc="-1" strike="noStrike">
              <a:latin typeface="Arial"/>
            </a:endParaRPr>
          </a:p>
        </p:txBody>
      </p:sp>
      <p:sp>
        <p:nvSpPr>
          <p:cNvPr id="813" name="Text Box 98"/>
          <p:cNvSpPr/>
          <p:nvPr/>
        </p:nvSpPr>
        <p:spPr>
          <a:xfrm>
            <a:off x="8493840" y="4660920"/>
            <a:ext cx="128520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1 Gbps LAN</a:t>
            </a:r>
            <a:endParaRPr b="0" lang="en-IN" sz="1600" spc="-1" strike="noStrike">
              <a:latin typeface="Arial"/>
            </a:endParaRPr>
          </a:p>
        </p:txBody>
      </p:sp>
      <p:grpSp>
        <p:nvGrpSpPr>
          <p:cNvPr id="814" name="Group 120"/>
          <p:cNvGrpSpPr/>
          <p:nvPr/>
        </p:nvGrpSpPr>
        <p:grpSpPr>
          <a:xfrm>
            <a:off x="7678800" y="4460760"/>
            <a:ext cx="879840" cy="307080"/>
            <a:chOff x="7678800" y="4460760"/>
            <a:chExt cx="879840" cy="307080"/>
          </a:xfrm>
        </p:grpSpPr>
        <p:sp>
          <p:nvSpPr>
            <p:cNvPr id="815" name="Oval 407"/>
            <p:cNvSpPr/>
            <p:nvPr/>
          </p:nvSpPr>
          <p:spPr>
            <a:xfrm>
              <a:off x="7680240" y="459576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816" name="Rectangle 410"/>
            <p:cNvSpPr/>
            <p:nvPr/>
          </p:nvSpPr>
          <p:spPr>
            <a:xfrm>
              <a:off x="7680240" y="457848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817" name="Oval 411"/>
            <p:cNvSpPr/>
            <p:nvPr/>
          </p:nvSpPr>
          <p:spPr>
            <a:xfrm>
              <a:off x="7678800" y="446076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818" name="Group 124"/>
            <p:cNvGrpSpPr/>
            <p:nvPr/>
          </p:nvGrpSpPr>
          <p:grpSpPr>
            <a:xfrm>
              <a:off x="7856640" y="4511520"/>
              <a:ext cx="491040" cy="94320"/>
              <a:chOff x="7856640" y="4511520"/>
              <a:chExt cx="491040" cy="94320"/>
            </a:xfrm>
          </p:grpSpPr>
          <p:sp>
            <p:nvSpPr>
              <p:cNvPr id="819" name="Freeform 125"/>
              <p:cNvSpPr/>
              <p:nvPr/>
            </p:nvSpPr>
            <p:spPr>
              <a:xfrm>
                <a:off x="7856640" y="451152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820" name="Freeform 126"/>
              <p:cNvSpPr/>
              <p:nvPr/>
            </p:nvSpPr>
            <p:spPr>
              <a:xfrm>
                <a:off x="7878600" y="451152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821" name="Line 127"/>
            <p:cNvSpPr/>
            <p:nvPr/>
          </p:nvSpPr>
          <p:spPr>
            <a:xfrm>
              <a:off x="7680240" y="4557600"/>
              <a:ext cx="360" cy="133200"/>
            </a:xfrm>
            <a:prstGeom prst="line">
              <a:avLst/>
            </a:prstGeom>
            <a:ln w="9525">
              <a:solidFill>
                <a:srgbClr val="000000"/>
              </a:solidFill>
              <a:round/>
            </a:ln>
          </p:spPr>
          <p:style>
            <a:lnRef idx="0"/>
            <a:fillRef idx="0"/>
            <a:effectRef idx="0"/>
            <a:fontRef idx="minor"/>
          </p:style>
        </p:sp>
        <p:sp>
          <p:nvSpPr>
            <p:cNvPr id="822" name="Line 128"/>
            <p:cNvSpPr/>
            <p:nvPr/>
          </p:nvSpPr>
          <p:spPr>
            <a:xfrm>
              <a:off x="8553240" y="4560840"/>
              <a:ext cx="360" cy="133200"/>
            </a:xfrm>
            <a:prstGeom prst="line">
              <a:avLst/>
            </a:prstGeom>
            <a:ln w="9525">
              <a:solidFill>
                <a:srgbClr val="000000"/>
              </a:solidFill>
              <a:round/>
            </a:ln>
          </p:spPr>
          <p:style>
            <a:lnRef idx="0"/>
            <a:fillRef idx="0"/>
            <a:effectRef idx="0"/>
            <a:fontRef idx="minor"/>
          </p:style>
        </p:sp>
      </p:grpSp>
      <p:grpSp>
        <p:nvGrpSpPr>
          <p:cNvPr id="823" name="Group 172"/>
          <p:cNvGrpSpPr/>
          <p:nvPr/>
        </p:nvGrpSpPr>
        <p:grpSpPr>
          <a:xfrm>
            <a:off x="6593760" y="5070600"/>
            <a:ext cx="524520" cy="556200"/>
            <a:chOff x="6593760" y="5070600"/>
            <a:chExt cx="524520" cy="556200"/>
          </a:xfrm>
        </p:grpSpPr>
        <p:pic>
          <p:nvPicPr>
            <p:cNvPr id="824" name="Picture 173" descr="desktop_computer_stylized_medium"/>
            <p:cNvPicPr/>
            <p:nvPr/>
          </p:nvPicPr>
          <p:blipFill>
            <a:blip r:embed="rId2"/>
            <a:stretch/>
          </p:blipFill>
          <p:spPr>
            <a:xfrm flipH="1">
              <a:off x="6593760" y="5070600"/>
              <a:ext cx="524520" cy="556200"/>
            </a:xfrm>
            <a:prstGeom prst="rect">
              <a:avLst/>
            </a:prstGeom>
            <a:ln w="0">
              <a:noFill/>
            </a:ln>
          </p:spPr>
        </p:pic>
        <p:sp>
          <p:nvSpPr>
            <p:cNvPr id="825" name="Freeform 174"/>
            <p:cNvSpPr/>
            <p:nvPr/>
          </p:nvSpPr>
          <p:spPr>
            <a:xfrm flipH="1">
              <a:off x="6815520" y="512388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826" name="Group 307"/>
          <p:cNvGrpSpPr/>
          <p:nvPr/>
        </p:nvGrpSpPr>
        <p:grpSpPr>
          <a:xfrm>
            <a:off x="8308800" y="5027760"/>
            <a:ext cx="376920" cy="574920"/>
            <a:chOff x="8308800" y="5027760"/>
            <a:chExt cx="376920" cy="574920"/>
          </a:xfrm>
        </p:grpSpPr>
        <p:sp>
          <p:nvSpPr>
            <p:cNvPr id="827" name="Freeform 308"/>
            <p:cNvSpPr/>
            <p:nvPr/>
          </p:nvSpPr>
          <p:spPr>
            <a:xfrm>
              <a:off x="8607960" y="50284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828" name="Rectangle 309"/>
            <p:cNvSpPr/>
            <p:nvPr/>
          </p:nvSpPr>
          <p:spPr>
            <a:xfrm>
              <a:off x="8326440" y="50277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829" name="Freeform 310"/>
            <p:cNvSpPr/>
            <p:nvPr/>
          </p:nvSpPr>
          <p:spPr>
            <a:xfrm>
              <a:off x="8622000" y="506160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830" name="Freeform 311"/>
            <p:cNvSpPr/>
            <p:nvPr/>
          </p:nvSpPr>
          <p:spPr>
            <a:xfrm>
              <a:off x="8612280" y="53190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831" name="Rectangle 312"/>
            <p:cNvSpPr/>
            <p:nvPr/>
          </p:nvSpPr>
          <p:spPr>
            <a:xfrm>
              <a:off x="8328240" y="5091120"/>
              <a:ext cx="157680" cy="10080"/>
            </a:xfrm>
            <a:prstGeom prst="rect">
              <a:avLst/>
            </a:prstGeom>
            <a:solidFill>
              <a:schemeClr val="tx1"/>
            </a:solidFill>
            <a:ln w="9525">
              <a:solidFill>
                <a:srgbClr val="000000"/>
              </a:solidFill>
              <a:miter/>
            </a:ln>
          </p:spPr>
          <p:style>
            <a:lnRef idx="0"/>
            <a:fillRef idx="0"/>
            <a:effectRef idx="0"/>
            <a:fontRef idx="minor"/>
          </p:style>
        </p:sp>
        <p:grpSp>
          <p:nvGrpSpPr>
            <p:cNvPr id="832" name="Group 313"/>
            <p:cNvGrpSpPr/>
            <p:nvPr/>
          </p:nvGrpSpPr>
          <p:grpSpPr>
            <a:xfrm>
              <a:off x="8470800" y="5085000"/>
              <a:ext cx="153000" cy="33840"/>
              <a:chOff x="8470800" y="5085000"/>
              <a:chExt cx="153000" cy="33840"/>
            </a:xfrm>
          </p:grpSpPr>
          <p:sp>
            <p:nvSpPr>
              <p:cNvPr id="833" name="AutoShape 314"/>
              <p:cNvSpPr/>
              <p:nvPr/>
            </p:nvSpPr>
            <p:spPr>
              <a:xfrm>
                <a:off x="8470800" y="5085000"/>
                <a:ext cx="153000" cy="33840"/>
              </a:xfrm>
              <a:prstGeom prst="roundRect">
                <a:avLst>
                  <a:gd name="adj" fmla="val 50000"/>
                </a:avLst>
              </a:prstGeom>
              <a:solidFill>
                <a:schemeClr val="tx1"/>
              </a:solidFill>
              <a:ln w="0">
                <a:noFill/>
              </a:ln>
            </p:spPr>
            <p:style>
              <a:lnRef idx="0"/>
              <a:fillRef idx="0"/>
              <a:effectRef idx="0"/>
              <a:fontRef idx="minor"/>
            </p:style>
          </p:sp>
          <p:sp>
            <p:nvSpPr>
              <p:cNvPr id="834" name="AutoShape 315"/>
              <p:cNvSpPr/>
              <p:nvPr/>
            </p:nvSpPr>
            <p:spPr>
              <a:xfrm>
                <a:off x="8474040" y="508968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835" name="Rectangle 316"/>
            <p:cNvSpPr/>
            <p:nvPr/>
          </p:nvSpPr>
          <p:spPr>
            <a:xfrm>
              <a:off x="8331120" y="5168880"/>
              <a:ext cx="157680" cy="11520"/>
            </a:xfrm>
            <a:prstGeom prst="rect">
              <a:avLst/>
            </a:prstGeom>
            <a:solidFill>
              <a:schemeClr val="tx1"/>
            </a:solidFill>
            <a:ln w="9525">
              <a:solidFill>
                <a:srgbClr val="000000"/>
              </a:solidFill>
              <a:miter/>
            </a:ln>
          </p:spPr>
          <p:style>
            <a:lnRef idx="0"/>
            <a:fillRef idx="0"/>
            <a:effectRef idx="0"/>
            <a:fontRef idx="minor"/>
          </p:style>
        </p:sp>
        <p:grpSp>
          <p:nvGrpSpPr>
            <p:cNvPr id="836" name="Group 317"/>
            <p:cNvGrpSpPr/>
            <p:nvPr/>
          </p:nvGrpSpPr>
          <p:grpSpPr>
            <a:xfrm>
              <a:off x="8469360" y="5164200"/>
              <a:ext cx="153000" cy="30600"/>
              <a:chOff x="8469360" y="5164200"/>
              <a:chExt cx="153000" cy="30600"/>
            </a:xfrm>
          </p:grpSpPr>
          <p:sp>
            <p:nvSpPr>
              <p:cNvPr id="837" name="AutoShape 318"/>
              <p:cNvSpPr/>
              <p:nvPr/>
            </p:nvSpPr>
            <p:spPr>
              <a:xfrm>
                <a:off x="8469360" y="5164200"/>
                <a:ext cx="153000" cy="30600"/>
              </a:xfrm>
              <a:prstGeom prst="roundRect">
                <a:avLst>
                  <a:gd name="adj" fmla="val 50000"/>
                </a:avLst>
              </a:prstGeom>
              <a:solidFill>
                <a:schemeClr val="tx1"/>
              </a:solidFill>
              <a:ln w="0">
                <a:noFill/>
              </a:ln>
            </p:spPr>
            <p:style>
              <a:lnRef idx="0"/>
              <a:fillRef idx="0"/>
              <a:effectRef idx="0"/>
              <a:fontRef idx="minor"/>
            </p:style>
          </p:sp>
          <p:sp>
            <p:nvSpPr>
              <p:cNvPr id="838" name="AutoShape 319"/>
              <p:cNvSpPr/>
              <p:nvPr/>
            </p:nvSpPr>
            <p:spPr>
              <a:xfrm>
                <a:off x="8472600" y="51670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839" name="Rectangle 320"/>
            <p:cNvSpPr/>
            <p:nvPr/>
          </p:nvSpPr>
          <p:spPr>
            <a:xfrm>
              <a:off x="8329680" y="5251680"/>
              <a:ext cx="156240" cy="10080"/>
            </a:xfrm>
            <a:prstGeom prst="rect">
              <a:avLst/>
            </a:prstGeom>
            <a:solidFill>
              <a:schemeClr val="tx1"/>
            </a:solidFill>
            <a:ln w="9525">
              <a:solidFill>
                <a:srgbClr val="000000"/>
              </a:solidFill>
              <a:miter/>
            </a:ln>
          </p:spPr>
          <p:style>
            <a:lnRef idx="0"/>
            <a:fillRef idx="0"/>
            <a:effectRef idx="0"/>
            <a:fontRef idx="minor"/>
          </p:style>
        </p:sp>
        <p:sp>
          <p:nvSpPr>
            <p:cNvPr id="840" name="Rectangle 321"/>
            <p:cNvSpPr/>
            <p:nvPr/>
          </p:nvSpPr>
          <p:spPr>
            <a:xfrm>
              <a:off x="8332920" y="5322960"/>
              <a:ext cx="156240" cy="10080"/>
            </a:xfrm>
            <a:prstGeom prst="rect">
              <a:avLst/>
            </a:prstGeom>
            <a:solidFill>
              <a:schemeClr val="tx1"/>
            </a:solidFill>
            <a:ln w="9525">
              <a:solidFill>
                <a:srgbClr val="000000"/>
              </a:solidFill>
              <a:miter/>
            </a:ln>
          </p:spPr>
          <p:style>
            <a:lnRef idx="0"/>
            <a:fillRef idx="0"/>
            <a:effectRef idx="0"/>
            <a:fontRef idx="minor"/>
          </p:style>
        </p:sp>
        <p:grpSp>
          <p:nvGrpSpPr>
            <p:cNvPr id="841" name="Group 322"/>
            <p:cNvGrpSpPr/>
            <p:nvPr/>
          </p:nvGrpSpPr>
          <p:grpSpPr>
            <a:xfrm>
              <a:off x="8466120" y="5316480"/>
              <a:ext cx="154440" cy="33840"/>
              <a:chOff x="8466120" y="5316480"/>
              <a:chExt cx="154440" cy="33840"/>
            </a:xfrm>
          </p:grpSpPr>
          <p:sp>
            <p:nvSpPr>
              <p:cNvPr id="842" name="AutoShape 323"/>
              <p:cNvSpPr/>
              <p:nvPr/>
            </p:nvSpPr>
            <p:spPr>
              <a:xfrm>
                <a:off x="8466120" y="5316480"/>
                <a:ext cx="154440" cy="33840"/>
              </a:xfrm>
              <a:prstGeom prst="roundRect">
                <a:avLst>
                  <a:gd name="adj" fmla="val 50000"/>
                </a:avLst>
              </a:prstGeom>
              <a:solidFill>
                <a:schemeClr val="tx1"/>
              </a:solidFill>
              <a:ln w="0">
                <a:noFill/>
              </a:ln>
            </p:spPr>
            <p:style>
              <a:lnRef idx="0"/>
              <a:fillRef idx="0"/>
              <a:effectRef idx="0"/>
              <a:fontRef idx="minor"/>
            </p:style>
          </p:sp>
          <p:sp>
            <p:nvSpPr>
              <p:cNvPr id="843" name="AutoShape 324"/>
              <p:cNvSpPr/>
              <p:nvPr/>
            </p:nvSpPr>
            <p:spPr>
              <a:xfrm>
                <a:off x="8469360" y="532116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844" name="Freeform 325"/>
            <p:cNvSpPr/>
            <p:nvPr/>
          </p:nvSpPr>
          <p:spPr>
            <a:xfrm>
              <a:off x="8613360" y="5250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845" name="Group 326"/>
            <p:cNvGrpSpPr/>
            <p:nvPr/>
          </p:nvGrpSpPr>
          <p:grpSpPr>
            <a:xfrm>
              <a:off x="8467920" y="5243760"/>
              <a:ext cx="152640" cy="32400"/>
              <a:chOff x="8467920" y="5243760"/>
              <a:chExt cx="152640" cy="32400"/>
            </a:xfrm>
          </p:grpSpPr>
          <p:sp>
            <p:nvSpPr>
              <p:cNvPr id="846" name="AutoShape 327"/>
              <p:cNvSpPr/>
              <p:nvPr/>
            </p:nvSpPr>
            <p:spPr>
              <a:xfrm>
                <a:off x="8467920" y="5243760"/>
                <a:ext cx="152640" cy="32400"/>
              </a:xfrm>
              <a:prstGeom prst="roundRect">
                <a:avLst>
                  <a:gd name="adj" fmla="val 50000"/>
                </a:avLst>
              </a:prstGeom>
              <a:solidFill>
                <a:schemeClr val="tx1"/>
              </a:solidFill>
              <a:ln w="0">
                <a:noFill/>
              </a:ln>
            </p:spPr>
            <p:style>
              <a:lnRef idx="0"/>
              <a:fillRef idx="0"/>
              <a:effectRef idx="0"/>
              <a:fontRef idx="minor"/>
            </p:style>
          </p:sp>
          <p:sp>
            <p:nvSpPr>
              <p:cNvPr id="847" name="AutoShape 328"/>
              <p:cNvSpPr/>
              <p:nvPr/>
            </p:nvSpPr>
            <p:spPr>
              <a:xfrm>
                <a:off x="8471160" y="52466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848" name="Rectangle 329"/>
            <p:cNvSpPr/>
            <p:nvPr/>
          </p:nvSpPr>
          <p:spPr>
            <a:xfrm>
              <a:off x="8602920" y="50277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849" name="Freeform 330"/>
            <p:cNvSpPr/>
            <p:nvPr/>
          </p:nvSpPr>
          <p:spPr>
            <a:xfrm>
              <a:off x="8619840" y="516672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850" name="Freeform 331"/>
            <p:cNvSpPr/>
            <p:nvPr/>
          </p:nvSpPr>
          <p:spPr>
            <a:xfrm>
              <a:off x="8620560" y="50878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851" name="Oval 332"/>
            <p:cNvSpPr/>
            <p:nvPr/>
          </p:nvSpPr>
          <p:spPr>
            <a:xfrm>
              <a:off x="8674200" y="5553000"/>
              <a:ext cx="11520" cy="20880"/>
            </a:xfrm>
            <a:prstGeom prst="ellipse">
              <a:avLst/>
            </a:prstGeom>
            <a:solidFill>
              <a:srgbClr val="333333"/>
            </a:solidFill>
            <a:ln w="0">
              <a:noFill/>
            </a:ln>
          </p:spPr>
          <p:style>
            <a:lnRef idx="0"/>
            <a:fillRef idx="0"/>
            <a:effectRef idx="0"/>
            <a:fontRef idx="minor"/>
          </p:style>
        </p:sp>
        <p:sp>
          <p:nvSpPr>
            <p:cNvPr id="852" name="Freeform 333"/>
            <p:cNvSpPr/>
            <p:nvPr/>
          </p:nvSpPr>
          <p:spPr>
            <a:xfrm>
              <a:off x="8616960" y="55530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853" name="AutoShape 334"/>
            <p:cNvSpPr/>
            <p:nvPr/>
          </p:nvSpPr>
          <p:spPr>
            <a:xfrm>
              <a:off x="8308800" y="55688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854" name="AutoShape 335"/>
            <p:cNvSpPr/>
            <p:nvPr/>
          </p:nvSpPr>
          <p:spPr>
            <a:xfrm>
              <a:off x="8326440" y="55767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855" name="Oval 336"/>
            <p:cNvSpPr/>
            <p:nvPr/>
          </p:nvSpPr>
          <p:spPr>
            <a:xfrm>
              <a:off x="8353440" y="5497560"/>
              <a:ext cx="40320" cy="33840"/>
            </a:xfrm>
            <a:prstGeom prst="ellipse">
              <a:avLst/>
            </a:prstGeom>
            <a:solidFill>
              <a:srgbClr val="33cc33"/>
            </a:solidFill>
            <a:ln w="0">
              <a:noFill/>
            </a:ln>
          </p:spPr>
          <p:style>
            <a:lnRef idx="0"/>
            <a:fillRef idx="0"/>
            <a:effectRef idx="0"/>
            <a:fontRef idx="minor"/>
          </p:style>
        </p:sp>
        <p:sp>
          <p:nvSpPr>
            <p:cNvPr id="856" name="Oval 337"/>
            <p:cNvSpPr/>
            <p:nvPr/>
          </p:nvSpPr>
          <p:spPr>
            <a:xfrm>
              <a:off x="8400960" y="5497560"/>
              <a:ext cx="41760" cy="33840"/>
            </a:xfrm>
            <a:prstGeom prst="ellipse">
              <a:avLst/>
            </a:prstGeom>
            <a:solidFill>
              <a:srgbClr val="ff0000"/>
            </a:solidFill>
            <a:ln w="0">
              <a:noFill/>
            </a:ln>
          </p:spPr>
          <p:style>
            <a:lnRef idx="0"/>
            <a:fillRef idx="0"/>
            <a:effectRef idx="0"/>
            <a:fontRef idx="minor"/>
          </p:style>
        </p:sp>
        <p:sp>
          <p:nvSpPr>
            <p:cNvPr id="857" name="Oval 338"/>
            <p:cNvSpPr/>
            <p:nvPr/>
          </p:nvSpPr>
          <p:spPr>
            <a:xfrm>
              <a:off x="8447040" y="5497560"/>
              <a:ext cx="41760" cy="32400"/>
            </a:xfrm>
            <a:prstGeom prst="ellipse">
              <a:avLst/>
            </a:prstGeom>
            <a:solidFill>
              <a:srgbClr val="33cc33"/>
            </a:solidFill>
            <a:ln w="0">
              <a:noFill/>
            </a:ln>
          </p:spPr>
          <p:style>
            <a:lnRef idx="0"/>
            <a:fillRef idx="0"/>
            <a:effectRef idx="0"/>
            <a:fontRef idx="minor"/>
          </p:style>
        </p:sp>
        <p:sp>
          <p:nvSpPr>
            <p:cNvPr id="858" name="Rectangle 339"/>
            <p:cNvSpPr/>
            <p:nvPr/>
          </p:nvSpPr>
          <p:spPr>
            <a:xfrm>
              <a:off x="8553600" y="536580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859" name="Group 340"/>
          <p:cNvGrpSpPr/>
          <p:nvPr/>
        </p:nvGrpSpPr>
        <p:grpSpPr>
          <a:xfrm>
            <a:off x="7104960" y="5092560"/>
            <a:ext cx="524520" cy="556200"/>
            <a:chOff x="7104960" y="5092560"/>
            <a:chExt cx="524520" cy="556200"/>
          </a:xfrm>
        </p:grpSpPr>
        <p:pic>
          <p:nvPicPr>
            <p:cNvPr id="860" name="Picture 341" descr="desktop_computer_stylized_medium"/>
            <p:cNvPicPr/>
            <p:nvPr/>
          </p:nvPicPr>
          <p:blipFill>
            <a:blip r:embed="rId3"/>
            <a:stretch/>
          </p:blipFill>
          <p:spPr>
            <a:xfrm flipH="1">
              <a:off x="7104960" y="5092560"/>
              <a:ext cx="524520" cy="556200"/>
            </a:xfrm>
            <a:prstGeom prst="rect">
              <a:avLst/>
            </a:prstGeom>
            <a:ln w="0">
              <a:noFill/>
            </a:ln>
          </p:spPr>
        </p:pic>
        <p:sp>
          <p:nvSpPr>
            <p:cNvPr id="861" name="Freeform 342"/>
            <p:cNvSpPr/>
            <p:nvPr/>
          </p:nvSpPr>
          <p:spPr>
            <a:xfrm flipH="1">
              <a:off x="7326360" y="514620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862" name="Group 343"/>
          <p:cNvGrpSpPr/>
          <p:nvPr/>
        </p:nvGrpSpPr>
        <p:grpSpPr>
          <a:xfrm>
            <a:off x="7628760" y="5081760"/>
            <a:ext cx="524520" cy="556200"/>
            <a:chOff x="7628760" y="5081760"/>
            <a:chExt cx="524520" cy="556200"/>
          </a:xfrm>
        </p:grpSpPr>
        <p:pic>
          <p:nvPicPr>
            <p:cNvPr id="863" name="Picture 344" descr="desktop_computer_stylized_medium"/>
            <p:cNvPicPr/>
            <p:nvPr/>
          </p:nvPicPr>
          <p:blipFill>
            <a:blip r:embed="rId4"/>
            <a:stretch/>
          </p:blipFill>
          <p:spPr>
            <a:xfrm flipH="1">
              <a:off x="7628760" y="5081760"/>
              <a:ext cx="524520" cy="556200"/>
            </a:xfrm>
            <a:prstGeom prst="rect">
              <a:avLst/>
            </a:prstGeom>
            <a:ln w="0">
              <a:noFill/>
            </a:ln>
          </p:spPr>
        </p:pic>
        <p:sp>
          <p:nvSpPr>
            <p:cNvPr id="864" name="Freeform 345"/>
            <p:cNvSpPr/>
            <p:nvPr/>
          </p:nvSpPr>
          <p:spPr>
            <a:xfrm flipH="1">
              <a:off x="7850520" y="513504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sp>
        <p:nvSpPr>
          <p:cNvPr id="865" name="Line 95"/>
          <p:cNvSpPr/>
          <p:nvPr/>
        </p:nvSpPr>
        <p:spPr>
          <a:xfrm>
            <a:off x="8115120" y="3466800"/>
            <a:ext cx="19080" cy="989280"/>
          </a:xfrm>
          <a:prstGeom prst="line">
            <a:avLst/>
          </a:prstGeom>
          <a:ln w="2857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46" dur="indefinite" restart="never" nodeType="tmRoot">
          <p:childTnLst>
            <p:seq>
              <p:cTn id="147" dur="indefinite" nodeType="mainSeq">
                <p:childTnLst>
                  <p:par>
                    <p:cTn id="148" nodeType="clickEffect" fill="hold">
                      <p:stCondLst>
                        <p:cond delay="0"/>
                      </p:stCondLst>
                      <p:childTnLst>
                        <p:par>
                          <p:cTn id="149" nodeType="withEffect" fill="hold">
                            <p:stCondLst>
                              <p:cond delay="0"/>
                            </p:stCondLst>
                            <p:childTnLst>
                              <p:par>
                                <p:cTn id="150" nodeType="afterEffect" fill="hold" presetClass="entr" presetID="9">
                                  <p:stCondLst>
                                    <p:cond delay="0"/>
                                  </p:stCondLst>
                                  <p:childTnLst>
                                    <p:set>
                                      <p:cBhvr>
                                        <p:cTn id="151" dur="1" fill="hold">
                                          <p:stCondLst>
                                            <p:cond delay="0"/>
                                          </p:stCondLst>
                                        </p:cTn>
                                        <p:tgtEl>
                                          <p:spTgt spid="619"/>
                                        </p:tgtEl>
                                        <p:attrNameLst>
                                          <p:attrName>style.visibility</p:attrName>
                                        </p:attrNameLst>
                                      </p:cBhvr>
                                      <p:to>
                                        <p:strVal val="visible"/>
                                      </p:to>
                                    </p:set>
                                    <p:animEffect filter="dissolve" transition="in">
                                      <p:cBhvr additive="repl">
                                        <p:cTn id="152" dur="1000"/>
                                        <p:tgtEl>
                                          <p:spTgt spid="619"/>
                                        </p:tgtEl>
                                      </p:cBhvr>
                                    </p:animEffect>
                                  </p:childTnLst>
                                </p:cTn>
                              </p:par>
                              <p:par>
                                <p:cTn id="153" nodeType="withEffect" fill="hold" presetClass="entr" presetID="9">
                                  <p:stCondLst>
                                    <p:cond delay="0"/>
                                  </p:stCondLst>
                                  <p:childTnLst>
                                    <p:set>
                                      <p:cBhvr>
                                        <p:cTn id="154" dur="1" fill="hold">
                                          <p:stCondLst>
                                            <p:cond delay="0"/>
                                          </p:stCondLst>
                                        </p:cTn>
                                        <p:tgtEl>
                                          <p:spTgt spid="620"/>
                                        </p:tgtEl>
                                        <p:attrNameLst>
                                          <p:attrName>style.visibility</p:attrName>
                                        </p:attrNameLst>
                                      </p:cBhvr>
                                      <p:to>
                                        <p:strVal val="visible"/>
                                      </p:to>
                                    </p:set>
                                    <p:animEffect filter="dissolve" transition="in">
                                      <p:cBhvr additive="repl">
                                        <p:cTn id="155" dur="1000"/>
                                        <p:tgtEl>
                                          <p:spTgt spid="620"/>
                                        </p:tgtEl>
                                      </p:cBhvr>
                                    </p:animEffect>
                                  </p:childTnLst>
                                </p:cTn>
                              </p:par>
                            </p:childTnLst>
                          </p:cTn>
                        </p:par>
                        <p:par>
                          <p:cTn id="156" nodeType="afterEffect" fill="hold">
                            <p:stCondLst>
                              <p:cond delay="1000"/>
                            </p:stCondLst>
                            <p:childTnLst>
                              <p:par>
                                <p:cTn id="157" nodeType="withEffect" fill="hold" presetClass="entr" presetID="9">
                                  <p:stCondLst>
                                    <p:cond delay="0"/>
                                  </p:stCondLst>
                                  <p:childTnLst>
                                    <p:set>
                                      <p:cBhvr>
                                        <p:cTn id="158" dur="1" fill="hold">
                                          <p:stCondLst>
                                            <p:cond delay="0"/>
                                          </p:stCondLst>
                                        </p:cTn>
                                        <p:tgtEl>
                                          <p:spTgt spid="618">
                                            <p:txEl>
                                              <p:pRg st="0" end="0"/>
                                            </p:txEl>
                                          </p:spTgt>
                                        </p:tgtEl>
                                        <p:attrNameLst>
                                          <p:attrName>style.visibility</p:attrName>
                                        </p:attrNameLst>
                                      </p:cBhvr>
                                      <p:to>
                                        <p:strVal val="visible"/>
                                      </p:to>
                                    </p:set>
                                    <p:animEffect filter="dissolve" transition="in">
                                      <p:cBhvr additive="repl">
                                        <p:cTn id="159" dur="500"/>
                                        <p:tgtEl>
                                          <p:spTgt spid="618">
                                            <p:txEl>
                                              <p:pRg st="0" end="0"/>
                                            </p:txEl>
                                          </p:spTgt>
                                        </p:tgtEl>
                                      </p:cBhvr>
                                    </p:animEffect>
                                  </p:childTnLst>
                                </p:cTn>
                              </p:par>
                            </p:childTnLst>
                          </p:cTn>
                        </p:par>
                        <p:par>
                          <p:cTn id="160" nodeType="afterEffect" fill="hold">
                            <p:stCondLst>
                              <p:cond delay="2000"/>
                            </p:stCondLst>
                            <p:childTnLst>
                              <p:par>
                                <p:cTn id="161" nodeType="afterEffect" fill="hold" presetClass="entr" presetID="9">
                                  <p:stCondLst>
                                    <p:cond delay="0"/>
                                  </p:stCondLst>
                                  <p:childTnLst>
                                    <p:set>
                                      <p:cBhvr>
                                        <p:cTn id="162" dur="1" fill="hold">
                                          <p:stCondLst>
                                            <p:cond delay="0"/>
                                          </p:stCondLst>
                                        </p:cTn>
                                        <p:tgtEl>
                                          <p:spTgt spid="624"/>
                                        </p:tgtEl>
                                        <p:attrNameLst>
                                          <p:attrName>style.visibility</p:attrName>
                                        </p:attrNameLst>
                                      </p:cBhvr>
                                      <p:to>
                                        <p:strVal val="visible"/>
                                      </p:to>
                                    </p:set>
                                    <p:animEffect filter="dissolve" transition="in">
                                      <p:cBhvr additive="repl">
                                        <p:cTn id="163" dur="1000"/>
                                        <p:tgtEl>
                                          <p:spTgt spid="624"/>
                                        </p:tgtEl>
                                      </p:cBhvr>
                                    </p:animEffect>
                                  </p:childTnLst>
                                </p:cTn>
                              </p:par>
                              <p:par>
                                <p:cTn id="164" nodeType="withEffect" fill="hold" presetClass="entr" presetID="9">
                                  <p:stCondLst>
                                    <p:cond delay="0"/>
                                  </p:stCondLst>
                                  <p:childTnLst>
                                    <p:set>
                                      <p:cBhvr>
                                        <p:cTn id="165" dur="1" fill="hold">
                                          <p:stCondLst>
                                            <p:cond delay="0"/>
                                          </p:stCondLst>
                                        </p:cTn>
                                        <p:tgtEl>
                                          <p:spTgt spid="625"/>
                                        </p:tgtEl>
                                        <p:attrNameLst>
                                          <p:attrName>style.visibility</p:attrName>
                                        </p:attrNameLst>
                                      </p:cBhvr>
                                      <p:to>
                                        <p:strVal val="visible"/>
                                      </p:to>
                                    </p:set>
                                    <p:animEffect filter="dissolve" transition="in">
                                      <p:cBhvr additive="repl">
                                        <p:cTn id="166" dur="1000"/>
                                        <p:tgtEl>
                                          <p:spTgt spid="625"/>
                                        </p:tgtEl>
                                      </p:cBhvr>
                                    </p:animEffect>
                                  </p:childTnLst>
                                </p:cTn>
                              </p:par>
                            </p:childTnLst>
                          </p:cTn>
                        </p:par>
                        <p:par>
                          <p:cTn id="167" nodeType="afterEffect" fill="hold">
                            <p:stCondLst>
                              <p:cond delay="3000"/>
                            </p:stCondLst>
                            <p:childTnLst>
                              <p:par>
                                <p:cTn id="168" nodeType="afterEffect" fill="hold" presetClass="entr" presetID="9">
                                  <p:stCondLst>
                                    <p:cond delay="0"/>
                                  </p:stCondLst>
                                  <p:childTnLst>
                                    <p:set>
                                      <p:cBhvr>
                                        <p:cTn id="169" dur="1" fill="hold">
                                          <p:stCondLst>
                                            <p:cond delay="0"/>
                                          </p:stCondLst>
                                        </p:cTn>
                                        <p:tgtEl>
                                          <p:spTgt spid="621"/>
                                        </p:tgtEl>
                                        <p:attrNameLst>
                                          <p:attrName>style.visibility</p:attrName>
                                        </p:attrNameLst>
                                      </p:cBhvr>
                                      <p:to>
                                        <p:strVal val="visible"/>
                                      </p:to>
                                    </p:set>
                                    <p:animEffect filter="dissolve" transition="in">
                                      <p:cBhvr additive="repl">
                                        <p:cTn id="170" dur="1000"/>
                                        <p:tgtEl>
                                          <p:spTgt spid="621"/>
                                        </p:tgtEl>
                                      </p:cBhvr>
                                    </p:animEffect>
                                  </p:childTnLst>
                                </p:cTn>
                              </p:par>
                              <p:par>
                                <p:cTn id="171" nodeType="withEffect" fill="hold" presetClass="entr" presetID="9">
                                  <p:stCondLst>
                                    <p:cond delay="0"/>
                                  </p:stCondLst>
                                  <p:childTnLst>
                                    <p:set>
                                      <p:cBhvr>
                                        <p:cTn id="172" dur="1" fill="hold">
                                          <p:stCondLst>
                                            <p:cond delay="0"/>
                                          </p:stCondLst>
                                        </p:cTn>
                                        <p:tgtEl>
                                          <p:spTgt spid="622"/>
                                        </p:tgtEl>
                                        <p:attrNameLst>
                                          <p:attrName>style.visibility</p:attrName>
                                        </p:attrNameLst>
                                      </p:cBhvr>
                                      <p:to>
                                        <p:strVal val="visible"/>
                                      </p:to>
                                    </p:set>
                                    <p:animEffect filter="dissolve" transition="in">
                                      <p:cBhvr additive="repl">
                                        <p:cTn id="173" dur="1000"/>
                                        <p:tgtEl>
                                          <p:spTgt spid="622"/>
                                        </p:tgtEl>
                                      </p:cBhvr>
                                    </p:animEffect>
                                  </p:childTnLst>
                                </p:cTn>
                              </p:par>
                            </p:childTnLst>
                          </p:cTn>
                        </p:par>
                      </p:childTnLst>
                    </p:cTn>
                  </p:par>
                  <p:par>
                    <p:cTn id="174" nodeType="clickEffect" fill="hold">
                      <p:stCondLst>
                        <p:cond delay="indefinite"/>
                      </p:stCondLst>
                      <p:childTnLst>
                        <p:par>
                          <p:cTn id="175" nodeType="withEffect" fill="hold">
                            <p:stCondLst>
                              <p:cond delay="0"/>
                            </p:stCondLst>
                            <p:childTnLst>
                              <p:par>
                                <p:cTn id="176" nodeType="clickEffect" fill="hold" presetClass="entr" presetID="9">
                                  <p:stCondLst>
                                    <p:cond delay="0"/>
                                  </p:stCondLst>
                                  <p:childTnLst>
                                    <p:set>
                                      <p:cBhvr>
                                        <p:cTn id="177" dur="1" fill="hold">
                                          <p:stCondLst>
                                            <p:cond delay="0"/>
                                          </p:stCondLst>
                                        </p:cTn>
                                        <p:tgtEl>
                                          <p:spTgt spid="623"/>
                                        </p:tgtEl>
                                        <p:attrNameLst>
                                          <p:attrName>style.visibility</p:attrName>
                                        </p:attrNameLst>
                                      </p:cBhvr>
                                      <p:to>
                                        <p:strVal val="visible"/>
                                      </p:to>
                                    </p:set>
                                    <p:animEffect filter="dissolve" transition="in">
                                      <p:cBhvr additive="repl">
                                        <p:cTn id="178" dur="500"/>
                                        <p:tgtEl>
                                          <p:spTgt spid="6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Freeform 71"/>
          <p:cNvSpPr/>
          <p:nvPr/>
        </p:nvSpPr>
        <p:spPr>
          <a:xfrm>
            <a:off x="6456240" y="4392720"/>
            <a:ext cx="2964240" cy="1389600"/>
          </a:xfrm>
          <a:custGeom>
            <a:avLst/>
            <a:gdLst/>
            <a:ahLst/>
            <a:rect l="l" t="t"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0">
            <a:noFill/>
          </a:ln>
        </p:spPr>
        <p:style>
          <a:lnRef idx="0"/>
          <a:fillRef idx="0"/>
          <a:effectRef idx="0"/>
          <a:fontRef idx="minor"/>
        </p:style>
      </p:sp>
      <p:sp>
        <p:nvSpPr>
          <p:cNvPr id="867" name="Line 77"/>
          <p:cNvSpPr/>
          <p:nvPr/>
        </p:nvSpPr>
        <p:spPr>
          <a:xfrm flipH="1">
            <a:off x="6905520" y="4701960"/>
            <a:ext cx="855720" cy="432000"/>
          </a:xfrm>
          <a:prstGeom prst="line">
            <a:avLst/>
          </a:prstGeom>
          <a:ln w="28575">
            <a:solidFill>
              <a:srgbClr val="000000"/>
            </a:solidFill>
            <a:round/>
          </a:ln>
        </p:spPr>
        <p:style>
          <a:lnRef idx="0"/>
          <a:fillRef idx="0"/>
          <a:effectRef idx="0"/>
          <a:fontRef idx="minor"/>
        </p:style>
      </p:sp>
      <p:sp>
        <p:nvSpPr>
          <p:cNvPr id="868" name="Line 78"/>
          <p:cNvSpPr/>
          <p:nvPr/>
        </p:nvSpPr>
        <p:spPr>
          <a:xfrm flipH="1">
            <a:off x="7414920" y="4749480"/>
            <a:ext cx="563760" cy="393840"/>
          </a:xfrm>
          <a:prstGeom prst="line">
            <a:avLst/>
          </a:prstGeom>
          <a:ln w="28575">
            <a:solidFill>
              <a:srgbClr val="000000"/>
            </a:solidFill>
            <a:round/>
          </a:ln>
        </p:spPr>
        <p:style>
          <a:lnRef idx="0"/>
          <a:fillRef idx="0"/>
          <a:effectRef idx="0"/>
          <a:fontRef idx="minor"/>
        </p:style>
      </p:sp>
      <p:sp>
        <p:nvSpPr>
          <p:cNvPr id="869" name="Line 79"/>
          <p:cNvSpPr/>
          <p:nvPr/>
        </p:nvSpPr>
        <p:spPr>
          <a:xfrm flipH="1">
            <a:off x="7953120" y="4755960"/>
            <a:ext cx="149400" cy="382680"/>
          </a:xfrm>
          <a:prstGeom prst="line">
            <a:avLst/>
          </a:prstGeom>
          <a:ln w="28575">
            <a:solidFill>
              <a:srgbClr val="000000"/>
            </a:solidFill>
            <a:round/>
          </a:ln>
        </p:spPr>
        <p:style>
          <a:lnRef idx="0"/>
          <a:fillRef idx="0"/>
          <a:effectRef idx="0"/>
          <a:fontRef idx="minor"/>
        </p:style>
      </p:sp>
      <p:sp>
        <p:nvSpPr>
          <p:cNvPr id="870" name="Line 80"/>
          <p:cNvSpPr/>
          <p:nvPr/>
        </p:nvSpPr>
        <p:spPr>
          <a:xfrm>
            <a:off x="8319960" y="4735440"/>
            <a:ext cx="123840" cy="412560"/>
          </a:xfrm>
          <a:prstGeom prst="line">
            <a:avLst/>
          </a:prstGeom>
          <a:ln w="28575">
            <a:solidFill>
              <a:srgbClr val="000000"/>
            </a:solidFill>
            <a:round/>
          </a:ln>
        </p:spPr>
        <p:style>
          <a:lnRef idx="0"/>
          <a:fillRef idx="0"/>
          <a:effectRef idx="0"/>
          <a:fontRef idx="minor"/>
        </p:style>
      </p:sp>
      <p:sp>
        <p:nvSpPr>
          <p:cNvPr id="871" name="Text Box 97"/>
          <p:cNvSpPr/>
          <p:nvPr/>
        </p:nvSpPr>
        <p:spPr>
          <a:xfrm>
            <a:off x="6483240" y="4280040"/>
            <a:ext cx="11977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institutional</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network</a:t>
            </a:r>
            <a:endParaRPr b="0" lang="en-IN" sz="1600" spc="-1" strike="noStrike">
              <a:latin typeface="Arial"/>
            </a:endParaRPr>
          </a:p>
        </p:txBody>
      </p:sp>
      <p:sp>
        <p:nvSpPr>
          <p:cNvPr id="872" name="Text Box 98"/>
          <p:cNvSpPr/>
          <p:nvPr/>
        </p:nvSpPr>
        <p:spPr>
          <a:xfrm>
            <a:off x="8493840" y="4660920"/>
            <a:ext cx="128520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1 Gbps LAN</a:t>
            </a:r>
            <a:endParaRPr b="0" lang="en-IN" sz="1600" spc="-1" strike="noStrike">
              <a:latin typeface="Arial"/>
            </a:endParaRPr>
          </a:p>
        </p:txBody>
      </p:sp>
      <p:grpSp>
        <p:nvGrpSpPr>
          <p:cNvPr id="873" name="Group 120"/>
          <p:cNvGrpSpPr/>
          <p:nvPr/>
        </p:nvGrpSpPr>
        <p:grpSpPr>
          <a:xfrm>
            <a:off x="7678800" y="4460760"/>
            <a:ext cx="879840" cy="307080"/>
            <a:chOff x="7678800" y="4460760"/>
            <a:chExt cx="879840" cy="307080"/>
          </a:xfrm>
        </p:grpSpPr>
        <p:sp>
          <p:nvSpPr>
            <p:cNvPr id="874" name="Oval 407"/>
            <p:cNvSpPr/>
            <p:nvPr/>
          </p:nvSpPr>
          <p:spPr>
            <a:xfrm>
              <a:off x="7680240" y="459576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875" name="Rectangle 410"/>
            <p:cNvSpPr/>
            <p:nvPr/>
          </p:nvSpPr>
          <p:spPr>
            <a:xfrm>
              <a:off x="7680240" y="457848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876" name="Oval 411"/>
            <p:cNvSpPr/>
            <p:nvPr/>
          </p:nvSpPr>
          <p:spPr>
            <a:xfrm>
              <a:off x="7678800" y="446076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877" name="Group 124"/>
            <p:cNvGrpSpPr/>
            <p:nvPr/>
          </p:nvGrpSpPr>
          <p:grpSpPr>
            <a:xfrm>
              <a:off x="7856640" y="4511520"/>
              <a:ext cx="491040" cy="94320"/>
              <a:chOff x="7856640" y="4511520"/>
              <a:chExt cx="491040" cy="94320"/>
            </a:xfrm>
          </p:grpSpPr>
          <p:sp>
            <p:nvSpPr>
              <p:cNvPr id="878" name="Freeform 125"/>
              <p:cNvSpPr/>
              <p:nvPr/>
            </p:nvSpPr>
            <p:spPr>
              <a:xfrm>
                <a:off x="7856640" y="451152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879" name="Freeform 126"/>
              <p:cNvSpPr/>
              <p:nvPr/>
            </p:nvSpPr>
            <p:spPr>
              <a:xfrm>
                <a:off x="7878600" y="451152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880" name="Line 127"/>
            <p:cNvSpPr/>
            <p:nvPr/>
          </p:nvSpPr>
          <p:spPr>
            <a:xfrm>
              <a:off x="7680240" y="4557600"/>
              <a:ext cx="360" cy="133200"/>
            </a:xfrm>
            <a:prstGeom prst="line">
              <a:avLst/>
            </a:prstGeom>
            <a:ln w="9525">
              <a:solidFill>
                <a:srgbClr val="000000"/>
              </a:solidFill>
              <a:round/>
            </a:ln>
          </p:spPr>
          <p:style>
            <a:lnRef idx="0"/>
            <a:fillRef idx="0"/>
            <a:effectRef idx="0"/>
            <a:fontRef idx="minor"/>
          </p:style>
        </p:sp>
        <p:sp>
          <p:nvSpPr>
            <p:cNvPr id="881" name="Line 128"/>
            <p:cNvSpPr/>
            <p:nvPr/>
          </p:nvSpPr>
          <p:spPr>
            <a:xfrm>
              <a:off x="8553240" y="4560840"/>
              <a:ext cx="360" cy="133200"/>
            </a:xfrm>
            <a:prstGeom prst="line">
              <a:avLst/>
            </a:prstGeom>
            <a:ln w="9525">
              <a:solidFill>
                <a:srgbClr val="000000"/>
              </a:solidFill>
              <a:round/>
            </a:ln>
          </p:spPr>
          <p:style>
            <a:lnRef idx="0"/>
            <a:fillRef idx="0"/>
            <a:effectRef idx="0"/>
            <a:fontRef idx="minor"/>
          </p:style>
        </p:sp>
      </p:grpSp>
      <p:grpSp>
        <p:nvGrpSpPr>
          <p:cNvPr id="882" name="Group 172"/>
          <p:cNvGrpSpPr/>
          <p:nvPr/>
        </p:nvGrpSpPr>
        <p:grpSpPr>
          <a:xfrm>
            <a:off x="6593760" y="5070600"/>
            <a:ext cx="524520" cy="556200"/>
            <a:chOff x="6593760" y="5070600"/>
            <a:chExt cx="524520" cy="556200"/>
          </a:xfrm>
        </p:grpSpPr>
        <p:pic>
          <p:nvPicPr>
            <p:cNvPr id="883" name="Picture 173" descr="desktop_computer_stylized_medium"/>
            <p:cNvPicPr/>
            <p:nvPr/>
          </p:nvPicPr>
          <p:blipFill>
            <a:blip r:embed="rId1"/>
            <a:stretch/>
          </p:blipFill>
          <p:spPr>
            <a:xfrm flipH="1">
              <a:off x="6593760" y="5070600"/>
              <a:ext cx="524520" cy="556200"/>
            </a:xfrm>
            <a:prstGeom prst="rect">
              <a:avLst/>
            </a:prstGeom>
            <a:ln w="0">
              <a:noFill/>
            </a:ln>
          </p:spPr>
        </p:pic>
        <p:sp>
          <p:nvSpPr>
            <p:cNvPr id="884" name="Freeform 174"/>
            <p:cNvSpPr/>
            <p:nvPr/>
          </p:nvSpPr>
          <p:spPr>
            <a:xfrm flipH="1">
              <a:off x="6815520" y="512388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885" name="Group 340"/>
          <p:cNvGrpSpPr/>
          <p:nvPr/>
        </p:nvGrpSpPr>
        <p:grpSpPr>
          <a:xfrm>
            <a:off x="7104960" y="5092560"/>
            <a:ext cx="524520" cy="556200"/>
            <a:chOff x="7104960" y="5092560"/>
            <a:chExt cx="524520" cy="556200"/>
          </a:xfrm>
        </p:grpSpPr>
        <p:pic>
          <p:nvPicPr>
            <p:cNvPr id="886" name="Picture 341" descr="desktop_computer_stylized_medium"/>
            <p:cNvPicPr/>
            <p:nvPr/>
          </p:nvPicPr>
          <p:blipFill>
            <a:blip r:embed="rId2"/>
            <a:stretch/>
          </p:blipFill>
          <p:spPr>
            <a:xfrm flipH="1">
              <a:off x="7104960" y="5092560"/>
              <a:ext cx="524520" cy="556200"/>
            </a:xfrm>
            <a:prstGeom prst="rect">
              <a:avLst/>
            </a:prstGeom>
            <a:ln w="0">
              <a:noFill/>
            </a:ln>
          </p:spPr>
        </p:pic>
        <p:sp>
          <p:nvSpPr>
            <p:cNvPr id="887" name="Freeform 342"/>
            <p:cNvSpPr/>
            <p:nvPr/>
          </p:nvSpPr>
          <p:spPr>
            <a:xfrm flipH="1">
              <a:off x="7326360" y="514620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888" name="Group 343"/>
          <p:cNvGrpSpPr/>
          <p:nvPr/>
        </p:nvGrpSpPr>
        <p:grpSpPr>
          <a:xfrm>
            <a:off x="7628760" y="5081760"/>
            <a:ext cx="524520" cy="556200"/>
            <a:chOff x="7628760" y="5081760"/>
            <a:chExt cx="524520" cy="556200"/>
          </a:xfrm>
        </p:grpSpPr>
        <p:pic>
          <p:nvPicPr>
            <p:cNvPr id="889" name="Picture 344" descr="desktop_computer_stylized_medium"/>
            <p:cNvPicPr/>
            <p:nvPr/>
          </p:nvPicPr>
          <p:blipFill>
            <a:blip r:embed="rId3"/>
            <a:stretch/>
          </p:blipFill>
          <p:spPr>
            <a:xfrm flipH="1">
              <a:off x="7628760" y="5081760"/>
              <a:ext cx="524520" cy="556200"/>
            </a:xfrm>
            <a:prstGeom prst="rect">
              <a:avLst/>
            </a:prstGeom>
            <a:ln w="0">
              <a:noFill/>
            </a:ln>
          </p:spPr>
        </p:pic>
        <p:sp>
          <p:nvSpPr>
            <p:cNvPr id="890" name="Freeform 345"/>
            <p:cNvSpPr/>
            <p:nvPr/>
          </p:nvSpPr>
          <p:spPr>
            <a:xfrm flipH="1">
              <a:off x="7850520" y="513504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sp>
        <p:nvSpPr>
          <p:cNvPr id="891" name="PlaceHolder 1"/>
          <p:cNvSpPr>
            <a:spLocks noGrp="1"/>
          </p:cNvSpPr>
          <p:nvPr>
            <p:ph type="ftr" idx="30"/>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892" name="PlaceHolder 2"/>
          <p:cNvSpPr>
            <a:spLocks noGrp="1"/>
          </p:cNvSpPr>
          <p:nvPr>
            <p:ph type="sldNum" idx="31"/>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10CED559-C34F-4FD4-BB22-1DCFC25776F6}"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893" name="Picture 2" descr="underline_base"/>
          <p:cNvPicPr/>
          <p:nvPr/>
        </p:nvPicPr>
        <p:blipFill>
          <a:blip r:embed="rId4"/>
          <a:stretch/>
        </p:blipFill>
        <p:spPr>
          <a:xfrm>
            <a:off x="2013120" y="806400"/>
            <a:ext cx="3655080" cy="172080"/>
          </a:xfrm>
          <a:prstGeom prst="rect">
            <a:avLst/>
          </a:prstGeom>
          <a:ln w="0">
            <a:noFill/>
          </a:ln>
        </p:spPr>
      </p:pic>
      <p:sp>
        <p:nvSpPr>
          <p:cNvPr id="894" name="PlaceHolder 3"/>
          <p:cNvSpPr>
            <a:spLocks noGrp="1"/>
          </p:cNvSpPr>
          <p:nvPr>
            <p:ph type="title"/>
          </p:nvPr>
        </p:nvSpPr>
        <p:spPr>
          <a:xfrm>
            <a:off x="1927080" y="270000"/>
            <a:ext cx="7771320" cy="662400"/>
          </a:xfrm>
          <a:prstGeom prst="rect">
            <a:avLst/>
          </a:prstGeom>
          <a:noFill/>
          <a:ln w="0">
            <a:noFill/>
          </a:ln>
        </p:spPr>
        <p:txBody>
          <a:bodyPr numCol="1" spcCol="0" lIns="0" rIns="0" tIns="0" bIns="0" anchor="ctr">
            <a:noAutofit/>
          </a:bodyPr>
          <a:p>
            <a:pPr>
              <a:lnSpc>
                <a:spcPct val="100000"/>
              </a:lnSpc>
              <a:buNone/>
            </a:pPr>
            <a:r>
              <a:rPr b="0" lang="en-US" sz="4000" spc="-1" strike="noStrike">
                <a:solidFill>
                  <a:srgbClr val="000099"/>
                </a:solidFill>
                <a:latin typeface="Gill Sans MT"/>
                <a:ea typeface="MS PGothic"/>
              </a:rPr>
              <a:t>Caching example: </a:t>
            </a:r>
            <a:r>
              <a:rPr b="0" lang="en-US" sz="3600" spc="-1" strike="noStrike">
                <a:solidFill>
                  <a:srgbClr val="000099"/>
                </a:solidFill>
                <a:latin typeface="Gill Sans MT"/>
                <a:ea typeface="MS PGothic"/>
              </a:rPr>
              <a:t>install local cache</a:t>
            </a:r>
            <a:r>
              <a:rPr b="0" lang="en-US" sz="4000" spc="-1" strike="noStrike">
                <a:solidFill>
                  <a:srgbClr val="000099"/>
                </a:solidFill>
                <a:latin typeface="Gill Sans MT"/>
                <a:ea typeface="MS PGothic"/>
              </a:rPr>
              <a:t> </a:t>
            </a:r>
            <a:endParaRPr b="0" lang="en-IN" sz="4000" spc="-1" strike="noStrike">
              <a:latin typeface="Arial"/>
            </a:endParaRPr>
          </a:p>
        </p:txBody>
      </p:sp>
      <p:sp>
        <p:nvSpPr>
          <p:cNvPr id="895" name="Text Box 50"/>
          <p:cNvSpPr/>
          <p:nvPr/>
        </p:nvSpPr>
        <p:spPr>
          <a:xfrm>
            <a:off x="9222120" y="1824120"/>
            <a:ext cx="928800" cy="63828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0" lang="en-US" sz="1800" spc="-1" strike="noStrike">
                <a:solidFill>
                  <a:srgbClr val="000000"/>
                </a:solidFill>
                <a:latin typeface="Arial"/>
                <a:ea typeface="MS PGothic"/>
              </a:rPr>
              <a:t>origin</a:t>
            </a:r>
            <a:endParaRPr b="0" lang="en-IN" sz="1800" spc="-1" strike="noStrike">
              <a:latin typeface="Arial"/>
            </a:endParaRPr>
          </a:p>
          <a:p>
            <a:pPr algn="r">
              <a:lnSpc>
                <a:spcPct val="100000"/>
              </a:lnSpc>
              <a:buNone/>
            </a:pPr>
            <a:r>
              <a:rPr b="0" lang="en-US" sz="1800" spc="-1" strike="noStrike">
                <a:solidFill>
                  <a:srgbClr val="000000"/>
                </a:solidFill>
                <a:latin typeface="Arial"/>
                <a:ea typeface="MS PGothic"/>
              </a:rPr>
              <a:t>servers</a:t>
            </a:r>
            <a:endParaRPr b="0" lang="en-IN" sz="1800" spc="-1" strike="noStrike">
              <a:latin typeface="Arial"/>
            </a:endParaRPr>
          </a:p>
        </p:txBody>
      </p:sp>
      <p:sp>
        <p:nvSpPr>
          <p:cNvPr id="896" name="Line 95"/>
          <p:cNvSpPr/>
          <p:nvPr/>
        </p:nvSpPr>
        <p:spPr>
          <a:xfrm>
            <a:off x="8115120" y="3466800"/>
            <a:ext cx="360" cy="1062000"/>
          </a:xfrm>
          <a:prstGeom prst="line">
            <a:avLst/>
          </a:prstGeom>
          <a:ln w="28575">
            <a:solidFill>
              <a:srgbClr val="000000"/>
            </a:solidFill>
            <a:round/>
          </a:ln>
        </p:spPr>
        <p:style>
          <a:lnRef idx="0"/>
          <a:fillRef idx="0"/>
          <a:effectRef idx="0"/>
          <a:fontRef idx="minor"/>
        </p:style>
      </p:sp>
      <p:sp>
        <p:nvSpPr>
          <p:cNvPr id="897" name="Text Box 99"/>
          <p:cNvSpPr/>
          <p:nvPr/>
        </p:nvSpPr>
        <p:spPr>
          <a:xfrm>
            <a:off x="8119080" y="3656160"/>
            <a:ext cx="1184760" cy="576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Arial"/>
                <a:ea typeface="MS PGothic"/>
              </a:rPr>
              <a:t>1.54 Mbps </a:t>
            </a:r>
            <a:endParaRPr b="0" lang="en-IN" sz="1600" spc="-1" strike="noStrike">
              <a:latin typeface="Arial"/>
            </a:endParaRPr>
          </a:p>
          <a:p>
            <a:pPr>
              <a:lnSpc>
                <a:spcPct val="100000"/>
              </a:lnSpc>
              <a:buNone/>
            </a:pPr>
            <a:r>
              <a:rPr b="0" lang="en-US" sz="1600" spc="-1" strike="noStrike">
                <a:solidFill>
                  <a:srgbClr val="000000"/>
                </a:solidFill>
                <a:latin typeface="Arial"/>
                <a:ea typeface="MS PGothic"/>
              </a:rPr>
              <a:t>access link</a:t>
            </a:r>
            <a:endParaRPr b="0" lang="en-IN" sz="1600" spc="-1" strike="noStrike">
              <a:latin typeface="Arial"/>
            </a:endParaRPr>
          </a:p>
        </p:txBody>
      </p:sp>
      <p:grpSp>
        <p:nvGrpSpPr>
          <p:cNvPr id="898" name="Group 308"/>
          <p:cNvGrpSpPr/>
          <p:nvPr/>
        </p:nvGrpSpPr>
        <p:grpSpPr>
          <a:xfrm>
            <a:off x="8244000" y="4941720"/>
            <a:ext cx="1859040" cy="806760"/>
            <a:chOff x="8244000" y="4941720"/>
            <a:chExt cx="1859040" cy="806760"/>
          </a:xfrm>
        </p:grpSpPr>
        <p:sp>
          <p:nvSpPr>
            <p:cNvPr id="899" name="Rectangle 307"/>
            <p:cNvSpPr/>
            <p:nvPr/>
          </p:nvSpPr>
          <p:spPr>
            <a:xfrm>
              <a:off x="8244000" y="4941720"/>
              <a:ext cx="521280" cy="749880"/>
            </a:xfrm>
            <a:prstGeom prst="rect">
              <a:avLst/>
            </a:prstGeom>
            <a:solidFill>
              <a:srgbClr val="cc0000"/>
            </a:solidFill>
            <a:ln w="0">
              <a:noFill/>
            </a:ln>
          </p:spPr>
          <p:style>
            <a:lnRef idx="0"/>
            <a:fillRef idx="0"/>
            <a:effectRef idx="0"/>
            <a:fontRef idx="minor"/>
          </p:style>
        </p:sp>
        <p:sp>
          <p:nvSpPr>
            <p:cNvPr id="900" name="Text Box 97"/>
            <p:cNvSpPr/>
            <p:nvPr/>
          </p:nvSpPr>
          <p:spPr>
            <a:xfrm>
              <a:off x="8790480" y="5110200"/>
              <a:ext cx="131256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90000"/>
                </a:lnSpc>
                <a:buNone/>
              </a:pPr>
              <a:r>
                <a:rPr b="0" lang="en-US" sz="2000" spc="-1" strike="noStrike">
                  <a:solidFill>
                    <a:srgbClr val="cc0000"/>
                  </a:solidFill>
                  <a:latin typeface="Arial"/>
                  <a:ea typeface="MS PGothic"/>
                </a:rPr>
                <a:t>local web </a:t>
              </a:r>
              <a:endParaRPr b="0" lang="en-IN" sz="2000" spc="-1" strike="noStrike">
                <a:latin typeface="Arial"/>
              </a:endParaRPr>
            </a:p>
            <a:p>
              <a:pPr algn="ctr">
                <a:lnSpc>
                  <a:spcPct val="90000"/>
                </a:lnSpc>
                <a:buNone/>
              </a:pPr>
              <a:r>
                <a:rPr b="0" lang="en-US" sz="2000" spc="-1" strike="noStrike">
                  <a:solidFill>
                    <a:srgbClr val="cc0000"/>
                  </a:solidFill>
                  <a:latin typeface="Arial"/>
                  <a:ea typeface="MS PGothic"/>
                </a:rPr>
                <a:t>cache</a:t>
              </a:r>
              <a:endParaRPr b="0" lang="en-IN" sz="2000" spc="-1" strike="noStrike">
                <a:latin typeface="Arial"/>
              </a:endParaRPr>
            </a:p>
          </p:txBody>
        </p:sp>
      </p:grpSp>
      <p:sp>
        <p:nvSpPr>
          <p:cNvPr id="901" name="Rectangle 4"/>
          <p:cNvSpPr/>
          <p:nvPr/>
        </p:nvSpPr>
        <p:spPr>
          <a:xfrm>
            <a:off x="1922400" y="1335240"/>
            <a:ext cx="4369320" cy="4647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85000"/>
              </a:lnSpc>
              <a:spcBef>
                <a:spcPts val="561"/>
              </a:spcBef>
              <a:buNone/>
              <a:tabLst>
                <a:tab algn="l" pos="0"/>
              </a:tabLst>
            </a:pPr>
            <a:r>
              <a:rPr b="0" i="1" lang="en-US" sz="2800" spc="-1" strike="noStrike">
                <a:solidFill>
                  <a:srgbClr val="cc0000"/>
                </a:solidFill>
                <a:latin typeface="Gill Sans MT"/>
                <a:ea typeface="MS PGothic"/>
              </a:rPr>
              <a:t>assumptions:</a:t>
            </a:r>
            <a:endParaRPr b="0" lang="en-IN" sz="28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object size: 100K bits</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request rate from browsers to origin servers:15/sec</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data rate to browsers: 1.50 Mbps</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RTT from institutional router to any origin server: 2 sec</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access link rate: 1.54 Mbps</a:t>
            </a:r>
            <a:endParaRPr b="0" lang="en-IN" sz="2000" spc="-1" strike="noStrike">
              <a:latin typeface="Arial"/>
            </a:endParaRPr>
          </a:p>
          <a:p>
            <a:pPr marL="343080" indent="-343080">
              <a:lnSpc>
                <a:spcPct val="85000"/>
              </a:lnSpc>
              <a:spcBef>
                <a:spcPts val="1080"/>
              </a:spcBef>
              <a:buNone/>
              <a:tabLst>
                <a:tab algn="l" pos="0"/>
              </a:tabLst>
            </a:pPr>
            <a:r>
              <a:rPr b="0" i="1" lang="en-US" sz="2400" spc="-1" strike="noStrike">
                <a:solidFill>
                  <a:srgbClr val="cc0000"/>
                </a:solidFill>
                <a:latin typeface="Gill Sans MT"/>
                <a:ea typeface="MS PGothic"/>
              </a:rPr>
              <a:t>consequences:</a:t>
            </a:r>
            <a:endParaRPr b="0" lang="en-IN" sz="2400" spc="-1" strike="noStrike">
              <a:latin typeface="Arial"/>
            </a:endParaRPr>
          </a:p>
          <a:p>
            <a:pPr marL="343080" indent="-343080">
              <a:lnSpc>
                <a:spcPct val="85000"/>
              </a:lnSpc>
              <a:spcBef>
                <a:spcPts val="360"/>
              </a:spcBef>
              <a:buClr>
                <a:srgbClr val="000099"/>
              </a:buClr>
              <a:buSzPct val="65000"/>
              <a:buFont typeface="Wingdings" charset="2"/>
              <a:buChar char=""/>
              <a:tabLst>
                <a:tab algn="l" pos="0"/>
              </a:tabLst>
            </a:pPr>
            <a:r>
              <a:rPr b="0" lang="en-US" sz="1800" spc="-1" strike="noStrike">
                <a:solidFill>
                  <a:srgbClr val="000000"/>
                </a:solidFill>
                <a:latin typeface="Gill Sans MT"/>
                <a:ea typeface="MS PGothic"/>
              </a:rPr>
              <a:t>LAN utilization: 15%</a:t>
            </a:r>
            <a:endParaRPr b="0" lang="en-IN" sz="1800" spc="-1" strike="noStrike">
              <a:latin typeface="Arial"/>
            </a:endParaRPr>
          </a:p>
          <a:p>
            <a:pPr marL="343080" indent="-343080">
              <a:lnSpc>
                <a:spcPct val="85000"/>
              </a:lnSpc>
              <a:spcBef>
                <a:spcPts val="360"/>
              </a:spcBef>
              <a:buClr>
                <a:srgbClr val="000099"/>
              </a:buClr>
              <a:buSzPct val="65000"/>
              <a:buFont typeface="Wingdings" charset="2"/>
              <a:buChar char=""/>
              <a:tabLst>
                <a:tab algn="l" pos="0"/>
              </a:tabLst>
            </a:pPr>
            <a:r>
              <a:rPr b="0" lang="en-US" sz="1800" spc="-1" strike="noStrike">
                <a:solidFill>
                  <a:srgbClr val="000000"/>
                </a:solidFill>
                <a:latin typeface="Gill Sans MT"/>
                <a:ea typeface="MS PGothic"/>
              </a:rPr>
              <a:t>access link utilization = </a:t>
            </a:r>
            <a:r>
              <a:rPr b="0" lang="en-US" sz="1800" spc="-1" strike="noStrike">
                <a:solidFill>
                  <a:srgbClr val="ff0000"/>
                </a:solidFill>
                <a:latin typeface="Gill Sans MT"/>
                <a:ea typeface="MS PGothic"/>
              </a:rPr>
              <a:t>100%</a:t>
            </a:r>
            <a:endParaRPr b="0" lang="en-IN" sz="1800" spc="-1" strike="noStrike">
              <a:latin typeface="Arial"/>
            </a:endParaRPr>
          </a:p>
          <a:p>
            <a:pPr marL="343080" indent="-343080">
              <a:lnSpc>
                <a:spcPct val="85000"/>
              </a:lnSpc>
              <a:spcBef>
                <a:spcPts val="360"/>
              </a:spcBef>
              <a:buClr>
                <a:srgbClr val="000099"/>
              </a:buClr>
              <a:buSzPct val="65000"/>
              <a:buFont typeface="Wingdings" charset="2"/>
              <a:buChar char=""/>
              <a:tabLst>
                <a:tab algn="l" pos="0"/>
              </a:tabLst>
            </a:pPr>
            <a:r>
              <a:rPr b="0" lang="en-US" sz="1800" spc="-1" strike="noStrike">
                <a:solidFill>
                  <a:srgbClr val="000000"/>
                </a:solidFill>
                <a:latin typeface="Gill Sans MT"/>
                <a:ea typeface="MS PGothic"/>
              </a:rPr>
              <a:t>total delay   = Internet delay + access delay + LAN delay</a:t>
            </a:r>
            <a:endParaRPr b="0" lang="en-IN" sz="1800" spc="-1" strike="noStrike">
              <a:latin typeface="Arial"/>
            </a:endParaRPr>
          </a:p>
          <a:p>
            <a:pPr marL="343080" indent="-343080">
              <a:lnSpc>
                <a:spcPct val="85000"/>
              </a:lnSpc>
              <a:spcBef>
                <a:spcPts val="360"/>
              </a:spcBef>
              <a:buNone/>
              <a:tabLst>
                <a:tab algn="l" pos="0"/>
              </a:tabLst>
            </a:pPr>
            <a:r>
              <a:rPr b="0" lang="en-US" sz="1800" spc="-1" strike="noStrike">
                <a:solidFill>
                  <a:srgbClr val="000000"/>
                </a:solidFill>
                <a:latin typeface="Gill Sans MT"/>
                <a:ea typeface="MS PGothic"/>
              </a:rPr>
              <a:t>     </a:t>
            </a:r>
            <a:r>
              <a:rPr b="0" lang="en-US" sz="1800" spc="-1" strike="noStrike">
                <a:solidFill>
                  <a:srgbClr val="000000"/>
                </a:solidFill>
                <a:latin typeface="Gill Sans MT"/>
                <a:ea typeface="MS PGothic"/>
              </a:rPr>
              <a:t>=  2 sec + minutes + usecs</a:t>
            </a:r>
            <a:endParaRPr b="0" lang="en-IN" sz="1800" spc="-1" strike="noStrike">
              <a:latin typeface="Arial"/>
            </a:endParaRPr>
          </a:p>
          <a:p>
            <a:pPr marL="343080" indent="-343080">
              <a:lnSpc>
                <a:spcPct val="85000"/>
              </a:lnSpc>
              <a:spcBef>
                <a:spcPts val="400"/>
              </a:spcBef>
              <a:buNone/>
              <a:tabLst>
                <a:tab algn="l" pos="0"/>
              </a:tabLst>
            </a:pPr>
            <a:endParaRPr b="0" lang="en-IN" sz="2000" spc="-1" strike="noStrike">
              <a:latin typeface="Arial"/>
            </a:endParaRPr>
          </a:p>
          <a:p>
            <a:pPr marL="343080" indent="-343080">
              <a:lnSpc>
                <a:spcPct val="85000"/>
              </a:lnSpc>
              <a:spcBef>
                <a:spcPts val="400"/>
              </a:spcBef>
              <a:buNone/>
              <a:tabLst>
                <a:tab algn="l" pos="0"/>
              </a:tabLst>
            </a:pPr>
            <a:endParaRPr b="0" lang="en-IN" sz="2000" spc="-1" strike="noStrike">
              <a:latin typeface="Arial"/>
            </a:endParaRPr>
          </a:p>
        </p:txBody>
      </p:sp>
      <p:sp>
        <p:nvSpPr>
          <p:cNvPr id="902" name="Text Box 79"/>
          <p:cNvSpPr/>
          <p:nvPr/>
        </p:nvSpPr>
        <p:spPr>
          <a:xfrm>
            <a:off x="4168800" y="4589640"/>
            <a:ext cx="1007640" cy="39456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00"/>
              </a:spcBef>
              <a:buNone/>
              <a:tabLst>
                <a:tab algn="l" pos="0"/>
              </a:tabLst>
            </a:pPr>
            <a:r>
              <a:rPr b="0" lang="en-US" sz="2000" spc="-1" strike="noStrike">
                <a:solidFill>
                  <a:srgbClr val="cc0000"/>
                </a:solidFill>
                <a:latin typeface="Arial"/>
                <a:ea typeface="MS PGothic"/>
              </a:rPr>
              <a:t>?</a:t>
            </a:r>
            <a:endParaRPr b="0" lang="en-IN" sz="2000" spc="-1" strike="noStrike">
              <a:latin typeface="Arial"/>
            </a:endParaRPr>
          </a:p>
        </p:txBody>
      </p:sp>
      <p:sp>
        <p:nvSpPr>
          <p:cNvPr id="903" name="Text Box 77"/>
          <p:cNvSpPr/>
          <p:nvPr/>
        </p:nvSpPr>
        <p:spPr>
          <a:xfrm>
            <a:off x="3332160" y="4862520"/>
            <a:ext cx="1007640" cy="39456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00"/>
              </a:spcBef>
              <a:buNone/>
              <a:tabLst>
                <a:tab algn="l" pos="0"/>
              </a:tabLst>
            </a:pPr>
            <a:r>
              <a:rPr b="0" lang="en-US" sz="2000" spc="-1" strike="noStrike">
                <a:solidFill>
                  <a:srgbClr val="cc0000"/>
                </a:solidFill>
                <a:latin typeface="Arial"/>
                <a:ea typeface="MS PGothic"/>
              </a:rPr>
              <a:t>?</a:t>
            </a:r>
            <a:endParaRPr b="0" lang="en-IN" sz="2000" spc="-1" strike="noStrike">
              <a:latin typeface="Arial"/>
            </a:endParaRPr>
          </a:p>
        </p:txBody>
      </p:sp>
      <p:sp>
        <p:nvSpPr>
          <p:cNvPr id="904" name="Text Box 83"/>
          <p:cNvSpPr/>
          <p:nvPr/>
        </p:nvSpPr>
        <p:spPr>
          <a:xfrm>
            <a:off x="1782360" y="6051600"/>
            <a:ext cx="4322160" cy="45540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79"/>
              </a:spcBef>
              <a:buNone/>
              <a:tabLst>
                <a:tab algn="l" pos="0"/>
              </a:tabLst>
            </a:pPr>
            <a:r>
              <a:rPr b="0" i="1" lang="en-US" sz="2400" spc="-1" strike="noStrike">
                <a:solidFill>
                  <a:srgbClr val="cc0000"/>
                </a:solidFill>
                <a:latin typeface="Arial"/>
                <a:ea typeface="MS PGothic"/>
              </a:rPr>
              <a:t>Cost:</a:t>
            </a:r>
            <a:r>
              <a:rPr b="0" lang="en-US" sz="2400" spc="-1" strike="noStrike">
                <a:solidFill>
                  <a:srgbClr val="000000"/>
                </a:solidFill>
                <a:latin typeface="Arial"/>
                <a:ea typeface="MS PGothic"/>
              </a:rPr>
              <a:t> web cache (cheap!)</a:t>
            </a:r>
            <a:endParaRPr b="0" lang="en-IN" sz="2400" spc="-1" strike="noStrike">
              <a:latin typeface="Arial"/>
            </a:endParaRPr>
          </a:p>
        </p:txBody>
      </p:sp>
      <p:sp>
        <p:nvSpPr>
          <p:cNvPr id="905" name="Line 2"/>
          <p:cNvSpPr/>
          <p:nvPr/>
        </p:nvSpPr>
        <p:spPr>
          <a:xfrm>
            <a:off x="6791040" y="2409480"/>
            <a:ext cx="285840" cy="114480"/>
          </a:xfrm>
          <a:prstGeom prst="line">
            <a:avLst/>
          </a:prstGeom>
          <a:ln w="28575">
            <a:solidFill>
              <a:srgbClr val="3333cc"/>
            </a:solidFill>
            <a:round/>
          </a:ln>
        </p:spPr>
        <p:style>
          <a:lnRef idx="0"/>
          <a:fillRef idx="0"/>
          <a:effectRef idx="0"/>
          <a:fontRef idx="minor"/>
        </p:style>
      </p:sp>
      <p:sp>
        <p:nvSpPr>
          <p:cNvPr id="906" name="Line 51"/>
          <p:cNvSpPr/>
          <p:nvPr/>
        </p:nvSpPr>
        <p:spPr>
          <a:xfrm>
            <a:off x="7600680" y="2028600"/>
            <a:ext cx="66600" cy="276120"/>
          </a:xfrm>
          <a:prstGeom prst="line">
            <a:avLst/>
          </a:prstGeom>
          <a:ln w="28575">
            <a:solidFill>
              <a:srgbClr val="3333cc"/>
            </a:solidFill>
            <a:round/>
          </a:ln>
        </p:spPr>
        <p:style>
          <a:lnRef idx="0"/>
          <a:fillRef idx="0"/>
          <a:effectRef idx="0"/>
          <a:fontRef idx="minor"/>
        </p:style>
      </p:sp>
      <p:sp>
        <p:nvSpPr>
          <p:cNvPr id="907" name="Line 52"/>
          <p:cNvSpPr/>
          <p:nvPr/>
        </p:nvSpPr>
        <p:spPr>
          <a:xfrm flipH="1">
            <a:off x="8229600" y="2066760"/>
            <a:ext cx="9360" cy="237960"/>
          </a:xfrm>
          <a:prstGeom prst="line">
            <a:avLst/>
          </a:prstGeom>
          <a:ln w="28575">
            <a:solidFill>
              <a:srgbClr val="3333cc"/>
            </a:solidFill>
            <a:round/>
          </a:ln>
        </p:spPr>
        <p:style>
          <a:lnRef idx="0"/>
          <a:fillRef idx="0"/>
          <a:effectRef idx="0"/>
          <a:fontRef idx="minor"/>
        </p:style>
      </p:sp>
      <p:sp>
        <p:nvSpPr>
          <p:cNvPr id="908" name="Line 53"/>
          <p:cNvSpPr/>
          <p:nvPr/>
        </p:nvSpPr>
        <p:spPr>
          <a:xfrm flipH="1">
            <a:off x="8686800" y="2228760"/>
            <a:ext cx="133200" cy="209520"/>
          </a:xfrm>
          <a:prstGeom prst="line">
            <a:avLst/>
          </a:prstGeom>
          <a:ln w="28575">
            <a:solidFill>
              <a:srgbClr val="3333cc"/>
            </a:solidFill>
            <a:round/>
          </a:ln>
        </p:spPr>
        <p:style>
          <a:lnRef idx="0"/>
          <a:fillRef idx="0"/>
          <a:effectRef idx="0"/>
          <a:fontRef idx="minor"/>
        </p:style>
      </p:sp>
      <p:sp>
        <p:nvSpPr>
          <p:cNvPr id="909" name="Line 54"/>
          <p:cNvSpPr/>
          <p:nvPr/>
        </p:nvSpPr>
        <p:spPr>
          <a:xfrm flipH="1">
            <a:off x="8848440" y="2990520"/>
            <a:ext cx="247680" cy="360"/>
          </a:xfrm>
          <a:prstGeom prst="line">
            <a:avLst/>
          </a:prstGeom>
          <a:ln w="28575">
            <a:solidFill>
              <a:srgbClr val="3333cc"/>
            </a:solidFill>
            <a:round/>
          </a:ln>
        </p:spPr>
        <p:style>
          <a:lnRef idx="0"/>
          <a:fillRef idx="0"/>
          <a:effectRef idx="0"/>
          <a:fontRef idx="minor"/>
        </p:style>
      </p:sp>
      <p:sp>
        <p:nvSpPr>
          <p:cNvPr id="910" name="Freeform 55"/>
          <p:cNvSpPr/>
          <p:nvPr/>
        </p:nvSpPr>
        <p:spPr>
          <a:xfrm>
            <a:off x="6875640" y="2022480"/>
            <a:ext cx="2173680" cy="1580040"/>
          </a:xfrm>
          <a:custGeom>
            <a:avLst/>
            <a:gdLst/>
            <a:ahLst/>
            <a:rect l="l" t="t"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0">
            <a:noFill/>
          </a:ln>
        </p:spPr>
        <p:style>
          <a:lnRef idx="0"/>
          <a:fillRef idx="0"/>
          <a:effectRef idx="0"/>
          <a:fontRef idx="minor"/>
        </p:style>
      </p:sp>
      <p:sp>
        <p:nvSpPr>
          <p:cNvPr id="911" name="Text Box 70"/>
          <p:cNvSpPr/>
          <p:nvPr/>
        </p:nvSpPr>
        <p:spPr>
          <a:xfrm>
            <a:off x="7585200" y="2354400"/>
            <a:ext cx="9241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public</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 </a:t>
            </a:r>
            <a:r>
              <a:rPr b="0" lang="en-US" sz="1600" spc="-1" strike="noStrike">
                <a:solidFill>
                  <a:srgbClr val="cc0000"/>
                </a:solidFill>
                <a:latin typeface="Arial"/>
                <a:ea typeface="MS PGothic"/>
              </a:rPr>
              <a:t>Internet</a:t>
            </a:r>
            <a:endParaRPr b="0" lang="en-IN" sz="1600" spc="-1" strike="noStrike">
              <a:latin typeface="Arial"/>
            </a:endParaRPr>
          </a:p>
        </p:txBody>
      </p:sp>
      <p:grpSp>
        <p:nvGrpSpPr>
          <p:cNvPr id="912" name="Group 91"/>
          <p:cNvGrpSpPr/>
          <p:nvPr/>
        </p:nvGrpSpPr>
        <p:grpSpPr>
          <a:xfrm>
            <a:off x="7699320" y="3165480"/>
            <a:ext cx="880200" cy="307080"/>
            <a:chOff x="7699320" y="3165480"/>
            <a:chExt cx="880200" cy="307080"/>
          </a:xfrm>
        </p:grpSpPr>
        <p:sp>
          <p:nvSpPr>
            <p:cNvPr id="913" name="Oval 407"/>
            <p:cNvSpPr/>
            <p:nvPr/>
          </p:nvSpPr>
          <p:spPr>
            <a:xfrm>
              <a:off x="7701120" y="330048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914" name="Rectangle 410"/>
            <p:cNvSpPr/>
            <p:nvPr/>
          </p:nvSpPr>
          <p:spPr>
            <a:xfrm>
              <a:off x="7701120" y="328284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915" name="Oval 411"/>
            <p:cNvSpPr/>
            <p:nvPr/>
          </p:nvSpPr>
          <p:spPr>
            <a:xfrm>
              <a:off x="7699320" y="316548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916" name="Group 95"/>
            <p:cNvGrpSpPr/>
            <p:nvPr/>
          </p:nvGrpSpPr>
          <p:grpSpPr>
            <a:xfrm>
              <a:off x="7877160" y="3216240"/>
              <a:ext cx="491040" cy="94320"/>
              <a:chOff x="7877160" y="3216240"/>
              <a:chExt cx="491040" cy="94320"/>
            </a:xfrm>
          </p:grpSpPr>
          <p:sp>
            <p:nvSpPr>
              <p:cNvPr id="917" name="Freeform 96"/>
              <p:cNvSpPr/>
              <p:nvPr/>
            </p:nvSpPr>
            <p:spPr>
              <a:xfrm>
                <a:off x="7877160" y="321624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918" name="Freeform 97"/>
              <p:cNvSpPr/>
              <p:nvPr/>
            </p:nvSpPr>
            <p:spPr>
              <a:xfrm>
                <a:off x="7899480" y="321624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919" name="Line 98"/>
            <p:cNvSpPr/>
            <p:nvPr/>
          </p:nvSpPr>
          <p:spPr>
            <a:xfrm>
              <a:off x="7700760" y="3261960"/>
              <a:ext cx="360" cy="133560"/>
            </a:xfrm>
            <a:prstGeom prst="line">
              <a:avLst/>
            </a:prstGeom>
            <a:ln w="9525">
              <a:solidFill>
                <a:srgbClr val="000000"/>
              </a:solidFill>
              <a:round/>
            </a:ln>
          </p:spPr>
          <p:style>
            <a:lnRef idx="0"/>
            <a:fillRef idx="0"/>
            <a:effectRef idx="0"/>
            <a:fontRef idx="minor"/>
          </p:style>
        </p:sp>
        <p:sp>
          <p:nvSpPr>
            <p:cNvPr id="920" name="Line 99"/>
            <p:cNvSpPr/>
            <p:nvPr/>
          </p:nvSpPr>
          <p:spPr>
            <a:xfrm>
              <a:off x="8573760" y="3265200"/>
              <a:ext cx="360" cy="133560"/>
            </a:xfrm>
            <a:prstGeom prst="line">
              <a:avLst/>
            </a:prstGeom>
            <a:ln w="9525">
              <a:solidFill>
                <a:srgbClr val="000000"/>
              </a:solidFill>
              <a:round/>
            </a:ln>
          </p:spPr>
          <p:style>
            <a:lnRef idx="0"/>
            <a:fillRef idx="0"/>
            <a:effectRef idx="0"/>
            <a:fontRef idx="minor"/>
          </p:style>
        </p:sp>
      </p:grpSp>
      <p:grpSp>
        <p:nvGrpSpPr>
          <p:cNvPr id="921" name="Group 100"/>
          <p:cNvGrpSpPr/>
          <p:nvPr/>
        </p:nvGrpSpPr>
        <p:grpSpPr>
          <a:xfrm>
            <a:off x="6443640" y="1957320"/>
            <a:ext cx="376560" cy="575280"/>
            <a:chOff x="6443640" y="1957320"/>
            <a:chExt cx="376560" cy="575280"/>
          </a:xfrm>
        </p:grpSpPr>
        <p:sp>
          <p:nvSpPr>
            <p:cNvPr id="922" name="Freeform 101"/>
            <p:cNvSpPr/>
            <p:nvPr/>
          </p:nvSpPr>
          <p:spPr>
            <a:xfrm>
              <a:off x="6742800" y="195840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923" name="Rectangle 102"/>
            <p:cNvSpPr/>
            <p:nvPr/>
          </p:nvSpPr>
          <p:spPr>
            <a:xfrm>
              <a:off x="6461280" y="195732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924" name="Freeform 103"/>
            <p:cNvSpPr/>
            <p:nvPr/>
          </p:nvSpPr>
          <p:spPr>
            <a:xfrm>
              <a:off x="6756840" y="19911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925" name="Freeform 104"/>
            <p:cNvSpPr/>
            <p:nvPr/>
          </p:nvSpPr>
          <p:spPr>
            <a:xfrm>
              <a:off x="6747120" y="22485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26" name="Rectangle 105"/>
            <p:cNvSpPr/>
            <p:nvPr/>
          </p:nvSpPr>
          <p:spPr>
            <a:xfrm>
              <a:off x="6462720" y="20210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927" name="Group 106"/>
            <p:cNvGrpSpPr/>
            <p:nvPr/>
          </p:nvGrpSpPr>
          <p:grpSpPr>
            <a:xfrm>
              <a:off x="6605640" y="2014560"/>
              <a:ext cx="153000" cy="33840"/>
              <a:chOff x="6605640" y="2014560"/>
              <a:chExt cx="153000" cy="33840"/>
            </a:xfrm>
          </p:grpSpPr>
          <p:sp>
            <p:nvSpPr>
              <p:cNvPr id="928" name="AutoShape 107"/>
              <p:cNvSpPr/>
              <p:nvPr/>
            </p:nvSpPr>
            <p:spPr>
              <a:xfrm>
                <a:off x="6605640" y="2014560"/>
                <a:ext cx="153000" cy="33840"/>
              </a:xfrm>
              <a:prstGeom prst="roundRect">
                <a:avLst>
                  <a:gd name="adj" fmla="val 50000"/>
                </a:avLst>
              </a:prstGeom>
              <a:solidFill>
                <a:schemeClr val="tx1"/>
              </a:solidFill>
              <a:ln w="0">
                <a:noFill/>
              </a:ln>
            </p:spPr>
            <p:style>
              <a:lnRef idx="0"/>
              <a:fillRef idx="0"/>
              <a:effectRef idx="0"/>
              <a:fontRef idx="minor"/>
            </p:style>
          </p:sp>
          <p:sp>
            <p:nvSpPr>
              <p:cNvPr id="929" name="AutoShape 108"/>
              <p:cNvSpPr/>
              <p:nvPr/>
            </p:nvSpPr>
            <p:spPr>
              <a:xfrm>
                <a:off x="6608880" y="20192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30" name="Rectangle 109"/>
            <p:cNvSpPr/>
            <p:nvPr/>
          </p:nvSpPr>
          <p:spPr>
            <a:xfrm>
              <a:off x="6465960" y="20984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931" name="Group 110"/>
            <p:cNvGrpSpPr/>
            <p:nvPr/>
          </p:nvGrpSpPr>
          <p:grpSpPr>
            <a:xfrm>
              <a:off x="6603840" y="2094120"/>
              <a:ext cx="153000" cy="30600"/>
              <a:chOff x="6603840" y="2094120"/>
              <a:chExt cx="153000" cy="30600"/>
            </a:xfrm>
          </p:grpSpPr>
          <p:sp>
            <p:nvSpPr>
              <p:cNvPr id="932" name="AutoShape 111"/>
              <p:cNvSpPr/>
              <p:nvPr/>
            </p:nvSpPr>
            <p:spPr>
              <a:xfrm>
                <a:off x="6603840" y="2094120"/>
                <a:ext cx="153000" cy="30600"/>
              </a:xfrm>
              <a:prstGeom prst="roundRect">
                <a:avLst>
                  <a:gd name="adj" fmla="val 50000"/>
                </a:avLst>
              </a:prstGeom>
              <a:solidFill>
                <a:schemeClr val="tx1"/>
              </a:solidFill>
              <a:ln w="0">
                <a:noFill/>
              </a:ln>
            </p:spPr>
            <p:style>
              <a:lnRef idx="0"/>
              <a:fillRef idx="0"/>
              <a:effectRef idx="0"/>
              <a:fontRef idx="minor"/>
            </p:style>
          </p:sp>
          <p:sp>
            <p:nvSpPr>
              <p:cNvPr id="933" name="AutoShape 112"/>
              <p:cNvSpPr/>
              <p:nvPr/>
            </p:nvSpPr>
            <p:spPr>
              <a:xfrm>
                <a:off x="6607080" y="20970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34" name="Rectangle 113"/>
            <p:cNvSpPr/>
            <p:nvPr/>
          </p:nvSpPr>
          <p:spPr>
            <a:xfrm>
              <a:off x="6464520" y="2181240"/>
              <a:ext cx="156240" cy="10080"/>
            </a:xfrm>
            <a:prstGeom prst="rect">
              <a:avLst/>
            </a:prstGeom>
            <a:solidFill>
              <a:schemeClr val="tx1"/>
            </a:solidFill>
            <a:ln w="9525">
              <a:solidFill>
                <a:srgbClr val="000000"/>
              </a:solidFill>
              <a:miter/>
            </a:ln>
          </p:spPr>
          <p:style>
            <a:lnRef idx="0"/>
            <a:fillRef idx="0"/>
            <a:effectRef idx="0"/>
            <a:fontRef idx="minor"/>
          </p:style>
        </p:sp>
        <p:sp>
          <p:nvSpPr>
            <p:cNvPr id="935" name="Rectangle 114"/>
            <p:cNvSpPr/>
            <p:nvPr/>
          </p:nvSpPr>
          <p:spPr>
            <a:xfrm>
              <a:off x="6467400" y="22528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936" name="Group 115"/>
            <p:cNvGrpSpPr/>
            <p:nvPr/>
          </p:nvGrpSpPr>
          <p:grpSpPr>
            <a:xfrm>
              <a:off x="6600960" y="2246400"/>
              <a:ext cx="154440" cy="33840"/>
              <a:chOff x="6600960" y="2246400"/>
              <a:chExt cx="154440" cy="33840"/>
            </a:xfrm>
          </p:grpSpPr>
          <p:sp>
            <p:nvSpPr>
              <p:cNvPr id="937" name="AutoShape 116"/>
              <p:cNvSpPr/>
              <p:nvPr/>
            </p:nvSpPr>
            <p:spPr>
              <a:xfrm>
                <a:off x="6600960" y="2246400"/>
                <a:ext cx="154440" cy="33840"/>
              </a:xfrm>
              <a:prstGeom prst="roundRect">
                <a:avLst>
                  <a:gd name="adj" fmla="val 50000"/>
                </a:avLst>
              </a:prstGeom>
              <a:solidFill>
                <a:schemeClr val="tx1"/>
              </a:solidFill>
              <a:ln w="0">
                <a:noFill/>
              </a:ln>
            </p:spPr>
            <p:style>
              <a:lnRef idx="0"/>
              <a:fillRef idx="0"/>
              <a:effectRef idx="0"/>
              <a:fontRef idx="minor"/>
            </p:style>
          </p:sp>
          <p:sp>
            <p:nvSpPr>
              <p:cNvPr id="938" name="AutoShape 117"/>
              <p:cNvSpPr/>
              <p:nvPr/>
            </p:nvSpPr>
            <p:spPr>
              <a:xfrm>
                <a:off x="6603840" y="225108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39" name="Freeform 118"/>
            <p:cNvSpPr/>
            <p:nvPr/>
          </p:nvSpPr>
          <p:spPr>
            <a:xfrm>
              <a:off x="6748200" y="2179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940" name="Group 119"/>
            <p:cNvGrpSpPr/>
            <p:nvPr/>
          </p:nvGrpSpPr>
          <p:grpSpPr>
            <a:xfrm>
              <a:off x="6602400" y="2173320"/>
              <a:ext cx="152640" cy="32400"/>
              <a:chOff x="6602400" y="2173320"/>
              <a:chExt cx="152640" cy="32400"/>
            </a:xfrm>
          </p:grpSpPr>
          <p:sp>
            <p:nvSpPr>
              <p:cNvPr id="941" name="AutoShape 120"/>
              <p:cNvSpPr/>
              <p:nvPr/>
            </p:nvSpPr>
            <p:spPr>
              <a:xfrm>
                <a:off x="6602400" y="2173320"/>
                <a:ext cx="152640" cy="32400"/>
              </a:xfrm>
              <a:prstGeom prst="roundRect">
                <a:avLst>
                  <a:gd name="adj" fmla="val 50000"/>
                </a:avLst>
              </a:prstGeom>
              <a:solidFill>
                <a:schemeClr val="tx1"/>
              </a:solidFill>
              <a:ln w="0">
                <a:noFill/>
              </a:ln>
            </p:spPr>
            <p:style>
              <a:lnRef idx="0"/>
              <a:fillRef idx="0"/>
              <a:effectRef idx="0"/>
              <a:fontRef idx="minor"/>
            </p:style>
          </p:sp>
          <p:sp>
            <p:nvSpPr>
              <p:cNvPr id="942" name="AutoShape 121"/>
              <p:cNvSpPr/>
              <p:nvPr/>
            </p:nvSpPr>
            <p:spPr>
              <a:xfrm>
                <a:off x="6605640" y="21765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43" name="Rectangle 122"/>
            <p:cNvSpPr/>
            <p:nvPr/>
          </p:nvSpPr>
          <p:spPr>
            <a:xfrm>
              <a:off x="6737400" y="195732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944" name="Freeform 123"/>
            <p:cNvSpPr/>
            <p:nvPr/>
          </p:nvSpPr>
          <p:spPr>
            <a:xfrm>
              <a:off x="6754320" y="20962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45" name="Freeform 124"/>
            <p:cNvSpPr/>
            <p:nvPr/>
          </p:nvSpPr>
          <p:spPr>
            <a:xfrm>
              <a:off x="6755040" y="201780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46" name="Oval 125"/>
            <p:cNvSpPr/>
            <p:nvPr/>
          </p:nvSpPr>
          <p:spPr>
            <a:xfrm>
              <a:off x="6808680" y="2482920"/>
              <a:ext cx="11520" cy="20880"/>
            </a:xfrm>
            <a:prstGeom prst="ellipse">
              <a:avLst/>
            </a:prstGeom>
            <a:solidFill>
              <a:srgbClr val="333333"/>
            </a:solidFill>
            <a:ln w="0">
              <a:noFill/>
            </a:ln>
          </p:spPr>
          <p:style>
            <a:lnRef idx="0"/>
            <a:fillRef idx="0"/>
            <a:effectRef idx="0"/>
            <a:fontRef idx="minor"/>
          </p:style>
        </p:sp>
        <p:sp>
          <p:nvSpPr>
            <p:cNvPr id="947" name="Freeform 126"/>
            <p:cNvSpPr/>
            <p:nvPr/>
          </p:nvSpPr>
          <p:spPr>
            <a:xfrm>
              <a:off x="6751800" y="248292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948" name="AutoShape 127"/>
            <p:cNvSpPr/>
            <p:nvPr/>
          </p:nvSpPr>
          <p:spPr>
            <a:xfrm>
              <a:off x="6443640" y="249876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949" name="AutoShape 128"/>
            <p:cNvSpPr/>
            <p:nvPr/>
          </p:nvSpPr>
          <p:spPr>
            <a:xfrm>
              <a:off x="6461280" y="250668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950" name="Oval 129"/>
            <p:cNvSpPr/>
            <p:nvPr/>
          </p:nvSpPr>
          <p:spPr>
            <a:xfrm>
              <a:off x="6488280" y="2427480"/>
              <a:ext cx="40320" cy="33840"/>
            </a:xfrm>
            <a:prstGeom prst="ellipse">
              <a:avLst/>
            </a:prstGeom>
            <a:solidFill>
              <a:srgbClr val="33cc33"/>
            </a:solidFill>
            <a:ln w="0">
              <a:noFill/>
            </a:ln>
          </p:spPr>
          <p:style>
            <a:lnRef idx="0"/>
            <a:fillRef idx="0"/>
            <a:effectRef idx="0"/>
            <a:fontRef idx="minor"/>
          </p:style>
        </p:sp>
        <p:sp>
          <p:nvSpPr>
            <p:cNvPr id="951" name="Oval 130"/>
            <p:cNvSpPr/>
            <p:nvPr/>
          </p:nvSpPr>
          <p:spPr>
            <a:xfrm>
              <a:off x="6535800" y="2427480"/>
              <a:ext cx="41760" cy="33840"/>
            </a:xfrm>
            <a:prstGeom prst="ellipse">
              <a:avLst/>
            </a:prstGeom>
            <a:solidFill>
              <a:srgbClr val="ff0000"/>
            </a:solidFill>
            <a:ln w="0">
              <a:noFill/>
            </a:ln>
          </p:spPr>
          <p:style>
            <a:lnRef idx="0"/>
            <a:fillRef idx="0"/>
            <a:effectRef idx="0"/>
            <a:fontRef idx="minor"/>
          </p:style>
        </p:sp>
        <p:sp>
          <p:nvSpPr>
            <p:cNvPr id="952" name="Oval 131"/>
            <p:cNvSpPr/>
            <p:nvPr/>
          </p:nvSpPr>
          <p:spPr>
            <a:xfrm>
              <a:off x="6581880" y="2427480"/>
              <a:ext cx="41760" cy="32400"/>
            </a:xfrm>
            <a:prstGeom prst="ellipse">
              <a:avLst/>
            </a:prstGeom>
            <a:solidFill>
              <a:srgbClr val="33cc33"/>
            </a:solidFill>
            <a:ln w="0">
              <a:noFill/>
            </a:ln>
          </p:spPr>
          <p:style>
            <a:lnRef idx="0"/>
            <a:fillRef idx="0"/>
            <a:effectRef idx="0"/>
            <a:fontRef idx="minor"/>
          </p:style>
        </p:sp>
        <p:sp>
          <p:nvSpPr>
            <p:cNvPr id="953" name="Rectangle 132"/>
            <p:cNvSpPr/>
            <p:nvPr/>
          </p:nvSpPr>
          <p:spPr>
            <a:xfrm>
              <a:off x="6688080" y="22957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954" name="Group 133"/>
          <p:cNvGrpSpPr/>
          <p:nvPr/>
        </p:nvGrpSpPr>
        <p:grpSpPr>
          <a:xfrm>
            <a:off x="7358040" y="1479600"/>
            <a:ext cx="376560" cy="575280"/>
            <a:chOff x="7358040" y="1479600"/>
            <a:chExt cx="376560" cy="575280"/>
          </a:xfrm>
        </p:grpSpPr>
        <p:sp>
          <p:nvSpPr>
            <p:cNvPr id="955" name="Freeform 134"/>
            <p:cNvSpPr/>
            <p:nvPr/>
          </p:nvSpPr>
          <p:spPr>
            <a:xfrm>
              <a:off x="7657200" y="14806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956" name="Rectangle 135"/>
            <p:cNvSpPr/>
            <p:nvPr/>
          </p:nvSpPr>
          <p:spPr>
            <a:xfrm>
              <a:off x="7375680" y="14796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957" name="Freeform 136"/>
            <p:cNvSpPr/>
            <p:nvPr/>
          </p:nvSpPr>
          <p:spPr>
            <a:xfrm>
              <a:off x="7671240" y="15134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958" name="Freeform 137"/>
            <p:cNvSpPr/>
            <p:nvPr/>
          </p:nvSpPr>
          <p:spPr>
            <a:xfrm>
              <a:off x="7661520" y="17708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59" name="Rectangle 138"/>
            <p:cNvSpPr/>
            <p:nvPr/>
          </p:nvSpPr>
          <p:spPr>
            <a:xfrm>
              <a:off x="7377120" y="15429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960" name="Group 139"/>
            <p:cNvGrpSpPr/>
            <p:nvPr/>
          </p:nvGrpSpPr>
          <p:grpSpPr>
            <a:xfrm>
              <a:off x="7520040" y="1536840"/>
              <a:ext cx="153000" cy="33840"/>
              <a:chOff x="7520040" y="1536840"/>
              <a:chExt cx="153000" cy="33840"/>
            </a:xfrm>
          </p:grpSpPr>
          <p:sp>
            <p:nvSpPr>
              <p:cNvPr id="961" name="AutoShape 140"/>
              <p:cNvSpPr/>
              <p:nvPr/>
            </p:nvSpPr>
            <p:spPr>
              <a:xfrm>
                <a:off x="7520040" y="1536840"/>
                <a:ext cx="153000" cy="33840"/>
              </a:xfrm>
              <a:prstGeom prst="roundRect">
                <a:avLst>
                  <a:gd name="adj" fmla="val 50000"/>
                </a:avLst>
              </a:prstGeom>
              <a:solidFill>
                <a:schemeClr val="tx1"/>
              </a:solidFill>
              <a:ln w="0">
                <a:noFill/>
              </a:ln>
            </p:spPr>
            <p:style>
              <a:lnRef idx="0"/>
              <a:fillRef idx="0"/>
              <a:effectRef idx="0"/>
              <a:fontRef idx="minor"/>
            </p:style>
          </p:sp>
          <p:sp>
            <p:nvSpPr>
              <p:cNvPr id="962" name="AutoShape 141"/>
              <p:cNvSpPr/>
              <p:nvPr/>
            </p:nvSpPr>
            <p:spPr>
              <a:xfrm>
                <a:off x="7523280" y="15415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63" name="Rectangle 142"/>
            <p:cNvSpPr/>
            <p:nvPr/>
          </p:nvSpPr>
          <p:spPr>
            <a:xfrm>
              <a:off x="7380360" y="16207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964" name="Group 143"/>
            <p:cNvGrpSpPr/>
            <p:nvPr/>
          </p:nvGrpSpPr>
          <p:grpSpPr>
            <a:xfrm>
              <a:off x="7518240" y="1616040"/>
              <a:ext cx="153000" cy="30600"/>
              <a:chOff x="7518240" y="1616040"/>
              <a:chExt cx="153000" cy="30600"/>
            </a:xfrm>
          </p:grpSpPr>
          <p:sp>
            <p:nvSpPr>
              <p:cNvPr id="965" name="AutoShape 144"/>
              <p:cNvSpPr/>
              <p:nvPr/>
            </p:nvSpPr>
            <p:spPr>
              <a:xfrm>
                <a:off x="7518240" y="1616040"/>
                <a:ext cx="153000" cy="30600"/>
              </a:xfrm>
              <a:prstGeom prst="roundRect">
                <a:avLst>
                  <a:gd name="adj" fmla="val 50000"/>
                </a:avLst>
              </a:prstGeom>
              <a:solidFill>
                <a:schemeClr val="tx1"/>
              </a:solidFill>
              <a:ln w="0">
                <a:noFill/>
              </a:ln>
            </p:spPr>
            <p:style>
              <a:lnRef idx="0"/>
              <a:fillRef idx="0"/>
              <a:effectRef idx="0"/>
              <a:fontRef idx="minor"/>
            </p:style>
          </p:sp>
          <p:sp>
            <p:nvSpPr>
              <p:cNvPr id="966" name="AutoShape 145"/>
              <p:cNvSpPr/>
              <p:nvPr/>
            </p:nvSpPr>
            <p:spPr>
              <a:xfrm>
                <a:off x="7521480" y="16192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67" name="Rectangle 146"/>
            <p:cNvSpPr/>
            <p:nvPr/>
          </p:nvSpPr>
          <p:spPr>
            <a:xfrm>
              <a:off x="7378920" y="1703520"/>
              <a:ext cx="156240" cy="10080"/>
            </a:xfrm>
            <a:prstGeom prst="rect">
              <a:avLst/>
            </a:prstGeom>
            <a:solidFill>
              <a:schemeClr val="tx1"/>
            </a:solidFill>
            <a:ln w="9525">
              <a:solidFill>
                <a:srgbClr val="000000"/>
              </a:solidFill>
              <a:miter/>
            </a:ln>
          </p:spPr>
          <p:style>
            <a:lnRef idx="0"/>
            <a:fillRef idx="0"/>
            <a:effectRef idx="0"/>
            <a:fontRef idx="minor"/>
          </p:style>
        </p:sp>
        <p:sp>
          <p:nvSpPr>
            <p:cNvPr id="968" name="Rectangle 147"/>
            <p:cNvSpPr/>
            <p:nvPr/>
          </p:nvSpPr>
          <p:spPr>
            <a:xfrm>
              <a:off x="7381800" y="17748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969" name="Group 148"/>
            <p:cNvGrpSpPr/>
            <p:nvPr/>
          </p:nvGrpSpPr>
          <p:grpSpPr>
            <a:xfrm>
              <a:off x="7515360" y="1768320"/>
              <a:ext cx="154440" cy="33840"/>
              <a:chOff x="7515360" y="1768320"/>
              <a:chExt cx="154440" cy="33840"/>
            </a:xfrm>
          </p:grpSpPr>
          <p:sp>
            <p:nvSpPr>
              <p:cNvPr id="970" name="AutoShape 149"/>
              <p:cNvSpPr/>
              <p:nvPr/>
            </p:nvSpPr>
            <p:spPr>
              <a:xfrm>
                <a:off x="7515360" y="1768320"/>
                <a:ext cx="154440" cy="33840"/>
              </a:xfrm>
              <a:prstGeom prst="roundRect">
                <a:avLst>
                  <a:gd name="adj" fmla="val 50000"/>
                </a:avLst>
              </a:prstGeom>
              <a:solidFill>
                <a:schemeClr val="tx1"/>
              </a:solidFill>
              <a:ln w="0">
                <a:noFill/>
              </a:ln>
            </p:spPr>
            <p:style>
              <a:lnRef idx="0"/>
              <a:fillRef idx="0"/>
              <a:effectRef idx="0"/>
              <a:fontRef idx="minor"/>
            </p:style>
          </p:sp>
          <p:sp>
            <p:nvSpPr>
              <p:cNvPr id="971" name="AutoShape 150"/>
              <p:cNvSpPr/>
              <p:nvPr/>
            </p:nvSpPr>
            <p:spPr>
              <a:xfrm>
                <a:off x="7518240" y="17730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72" name="Freeform 151"/>
            <p:cNvSpPr/>
            <p:nvPr/>
          </p:nvSpPr>
          <p:spPr>
            <a:xfrm>
              <a:off x="7662600" y="17020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973" name="Group 152"/>
            <p:cNvGrpSpPr/>
            <p:nvPr/>
          </p:nvGrpSpPr>
          <p:grpSpPr>
            <a:xfrm>
              <a:off x="7516800" y="1695600"/>
              <a:ext cx="152640" cy="32400"/>
              <a:chOff x="7516800" y="1695600"/>
              <a:chExt cx="152640" cy="32400"/>
            </a:xfrm>
          </p:grpSpPr>
          <p:sp>
            <p:nvSpPr>
              <p:cNvPr id="974" name="AutoShape 153"/>
              <p:cNvSpPr/>
              <p:nvPr/>
            </p:nvSpPr>
            <p:spPr>
              <a:xfrm>
                <a:off x="7516800" y="1695600"/>
                <a:ext cx="152640" cy="32400"/>
              </a:xfrm>
              <a:prstGeom prst="roundRect">
                <a:avLst>
                  <a:gd name="adj" fmla="val 50000"/>
                </a:avLst>
              </a:prstGeom>
              <a:solidFill>
                <a:schemeClr val="tx1"/>
              </a:solidFill>
              <a:ln w="0">
                <a:noFill/>
              </a:ln>
            </p:spPr>
            <p:style>
              <a:lnRef idx="0"/>
              <a:fillRef idx="0"/>
              <a:effectRef idx="0"/>
              <a:fontRef idx="minor"/>
            </p:style>
          </p:sp>
          <p:sp>
            <p:nvSpPr>
              <p:cNvPr id="975" name="AutoShape 154"/>
              <p:cNvSpPr/>
              <p:nvPr/>
            </p:nvSpPr>
            <p:spPr>
              <a:xfrm>
                <a:off x="7520040" y="16984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76" name="Rectangle 155"/>
            <p:cNvSpPr/>
            <p:nvPr/>
          </p:nvSpPr>
          <p:spPr>
            <a:xfrm>
              <a:off x="7651800" y="14796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977" name="Freeform 156"/>
            <p:cNvSpPr/>
            <p:nvPr/>
          </p:nvSpPr>
          <p:spPr>
            <a:xfrm>
              <a:off x="7668720" y="16185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78" name="Freeform 157"/>
            <p:cNvSpPr/>
            <p:nvPr/>
          </p:nvSpPr>
          <p:spPr>
            <a:xfrm>
              <a:off x="7669440" y="15400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79" name="Oval 158"/>
            <p:cNvSpPr/>
            <p:nvPr/>
          </p:nvSpPr>
          <p:spPr>
            <a:xfrm>
              <a:off x="7723080" y="2005200"/>
              <a:ext cx="11520" cy="20880"/>
            </a:xfrm>
            <a:prstGeom prst="ellipse">
              <a:avLst/>
            </a:prstGeom>
            <a:solidFill>
              <a:srgbClr val="333333"/>
            </a:solidFill>
            <a:ln w="0">
              <a:noFill/>
            </a:ln>
          </p:spPr>
          <p:style>
            <a:lnRef idx="0"/>
            <a:fillRef idx="0"/>
            <a:effectRef idx="0"/>
            <a:fontRef idx="minor"/>
          </p:style>
        </p:sp>
        <p:sp>
          <p:nvSpPr>
            <p:cNvPr id="980" name="Freeform 159"/>
            <p:cNvSpPr/>
            <p:nvPr/>
          </p:nvSpPr>
          <p:spPr>
            <a:xfrm>
              <a:off x="7666200" y="20052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981" name="AutoShape 160"/>
            <p:cNvSpPr/>
            <p:nvPr/>
          </p:nvSpPr>
          <p:spPr>
            <a:xfrm>
              <a:off x="7358040" y="20210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982" name="AutoShape 161"/>
            <p:cNvSpPr/>
            <p:nvPr/>
          </p:nvSpPr>
          <p:spPr>
            <a:xfrm>
              <a:off x="7375680" y="20289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983" name="Oval 162"/>
            <p:cNvSpPr/>
            <p:nvPr/>
          </p:nvSpPr>
          <p:spPr>
            <a:xfrm>
              <a:off x="7402680" y="1949400"/>
              <a:ext cx="40320" cy="33840"/>
            </a:xfrm>
            <a:prstGeom prst="ellipse">
              <a:avLst/>
            </a:prstGeom>
            <a:solidFill>
              <a:srgbClr val="33cc33"/>
            </a:solidFill>
            <a:ln w="0">
              <a:noFill/>
            </a:ln>
          </p:spPr>
          <p:style>
            <a:lnRef idx="0"/>
            <a:fillRef idx="0"/>
            <a:effectRef idx="0"/>
            <a:fontRef idx="minor"/>
          </p:style>
        </p:sp>
        <p:sp>
          <p:nvSpPr>
            <p:cNvPr id="984" name="Oval 163"/>
            <p:cNvSpPr/>
            <p:nvPr/>
          </p:nvSpPr>
          <p:spPr>
            <a:xfrm>
              <a:off x="7450200" y="1949400"/>
              <a:ext cx="41760" cy="33840"/>
            </a:xfrm>
            <a:prstGeom prst="ellipse">
              <a:avLst/>
            </a:prstGeom>
            <a:solidFill>
              <a:srgbClr val="ff0000"/>
            </a:solidFill>
            <a:ln w="0">
              <a:noFill/>
            </a:ln>
          </p:spPr>
          <p:style>
            <a:lnRef idx="0"/>
            <a:fillRef idx="0"/>
            <a:effectRef idx="0"/>
            <a:fontRef idx="minor"/>
          </p:style>
        </p:sp>
        <p:sp>
          <p:nvSpPr>
            <p:cNvPr id="985" name="Oval 164"/>
            <p:cNvSpPr/>
            <p:nvPr/>
          </p:nvSpPr>
          <p:spPr>
            <a:xfrm>
              <a:off x="7496280" y="1949400"/>
              <a:ext cx="41760" cy="32400"/>
            </a:xfrm>
            <a:prstGeom prst="ellipse">
              <a:avLst/>
            </a:prstGeom>
            <a:solidFill>
              <a:srgbClr val="33cc33"/>
            </a:solidFill>
            <a:ln w="0">
              <a:noFill/>
            </a:ln>
          </p:spPr>
          <p:style>
            <a:lnRef idx="0"/>
            <a:fillRef idx="0"/>
            <a:effectRef idx="0"/>
            <a:fontRef idx="minor"/>
          </p:style>
        </p:sp>
        <p:sp>
          <p:nvSpPr>
            <p:cNvPr id="986" name="Rectangle 165"/>
            <p:cNvSpPr/>
            <p:nvPr/>
          </p:nvSpPr>
          <p:spPr>
            <a:xfrm>
              <a:off x="7602480" y="181764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987" name="Group 166"/>
          <p:cNvGrpSpPr/>
          <p:nvPr/>
        </p:nvGrpSpPr>
        <p:grpSpPr>
          <a:xfrm>
            <a:off x="8110440" y="1511280"/>
            <a:ext cx="376560" cy="575280"/>
            <a:chOff x="8110440" y="1511280"/>
            <a:chExt cx="376560" cy="575280"/>
          </a:xfrm>
        </p:grpSpPr>
        <p:sp>
          <p:nvSpPr>
            <p:cNvPr id="988" name="Freeform 167"/>
            <p:cNvSpPr/>
            <p:nvPr/>
          </p:nvSpPr>
          <p:spPr>
            <a:xfrm>
              <a:off x="8409600" y="151236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989" name="Rectangle 168"/>
            <p:cNvSpPr/>
            <p:nvPr/>
          </p:nvSpPr>
          <p:spPr>
            <a:xfrm>
              <a:off x="8128080" y="151128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990" name="Freeform 169"/>
            <p:cNvSpPr/>
            <p:nvPr/>
          </p:nvSpPr>
          <p:spPr>
            <a:xfrm>
              <a:off x="8423640" y="154512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991" name="Freeform 170"/>
            <p:cNvSpPr/>
            <p:nvPr/>
          </p:nvSpPr>
          <p:spPr>
            <a:xfrm>
              <a:off x="8413920" y="180252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992" name="Rectangle 171"/>
            <p:cNvSpPr/>
            <p:nvPr/>
          </p:nvSpPr>
          <p:spPr>
            <a:xfrm>
              <a:off x="8129520" y="15746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993" name="Group 172"/>
            <p:cNvGrpSpPr/>
            <p:nvPr/>
          </p:nvGrpSpPr>
          <p:grpSpPr>
            <a:xfrm>
              <a:off x="8272440" y="1568520"/>
              <a:ext cx="153000" cy="33840"/>
              <a:chOff x="8272440" y="1568520"/>
              <a:chExt cx="153000" cy="33840"/>
            </a:xfrm>
          </p:grpSpPr>
          <p:sp>
            <p:nvSpPr>
              <p:cNvPr id="994" name="AutoShape 173"/>
              <p:cNvSpPr/>
              <p:nvPr/>
            </p:nvSpPr>
            <p:spPr>
              <a:xfrm>
                <a:off x="8272440" y="1568520"/>
                <a:ext cx="153000" cy="33840"/>
              </a:xfrm>
              <a:prstGeom prst="roundRect">
                <a:avLst>
                  <a:gd name="adj" fmla="val 50000"/>
                </a:avLst>
              </a:prstGeom>
              <a:solidFill>
                <a:schemeClr val="tx1"/>
              </a:solidFill>
              <a:ln w="0">
                <a:noFill/>
              </a:ln>
            </p:spPr>
            <p:style>
              <a:lnRef idx="0"/>
              <a:fillRef idx="0"/>
              <a:effectRef idx="0"/>
              <a:fontRef idx="minor"/>
            </p:style>
          </p:sp>
          <p:sp>
            <p:nvSpPr>
              <p:cNvPr id="995" name="AutoShape 174"/>
              <p:cNvSpPr/>
              <p:nvPr/>
            </p:nvSpPr>
            <p:spPr>
              <a:xfrm>
                <a:off x="8275680" y="157320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996" name="Rectangle 175"/>
            <p:cNvSpPr/>
            <p:nvPr/>
          </p:nvSpPr>
          <p:spPr>
            <a:xfrm>
              <a:off x="8132760" y="1652400"/>
              <a:ext cx="157680" cy="11520"/>
            </a:xfrm>
            <a:prstGeom prst="rect">
              <a:avLst/>
            </a:prstGeom>
            <a:solidFill>
              <a:schemeClr val="tx1"/>
            </a:solidFill>
            <a:ln w="9525">
              <a:solidFill>
                <a:srgbClr val="000000"/>
              </a:solidFill>
              <a:miter/>
            </a:ln>
          </p:spPr>
          <p:style>
            <a:lnRef idx="0"/>
            <a:fillRef idx="0"/>
            <a:effectRef idx="0"/>
            <a:fontRef idx="minor"/>
          </p:style>
        </p:sp>
        <p:grpSp>
          <p:nvGrpSpPr>
            <p:cNvPr id="997" name="Group 176"/>
            <p:cNvGrpSpPr/>
            <p:nvPr/>
          </p:nvGrpSpPr>
          <p:grpSpPr>
            <a:xfrm>
              <a:off x="8271000" y="1647720"/>
              <a:ext cx="153000" cy="30600"/>
              <a:chOff x="8271000" y="1647720"/>
              <a:chExt cx="153000" cy="30600"/>
            </a:xfrm>
          </p:grpSpPr>
          <p:sp>
            <p:nvSpPr>
              <p:cNvPr id="998" name="AutoShape 177"/>
              <p:cNvSpPr/>
              <p:nvPr/>
            </p:nvSpPr>
            <p:spPr>
              <a:xfrm>
                <a:off x="8271000" y="1647720"/>
                <a:ext cx="153000" cy="30600"/>
              </a:xfrm>
              <a:prstGeom prst="roundRect">
                <a:avLst>
                  <a:gd name="adj" fmla="val 50000"/>
                </a:avLst>
              </a:prstGeom>
              <a:solidFill>
                <a:schemeClr val="tx1"/>
              </a:solidFill>
              <a:ln w="0">
                <a:noFill/>
              </a:ln>
            </p:spPr>
            <p:style>
              <a:lnRef idx="0"/>
              <a:fillRef idx="0"/>
              <a:effectRef idx="0"/>
              <a:fontRef idx="minor"/>
            </p:style>
          </p:sp>
          <p:sp>
            <p:nvSpPr>
              <p:cNvPr id="999" name="AutoShape 178"/>
              <p:cNvSpPr/>
              <p:nvPr/>
            </p:nvSpPr>
            <p:spPr>
              <a:xfrm>
                <a:off x="8273880" y="16509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00" name="Rectangle 179"/>
            <p:cNvSpPr/>
            <p:nvPr/>
          </p:nvSpPr>
          <p:spPr>
            <a:xfrm>
              <a:off x="8131320" y="1735200"/>
              <a:ext cx="156240" cy="10080"/>
            </a:xfrm>
            <a:prstGeom prst="rect">
              <a:avLst/>
            </a:prstGeom>
            <a:solidFill>
              <a:schemeClr val="tx1"/>
            </a:solidFill>
            <a:ln w="9525">
              <a:solidFill>
                <a:srgbClr val="000000"/>
              </a:solidFill>
              <a:miter/>
            </a:ln>
          </p:spPr>
          <p:style>
            <a:lnRef idx="0"/>
            <a:fillRef idx="0"/>
            <a:effectRef idx="0"/>
            <a:fontRef idx="minor"/>
          </p:style>
        </p:sp>
        <p:sp>
          <p:nvSpPr>
            <p:cNvPr id="1001" name="Rectangle 180"/>
            <p:cNvSpPr/>
            <p:nvPr/>
          </p:nvSpPr>
          <p:spPr>
            <a:xfrm>
              <a:off x="8134560" y="18064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002" name="Group 181"/>
            <p:cNvGrpSpPr/>
            <p:nvPr/>
          </p:nvGrpSpPr>
          <p:grpSpPr>
            <a:xfrm>
              <a:off x="8267760" y="1800360"/>
              <a:ext cx="154440" cy="33840"/>
              <a:chOff x="8267760" y="1800360"/>
              <a:chExt cx="154440" cy="33840"/>
            </a:xfrm>
          </p:grpSpPr>
          <p:sp>
            <p:nvSpPr>
              <p:cNvPr id="1003" name="AutoShape 182"/>
              <p:cNvSpPr/>
              <p:nvPr/>
            </p:nvSpPr>
            <p:spPr>
              <a:xfrm>
                <a:off x="8267760" y="1800360"/>
                <a:ext cx="154440" cy="33840"/>
              </a:xfrm>
              <a:prstGeom prst="roundRect">
                <a:avLst>
                  <a:gd name="adj" fmla="val 50000"/>
                </a:avLst>
              </a:prstGeom>
              <a:solidFill>
                <a:schemeClr val="tx1"/>
              </a:solidFill>
              <a:ln w="0">
                <a:noFill/>
              </a:ln>
            </p:spPr>
            <p:style>
              <a:lnRef idx="0"/>
              <a:fillRef idx="0"/>
              <a:effectRef idx="0"/>
              <a:fontRef idx="minor"/>
            </p:style>
          </p:sp>
          <p:sp>
            <p:nvSpPr>
              <p:cNvPr id="1004" name="AutoShape 183"/>
              <p:cNvSpPr/>
              <p:nvPr/>
            </p:nvSpPr>
            <p:spPr>
              <a:xfrm>
                <a:off x="8271000" y="180504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05" name="Freeform 184"/>
            <p:cNvSpPr/>
            <p:nvPr/>
          </p:nvSpPr>
          <p:spPr>
            <a:xfrm>
              <a:off x="8415000" y="17337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006" name="Group 185"/>
            <p:cNvGrpSpPr/>
            <p:nvPr/>
          </p:nvGrpSpPr>
          <p:grpSpPr>
            <a:xfrm>
              <a:off x="8269200" y="1727280"/>
              <a:ext cx="152640" cy="32400"/>
              <a:chOff x="8269200" y="1727280"/>
              <a:chExt cx="152640" cy="32400"/>
            </a:xfrm>
          </p:grpSpPr>
          <p:sp>
            <p:nvSpPr>
              <p:cNvPr id="1007" name="AutoShape 186"/>
              <p:cNvSpPr/>
              <p:nvPr/>
            </p:nvSpPr>
            <p:spPr>
              <a:xfrm>
                <a:off x="8269200" y="1727280"/>
                <a:ext cx="152640" cy="32400"/>
              </a:xfrm>
              <a:prstGeom prst="roundRect">
                <a:avLst>
                  <a:gd name="adj" fmla="val 50000"/>
                </a:avLst>
              </a:prstGeom>
              <a:solidFill>
                <a:schemeClr val="tx1"/>
              </a:solidFill>
              <a:ln w="0">
                <a:noFill/>
              </a:ln>
            </p:spPr>
            <p:style>
              <a:lnRef idx="0"/>
              <a:fillRef idx="0"/>
              <a:effectRef idx="0"/>
              <a:fontRef idx="minor"/>
            </p:style>
          </p:sp>
          <p:sp>
            <p:nvSpPr>
              <p:cNvPr id="1008" name="AutoShape 187"/>
              <p:cNvSpPr/>
              <p:nvPr/>
            </p:nvSpPr>
            <p:spPr>
              <a:xfrm>
                <a:off x="8272440" y="17305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09" name="Rectangle 188"/>
            <p:cNvSpPr/>
            <p:nvPr/>
          </p:nvSpPr>
          <p:spPr>
            <a:xfrm>
              <a:off x="8404200" y="151128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010" name="Freeform 189"/>
            <p:cNvSpPr/>
            <p:nvPr/>
          </p:nvSpPr>
          <p:spPr>
            <a:xfrm>
              <a:off x="8421120" y="165024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11" name="Freeform 190"/>
            <p:cNvSpPr/>
            <p:nvPr/>
          </p:nvSpPr>
          <p:spPr>
            <a:xfrm>
              <a:off x="8422200" y="157176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12" name="Oval 191"/>
            <p:cNvSpPr/>
            <p:nvPr/>
          </p:nvSpPr>
          <p:spPr>
            <a:xfrm>
              <a:off x="8475480" y="2036880"/>
              <a:ext cx="11520" cy="20880"/>
            </a:xfrm>
            <a:prstGeom prst="ellipse">
              <a:avLst/>
            </a:prstGeom>
            <a:solidFill>
              <a:srgbClr val="333333"/>
            </a:solidFill>
            <a:ln w="0">
              <a:noFill/>
            </a:ln>
          </p:spPr>
          <p:style>
            <a:lnRef idx="0"/>
            <a:fillRef idx="0"/>
            <a:effectRef idx="0"/>
            <a:fontRef idx="minor"/>
          </p:style>
        </p:sp>
        <p:sp>
          <p:nvSpPr>
            <p:cNvPr id="1013" name="Freeform 192"/>
            <p:cNvSpPr/>
            <p:nvPr/>
          </p:nvSpPr>
          <p:spPr>
            <a:xfrm>
              <a:off x="8418600" y="203688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014" name="AutoShape 193"/>
            <p:cNvSpPr/>
            <p:nvPr/>
          </p:nvSpPr>
          <p:spPr>
            <a:xfrm>
              <a:off x="8110440" y="205272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015" name="AutoShape 194"/>
            <p:cNvSpPr/>
            <p:nvPr/>
          </p:nvSpPr>
          <p:spPr>
            <a:xfrm>
              <a:off x="8128080" y="206064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016" name="Oval 195"/>
            <p:cNvSpPr/>
            <p:nvPr/>
          </p:nvSpPr>
          <p:spPr>
            <a:xfrm>
              <a:off x="8155080" y="1981080"/>
              <a:ext cx="40320" cy="33840"/>
            </a:xfrm>
            <a:prstGeom prst="ellipse">
              <a:avLst/>
            </a:prstGeom>
            <a:solidFill>
              <a:srgbClr val="33cc33"/>
            </a:solidFill>
            <a:ln w="0">
              <a:noFill/>
            </a:ln>
          </p:spPr>
          <p:style>
            <a:lnRef idx="0"/>
            <a:fillRef idx="0"/>
            <a:effectRef idx="0"/>
            <a:fontRef idx="minor"/>
          </p:style>
        </p:sp>
        <p:sp>
          <p:nvSpPr>
            <p:cNvPr id="1017" name="Oval 196"/>
            <p:cNvSpPr/>
            <p:nvPr/>
          </p:nvSpPr>
          <p:spPr>
            <a:xfrm>
              <a:off x="8202600" y="1981080"/>
              <a:ext cx="41760" cy="33840"/>
            </a:xfrm>
            <a:prstGeom prst="ellipse">
              <a:avLst/>
            </a:prstGeom>
            <a:solidFill>
              <a:srgbClr val="ff0000"/>
            </a:solidFill>
            <a:ln w="0">
              <a:noFill/>
            </a:ln>
          </p:spPr>
          <p:style>
            <a:lnRef idx="0"/>
            <a:fillRef idx="0"/>
            <a:effectRef idx="0"/>
            <a:fontRef idx="minor"/>
          </p:style>
        </p:sp>
        <p:sp>
          <p:nvSpPr>
            <p:cNvPr id="1018" name="Oval 197"/>
            <p:cNvSpPr/>
            <p:nvPr/>
          </p:nvSpPr>
          <p:spPr>
            <a:xfrm>
              <a:off x="8248680" y="1981080"/>
              <a:ext cx="41760" cy="32400"/>
            </a:xfrm>
            <a:prstGeom prst="ellipse">
              <a:avLst/>
            </a:prstGeom>
            <a:solidFill>
              <a:srgbClr val="33cc33"/>
            </a:solidFill>
            <a:ln w="0">
              <a:noFill/>
            </a:ln>
          </p:spPr>
          <p:style>
            <a:lnRef idx="0"/>
            <a:fillRef idx="0"/>
            <a:effectRef idx="0"/>
            <a:fontRef idx="minor"/>
          </p:style>
        </p:sp>
        <p:sp>
          <p:nvSpPr>
            <p:cNvPr id="1019" name="Rectangle 198"/>
            <p:cNvSpPr/>
            <p:nvPr/>
          </p:nvSpPr>
          <p:spPr>
            <a:xfrm>
              <a:off x="8354880" y="18493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020" name="Group 199"/>
          <p:cNvGrpSpPr/>
          <p:nvPr/>
        </p:nvGrpSpPr>
        <p:grpSpPr>
          <a:xfrm>
            <a:off x="8720280" y="1663560"/>
            <a:ext cx="376560" cy="575280"/>
            <a:chOff x="8720280" y="1663560"/>
            <a:chExt cx="376560" cy="575280"/>
          </a:xfrm>
        </p:grpSpPr>
        <p:sp>
          <p:nvSpPr>
            <p:cNvPr id="1021" name="Freeform 200"/>
            <p:cNvSpPr/>
            <p:nvPr/>
          </p:nvSpPr>
          <p:spPr>
            <a:xfrm>
              <a:off x="9019080" y="166464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022" name="Rectangle 201"/>
            <p:cNvSpPr/>
            <p:nvPr/>
          </p:nvSpPr>
          <p:spPr>
            <a:xfrm>
              <a:off x="8737560" y="16635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023" name="Freeform 202"/>
            <p:cNvSpPr/>
            <p:nvPr/>
          </p:nvSpPr>
          <p:spPr>
            <a:xfrm>
              <a:off x="9033120" y="16977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024" name="Freeform 203"/>
            <p:cNvSpPr/>
            <p:nvPr/>
          </p:nvSpPr>
          <p:spPr>
            <a:xfrm>
              <a:off x="9023400" y="1954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25" name="Rectangle 204"/>
            <p:cNvSpPr/>
            <p:nvPr/>
          </p:nvSpPr>
          <p:spPr>
            <a:xfrm>
              <a:off x="8739360" y="172728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026" name="Group 205"/>
            <p:cNvGrpSpPr/>
            <p:nvPr/>
          </p:nvGrpSpPr>
          <p:grpSpPr>
            <a:xfrm>
              <a:off x="8881920" y="1720800"/>
              <a:ext cx="153000" cy="33840"/>
              <a:chOff x="8881920" y="1720800"/>
              <a:chExt cx="153000" cy="33840"/>
            </a:xfrm>
          </p:grpSpPr>
          <p:sp>
            <p:nvSpPr>
              <p:cNvPr id="1027" name="AutoShape 206"/>
              <p:cNvSpPr/>
              <p:nvPr/>
            </p:nvSpPr>
            <p:spPr>
              <a:xfrm>
                <a:off x="8881920" y="1720800"/>
                <a:ext cx="153000" cy="33840"/>
              </a:xfrm>
              <a:prstGeom prst="roundRect">
                <a:avLst>
                  <a:gd name="adj" fmla="val 50000"/>
                </a:avLst>
              </a:prstGeom>
              <a:solidFill>
                <a:schemeClr val="tx1"/>
              </a:solidFill>
              <a:ln w="0">
                <a:noFill/>
              </a:ln>
            </p:spPr>
            <p:style>
              <a:lnRef idx="0"/>
              <a:fillRef idx="0"/>
              <a:effectRef idx="0"/>
              <a:fontRef idx="minor"/>
            </p:style>
          </p:sp>
          <p:sp>
            <p:nvSpPr>
              <p:cNvPr id="1028" name="AutoShape 207"/>
              <p:cNvSpPr/>
              <p:nvPr/>
            </p:nvSpPr>
            <p:spPr>
              <a:xfrm>
                <a:off x="8885160" y="17258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29" name="Rectangle 208"/>
            <p:cNvSpPr/>
            <p:nvPr/>
          </p:nvSpPr>
          <p:spPr>
            <a:xfrm>
              <a:off x="8742240" y="18050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030" name="Group 209"/>
            <p:cNvGrpSpPr/>
            <p:nvPr/>
          </p:nvGrpSpPr>
          <p:grpSpPr>
            <a:xfrm>
              <a:off x="8880480" y="1800360"/>
              <a:ext cx="153000" cy="30600"/>
              <a:chOff x="8880480" y="1800360"/>
              <a:chExt cx="153000" cy="30600"/>
            </a:xfrm>
          </p:grpSpPr>
          <p:sp>
            <p:nvSpPr>
              <p:cNvPr id="1031" name="AutoShape 210"/>
              <p:cNvSpPr/>
              <p:nvPr/>
            </p:nvSpPr>
            <p:spPr>
              <a:xfrm>
                <a:off x="8880480" y="1800360"/>
                <a:ext cx="153000" cy="30600"/>
              </a:xfrm>
              <a:prstGeom prst="roundRect">
                <a:avLst>
                  <a:gd name="adj" fmla="val 50000"/>
                </a:avLst>
              </a:prstGeom>
              <a:solidFill>
                <a:schemeClr val="tx1"/>
              </a:solidFill>
              <a:ln w="0">
                <a:noFill/>
              </a:ln>
            </p:spPr>
            <p:style>
              <a:lnRef idx="0"/>
              <a:fillRef idx="0"/>
              <a:effectRef idx="0"/>
              <a:fontRef idx="minor"/>
            </p:style>
          </p:sp>
          <p:sp>
            <p:nvSpPr>
              <p:cNvPr id="1032" name="AutoShape 211"/>
              <p:cNvSpPr/>
              <p:nvPr/>
            </p:nvSpPr>
            <p:spPr>
              <a:xfrm>
                <a:off x="8883720" y="18032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33" name="Rectangle 212"/>
            <p:cNvSpPr/>
            <p:nvPr/>
          </p:nvSpPr>
          <p:spPr>
            <a:xfrm>
              <a:off x="8740800" y="1887480"/>
              <a:ext cx="156240" cy="10080"/>
            </a:xfrm>
            <a:prstGeom prst="rect">
              <a:avLst/>
            </a:prstGeom>
            <a:solidFill>
              <a:schemeClr val="tx1"/>
            </a:solidFill>
            <a:ln w="9525">
              <a:solidFill>
                <a:srgbClr val="000000"/>
              </a:solidFill>
              <a:miter/>
            </a:ln>
          </p:spPr>
          <p:style>
            <a:lnRef idx="0"/>
            <a:fillRef idx="0"/>
            <a:effectRef idx="0"/>
            <a:fontRef idx="minor"/>
          </p:style>
        </p:sp>
        <p:sp>
          <p:nvSpPr>
            <p:cNvPr id="1034" name="Rectangle 213"/>
            <p:cNvSpPr/>
            <p:nvPr/>
          </p:nvSpPr>
          <p:spPr>
            <a:xfrm>
              <a:off x="8744040" y="195912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035" name="Group 214"/>
            <p:cNvGrpSpPr/>
            <p:nvPr/>
          </p:nvGrpSpPr>
          <p:grpSpPr>
            <a:xfrm>
              <a:off x="8877240" y="1952640"/>
              <a:ext cx="154440" cy="33840"/>
              <a:chOff x="8877240" y="1952640"/>
              <a:chExt cx="154440" cy="33840"/>
            </a:xfrm>
          </p:grpSpPr>
          <p:sp>
            <p:nvSpPr>
              <p:cNvPr id="1036" name="AutoShape 215"/>
              <p:cNvSpPr/>
              <p:nvPr/>
            </p:nvSpPr>
            <p:spPr>
              <a:xfrm>
                <a:off x="8877240" y="1952640"/>
                <a:ext cx="154440" cy="33840"/>
              </a:xfrm>
              <a:prstGeom prst="roundRect">
                <a:avLst>
                  <a:gd name="adj" fmla="val 50000"/>
                </a:avLst>
              </a:prstGeom>
              <a:solidFill>
                <a:schemeClr val="tx1"/>
              </a:solidFill>
              <a:ln w="0">
                <a:noFill/>
              </a:ln>
            </p:spPr>
            <p:style>
              <a:lnRef idx="0"/>
              <a:fillRef idx="0"/>
              <a:effectRef idx="0"/>
              <a:fontRef idx="minor"/>
            </p:style>
          </p:sp>
          <p:sp>
            <p:nvSpPr>
              <p:cNvPr id="1037" name="AutoShape 216"/>
              <p:cNvSpPr/>
              <p:nvPr/>
            </p:nvSpPr>
            <p:spPr>
              <a:xfrm>
                <a:off x="8880480" y="195732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38" name="Freeform 217"/>
            <p:cNvSpPr/>
            <p:nvPr/>
          </p:nvSpPr>
          <p:spPr>
            <a:xfrm>
              <a:off x="9024480" y="18860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039" name="Group 218"/>
            <p:cNvGrpSpPr/>
            <p:nvPr/>
          </p:nvGrpSpPr>
          <p:grpSpPr>
            <a:xfrm>
              <a:off x="8879040" y="1879560"/>
              <a:ext cx="152640" cy="32400"/>
              <a:chOff x="8879040" y="1879560"/>
              <a:chExt cx="152640" cy="32400"/>
            </a:xfrm>
          </p:grpSpPr>
          <p:sp>
            <p:nvSpPr>
              <p:cNvPr id="1040" name="AutoShape 219"/>
              <p:cNvSpPr/>
              <p:nvPr/>
            </p:nvSpPr>
            <p:spPr>
              <a:xfrm>
                <a:off x="8879040" y="1879560"/>
                <a:ext cx="152640" cy="32400"/>
              </a:xfrm>
              <a:prstGeom prst="roundRect">
                <a:avLst>
                  <a:gd name="adj" fmla="val 50000"/>
                </a:avLst>
              </a:prstGeom>
              <a:solidFill>
                <a:schemeClr val="tx1"/>
              </a:solidFill>
              <a:ln w="0">
                <a:noFill/>
              </a:ln>
            </p:spPr>
            <p:style>
              <a:lnRef idx="0"/>
              <a:fillRef idx="0"/>
              <a:effectRef idx="0"/>
              <a:fontRef idx="minor"/>
            </p:style>
          </p:sp>
          <p:sp>
            <p:nvSpPr>
              <p:cNvPr id="1041" name="AutoShape 220"/>
              <p:cNvSpPr/>
              <p:nvPr/>
            </p:nvSpPr>
            <p:spPr>
              <a:xfrm>
                <a:off x="8882280" y="18828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42" name="Rectangle 221"/>
            <p:cNvSpPr/>
            <p:nvPr/>
          </p:nvSpPr>
          <p:spPr>
            <a:xfrm>
              <a:off x="9014040" y="16635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043" name="Freeform 222"/>
            <p:cNvSpPr/>
            <p:nvPr/>
          </p:nvSpPr>
          <p:spPr>
            <a:xfrm>
              <a:off x="9030960" y="18028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44" name="Freeform 223"/>
            <p:cNvSpPr/>
            <p:nvPr/>
          </p:nvSpPr>
          <p:spPr>
            <a:xfrm>
              <a:off x="9031680" y="172404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45" name="Oval 224"/>
            <p:cNvSpPr/>
            <p:nvPr/>
          </p:nvSpPr>
          <p:spPr>
            <a:xfrm>
              <a:off x="9085320" y="2189160"/>
              <a:ext cx="11520" cy="20880"/>
            </a:xfrm>
            <a:prstGeom prst="ellipse">
              <a:avLst/>
            </a:prstGeom>
            <a:solidFill>
              <a:srgbClr val="333333"/>
            </a:solidFill>
            <a:ln w="0">
              <a:noFill/>
            </a:ln>
          </p:spPr>
          <p:style>
            <a:lnRef idx="0"/>
            <a:fillRef idx="0"/>
            <a:effectRef idx="0"/>
            <a:fontRef idx="minor"/>
          </p:style>
        </p:sp>
        <p:sp>
          <p:nvSpPr>
            <p:cNvPr id="1046" name="Freeform 225"/>
            <p:cNvSpPr/>
            <p:nvPr/>
          </p:nvSpPr>
          <p:spPr>
            <a:xfrm>
              <a:off x="9028080" y="218916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047" name="AutoShape 226"/>
            <p:cNvSpPr/>
            <p:nvPr/>
          </p:nvSpPr>
          <p:spPr>
            <a:xfrm>
              <a:off x="8720280" y="220500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048" name="AutoShape 227"/>
            <p:cNvSpPr/>
            <p:nvPr/>
          </p:nvSpPr>
          <p:spPr>
            <a:xfrm>
              <a:off x="8737560" y="221292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049" name="Oval 228"/>
            <p:cNvSpPr/>
            <p:nvPr/>
          </p:nvSpPr>
          <p:spPr>
            <a:xfrm>
              <a:off x="8764560" y="2133720"/>
              <a:ext cx="40320" cy="33840"/>
            </a:xfrm>
            <a:prstGeom prst="ellipse">
              <a:avLst/>
            </a:prstGeom>
            <a:solidFill>
              <a:srgbClr val="33cc33"/>
            </a:solidFill>
            <a:ln w="0">
              <a:noFill/>
            </a:ln>
          </p:spPr>
          <p:style>
            <a:lnRef idx="0"/>
            <a:fillRef idx="0"/>
            <a:effectRef idx="0"/>
            <a:fontRef idx="minor"/>
          </p:style>
        </p:sp>
        <p:sp>
          <p:nvSpPr>
            <p:cNvPr id="1050" name="Oval 229"/>
            <p:cNvSpPr/>
            <p:nvPr/>
          </p:nvSpPr>
          <p:spPr>
            <a:xfrm>
              <a:off x="8812080" y="2133720"/>
              <a:ext cx="41760" cy="33840"/>
            </a:xfrm>
            <a:prstGeom prst="ellipse">
              <a:avLst/>
            </a:prstGeom>
            <a:solidFill>
              <a:srgbClr val="ff0000"/>
            </a:solidFill>
            <a:ln w="0">
              <a:noFill/>
            </a:ln>
          </p:spPr>
          <p:style>
            <a:lnRef idx="0"/>
            <a:fillRef idx="0"/>
            <a:effectRef idx="0"/>
            <a:fontRef idx="minor"/>
          </p:style>
        </p:sp>
        <p:sp>
          <p:nvSpPr>
            <p:cNvPr id="1051" name="Oval 230"/>
            <p:cNvSpPr/>
            <p:nvPr/>
          </p:nvSpPr>
          <p:spPr>
            <a:xfrm>
              <a:off x="8858160" y="2133720"/>
              <a:ext cx="41760" cy="32400"/>
            </a:xfrm>
            <a:prstGeom prst="ellipse">
              <a:avLst/>
            </a:prstGeom>
            <a:solidFill>
              <a:srgbClr val="33cc33"/>
            </a:solidFill>
            <a:ln w="0">
              <a:noFill/>
            </a:ln>
          </p:spPr>
          <p:style>
            <a:lnRef idx="0"/>
            <a:fillRef idx="0"/>
            <a:effectRef idx="0"/>
            <a:fontRef idx="minor"/>
          </p:style>
        </p:sp>
        <p:sp>
          <p:nvSpPr>
            <p:cNvPr id="1052" name="Rectangle 231"/>
            <p:cNvSpPr/>
            <p:nvPr/>
          </p:nvSpPr>
          <p:spPr>
            <a:xfrm>
              <a:off x="8964720" y="200196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053" name="Group 232"/>
          <p:cNvGrpSpPr/>
          <p:nvPr/>
        </p:nvGrpSpPr>
        <p:grpSpPr>
          <a:xfrm>
            <a:off x="9048600" y="2610000"/>
            <a:ext cx="376920" cy="574920"/>
            <a:chOff x="9048600" y="2610000"/>
            <a:chExt cx="376920" cy="574920"/>
          </a:xfrm>
        </p:grpSpPr>
        <p:sp>
          <p:nvSpPr>
            <p:cNvPr id="1054" name="Freeform 233"/>
            <p:cNvSpPr/>
            <p:nvPr/>
          </p:nvSpPr>
          <p:spPr>
            <a:xfrm>
              <a:off x="9347760" y="261072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055" name="Rectangle 234"/>
            <p:cNvSpPr/>
            <p:nvPr/>
          </p:nvSpPr>
          <p:spPr>
            <a:xfrm>
              <a:off x="9066240" y="26100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056" name="Freeform 235"/>
            <p:cNvSpPr/>
            <p:nvPr/>
          </p:nvSpPr>
          <p:spPr>
            <a:xfrm>
              <a:off x="9361800" y="26438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057" name="Freeform 236"/>
            <p:cNvSpPr/>
            <p:nvPr/>
          </p:nvSpPr>
          <p:spPr>
            <a:xfrm>
              <a:off x="9352080" y="2901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58" name="Rectangle 237"/>
            <p:cNvSpPr/>
            <p:nvPr/>
          </p:nvSpPr>
          <p:spPr>
            <a:xfrm>
              <a:off x="9067680" y="26733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059" name="Group 238"/>
            <p:cNvGrpSpPr/>
            <p:nvPr/>
          </p:nvGrpSpPr>
          <p:grpSpPr>
            <a:xfrm>
              <a:off x="9210600" y="2667240"/>
              <a:ext cx="153000" cy="33840"/>
              <a:chOff x="9210600" y="2667240"/>
              <a:chExt cx="153000" cy="33840"/>
            </a:xfrm>
          </p:grpSpPr>
          <p:sp>
            <p:nvSpPr>
              <p:cNvPr id="1060" name="AutoShape 239"/>
              <p:cNvSpPr/>
              <p:nvPr/>
            </p:nvSpPr>
            <p:spPr>
              <a:xfrm>
                <a:off x="9210600" y="2667240"/>
                <a:ext cx="153000" cy="33840"/>
              </a:xfrm>
              <a:prstGeom prst="roundRect">
                <a:avLst>
                  <a:gd name="adj" fmla="val 50000"/>
                </a:avLst>
              </a:prstGeom>
              <a:solidFill>
                <a:schemeClr val="tx1"/>
              </a:solidFill>
              <a:ln w="0">
                <a:noFill/>
              </a:ln>
            </p:spPr>
            <p:style>
              <a:lnRef idx="0"/>
              <a:fillRef idx="0"/>
              <a:effectRef idx="0"/>
              <a:fontRef idx="minor"/>
            </p:style>
          </p:sp>
          <p:sp>
            <p:nvSpPr>
              <p:cNvPr id="1061" name="AutoShape 240"/>
              <p:cNvSpPr/>
              <p:nvPr/>
            </p:nvSpPr>
            <p:spPr>
              <a:xfrm>
                <a:off x="9213840" y="26719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62" name="Rectangle 241"/>
            <p:cNvSpPr/>
            <p:nvPr/>
          </p:nvSpPr>
          <p:spPr>
            <a:xfrm>
              <a:off x="9070920" y="27511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063" name="Group 242"/>
            <p:cNvGrpSpPr/>
            <p:nvPr/>
          </p:nvGrpSpPr>
          <p:grpSpPr>
            <a:xfrm>
              <a:off x="9209160" y="2746440"/>
              <a:ext cx="153000" cy="30600"/>
              <a:chOff x="9209160" y="2746440"/>
              <a:chExt cx="153000" cy="30600"/>
            </a:xfrm>
          </p:grpSpPr>
          <p:sp>
            <p:nvSpPr>
              <p:cNvPr id="1064" name="AutoShape 243"/>
              <p:cNvSpPr/>
              <p:nvPr/>
            </p:nvSpPr>
            <p:spPr>
              <a:xfrm>
                <a:off x="9209160" y="2746440"/>
                <a:ext cx="153000" cy="30600"/>
              </a:xfrm>
              <a:prstGeom prst="roundRect">
                <a:avLst>
                  <a:gd name="adj" fmla="val 50000"/>
                </a:avLst>
              </a:prstGeom>
              <a:solidFill>
                <a:schemeClr val="tx1"/>
              </a:solidFill>
              <a:ln w="0">
                <a:noFill/>
              </a:ln>
            </p:spPr>
            <p:style>
              <a:lnRef idx="0"/>
              <a:fillRef idx="0"/>
              <a:effectRef idx="0"/>
              <a:fontRef idx="minor"/>
            </p:style>
          </p:sp>
          <p:sp>
            <p:nvSpPr>
              <p:cNvPr id="1065" name="AutoShape 244"/>
              <p:cNvSpPr/>
              <p:nvPr/>
            </p:nvSpPr>
            <p:spPr>
              <a:xfrm>
                <a:off x="9212400" y="27493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66" name="Rectangle 245"/>
            <p:cNvSpPr/>
            <p:nvPr/>
          </p:nvSpPr>
          <p:spPr>
            <a:xfrm>
              <a:off x="9069480" y="2833920"/>
              <a:ext cx="156240" cy="10080"/>
            </a:xfrm>
            <a:prstGeom prst="rect">
              <a:avLst/>
            </a:prstGeom>
            <a:solidFill>
              <a:schemeClr val="tx1"/>
            </a:solidFill>
            <a:ln w="9525">
              <a:solidFill>
                <a:srgbClr val="000000"/>
              </a:solidFill>
              <a:miter/>
            </a:ln>
          </p:spPr>
          <p:style>
            <a:lnRef idx="0"/>
            <a:fillRef idx="0"/>
            <a:effectRef idx="0"/>
            <a:fontRef idx="minor"/>
          </p:style>
        </p:sp>
        <p:sp>
          <p:nvSpPr>
            <p:cNvPr id="1067" name="Rectangle 246"/>
            <p:cNvSpPr/>
            <p:nvPr/>
          </p:nvSpPr>
          <p:spPr>
            <a:xfrm>
              <a:off x="9072720" y="29052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068" name="Group 247"/>
            <p:cNvGrpSpPr/>
            <p:nvPr/>
          </p:nvGrpSpPr>
          <p:grpSpPr>
            <a:xfrm>
              <a:off x="9205920" y="2898720"/>
              <a:ext cx="154440" cy="33840"/>
              <a:chOff x="9205920" y="2898720"/>
              <a:chExt cx="154440" cy="33840"/>
            </a:xfrm>
          </p:grpSpPr>
          <p:sp>
            <p:nvSpPr>
              <p:cNvPr id="1069" name="AutoShape 248"/>
              <p:cNvSpPr/>
              <p:nvPr/>
            </p:nvSpPr>
            <p:spPr>
              <a:xfrm>
                <a:off x="9205920" y="2898720"/>
                <a:ext cx="154440" cy="33840"/>
              </a:xfrm>
              <a:prstGeom prst="roundRect">
                <a:avLst>
                  <a:gd name="adj" fmla="val 50000"/>
                </a:avLst>
              </a:prstGeom>
              <a:solidFill>
                <a:schemeClr val="tx1"/>
              </a:solidFill>
              <a:ln w="0">
                <a:noFill/>
              </a:ln>
            </p:spPr>
            <p:style>
              <a:lnRef idx="0"/>
              <a:fillRef idx="0"/>
              <a:effectRef idx="0"/>
              <a:fontRef idx="minor"/>
            </p:style>
          </p:sp>
          <p:sp>
            <p:nvSpPr>
              <p:cNvPr id="1070" name="AutoShape 249"/>
              <p:cNvSpPr/>
              <p:nvPr/>
            </p:nvSpPr>
            <p:spPr>
              <a:xfrm>
                <a:off x="9209160" y="29034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71" name="Freeform 250"/>
            <p:cNvSpPr/>
            <p:nvPr/>
          </p:nvSpPr>
          <p:spPr>
            <a:xfrm>
              <a:off x="9353160" y="28324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072" name="Group 251"/>
            <p:cNvGrpSpPr/>
            <p:nvPr/>
          </p:nvGrpSpPr>
          <p:grpSpPr>
            <a:xfrm>
              <a:off x="9207720" y="2826000"/>
              <a:ext cx="152640" cy="32400"/>
              <a:chOff x="9207720" y="2826000"/>
              <a:chExt cx="152640" cy="32400"/>
            </a:xfrm>
          </p:grpSpPr>
          <p:sp>
            <p:nvSpPr>
              <p:cNvPr id="1073" name="AutoShape 252"/>
              <p:cNvSpPr/>
              <p:nvPr/>
            </p:nvSpPr>
            <p:spPr>
              <a:xfrm>
                <a:off x="9207720" y="2826000"/>
                <a:ext cx="152640" cy="32400"/>
              </a:xfrm>
              <a:prstGeom prst="roundRect">
                <a:avLst>
                  <a:gd name="adj" fmla="val 50000"/>
                </a:avLst>
              </a:prstGeom>
              <a:solidFill>
                <a:schemeClr val="tx1"/>
              </a:solidFill>
              <a:ln w="0">
                <a:noFill/>
              </a:ln>
            </p:spPr>
            <p:style>
              <a:lnRef idx="0"/>
              <a:fillRef idx="0"/>
              <a:effectRef idx="0"/>
              <a:fontRef idx="minor"/>
            </p:style>
          </p:sp>
          <p:sp>
            <p:nvSpPr>
              <p:cNvPr id="1074" name="AutoShape 253"/>
              <p:cNvSpPr/>
              <p:nvPr/>
            </p:nvSpPr>
            <p:spPr>
              <a:xfrm>
                <a:off x="9210600" y="28288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75" name="Rectangle 254"/>
            <p:cNvSpPr/>
            <p:nvPr/>
          </p:nvSpPr>
          <p:spPr>
            <a:xfrm>
              <a:off x="9342360" y="26100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076" name="Freeform 255"/>
            <p:cNvSpPr/>
            <p:nvPr/>
          </p:nvSpPr>
          <p:spPr>
            <a:xfrm>
              <a:off x="9359640" y="27489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77" name="Freeform 256"/>
            <p:cNvSpPr/>
            <p:nvPr/>
          </p:nvSpPr>
          <p:spPr>
            <a:xfrm>
              <a:off x="9360360" y="267012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78" name="Oval 257"/>
            <p:cNvSpPr/>
            <p:nvPr/>
          </p:nvSpPr>
          <p:spPr>
            <a:xfrm>
              <a:off x="9414000" y="3135240"/>
              <a:ext cx="11520" cy="20880"/>
            </a:xfrm>
            <a:prstGeom prst="ellipse">
              <a:avLst/>
            </a:prstGeom>
            <a:solidFill>
              <a:srgbClr val="333333"/>
            </a:solidFill>
            <a:ln w="0">
              <a:noFill/>
            </a:ln>
          </p:spPr>
          <p:style>
            <a:lnRef idx="0"/>
            <a:fillRef idx="0"/>
            <a:effectRef idx="0"/>
            <a:fontRef idx="minor"/>
          </p:style>
        </p:sp>
        <p:sp>
          <p:nvSpPr>
            <p:cNvPr id="1079" name="Freeform 258"/>
            <p:cNvSpPr/>
            <p:nvPr/>
          </p:nvSpPr>
          <p:spPr>
            <a:xfrm>
              <a:off x="9356760" y="313524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080" name="AutoShape 259"/>
            <p:cNvSpPr/>
            <p:nvPr/>
          </p:nvSpPr>
          <p:spPr>
            <a:xfrm>
              <a:off x="9048600" y="315108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081" name="AutoShape 260"/>
            <p:cNvSpPr/>
            <p:nvPr/>
          </p:nvSpPr>
          <p:spPr>
            <a:xfrm>
              <a:off x="9066240" y="315900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082" name="Oval 261"/>
            <p:cNvSpPr/>
            <p:nvPr/>
          </p:nvSpPr>
          <p:spPr>
            <a:xfrm>
              <a:off x="9093240" y="3079800"/>
              <a:ext cx="40320" cy="33840"/>
            </a:xfrm>
            <a:prstGeom prst="ellipse">
              <a:avLst/>
            </a:prstGeom>
            <a:solidFill>
              <a:srgbClr val="33cc33"/>
            </a:solidFill>
            <a:ln w="0">
              <a:noFill/>
            </a:ln>
          </p:spPr>
          <p:style>
            <a:lnRef idx="0"/>
            <a:fillRef idx="0"/>
            <a:effectRef idx="0"/>
            <a:fontRef idx="minor"/>
          </p:style>
        </p:sp>
        <p:sp>
          <p:nvSpPr>
            <p:cNvPr id="1083" name="Oval 262"/>
            <p:cNvSpPr/>
            <p:nvPr/>
          </p:nvSpPr>
          <p:spPr>
            <a:xfrm>
              <a:off x="9140760" y="3079800"/>
              <a:ext cx="41760" cy="33840"/>
            </a:xfrm>
            <a:prstGeom prst="ellipse">
              <a:avLst/>
            </a:prstGeom>
            <a:solidFill>
              <a:srgbClr val="ff0000"/>
            </a:solidFill>
            <a:ln w="0">
              <a:noFill/>
            </a:ln>
          </p:spPr>
          <p:style>
            <a:lnRef idx="0"/>
            <a:fillRef idx="0"/>
            <a:effectRef idx="0"/>
            <a:fontRef idx="minor"/>
          </p:style>
        </p:sp>
        <p:sp>
          <p:nvSpPr>
            <p:cNvPr id="1084" name="Oval 263"/>
            <p:cNvSpPr/>
            <p:nvPr/>
          </p:nvSpPr>
          <p:spPr>
            <a:xfrm>
              <a:off x="9186840" y="3079800"/>
              <a:ext cx="41760" cy="32400"/>
            </a:xfrm>
            <a:prstGeom prst="ellipse">
              <a:avLst/>
            </a:prstGeom>
            <a:solidFill>
              <a:srgbClr val="33cc33"/>
            </a:solidFill>
            <a:ln w="0">
              <a:noFill/>
            </a:ln>
          </p:spPr>
          <p:style>
            <a:lnRef idx="0"/>
            <a:fillRef idx="0"/>
            <a:effectRef idx="0"/>
            <a:fontRef idx="minor"/>
          </p:style>
        </p:sp>
        <p:sp>
          <p:nvSpPr>
            <p:cNvPr id="1085" name="Rectangle 264"/>
            <p:cNvSpPr/>
            <p:nvPr/>
          </p:nvSpPr>
          <p:spPr>
            <a:xfrm>
              <a:off x="9293040" y="294804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086" name="Group 307"/>
          <p:cNvGrpSpPr/>
          <p:nvPr/>
        </p:nvGrpSpPr>
        <p:grpSpPr>
          <a:xfrm>
            <a:off x="8308800" y="5027760"/>
            <a:ext cx="376920" cy="574920"/>
            <a:chOff x="8308800" y="5027760"/>
            <a:chExt cx="376920" cy="574920"/>
          </a:xfrm>
        </p:grpSpPr>
        <p:sp>
          <p:nvSpPr>
            <p:cNvPr id="1087" name="Freeform 308"/>
            <p:cNvSpPr/>
            <p:nvPr/>
          </p:nvSpPr>
          <p:spPr>
            <a:xfrm>
              <a:off x="8607960" y="50284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088" name="Rectangle 309"/>
            <p:cNvSpPr/>
            <p:nvPr/>
          </p:nvSpPr>
          <p:spPr>
            <a:xfrm>
              <a:off x="8326440" y="50277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089" name="Freeform 310"/>
            <p:cNvSpPr/>
            <p:nvPr/>
          </p:nvSpPr>
          <p:spPr>
            <a:xfrm>
              <a:off x="8622000" y="506160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090" name="Freeform 311"/>
            <p:cNvSpPr/>
            <p:nvPr/>
          </p:nvSpPr>
          <p:spPr>
            <a:xfrm>
              <a:off x="8612280" y="53190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091" name="Rectangle 312"/>
            <p:cNvSpPr/>
            <p:nvPr/>
          </p:nvSpPr>
          <p:spPr>
            <a:xfrm>
              <a:off x="8328240" y="509112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092" name="Group 313"/>
            <p:cNvGrpSpPr/>
            <p:nvPr/>
          </p:nvGrpSpPr>
          <p:grpSpPr>
            <a:xfrm>
              <a:off x="8470800" y="5085000"/>
              <a:ext cx="153000" cy="33840"/>
              <a:chOff x="8470800" y="5085000"/>
              <a:chExt cx="153000" cy="33840"/>
            </a:xfrm>
          </p:grpSpPr>
          <p:sp>
            <p:nvSpPr>
              <p:cNvPr id="1093" name="AutoShape 314"/>
              <p:cNvSpPr/>
              <p:nvPr/>
            </p:nvSpPr>
            <p:spPr>
              <a:xfrm>
                <a:off x="8470800" y="5085000"/>
                <a:ext cx="153000" cy="33840"/>
              </a:xfrm>
              <a:prstGeom prst="roundRect">
                <a:avLst>
                  <a:gd name="adj" fmla="val 50000"/>
                </a:avLst>
              </a:prstGeom>
              <a:solidFill>
                <a:schemeClr val="tx1"/>
              </a:solidFill>
              <a:ln w="0">
                <a:noFill/>
              </a:ln>
            </p:spPr>
            <p:style>
              <a:lnRef idx="0"/>
              <a:fillRef idx="0"/>
              <a:effectRef idx="0"/>
              <a:fontRef idx="minor"/>
            </p:style>
          </p:sp>
          <p:sp>
            <p:nvSpPr>
              <p:cNvPr id="1094" name="AutoShape 315"/>
              <p:cNvSpPr/>
              <p:nvPr/>
            </p:nvSpPr>
            <p:spPr>
              <a:xfrm>
                <a:off x="8474040" y="508968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95" name="Rectangle 316"/>
            <p:cNvSpPr/>
            <p:nvPr/>
          </p:nvSpPr>
          <p:spPr>
            <a:xfrm>
              <a:off x="8331120" y="516888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096" name="Group 317"/>
            <p:cNvGrpSpPr/>
            <p:nvPr/>
          </p:nvGrpSpPr>
          <p:grpSpPr>
            <a:xfrm>
              <a:off x="8469360" y="5164200"/>
              <a:ext cx="153000" cy="30600"/>
              <a:chOff x="8469360" y="5164200"/>
              <a:chExt cx="153000" cy="30600"/>
            </a:xfrm>
          </p:grpSpPr>
          <p:sp>
            <p:nvSpPr>
              <p:cNvPr id="1097" name="AutoShape 318"/>
              <p:cNvSpPr/>
              <p:nvPr/>
            </p:nvSpPr>
            <p:spPr>
              <a:xfrm>
                <a:off x="8469360" y="5164200"/>
                <a:ext cx="153000" cy="30600"/>
              </a:xfrm>
              <a:prstGeom prst="roundRect">
                <a:avLst>
                  <a:gd name="adj" fmla="val 50000"/>
                </a:avLst>
              </a:prstGeom>
              <a:solidFill>
                <a:schemeClr val="tx1"/>
              </a:solidFill>
              <a:ln w="0">
                <a:noFill/>
              </a:ln>
            </p:spPr>
            <p:style>
              <a:lnRef idx="0"/>
              <a:fillRef idx="0"/>
              <a:effectRef idx="0"/>
              <a:fontRef idx="minor"/>
            </p:style>
          </p:sp>
          <p:sp>
            <p:nvSpPr>
              <p:cNvPr id="1098" name="AutoShape 319"/>
              <p:cNvSpPr/>
              <p:nvPr/>
            </p:nvSpPr>
            <p:spPr>
              <a:xfrm>
                <a:off x="8472600" y="51670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099" name="Rectangle 320"/>
            <p:cNvSpPr/>
            <p:nvPr/>
          </p:nvSpPr>
          <p:spPr>
            <a:xfrm>
              <a:off x="8329680" y="5251680"/>
              <a:ext cx="156240" cy="10080"/>
            </a:xfrm>
            <a:prstGeom prst="rect">
              <a:avLst/>
            </a:prstGeom>
            <a:solidFill>
              <a:schemeClr val="tx1"/>
            </a:solidFill>
            <a:ln w="9525">
              <a:solidFill>
                <a:srgbClr val="000000"/>
              </a:solidFill>
              <a:miter/>
            </a:ln>
          </p:spPr>
          <p:style>
            <a:lnRef idx="0"/>
            <a:fillRef idx="0"/>
            <a:effectRef idx="0"/>
            <a:fontRef idx="minor"/>
          </p:style>
        </p:sp>
        <p:sp>
          <p:nvSpPr>
            <p:cNvPr id="1100" name="Rectangle 321"/>
            <p:cNvSpPr/>
            <p:nvPr/>
          </p:nvSpPr>
          <p:spPr>
            <a:xfrm>
              <a:off x="8332920" y="532296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101" name="Group 322"/>
            <p:cNvGrpSpPr/>
            <p:nvPr/>
          </p:nvGrpSpPr>
          <p:grpSpPr>
            <a:xfrm>
              <a:off x="8466120" y="5316480"/>
              <a:ext cx="154440" cy="33840"/>
              <a:chOff x="8466120" y="5316480"/>
              <a:chExt cx="154440" cy="33840"/>
            </a:xfrm>
          </p:grpSpPr>
          <p:sp>
            <p:nvSpPr>
              <p:cNvPr id="1102" name="AutoShape 323"/>
              <p:cNvSpPr/>
              <p:nvPr/>
            </p:nvSpPr>
            <p:spPr>
              <a:xfrm>
                <a:off x="8466120" y="5316480"/>
                <a:ext cx="154440" cy="33840"/>
              </a:xfrm>
              <a:prstGeom prst="roundRect">
                <a:avLst>
                  <a:gd name="adj" fmla="val 50000"/>
                </a:avLst>
              </a:prstGeom>
              <a:solidFill>
                <a:schemeClr val="tx1"/>
              </a:solidFill>
              <a:ln w="0">
                <a:noFill/>
              </a:ln>
            </p:spPr>
            <p:style>
              <a:lnRef idx="0"/>
              <a:fillRef idx="0"/>
              <a:effectRef idx="0"/>
              <a:fontRef idx="minor"/>
            </p:style>
          </p:sp>
          <p:sp>
            <p:nvSpPr>
              <p:cNvPr id="1103" name="AutoShape 324"/>
              <p:cNvSpPr/>
              <p:nvPr/>
            </p:nvSpPr>
            <p:spPr>
              <a:xfrm>
                <a:off x="8469360" y="532116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04" name="Freeform 325"/>
            <p:cNvSpPr/>
            <p:nvPr/>
          </p:nvSpPr>
          <p:spPr>
            <a:xfrm>
              <a:off x="8613360" y="5250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105" name="Group 326"/>
            <p:cNvGrpSpPr/>
            <p:nvPr/>
          </p:nvGrpSpPr>
          <p:grpSpPr>
            <a:xfrm>
              <a:off x="8467920" y="5243760"/>
              <a:ext cx="152640" cy="32400"/>
              <a:chOff x="8467920" y="5243760"/>
              <a:chExt cx="152640" cy="32400"/>
            </a:xfrm>
          </p:grpSpPr>
          <p:sp>
            <p:nvSpPr>
              <p:cNvPr id="1106" name="AutoShape 327"/>
              <p:cNvSpPr/>
              <p:nvPr/>
            </p:nvSpPr>
            <p:spPr>
              <a:xfrm>
                <a:off x="8467920" y="5243760"/>
                <a:ext cx="152640" cy="32400"/>
              </a:xfrm>
              <a:prstGeom prst="roundRect">
                <a:avLst>
                  <a:gd name="adj" fmla="val 50000"/>
                </a:avLst>
              </a:prstGeom>
              <a:solidFill>
                <a:schemeClr val="tx1"/>
              </a:solidFill>
              <a:ln w="0">
                <a:noFill/>
              </a:ln>
            </p:spPr>
            <p:style>
              <a:lnRef idx="0"/>
              <a:fillRef idx="0"/>
              <a:effectRef idx="0"/>
              <a:fontRef idx="minor"/>
            </p:style>
          </p:sp>
          <p:sp>
            <p:nvSpPr>
              <p:cNvPr id="1107" name="AutoShape 328"/>
              <p:cNvSpPr/>
              <p:nvPr/>
            </p:nvSpPr>
            <p:spPr>
              <a:xfrm>
                <a:off x="8471160" y="52466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08" name="Rectangle 329"/>
            <p:cNvSpPr/>
            <p:nvPr/>
          </p:nvSpPr>
          <p:spPr>
            <a:xfrm>
              <a:off x="8602920" y="50277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109" name="Freeform 330"/>
            <p:cNvSpPr/>
            <p:nvPr/>
          </p:nvSpPr>
          <p:spPr>
            <a:xfrm>
              <a:off x="8619840" y="516672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110" name="Freeform 331"/>
            <p:cNvSpPr/>
            <p:nvPr/>
          </p:nvSpPr>
          <p:spPr>
            <a:xfrm>
              <a:off x="8620560" y="50878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111" name="Oval 332"/>
            <p:cNvSpPr/>
            <p:nvPr/>
          </p:nvSpPr>
          <p:spPr>
            <a:xfrm>
              <a:off x="8674200" y="5553000"/>
              <a:ext cx="11520" cy="20880"/>
            </a:xfrm>
            <a:prstGeom prst="ellipse">
              <a:avLst/>
            </a:prstGeom>
            <a:solidFill>
              <a:srgbClr val="333333"/>
            </a:solidFill>
            <a:ln w="0">
              <a:noFill/>
            </a:ln>
          </p:spPr>
          <p:style>
            <a:lnRef idx="0"/>
            <a:fillRef idx="0"/>
            <a:effectRef idx="0"/>
            <a:fontRef idx="minor"/>
          </p:style>
        </p:sp>
        <p:sp>
          <p:nvSpPr>
            <p:cNvPr id="1112" name="Freeform 333"/>
            <p:cNvSpPr/>
            <p:nvPr/>
          </p:nvSpPr>
          <p:spPr>
            <a:xfrm>
              <a:off x="8616960" y="55530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113" name="AutoShape 334"/>
            <p:cNvSpPr/>
            <p:nvPr/>
          </p:nvSpPr>
          <p:spPr>
            <a:xfrm>
              <a:off x="8308800" y="55688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114" name="AutoShape 335"/>
            <p:cNvSpPr/>
            <p:nvPr/>
          </p:nvSpPr>
          <p:spPr>
            <a:xfrm>
              <a:off x="8326440" y="55767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115" name="Oval 336"/>
            <p:cNvSpPr/>
            <p:nvPr/>
          </p:nvSpPr>
          <p:spPr>
            <a:xfrm>
              <a:off x="8353440" y="5497560"/>
              <a:ext cx="40320" cy="33840"/>
            </a:xfrm>
            <a:prstGeom prst="ellipse">
              <a:avLst/>
            </a:prstGeom>
            <a:solidFill>
              <a:srgbClr val="33cc33"/>
            </a:solidFill>
            <a:ln w="0">
              <a:noFill/>
            </a:ln>
          </p:spPr>
          <p:style>
            <a:lnRef idx="0"/>
            <a:fillRef idx="0"/>
            <a:effectRef idx="0"/>
            <a:fontRef idx="minor"/>
          </p:style>
        </p:sp>
        <p:sp>
          <p:nvSpPr>
            <p:cNvPr id="1116" name="Oval 337"/>
            <p:cNvSpPr/>
            <p:nvPr/>
          </p:nvSpPr>
          <p:spPr>
            <a:xfrm>
              <a:off x="8400960" y="5497560"/>
              <a:ext cx="41760" cy="33840"/>
            </a:xfrm>
            <a:prstGeom prst="ellipse">
              <a:avLst/>
            </a:prstGeom>
            <a:solidFill>
              <a:srgbClr val="ff0000"/>
            </a:solidFill>
            <a:ln w="0">
              <a:noFill/>
            </a:ln>
          </p:spPr>
          <p:style>
            <a:lnRef idx="0"/>
            <a:fillRef idx="0"/>
            <a:effectRef idx="0"/>
            <a:fontRef idx="minor"/>
          </p:style>
        </p:sp>
        <p:sp>
          <p:nvSpPr>
            <p:cNvPr id="1117" name="Oval 338"/>
            <p:cNvSpPr/>
            <p:nvPr/>
          </p:nvSpPr>
          <p:spPr>
            <a:xfrm>
              <a:off x="8447040" y="5497560"/>
              <a:ext cx="41760" cy="32400"/>
            </a:xfrm>
            <a:prstGeom prst="ellipse">
              <a:avLst/>
            </a:prstGeom>
            <a:solidFill>
              <a:srgbClr val="33cc33"/>
            </a:solidFill>
            <a:ln w="0">
              <a:noFill/>
            </a:ln>
          </p:spPr>
          <p:style>
            <a:lnRef idx="0"/>
            <a:fillRef idx="0"/>
            <a:effectRef idx="0"/>
            <a:fontRef idx="minor"/>
          </p:style>
        </p:sp>
        <p:sp>
          <p:nvSpPr>
            <p:cNvPr id="1118" name="Rectangle 339"/>
            <p:cNvSpPr/>
            <p:nvPr/>
          </p:nvSpPr>
          <p:spPr>
            <a:xfrm>
              <a:off x="8553600" y="5365800"/>
              <a:ext cx="21240" cy="181440"/>
            </a:xfrm>
            <a:prstGeom prst="rect">
              <a:avLst/>
            </a:prstGeom>
            <a:solidFill>
              <a:srgbClr val="292929"/>
            </a:solidFill>
            <a:ln w="9525">
              <a:solidFill>
                <a:srgbClr val="000000"/>
              </a:solidFill>
              <a:miter/>
            </a:ln>
          </p:spPr>
          <p:style>
            <a:lnRef idx="0"/>
            <a:fillRef idx="0"/>
            <a:effectRef idx="0"/>
            <a:fontRef idx="minor"/>
          </p:style>
        </p:sp>
      </p:gr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0"/>
                      </p:stCondLst>
                      <p:childTnLst>
                        <p:par>
                          <p:cTn id="182" fill="hold">
                            <p:stCondLst>
                              <p:cond delay="0"/>
                            </p:stCondLst>
                            <p:childTnLst>
                              <p:par>
                                <p:cTn id="183" nodeType="withEffect" fill="hold" presetClass="entr" presetID="9">
                                  <p:stCondLst>
                                    <p:cond delay="0"/>
                                  </p:stCondLst>
                                  <p:childTnLst>
                                    <p:set>
                                      <p:cBhvr>
                                        <p:cTn id="184" dur="1" fill="hold">
                                          <p:stCondLst>
                                            <p:cond delay="0"/>
                                          </p:stCondLst>
                                        </p:cTn>
                                        <p:tgtEl>
                                          <p:spTgt spid="898"/>
                                        </p:tgtEl>
                                        <p:attrNameLst>
                                          <p:attrName>style.visibility</p:attrName>
                                        </p:attrNameLst>
                                      </p:cBhvr>
                                      <p:to>
                                        <p:strVal val="visible"/>
                                      </p:to>
                                    </p:set>
                                    <p:animEffect filter="dissolve" transition="in">
                                      <p:cBhvr additive="repl">
                                        <p:cTn id="185" dur="500"/>
                                        <p:tgtEl>
                                          <p:spTgt spid="898"/>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9">
                                  <p:stCondLst>
                                    <p:cond delay="0"/>
                                  </p:stCondLst>
                                  <p:childTnLst>
                                    <p:set>
                                      <p:cBhvr>
                                        <p:cTn id="189" dur="1" fill="hold">
                                          <p:stCondLst>
                                            <p:cond delay="0"/>
                                          </p:stCondLst>
                                        </p:cTn>
                                        <p:tgtEl>
                                          <p:spTgt spid="904"/>
                                        </p:tgtEl>
                                        <p:attrNameLst>
                                          <p:attrName>style.visibility</p:attrName>
                                        </p:attrNameLst>
                                      </p:cBhvr>
                                      <p:to>
                                        <p:strVal val="visible"/>
                                      </p:to>
                                    </p:set>
                                    <p:animEffect filter="dissolve" transition="in">
                                      <p:cBhvr additive="repl">
                                        <p:cTn id="190" dur="500"/>
                                        <p:tgtEl>
                                          <p:spTgt spid="904"/>
                                        </p:tgtEl>
                                      </p:cBhvr>
                                    </p:animEffect>
                                  </p:childTnLst>
                                </p:cTn>
                              </p:par>
                              <p:par>
                                <p:cTn id="191" nodeType="withEffect" fill="hold" presetClass="entr" presetID="9">
                                  <p:stCondLst>
                                    <p:cond delay="0"/>
                                  </p:stCondLst>
                                  <p:childTnLst>
                                    <p:set>
                                      <p:cBhvr>
                                        <p:cTn id="192" dur="1" fill="hold">
                                          <p:stCondLst>
                                            <p:cond delay="0"/>
                                          </p:stCondLst>
                                        </p:cTn>
                                        <p:tgtEl>
                                          <p:spTgt spid="903">
                                            <p:txEl>
                                              <p:pRg st="0" end="0"/>
                                            </p:txEl>
                                          </p:spTgt>
                                        </p:tgtEl>
                                        <p:attrNameLst>
                                          <p:attrName>style.visibility</p:attrName>
                                        </p:attrNameLst>
                                      </p:cBhvr>
                                      <p:to>
                                        <p:strVal val="visible"/>
                                      </p:to>
                                    </p:set>
                                    <p:animEffect filter="dissolve" transition="in">
                                      <p:cBhvr additive="repl">
                                        <p:cTn id="193" dur="500"/>
                                        <p:tgtEl>
                                          <p:spTgt spid="903">
                                            <p:txEl>
                                              <p:pRg st="0" end="0"/>
                                            </p:txEl>
                                          </p:spTgt>
                                        </p:tgtEl>
                                      </p:cBhvr>
                                    </p:animEffect>
                                  </p:childTnLst>
                                </p:cTn>
                              </p:par>
                              <p:par>
                                <p:cTn id="194" nodeType="withEffect" fill="hold" presetClass="entr" presetID="9">
                                  <p:stCondLst>
                                    <p:cond delay="0"/>
                                  </p:stCondLst>
                                  <p:childTnLst>
                                    <p:set>
                                      <p:cBhvr>
                                        <p:cTn id="195" dur="1" fill="hold">
                                          <p:stCondLst>
                                            <p:cond delay="0"/>
                                          </p:stCondLst>
                                        </p:cTn>
                                        <p:tgtEl>
                                          <p:spTgt spid="902">
                                            <p:txEl>
                                              <p:pRg st="0" end="0"/>
                                            </p:txEl>
                                          </p:spTgt>
                                        </p:tgtEl>
                                        <p:attrNameLst>
                                          <p:attrName>style.visibility</p:attrName>
                                        </p:attrNameLst>
                                      </p:cBhvr>
                                      <p:to>
                                        <p:strVal val="visible"/>
                                      </p:to>
                                    </p:set>
                                    <p:animEffect filter="dissolve" transition="in">
                                      <p:cBhvr additive="repl">
                                        <p:cTn id="196" dur="500"/>
                                        <p:tgtEl>
                                          <p:spTgt spid="90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PlaceHolder 1"/>
          <p:cNvSpPr>
            <a:spLocks noGrp="1"/>
          </p:cNvSpPr>
          <p:nvPr>
            <p:ph type="ftr" idx="32"/>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1120" name="PlaceHolder 2"/>
          <p:cNvSpPr>
            <a:spLocks noGrp="1"/>
          </p:cNvSpPr>
          <p:nvPr>
            <p:ph type="sldNum" idx="33"/>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2884805F-3674-4080-8EAF-6FA909278148}"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1121" name="Picture 3" descr="underline_base"/>
          <p:cNvPicPr/>
          <p:nvPr/>
        </p:nvPicPr>
        <p:blipFill>
          <a:blip r:embed="rId1"/>
          <a:stretch/>
        </p:blipFill>
        <p:spPr>
          <a:xfrm>
            <a:off x="2013120" y="806400"/>
            <a:ext cx="3655080" cy="172080"/>
          </a:xfrm>
          <a:prstGeom prst="rect">
            <a:avLst/>
          </a:prstGeom>
          <a:ln w="0">
            <a:noFill/>
          </a:ln>
        </p:spPr>
      </p:pic>
      <p:sp>
        <p:nvSpPr>
          <p:cNvPr id="1122" name="PlaceHolder 3"/>
          <p:cNvSpPr>
            <a:spLocks noGrp="1"/>
          </p:cNvSpPr>
          <p:nvPr>
            <p:ph type="title"/>
          </p:nvPr>
        </p:nvSpPr>
        <p:spPr>
          <a:xfrm>
            <a:off x="1800000" y="-1080000"/>
            <a:ext cx="7898400" cy="2012400"/>
          </a:xfrm>
          <a:prstGeom prst="rect">
            <a:avLst/>
          </a:prstGeom>
          <a:noFill/>
          <a:ln w="0">
            <a:noFill/>
          </a:ln>
        </p:spPr>
        <p:txBody>
          <a:bodyPr numCol="1" spcCol="0" lIns="0" rIns="0" tIns="0" bIns="0" anchor="ctr">
            <a:noAutofit/>
          </a:bodyPr>
          <a:p>
            <a:pPr>
              <a:lnSpc>
                <a:spcPct val="100000"/>
              </a:lnSpc>
              <a:buNone/>
            </a:pPr>
            <a:r>
              <a:rPr b="0" lang="en-US" sz="4000" spc="-1" strike="noStrike">
                <a:solidFill>
                  <a:srgbClr val="000099"/>
                </a:solidFill>
                <a:latin typeface="Gill Sans MT"/>
                <a:ea typeface="MS PGothic"/>
              </a:rPr>
              <a:t>Caching example: </a:t>
            </a:r>
            <a:r>
              <a:rPr b="0" lang="en-US" sz="3600" spc="-1" strike="noStrike">
                <a:solidFill>
                  <a:srgbClr val="000099"/>
                </a:solidFill>
                <a:latin typeface="Gill Sans MT"/>
                <a:ea typeface="MS PGothic"/>
              </a:rPr>
              <a:t>install local cache</a:t>
            </a:r>
            <a:r>
              <a:rPr b="0" lang="en-US" sz="4000" spc="-1" strike="noStrike">
                <a:solidFill>
                  <a:srgbClr val="000099"/>
                </a:solidFill>
                <a:latin typeface="Gill Sans MT"/>
                <a:ea typeface="MS PGothic"/>
              </a:rPr>
              <a:t> </a:t>
            </a:r>
            <a:endParaRPr b="0" lang="en-IN" sz="4000" spc="-1" strike="noStrike">
              <a:latin typeface="Arial"/>
            </a:endParaRPr>
          </a:p>
        </p:txBody>
      </p:sp>
      <p:sp>
        <p:nvSpPr>
          <p:cNvPr id="1123" name="PlaceHolder 4"/>
          <p:cNvSpPr>
            <a:spLocks noGrp="1"/>
          </p:cNvSpPr>
          <p:nvPr>
            <p:ph/>
          </p:nvPr>
        </p:nvSpPr>
        <p:spPr>
          <a:xfrm>
            <a:off x="1980000" y="457560"/>
            <a:ext cx="4458240" cy="1881720"/>
          </a:xfrm>
          <a:prstGeom prst="rect">
            <a:avLst/>
          </a:prstGeom>
          <a:noFill/>
          <a:ln w="0">
            <a:noFill/>
          </a:ln>
        </p:spPr>
        <p:txBody>
          <a:bodyPr numCol="1" spcCol="0" lIns="0" rIns="0" tIns="0" bIns="0" anchor="t">
            <a:noAutofit/>
          </a:bodyPr>
          <a:p>
            <a:pPr marL="228600" indent="-228600">
              <a:lnSpc>
                <a:spcPct val="85000"/>
              </a:lnSpc>
              <a:spcBef>
                <a:spcPts val="561"/>
              </a:spcBef>
              <a:buNone/>
              <a:tabLst>
                <a:tab algn="l" pos="0"/>
              </a:tabLst>
            </a:pPr>
            <a:r>
              <a:rPr b="0" i="1" lang="en-US" sz="2800" spc="-1" strike="noStrike">
                <a:solidFill>
                  <a:srgbClr val="cc0000"/>
                </a:solidFill>
                <a:latin typeface="Gill Sans MT"/>
                <a:ea typeface="MS PGothic"/>
              </a:rPr>
              <a:t>Calculating access link utilization, delay with cache:</a:t>
            </a:r>
            <a:endParaRPr b="0" lang="en-IN" sz="2800" spc="-1" strike="noStrike">
              <a:latin typeface="Arial"/>
            </a:endParaRPr>
          </a:p>
          <a:p>
            <a:pPr marL="228600" indent="-228600">
              <a:lnSpc>
                <a:spcPct val="80000"/>
              </a:lnSpc>
              <a:spcBef>
                <a:spcPts val="479"/>
              </a:spcBef>
              <a:buClr>
                <a:srgbClr val="000099"/>
              </a:buClr>
              <a:buSzPct val="65000"/>
              <a:buFont typeface="Wingdings" charset="2"/>
              <a:buChar char=""/>
              <a:tabLst>
                <a:tab algn="l" pos="576360"/>
              </a:tabLst>
            </a:pPr>
            <a:r>
              <a:rPr b="0" lang="en-US" sz="2400" spc="-1" strike="noStrike">
                <a:solidFill>
                  <a:srgbClr val="000000"/>
                </a:solidFill>
                <a:latin typeface="Gill Sans MT"/>
                <a:ea typeface="MS PGothic"/>
              </a:rPr>
              <a:t>suppose cache hit rate is 0.4</a:t>
            </a:r>
            <a:endParaRPr b="0" lang="en-IN" sz="2400" spc="-1" strike="noStrike">
              <a:latin typeface="Arial"/>
            </a:endParaRPr>
          </a:p>
          <a:p>
            <a:pPr lvl="1" marL="576360" indent="-233280">
              <a:lnSpc>
                <a:spcPct val="85000"/>
              </a:lnSpc>
              <a:spcBef>
                <a:spcPts val="400"/>
              </a:spcBef>
              <a:buClr>
                <a:srgbClr val="000099"/>
              </a:buClr>
              <a:buFont typeface="Wingdings" charset="2"/>
              <a:buChar char=""/>
              <a:tabLst>
                <a:tab algn="l" pos="576360"/>
              </a:tabLst>
            </a:pPr>
            <a:r>
              <a:rPr b="0" lang="en-US" sz="2000" spc="-1" strike="noStrike">
                <a:solidFill>
                  <a:srgbClr val="000000"/>
                </a:solidFill>
                <a:latin typeface="Gill Sans MT"/>
                <a:ea typeface="MS PGothic"/>
              </a:rPr>
              <a:t>40% requests satisfied at cache, 60% requests satisfied at origin </a:t>
            </a:r>
            <a:endParaRPr b="0" lang="en-IN" sz="2000" spc="-1" strike="noStrike">
              <a:latin typeface="Arial"/>
            </a:endParaRPr>
          </a:p>
          <a:p>
            <a:pPr marL="228600" indent="-228600">
              <a:lnSpc>
                <a:spcPct val="80000"/>
              </a:lnSpc>
              <a:spcBef>
                <a:spcPts val="479"/>
              </a:spcBef>
              <a:buNone/>
              <a:tabLst>
                <a:tab algn="l" pos="0"/>
              </a:tabLst>
            </a:pPr>
            <a:r>
              <a:rPr b="0" lang="en-US" sz="2400" spc="-1" strike="noStrike">
                <a:solidFill>
                  <a:srgbClr val="000000"/>
                </a:solidFill>
                <a:latin typeface="Gill Sans MT"/>
                <a:ea typeface="MS PGothic"/>
              </a:rPr>
              <a:t>  </a:t>
            </a:r>
            <a:endParaRPr b="0" lang="en-IN" sz="2400" spc="-1" strike="noStrike">
              <a:latin typeface="Arial"/>
            </a:endParaRPr>
          </a:p>
        </p:txBody>
      </p:sp>
      <p:sp>
        <p:nvSpPr>
          <p:cNvPr id="1124" name="Text Box 50"/>
          <p:cNvSpPr/>
          <p:nvPr/>
        </p:nvSpPr>
        <p:spPr>
          <a:xfrm>
            <a:off x="9222120" y="1824120"/>
            <a:ext cx="928800" cy="63828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0" lang="en-US" sz="1800" spc="-1" strike="noStrike">
                <a:solidFill>
                  <a:srgbClr val="000000"/>
                </a:solidFill>
                <a:latin typeface="Arial"/>
                <a:ea typeface="MS PGothic"/>
              </a:rPr>
              <a:t>origin</a:t>
            </a:r>
            <a:endParaRPr b="0" lang="en-IN" sz="1800" spc="-1" strike="noStrike">
              <a:latin typeface="Arial"/>
            </a:endParaRPr>
          </a:p>
          <a:p>
            <a:pPr algn="r">
              <a:lnSpc>
                <a:spcPct val="100000"/>
              </a:lnSpc>
              <a:buNone/>
            </a:pPr>
            <a:r>
              <a:rPr b="0" lang="en-US" sz="1800" spc="-1" strike="noStrike">
                <a:solidFill>
                  <a:srgbClr val="000000"/>
                </a:solidFill>
                <a:latin typeface="Arial"/>
                <a:ea typeface="MS PGothic"/>
              </a:rPr>
              <a:t>servers</a:t>
            </a:r>
            <a:endParaRPr b="0" lang="en-IN" sz="1800" spc="-1" strike="noStrike">
              <a:latin typeface="Arial"/>
            </a:endParaRPr>
          </a:p>
        </p:txBody>
      </p:sp>
      <p:sp>
        <p:nvSpPr>
          <p:cNvPr id="1125" name="Line 95"/>
          <p:cNvSpPr/>
          <p:nvPr/>
        </p:nvSpPr>
        <p:spPr>
          <a:xfrm>
            <a:off x="8115120" y="3466800"/>
            <a:ext cx="360" cy="1062000"/>
          </a:xfrm>
          <a:prstGeom prst="line">
            <a:avLst/>
          </a:prstGeom>
          <a:ln w="28575">
            <a:solidFill>
              <a:srgbClr val="000000"/>
            </a:solidFill>
            <a:round/>
          </a:ln>
        </p:spPr>
        <p:style>
          <a:lnRef idx="0"/>
          <a:fillRef idx="0"/>
          <a:effectRef idx="0"/>
          <a:fontRef idx="minor"/>
        </p:style>
      </p:sp>
      <p:sp>
        <p:nvSpPr>
          <p:cNvPr id="1126" name="Text Box 99"/>
          <p:cNvSpPr/>
          <p:nvPr/>
        </p:nvSpPr>
        <p:spPr>
          <a:xfrm>
            <a:off x="8119080" y="3656160"/>
            <a:ext cx="1184760" cy="576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Arial"/>
                <a:ea typeface="MS PGothic"/>
              </a:rPr>
              <a:t>1.54 Mbps </a:t>
            </a:r>
            <a:endParaRPr b="0" lang="en-IN" sz="1600" spc="-1" strike="noStrike">
              <a:latin typeface="Arial"/>
            </a:endParaRPr>
          </a:p>
          <a:p>
            <a:pPr>
              <a:lnSpc>
                <a:spcPct val="100000"/>
              </a:lnSpc>
              <a:buNone/>
            </a:pPr>
            <a:r>
              <a:rPr b="0" lang="en-US" sz="1600" spc="-1" strike="noStrike">
                <a:solidFill>
                  <a:srgbClr val="000000"/>
                </a:solidFill>
                <a:latin typeface="Arial"/>
                <a:ea typeface="MS PGothic"/>
              </a:rPr>
              <a:t>access link</a:t>
            </a:r>
            <a:endParaRPr b="0" lang="en-IN" sz="1600" spc="-1" strike="noStrike">
              <a:latin typeface="Arial"/>
            </a:endParaRPr>
          </a:p>
        </p:txBody>
      </p:sp>
      <p:sp>
        <p:nvSpPr>
          <p:cNvPr id="1127" name="Rectangle 4"/>
          <p:cNvSpPr/>
          <p:nvPr/>
        </p:nvSpPr>
        <p:spPr>
          <a:xfrm>
            <a:off x="2030400" y="3057480"/>
            <a:ext cx="4458240" cy="156888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85000"/>
              </a:lnSpc>
              <a:spcBef>
                <a:spcPts val="479"/>
              </a:spcBef>
              <a:buClr>
                <a:srgbClr val="000099"/>
              </a:buClr>
              <a:buSzPct val="65000"/>
              <a:buFont typeface="Wingdings" charset="2"/>
              <a:buChar char=""/>
              <a:tabLst>
                <a:tab algn="l" pos="576360"/>
              </a:tabLst>
            </a:pPr>
            <a:r>
              <a:rPr b="0" lang="en-US" sz="2400" spc="-1" strike="noStrike">
                <a:solidFill>
                  <a:srgbClr val="000000"/>
                </a:solidFill>
                <a:latin typeface="Gill Sans MT"/>
                <a:ea typeface="MS PGothic"/>
              </a:rPr>
              <a:t>access link utilization: </a:t>
            </a:r>
            <a:endParaRPr b="0" lang="en-IN" sz="2400" spc="-1" strike="noStrike">
              <a:latin typeface="Arial"/>
            </a:endParaRPr>
          </a:p>
          <a:p>
            <a:pPr lvl="1" marL="576360" indent="-233280">
              <a:lnSpc>
                <a:spcPct val="80000"/>
              </a:lnSpc>
              <a:spcBef>
                <a:spcPts val="360"/>
              </a:spcBef>
              <a:buClr>
                <a:srgbClr val="000099"/>
              </a:buClr>
              <a:buFont typeface="Wingdings" charset="2"/>
              <a:buChar char=""/>
              <a:tabLst>
                <a:tab algn="l" pos="576360"/>
              </a:tabLst>
            </a:pPr>
            <a:r>
              <a:rPr b="0" lang="en-US" sz="1800" spc="-1" strike="noStrike">
                <a:solidFill>
                  <a:srgbClr val="000000"/>
                </a:solidFill>
                <a:latin typeface="Gill Sans MT"/>
                <a:ea typeface="MS PGothic"/>
              </a:rPr>
              <a:t>60% of requests use access link </a:t>
            </a:r>
            <a:endParaRPr b="0" lang="en-IN" sz="1800" spc="-1" strike="noStrike">
              <a:latin typeface="Arial"/>
            </a:endParaRPr>
          </a:p>
          <a:p>
            <a:pPr marL="228600" indent="-228600">
              <a:lnSpc>
                <a:spcPct val="80000"/>
              </a:lnSpc>
              <a:spcBef>
                <a:spcPts val="400"/>
              </a:spcBef>
              <a:buClr>
                <a:srgbClr val="000099"/>
              </a:buClr>
              <a:buSzPct val="65000"/>
              <a:buFont typeface="Wingdings" charset="2"/>
              <a:buChar char=""/>
              <a:tabLst>
                <a:tab algn="l" pos="576360"/>
              </a:tabLst>
            </a:pPr>
            <a:r>
              <a:rPr b="1" lang="en-US" sz="2000" spc="-1" strike="noStrike">
                <a:solidFill>
                  <a:srgbClr val="000000"/>
                </a:solidFill>
                <a:latin typeface="Gill Sans MT"/>
                <a:ea typeface="MS PGothic"/>
              </a:rPr>
              <a:t>data rate to browsers over access link = 0.6*1.50 Mbps = .9 Mbps </a:t>
            </a:r>
            <a:endParaRPr b="0" lang="en-IN" sz="2000" spc="-1" strike="noStrike">
              <a:latin typeface="Arial"/>
            </a:endParaRPr>
          </a:p>
          <a:p>
            <a:pPr lvl="1" marL="576360" indent="-233280">
              <a:lnSpc>
                <a:spcPct val="80000"/>
              </a:lnSpc>
              <a:spcBef>
                <a:spcPts val="360"/>
              </a:spcBef>
              <a:buClr>
                <a:srgbClr val="000099"/>
              </a:buClr>
              <a:buFont typeface="Wingdings" charset="2"/>
              <a:buChar char=""/>
              <a:tabLst>
                <a:tab algn="l" pos="576360"/>
              </a:tabLst>
            </a:pPr>
            <a:r>
              <a:rPr b="1" lang="en-US" sz="1800" spc="-1" strike="noStrike">
                <a:solidFill>
                  <a:srgbClr val="000000"/>
                </a:solidFill>
                <a:latin typeface="Gill Sans MT"/>
                <a:ea typeface="MS PGothic"/>
              </a:rPr>
              <a:t>utilization = 0.9/1.54 = .58</a:t>
            </a:r>
            <a:endParaRPr b="0" lang="en-IN" sz="1800" spc="-1" strike="noStrike">
              <a:latin typeface="Arial"/>
            </a:endParaRPr>
          </a:p>
        </p:txBody>
      </p:sp>
      <p:sp>
        <p:nvSpPr>
          <p:cNvPr id="1128" name="Rectangle 4"/>
          <p:cNvSpPr/>
          <p:nvPr/>
        </p:nvSpPr>
        <p:spPr>
          <a:xfrm>
            <a:off x="2062080" y="4557600"/>
            <a:ext cx="4458240" cy="149112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85000"/>
              </a:lnSpc>
              <a:spcBef>
                <a:spcPts val="479"/>
              </a:spcBef>
              <a:buClr>
                <a:srgbClr val="000099"/>
              </a:buClr>
              <a:buSzPct val="65000"/>
              <a:buFont typeface="Wingdings" charset="2"/>
              <a:buChar char=""/>
              <a:tabLst>
                <a:tab algn="l" pos="576360"/>
              </a:tabLst>
            </a:pPr>
            <a:r>
              <a:rPr b="0" lang="en-US" sz="2400" spc="-1" strike="noStrike">
                <a:solidFill>
                  <a:srgbClr val="000000"/>
                </a:solidFill>
                <a:latin typeface="Gill Sans MT"/>
                <a:ea typeface="MS PGothic"/>
              </a:rPr>
              <a:t>total delay</a:t>
            </a:r>
            <a:endParaRPr b="0" lang="en-IN" sz="2400" spc="-1" strike="noStrike">
              <a:latin typeface="Arial"/>
            </a:endParaRPr>
          </a:p>
          <a:p>
            <a:pPr lvl="1" marL="576360" indent="-233280">
              <a:lnSpc>
                <a:spcPct val="80000"/>
              </a:lnSpc>
              <a:spcBef>
                <a:spcPts val="360"/>
              </a:spcBef>
              <a:buClr>
                <a:srgbClr val="000099"/>
              </a:buClr>
              <a:buFont typeface="Wingdings" charset="2"/>
              <a:buChar char=""/>
              <a:tabLst>
                <a:tab algn="l" pos="576360"/>
              </a:tabLst>
            </a:pPr>
            <a:r>
              <a:rPr b="0" lang="en-US" sz="1800" spc="-1" strike="noStrike">
                <a:solidFill>
                  <a:srgbClr val="000000"/>
                </a:solidFill>
                <a:latin typeface="Gill Sans MT"/>
                <a:ea typeface="MS PGothic"/>
              </a:rPr>
              <a:t>= 0.6 * (delay from origin servers) +0.4 * (delay when satisfied at cache)</a:t>
            </a:r>
            <a:endParaRPr b="0" lang="en-IN" sz="1800" spc="-1" strike="noStrike">
              <a:latin typeface="Arial"/>
            </a:endParaRPr>
          </a:p>
          <a:p>
            <a:pPr lvl="1" marL="576360" indent="-233280">
              <a:lnSpc>
                <a:spcPct val="80000"/>
              </a:lnSpc>
              <a:spcBef>
                <a:spcPts val="360"/>
              </a:spcBef>
              <a:buClr>
                <a:srgbClr val="000099"/>
              </a:buClr>
              <a:buFont typeface="Wingdings" charset="2"/>
              <a:buChar char=""/>
              <a:tabLst>
                <a:tab algn="l" pos="576360"/>
              </a:tabLst>
            </a:pPr>
            <a:r>
              <a:rPr b="0" lang="en-US" sz="1800" spc="-1" strike="noStrike">
                <a:solidFill>
                  <a:srgbClr val="000000"/>
                </a:solidFill>
                <a:latin typeface="Gill Sans MT"/>
                <a:ea typeface="MS PGothic"/>
              </a:rPr>
              <a:t>= 0.6 (2.01) + 0.4 (~msecs) </a:t>
            </a:r>
            <a:endParaRPr b="0" lang="en-IN" sz="1800" spc="-1" strike="noStrike">
              <a:latin typeface="Arial"/>
            </a:endParaRPr>
          </a:p>
          <a:p>
            <a:pPr lvl="1" marL="576360" indent="-233280">
              <a:lnSpc>
                <a:spcPct val="80000"/>
              </a:lnSpc>
              <a:spcBef>
                <a:spcPts val="360"/>
              </a:spcBef>
              <a:buClr>
                <a:srgbClr val="000099"/>
              </a:buClr>
              <a:buFont typeface="Wingdings" charset="2"/>
              <a:buChar char=""/>
              <a:tabLst>
                <a:tab algn="l" pos="576360"/>
              </a:tabLst>
            </a:pPr>
            <a:r>
              <a:rPr b="0" lang="en-US" sz="1800" spc="-1" strike="noStrike">
                <a:solidFill>
                  <a:srgbClr val="000000"/>
                </a:solidFill>
                <a:latin typeface="Gill Sans MT"/>
                <a:ea typeface="MS PGothic"/>
              </a:rPr>
              <a:t>= ~ 1.2 secs</a:t>
            </a:r>
            <a:endParaRPr b="0" lang="en-IN" sz="1800" spc="-1" strike="noStrike">
              <a:latin typeface="Arial"/>
            </a:endParaRPr>
          </a:p>
          <a:p>
            <a:pPr lvl="1" marL="576360" indent="-233280">
              <a:lnSpc>
                <a:spcPct val="80000"/>
              </a:lnSpc>
              <a:spcBef>
                <a:spcPts val="360"/>
              </a:spcBef>
              <a:buClr>
                <a:srgbClr val="000099"/>
              </a:buClr>
              <a:buFont typeface="Wingdings" charset="2"/>
              <a:buChar char=""/>
              <a:tabLst>
                <a:tab algn="l" pos="576360"/>
              </a:tabLst>
            </a:pPr>
            <a:r>
              <a:rPr b="0" lang="en-US" sz="1800" spc="-1" strike="noStrike">
                <a:solidFill>
                  <a:srgbClr val="000000"/>
                </a:solidFill>
                <a:latin typeface="Gill Sans MT"/>
                <a:ea typeface="MS PGothic"/>
              </a:rPr>
              <a:t>less than with 154 Mbps link (and cheaper too!)</a:t>
            </a:r>
            <a:endParaRPr b="0" lang="en-IN" sz="1800" spc="-1" strike="noStrike">
              <a:latin typeface="Arial"/>
            </a:endParaRPr>
          </a:p>
          <a:p>
            <a:pPr marL="228600" indent="-228600">
              <a:lnSpc>
                <a:spcPct val="80000"/>
              </a:lnSpc>
              <a:spcBef>
                <a:spcPts val="479"/>
              </a:spcBef>
              <a:buNone/>
              <a:tabLst>
                <a:tab algn="l" pos="0"/>
              </a:tabLst>
            </a:pPr>
            <a:r>
              <a:rPr b="0" lang="en-US" sz="2400" spc="-1" strike="noStrike">
                <a:solidFill>
                  <a:srgbClr val="000000"/>
                </a:solidFill>
                <a:latin typeface="Gill Sans MT"/>
                <a:ea typeface="MS PGothic"/>
              </a:rPr>
              <a:t>  </a:t>
            </a:r>
            <a:endParaRPr b="0" lang="en-IN" sz="2400" spc="-1" strike="noStrike">
              <a:latin typeface="Arial"/>
            </a:endParaRPr>
          </a:p>
        </p:txBody>
      </p:sp>
      <p:sp>
        <p:nvSpPr>
          <p:cNvPr id="1129" name="Line 2"/>
          <p:cNvSpPr/>
          <p:nvPr/>
        </p:nvSpPr>
        <p:spPr>
          <a:xfrm>
            <a:off x="6791040" y="2409480"/>
            <a:ext cx="285840" cy="114480"/>
          </a:xfrm>
          <a:prstGeom prst="line">
            <a:avLst/>
          </a:prstGeom>
          <a:ln w="28575">
            <a:solidFill>
              <a:srgbClr val="3333cc"/>
            </a:solidFill>
            <a:round/>
          </a:ln>
        </p:spPr>
        <p:style>
          <a:lnRef idx="0"/>
          <a:fillRef idx="0"/>
          <a:effectRef idx="0"/>
          <a:fontRef idx="minor"/>
        </p:style>
      </p:sp>
      <p:sp>
        <p:nvSpPr>
          <p:cNvPr id="1130" name="Line 51"/>
          <p:cNvSpPr/>
          <p:nvPr/>
        </p:nvSpPr>
        <p:spPr>
          <a:xfrm>
            <a:off x="7600680" y="2028600"/>
            <a:ext cx="66600" cy="276120"/>
          </a:xfrm>
          <a:prstGeom prst="line">
            <a:avLst/>
          </a:prstGeom>
          <a:ln w="28575">
            <a:solidFill>
              <a:srgbClr val="3333cc"/>
            </a:solidFill>
            <a:round/>
          </a:ln>
        </p:spPr>
        <p:style>
          <a:lnRef idx="0"/>
          <a:fillRef idx="0"/>
          <a:effectRef idx="0"/>
          <a:fontRef idx="minor"/>
        </p:style>
      </p:sp>
      <p:sp>
        <p:nvSpPr>
          <p:cNvPr id="1131" name="Line 52"/>
          <p:cNvSpPr/>
          <p:nvPr/>
        </p:nvSpPr>
        <p:spPr>
          <a:xfrm flipH="1">
            <a:off x="8229600" y="2066760"/>
            <a:ext cx="9360" cy="237960"/>
          </a:xfrm>
          <a:prstGeom prst="line">
            <a:avLst/>
          </a:prstGeom>
          <a:ln w="28575">
            <a:solidFill>
              <a:srgbClr val="3333cc"/>
            </a:solidFill>
            <a:round/>
          </a:ln>
        </p:spPr>
        <p:style>
          <a:lnRef idx="0"/>
          <a:fillRef idx="0"/>
          <a:effectRef idx="0"/>
          <a:fontRef idx="minor"/>
        </p:style>
      </p:sp>
      <p:sp>
        <p:nvSpPr>
          <p:cNvPr id="1132" name="Line 53"/>
          <p:cNvSpPr/>
          <p:nvPr/>
        </p:nvSpPr>
        <p:spPr>
          <a:xfrm flipH="1">
            <a:off x="8686800" y="2228760"/>
            <a:ext cx="133200" cy="209520"/>
          </a:xfrm>
          <a:prstGeom prst="line">
            <a:avLst/>
          </a:prstGeom>
          <a:ln w="28575">
            <a:solidFill>
              <a:srgbClr val="3333cc"/>
            </a:solidFill>
            <a:round/>
          </a:ln>
        </p:spPr>
        <p:style>
          <a:lnRef idx="0"/>
          <a:fillRef idx="0"/>
          <a:effectRef idx="0"/>
          <a:fontRef idx="minor"/>
        </p:style>
      </p:sp>
      <p:sp>
        <p:nvSpPr>
          <p:cNvPr id="1133" name="Line 54"/>
          <p:cNvSpPr/>
          <p:nvPr/>
        </p:nvSpPr>
        <p:spPr>
          <a:xfrm flipH="1">
            <a:off x="8848440" y="2990520"/>
            <a:ext cx="247680" cy="360"/>
          </a:xfrm>
          <a:prstGeom prst="line">
            <a:avLst/>
          </a:prstGeom>
          <a:ln w="28575">
            <a:solidFill>
              <a:srgbClr val="3333cc"/>
            </a:solidFill>
            <a:round/>
          </a:ln>
        </p:spPr>
        <p:style>
          <a:lnRef idx="0"/>
          <a:fillRef idx="0"/>
          <a:effectRef idx="0"/>
          <a:fontRef idx="minor"/>
        </p:style>
      </p:sp>
      <p:sp>
        <p:nvSpPr>
          <p:cNvPr id="1134" name="Freeform 55"/>
          <p:cNvSpPr/>
          <p:nvPr/>
        </p:nvSpPr>
        <p:spPr>
          <a:xfrm>
            <a:off x="6875640" y="2022480"/>
            <a:ext cx="2173680" cy="1580040"/>
          </a:xfrm>
          <a:custGeom>
            <a:avLst/>
            <a:gdLst/>
            <a:ahLst/>
            <a:rect l="l" t="t"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0">
            <a:noFill/>
          </a:ln>
        </p:spPr>
        <p:style>
          <a:lnRef idx="0"/>
          <a:fillRef idx="0"/>
          <a:effectRef idx="0"/>
          <a:fontRef idx="minor"/>
        </p:style>
      </p:sp>
      <p:sp>
        <p:nvSpPr>
          <p:cNvPr id="1135" name="Text Box 70"/>
          <p:cNvSpPr/>
          <p:nvPr/>
        </p:nvSpPr>
        <p:spPr>
          <a:xfrm>
            <a:off x="7585200" y="2354400"/>
            <a:ext cx="9241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public</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 </a:t>
            </a:r>
            <a:r>
              <a:rPr b="0" lang="en-US" sz="1600" spc="-1" strike="noStrike">
                <a:solidFill>
                  <a:srgbClr val="cc0000"/>
                </a:solidFill>
                <a:latin typeface="Arial"/>
                <a:ea typeface="MS PGothic"/>
              </a:rPr>
              <a:t>Internet</a:t>
            </a:r>
            <a:endParaRPr b="0" lang="en-IN" sz="1600" spc="-1" strike="noStrike">
              <a:latin typeface="Arial"/>
            </a:endParaRPr>
          </a:p>
        </p:txBody>
      </p:sp>
      <p:grpSp>
        <p:nvGrpSpPr>
          <p:cNvPr id="1136" name="Group 71"/>
          <p:cNvGrpSpPr/>
          <p:nvPr/>
        </p:nvGrpSpPr>
        <p:grpSpPr>
          <a:xfrm>
            <a:off x="7699320" y="3165480"/>
            <a:ext cx="880200" cy="307080"/>
            <a:chOff x="7699320" y="3165480"/>
            <a:chExt cx="880200" cy="307080"/>
          </a:xfrm>
        </p:grpSpPr>
        <p:sp>
          <p:nvSpPr>
            <p:cNvPr id="1137" name="Oval 407"/>
            <p:cNvSpPr/>
            <p:nvPr/>
          </p:nvSpPr>
          <p:spPr>
            <a:xfrm>
              <a:off x="7701120" y="330048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1138" name="Rectangle 410"/>
            <p:cNvSpPr/>
            <p:nvPr/>
          </p:nvSpPr>
          <p:spPr>
            <a:xfrm>
              <a:off x="7701120" y="328284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1139" name="Oval 411"/>
            <p:cNvSpPr/>
            <p:nvPr/>
          </p:nvSpPr>
          <p:spPr>
            <a:xfrm>
              <a:off x="7699320" y="316548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1140" name="Group 75"/>
            <p:cNvGrpSpPr/>
            <p:nvPr/>
          </p:nvGrpSpPr>
          <p:grpSpPr>
            <a:xfrm>
              <a:off x="7877160" y="3216240"/>
              <a:ext cx="491040" cy="94320"/>
              <a:chOff x="7877160" y="3216240"/>
              <a:chExt cx="491040" cy="94320"/>
            </a:xfrm>
          </p:grpSpPr>
          <p:sp>
            <p:nvSpPr>
              <p:cNvPr id="1141" name="Freeform 76"/>
              <p:cNvSpPr/>
              <p:nvPr/>
            </p:nvSpPr>
            <p:spPr>
              <a:xfrm>
                <a:off x="7877160" y="321624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1142" name="Freeform 77"/>
              <p:cNvSpPr/>
              <p:nvPr/>
            </p:nvSpPr>
            <p:spPr>
              <a:xfrm>
                <a:off x="7899480" y="321624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1143" name="Line 78"/>
            <p:cNvSpPr/>
            <p:nvPr/>
          </p:nvSpPr>
          <p:spPr>
            <a:xfrm>
              <a:off x="7700760" y="3261960"/>
              <a:ext cx="360" cy="133560"/>
            </a:xfrm>
            <a:prstGeom prst="line">
              <a:avLst/>
            </a:prstGeom>
            <a:ln w="9525">
              <a:solidFill>
                <a:srgbClr val="000000"/>
              </a:solidFill>
              <a:round/>
            </a:ln>
          </p:spPr>
          <p:style>
            <a:lnRef idx="0"/>
            <a:fillRef idx="0"/>
            <a:effectRef idx="0"/>
            <a:fontRef idx="minor"/>
          </p:style>
        </p:sp>
        <p:sp>
          <p:nvSpPr>
            <p:cNvPr id="1144" name="Line 79"/>
            <p:cNvSpPr/>
            <p:nvPr/>
          </p:nvSpPr>
          <p:spPr>
            <a:xfrm>
              <a:off x="8573760" y="3265200"/>
              <a:ext cx="360" cy="133560"/>
            </a:xfrm>
            <a:prstGeom prst="line">
              <a:avLst/>
            </a:prstGeom>
            <a:ln w="9525">
              <a:solidFill>
                <a:srgbClr val="000000"/>
              </a:solidFill>
              <a:round/>
            </a:ln>
          </p:spPr>
          <p:style>
            <a:lnRef idx="0"/>
            <a:fillRef idx="0"/>
            <a:effectRef idx="0"/>
            <a:fontRef idx="minor"/>
          </p:style>
        </p:sp>
      </p:grpSp>
      <p:grpSp>
        <p:nvGrpSpPr>
          <p:cNvPr id="1145" name="Group 80"/>
          <p:cNvGrpSpPr/>
          <p:nvPr/>
        </p:nvGrpSpPr>
        <p:grpSpPr>
          <a:xfrm>
            <a:off x="6443640" y="1957320"/>
            <a:ext cx="376560" cy="575280"/>
            <a:chOff x="6443640" y="1957320"/>
            <a:chExt cx="376560" cy="575280"/>
          </a:xfrm>
        </p:grpSpPr>
        <p:sp>
          <p:nvSpPr>
            <p:cNvPr id="1146" name="Freeform 81"/>
            <p:cNvSpPr/>
            <p:nvPr/>
          </p:nvSpPr>
          <p:spPr>
            <a:xfrm>
              <a:off x="6742800" y="195840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147" name="Rectangle 82"/>
            <p:cNvSpPr/>
            <p:nvPr/>
          </p:nvSpPr>
          <p:spPr>
            <a:xfrm>
              <a:off x="6461280" y="195732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148" name="Freeform 83"/>
            <p:cNvSpPr/>
            <p:nvPr/>
          </p:nvSpPr>
          <p:spPr>
            <a:xfrm>
              <a:off x="6756840" y="19911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149" name="Freeform 84"/>
            <p:cNvSpPr/>
            <p:nvPr/>
          </p:nvSpPr>
          <p:spPr>
            <a:xfrm>
              <a:off x="6747120" y="22485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150" name="Rectangle 85"/>
            <p:cNvSpPr/>
            <p:nvPr/>
          </p:nvSpPr>
          <p:spPr>
            <a:xfrm>
              <a:off x="6462720" y="20210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151" name="Group 86"/>
            <p:cNvGrpSpPr/>
            <p:nvPr/>
          </p:nvGrpSpPr>
          <p:grpSpPr>
            <a:xfrm>
              <a:off x="6605640" y="2014560"/>
              <a:ext cx="153000" cy="33840"/>
              <a:chOff x="6605640" y="2014560"/>
              <a:chExt cx="153000" cy="33840"/>
            </a:xfrm>
          </p:grpSpPr>
          <p:sp>
            <p:nvSpPr>
              <p:cNvPr id="1152" name="AutoShape 87"/>
              <p:cNvSpPr/>
              <p:nvPr/>
            </p:nvSpPr>
            <p:spPr>
              <a:xfrm>
                <a:off x="6605640" y="2014560"/>
                <a:ext cx="153000" cy="33840"/>
              </a:xfrm>
              <a:prstGeom prst="roundRect">
                <a:avLst>
                  <a:gd name="adj" fmla="val 50000"/>
                </a:avLst>
              </a:prstGeom>
              <a:solidFill>
                <a:schemeClr val="tx1"/>
              </a:solidFill>
              <a:ln w="0">
                <a:noFill/>
              </a:ln>
            </p:spPr>
            <p:style>
              <a:lnRef idx="0"/>
              <a:fillRef idx="0"/>
              <a:effectRef idx="0"/>
              <a:fontRef idx="minor"/>
            </p:style>
          </p:sp>
          <p:sp>
            <p:nvSpPr>
              <p:cNvPr id="1153" name="AutoShape 88"/>
              <p:cNvSpPr/>
              <p:nvPr/>
            </p:nvSpPr>
            <p:spPr>
              <a:xfrm>
                <a:off x="6608880" y="20192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54" name="Rectangle 89"/>
            <p:cNvSpPr/>
            <p:nvPr/>
          </p:nvSpPr>
          <p:spPr>
            <a:xfrm>
              <a:off x="6465960" y="20984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155" name="Group 90"/>
            <p:cNvGrpSpPr/>
            <p:nvPr/>
          </p:nvGrpSpPr>
          <p:grpSpPr>
            <a:xfrm>
              <a:off x="6603840" y="2094120"/>
              <a:ext cx="153000" cy="30600"/>
              <a:chOff x="6603840" y="2094120"/>
              <a:chExt cx="153000" cy="30600"/>
            </a:xfrm>
          </p:grpSpPr>
          <p:sp>
            <p:nvSpPr>
              <p:cNvPr id="1156" name="AutoShape 91"/>
              <p:cNvSpPr/>
              <p:nvPr/>
            </p:nvSpPr>
            <p:spPr>
              <a:xfrm>
                <a:off x="6603840" y="2094120"/>
                <a:ext cx="153000" cy="30600"/>
              </a:xfrm>
              <a:prstGeom prst="roundRect">
                <a:avLst>
                  <a:gd name="adj" fmla="val 50000"/>
                </a:avLst>
              </a:prstGeom>
              <a:solidFill>
                <a:schemeClr val="tx1"/>
              </a:solidFill>
              <a:ln w="0">
                <a:noFill/>
              </a:ln>
            </p:spPr>
            <p:style>
              <a:lnRef idx="0"/>
              <a:fillRef idx="0"/>
              <a:effectRef idx="0"/>
              <a:fontRef idx="minor"/>
            </p:style>
          </p:sp>
          <p:sp>
            <p:nvSpPr>
              <p:cNvPr id="1157" name="AutoShape 92"/>
              <p:cNvSpPr/>
              <p:nvPr/>
            </p:nvSpPr>
            <p:spPr>
              <a:xfrm>
                <a:off x="6607080" y="20970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58" name="Rectangle 93"/>
            <p:cNvSpPr/>
            <p:nvPr/>
          </p:nvSpPr>
          <p:spPr>
            <a:xfrm>
              <a:off x="6464520" y="2181240"/>
              <a:ext cx="156240" cy="10080"/>
            </a:xfrm>
            <a:prstGeom prst="rect">
              <a:avLst/>
            </a:prstGeom>
            <a:solidFill>
              <a:schemeClr val="tx1"/>
            </a:solidFill>
            <a:ln w="9525">
              <a:solidFill>
                <a:srgbClr val="000000"/>
              </a:solidFill>
              <a:miter/>
            </a:ln>
          </p:spPr>
          <p:style>
            <a:lnRef idx="0"/>
            <a:fillRef idx="0"/>
            <a:effectRef idx="0"/>
            <a:fontRef idx="minor"/>
          </p:style>
        </p:sp>
        <p:sp>
          <p:nvSpPr>
            <p:cNvPr id="1159" name="Rectangle 94"/>
            <p:cNvSpPr/>
            <p:nvPr/>
          </p:nvSpPr>
          <p:spPr>
            <a:xfrm>
              <a:off x="6467400" y="22528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160" name="Group 95"/>
            <p:cNvGrpSpPr/>
            <p:nvPr/>
          </p:nvGrpSpPr>
          <p:grpSpPr>
            <a:xfrm>
              <a:off x="6600960" y="2246400"/>
              <a:ext cx="154440" cy="33840"/>
              <a:chOff x="6600960" y="2246400"/>
              <a:chExt cx="154440" cy="33840"/>
            </a:xfrm>
          </p:grpSpPr>
          <p:sp>
            <p:nvSpPr>
              <p:cNvPr id="1161" name="AutoShape 96"/>
              <p:cNvSpPr/>
              <p:nvPr/>
            </p:nvSpPr>
            <p:spPr>
              <a:xfrm>
                <a:off x="6600960" y="2246400"/>
                <a:ext cx="154440" cy="33840"/>
              </a:xfrm>
              <a:prstGeom prst="roundRect">
                <a:avLst>
                  <a:gd name="adj" fmla="val 50000"/>
                </a:avLst>
              </a:prstGeom>
              <a:solidFill>
                <a:schemeClr val="tx1"/>
              </a:solidFill>
              <a:ln w="0">
                <a:noFill/>
              </a:ln>
            </p:spPr>
            <p:style>
              <a:lnRef idx="0"/>
              <a:fillRef idx="0"/>
              <a:effectRef idx="0"/>
              <a:fontRef idx="minor"/>
            </p:style>
          </p:sp>
          <p:sp>
            <p:nvSpPr>
              <p:cNvPr id="1162" name="AutoShape 97"/>
              <p:cNvSpPr/>
              <p:nvPr/>
            </p:nvSpPr>
            <p:spPr>
              <a:xfrm>
                <a:off x="6603840" y="225108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63" name="Freeform 98"/>
            <p:cNvSpPr/>
            <p:nvPr/>
          </p:nvSpPr>
          <p:spPr>
            <a:xfrm>
              <a:off x="6748200" y="2179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164" name="Group 99"/>
            <p:cNvGrpSpPr/>
            <p:nvPr/>
          </p:nvGrpSpPr>
          <p:grpSpPr>
            <a:xfrm>
              <a:off x="6602400" y="2173320"/>
              <a:ext cx="152640" cy="32400"/>
              <a:chOff x="6602400" y="2173320"/>
              <a:chExt cx="152640" cy="32400"/>
            </a:xfrm>
          </p:grpSpPr>
          <p:sp>
            <p:nvSpPr>
              <p:cNvPr id="1165" name="AutoShape 100"/>
              <p:cNvSpPr/>
              <p:nvPr/>
            </p:nvSpPr>
            <p:spPr>
              <a:xfrm>
                <a:off x="6602400" y="2173320"/>
                <a:ext cx="152640" cy="32400"/>
              </a:xfrm>
              <a:prstGeom prst="roundRect">
                <a:avLst>
                  <a:gd name="adj" fmla="val 50000"/>
                </a:avLst>
              </a:prstGeom>
              <a:solidFill>
                <a:schemeClr val="tx1"/>
              </a:solidFill>
              <a:ln w="0">
                <a:noFill/>
              </a:ln>
            </p:spPr>
            <p:style>
              <a:lnRef idx="0"/>
              <a:fillRef idx="0"/>
              <a:effectRef idx="0"/>
              <a:fontRef idx="minor"/>
            </p:style>
          </p:sp>
          <p:sp>
            <p:nvSpPr>
              <p:cNvPr id="1166" name="AutoShape 101"/>
              <p:cNvSpPr/>
              <p:nvPr/>
            </p:nvSpPr>
            <p:spPr>
              <a:xfrm>
                <a:off x="6605640" y="21765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67" name="Rectangle 102"/>
            <p:cNvSpPr/>
            <p:nvPr/>
          </p:nvSpPr>
          <p:spPr>
            <a:xfrm>
              <a:off x="6737400" y="195732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168" name="Freeform 103"/>
            <p:cNvSpPr/>
            <p:nvPr/>
          </p:nvSpPr>
          <p:spPr>
            <a:xfrm>
              <a:off x="6754320" y="20962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169" name="Freeform 104"/>
            <p:cNvSpPr/>
            <p:nvPr/>
          </p:nvSpPr>
          <p:spPr>
            <a:xfrm>
              <a:off x="6755040" y="201780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170" name="Oval 105"/>
            <p:cNvSpPr/>
            <p:nvPr/>
          </p:nvSpPr>
          <p:spPr>
            <a:xfrm>
              <a:off x="6808680" y="2482920"/>
              <a:ext cx="11520" cy="20880"/>
            </a:xfrm>
            <a:prstGeom prst="ellipse">
              <a:avLst/>
            </a:prstGeom>
            <a:solidFill>
              <a:srgbClr val="333333"/>
            </a:solidFill>
            <a:ln w="0">
              <a:noFill/>
            </a:ln>
          </p:spPr>
          <p:style>
            <a:lnRef idx="0"/>
            <a:fillRef idx="0"/>
            <a:effectRef idx="0"/>
            <a:fontRef idx="minor"/>
          </p:style>
        </p:sp>
        <p:sp>
          <p:nvSpPr>
            <p:cNvPr id="1171" name="Freeform 106"/>
            <p:cNvSpPr/>
            <p:nvPr/>
          </p:nvSpPr>
          <p:spPr>
            <a:xfrm>
              <a:off x="6751800" y="248292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172" name="AutoShape 107"/>
            <p:cNvSpPr/>
            <p:nvPr/>
          </p:nvSpPr>
          <p:spPr>
            <a:xfrm>
              <a:off x="6443640" y="249876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173" name="AutoShape 108"/>
            <p:cNvSpPr/>
            <p:nvPr/>
          </p:nvSpPr>
          <p:spPr>
            <a:xfrm>
              <a:off x="6461280" y="250668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174" name="Oval 109"/>
            <p:cNvSpPr/>
            <p:nvPr/>
          </p:nvSpPr>
          <p:spPr>
            <a:xfrm>
              <a:off x="6488280" y="2427480"/>
              <a:ext cx="40320" cy="33840"/>
            </a:xfrm>
            <a:prstGeom prst="ellipse">
              <a:avLst/>
            </a:prstGeom>
            <a:solidFill>
              <a:srgbClr val="33cc33"/>
            </a:solidFill>
            <a:ln w="0">
              <a:noFill/>
            </a:ln>
          </p:spPr>
          <p:style>
            <a:lnRef idx="0"/>
            <a:fillRef idx="0"/>
            <a:effectRef idx="0"/>
            <a:fontRef idx="minor"/>
          </p:style>
        </p:sp>
        <p:sp>
          <p:nvSpPr>
            <p:cNvPr id="1175" name="Oval 110"/>
            <p:cNvSpPr/>
            <p:nvPr/>
          </p:nvSpPr>
          <p:spPr>
            <a:xfrm>
              <a:off x="6535800" y="2427480"/>
              <a:ext cx="41760" cy="33840"/>
            </a:xfrm>
            <a:prstGeom prst="ellipse">
              <a:avLst/>
            </a:prstGeom>
            <a:solidFill>
              <a:srgbClr val="ff0000"/>
            </a:solidFill>
            <a:ln w="0">
              <a:noFill/>
            </a:ln>
          </p:spPr>
          <p:style>
            <a:lnRef idx="0"/>
            <a:fillRef idx="0"/>
            <a:effectRef idx="0"/>
            <a:fontRef idx="minor"/>
          </p:style>
        </p:sp>
        <p:sp>
          <p:nvSpPr>
            <p:cNvPr id="1176" name="Oval 111"/>
            <p:cNvSpPr/>
            <p:nvPr/>
          </p:nvSpPr>
          <p:spPr>
            <a:xfrm>
              <a:off x="6581880" y="2427480"/>
              <a:ext cx="41760" cy="32400"/>
            </a:xfrm>
            <a:prstGeom prst="ellipse">
              <a:avLst/>
            </a:prstGeom>
            <a:solidFill>
              <a:srgbClr val="33cc33"/>
            </a:solidFill>
            <a:ln w="0">
              <a:noFill/>
            </a:ln>
          </p:spPr>
          <p:style>
            <a:lnRef idx="0"/>
            <a:fillRef idx="0"/>
            <a:effectRef idx="0"/>
            <a:fontRef idx="minor"/>
          </p:style>
        </p:sp>
        <p:sp>
          <p:nvSpPr>
            <p:cNvPr id="1177" name="Rectangle 112"/>
            <p:cNvSpPr/>
            <p:nvPr/>
          </p:nvSpPr>
          <p:spPr>
            <a:xfrm>
              <a:off x="6688080" y="22957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178" name="Group 113"/>
          <p:cNvGrpSpPr/>
          <p:nvPr/>
        </p:nvGrpSpPr>
        <p:grpSpPr>
          <a:xfrm>
            <a:off x="7358040" y="1479600"/>
            <a:ext cx="376560" cy="575280"/>
            <a:chOff x="7358040" y="1479600"/>
            <a:chExt cx="376560" cy="575280"/>
          </a:xfrm>
        </p:grpSpPr>
        <p:sp>
          <p:nvSpPr>
            <p:cNvPr id="1179" name="Freeform 114"/>
            <p:cNvSpPr/>
            <p:nvPr/>
          </p:nvSpPr>
          <p:spPr>
            <a:xfrm>
              <a:off x="7657200" y="14806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180" name="Rectangle 115"/>
            <p:cNvSpPr/>
            <p:nvPr/>
          </p:nvSpPr>
          <p:spPr>
            <a:xfrm>
              <a:off x="7375680" y="14796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181" name="Freeform 116"/>
            <p:cNvSpPr/>
            <p:nvPr/>
          </p:nvSpPr>
          <p:spPr>
            <a:xfrm>
              <a:off x="7671240" y="15134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182" name="Freeform 117"/>
            <p:cNvSpPr/>
            <p:nvPr/>
          </p:nvSpPr>
          <p:spPr>
            <a:xfrm>
              <a:off x="7661520" y="17708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183" name="Rectangle 118"/>
            <p:cNvSpPr/>
            <p:nvPr/>
          </p:nvSpPr>
          <p:spPr>
            <a:xfrm>
              <a:off x="7377120" y="15429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184" name="Group 119"/>
            <p:cNvGrpSpPr/>
            <p:nvPr/>
          </p:nvGrpSpPr>
          <p:grpSpPr>
            <a:xfrm>
              <a:off x="7520040" y="1536840"/>
              <a:ext cx="153000" cy="33840"/>
              <a:chOff x="7520040" y="1536840"/>
              <a:chExt cx="153000" cy="33840"/>
            </a:xfrm>
          </p:grpSpPr>
          <p:sp>
            <p:nvSpPr>
              <p:cNvPr id="1185" name="AutoShape 120"/>
              <p:cNvSpPr/>
              <p:nvPr/>
            </p:nvSpPr>
            <p:spPr>
              <a:xfrm>
                <a:off x="7520040" y="1536840"/>
                <a:ext cx="153000" cy="33840"/>
              </a:xfrm>
              <a:prstGeom prst="roundRect">
                <a:avLst>
                  <a:gd name="adj" fmla="val 50000"/>
                </a:avLst>
              </a:prstGeom>
              <a:solidFill>
                <a:schemeClr val="tx1"/>
              </a:solidFill>
              <a:ln w="0">
                <a:noFill/>
              </a:ln>
            </p:spPr>
            <p:style>
              <a:lnRef idx="0"/>
              <a:fillRef idx="0"/>
              <a:effectRef idx="0"/>
              <a:fontRef idx="minor"/>
            </p:style>
          </p:sp>
          <p:sp>
            <p:nvSpPr>
              <p:cNvPr id="1186" name="AutoShape 121"/>
              <p:cNvSpPr/>
              <p:nvPr/>
            </p:nvSpPr>
            <p:spPr>
              <a:xfrm>
                <a:off x="7523280" y="15415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87" name="Rectangle 122"/>
            <p:cNvSpPr/>
            <p:nvPr/>
          </p:nvSpPr>
          <p:spPr>
            <a:xfrm>
              <a:off x="7380360" y="16207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188" name="Group 123"/>
            <p:cNvGrpSpPr/>
            <p:nvPr/>
          </p:nvGrpSpPr>
          <p:grpSpPr>
            <a:xfrm>
              <a:off x="7518240" y="1616040"/>
              <a:ext cx="153000" cy="30600"/>
              <a:chOff x="7518240" y="1616040"/>
              <a:chExt cx="153000" cy="30600"/>
            </a:xfrm>
          </p:grpSpPr>
          <p:sp>
            <p:nvSpPr>
              <p:cNvPr id="1189" name="AutoShape 124"/>
              <p:cNvSpPr/>
              <p:nvPr/>
            </p:nvSpPr>
            <p:spPr>
              <a:xfrm>
                <a:off x="7518240" y="1616040"/>
                <a:ext cx="153000" cy="30600"/>
              </a:xfrm>
              <a:prstGeom prst="roundRect">
                <a:avLst>
                  <a:gd name="adj" fmla="val 50000"/>
                </a:avLst>
              </a:prstGeom>
              <a:solidFill>
                <a:schemeClr val="tx1"/>
              </a:solidFill>
              <a:ln w="0">
                <a:noFill/>
              </a:ln>
            </p:spPr>
            <p:style>
              <a:lnRef idx="0"/>
              <a:fillRef idx="0"/>
              <a:effectRef idx="0"/>
              <a:fontRef idx="minor"/>
            </p:style>
          </p:sp>
          <p:sp>
            <p:nvSpPr>
              <p:cNvPr id="1190" name="AutoShape 125"/>
              <p:cNvSpPr/>
              <p:nvPr/>
            </p:nvSpPr>
            <p:spPr>
              <a:xfrm>
                <a:off x="7521480" y="16192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91" name="Rectangle 126"/>
            <p:cNvSpPr/>
            <p:nvPr/>
          </p:nvSpPr>
          <p:spPr>
            <a:xfrm>
              <a:off x="7378920" y="1703520"/>
              <a:ext cx="156240" cy="10080"/>
            </a:xfrm>
            <a:prstGeom prst="rect">
              <a:avLst/>
            </a:prstGeom>
            <a:solidFill>
              <a:schemeClr val="tx1"/>
            </a:solidFill>
            <a:ln w="9525">
              <a:solidFill>
                <a:srgbClr val="000000"/>
              </a:solidFill>
              <a:miter/>
            </a:ln>
          </p:spPr>
          <p:style>
            <a:lnRef idx="0"/>
            <a:fillRef idx="0"/>
            <a:effectRef idx="0"/>
            <a:fontRef idx="minor"/>
          </p:style>
        </p:sp>
        <p:sp>
          <p:nvSpPr>
            <p:cNvPr id="1192" name="Rectangle 127"/>
            <p:cNvSpPr/>
            <p:nvPr/>
          </p:nvSpPr>
          <p:spPr>
            <a:xfrm>
              <a:off x="7381800" y="17748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193" name="Group 128"/>
            <p:cNvGrpSpPr/>
            <p:nvPr/>
          </p:nvGrpSpPr>
          <p:grpSpPr>
            <a:xfrm>
              <a:off x="7515360" y="1768320"/>
              <a:ext cx="154440" cy="33840"/>
              <a:chOff x="7515360" y="1768320"/>
              <a:chExt cx="154440" cy="33840"/>
            </a:xfrm>
          </p:grpSpPr>
          <p:sp>
            <p:nvSpPr>
              <p:cNvPr id="1194" name="AutoShape 129"/>
              <p:cNvSpPr/>
              <p:nvPr/>
            </p:nvSpPr>
            <p:spPr>
              <a:xfrm>
                <a:off x="7515360" y="1768320"/>
                <a:ext cx="154440" cy="33840"/>
              </a:xfrm>
              <a:prstGeom prst="roundRect">
                <a:avLst>
                  <a:gd name="adj" fmla="val 50000"/>
                </a:avLst>
              </a:prstGeom>
              <a:solidFill>
                <a:schemeClr val="tx1"/>
              </a:solidFill>
              <a:ln w="0">
                <a:noFill/>
              </a:ln>
            </p:spPr>
            <p:style>
              <a:lnRef idx="0"/>
              <a:fillRef idx="0"/>
              <a:effectRef idx="0"/>
              <a:fontRef idx="minor"/>
            </p:style>
          </p:sp>
          <p:sp>
            <p:nvSpPr>
              <p:cNvPr id="1195" name="AutoShape 130"/>
              <p:cNvSpPr/>
              <p:nvPr/>
            </p:nvSpPr>
            <p:spPr>
              <a:xfrm>
                <a:off x="7518240" y="17730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196" name="Freeform 131"/>
            <p:cNvSpPr/>
            <p:nvPr/>
          </p:nvSpPr>
          <p:spPr>
            <a:xfrm>
              <a:off x="7662600" y="17020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197" name="Group 132"/>
            <p:cNvGrpSpPr/>
            <p:nvPr/>
          </p:nvGrpSpPr>
          <p:grpSpPr>
            <a:xfrm>
              <a:off x="7516800" y="1695600"/>
              <a:ext cx="152640" cy="32400"/>
              <a:chOff x="7516800" y="1695600"/>
              <a:chExt cx="152640" cy="32400"/>
            </a:xfrm>
          </p:grpSpPr>
          <p:sp>
            <p:nvSpPr>
              <p:cNvPr id="1198" name="AutoShape 133"/>
              <p:cNvSpPr/>
              <p:nvPr/>
            </p:nvSpPr>
            <p:spPr>
              <a:xfrm>
                <a:off x="7516800" y="1695600"/>
                <a:ext cx="152640" cy="32400"/>
              </a:xfrm>
              <a:prstGeom prst="roundRect">
                <a:avLst>
                  <a:gd name="adj" fmla="val 50000"/>
                </a:avLst>
              </a:prstGeom>
              <a:solidFill>
                <a:schemeClr val="tx1"/>
              </a:solidFill>
              <a:ln w="0">
                <a:noFill/>
              </a:ln>
            </p:spPr>
            <p:style>
              <a:lnRef idx="0"/>
              <a:fillRef idx="0"/>
              <a:effectRef idx="0"/>
              <a:fontRef idx="minor"/>
            </p:style>
          </p:sp>
          <p:sp>
            <p:nvSpPr>
              <p:cNvPr id="1199" name="AutoShape 134"/>
              <p:cNvSpPr/>
              <p:nvPr/>
            </p:nvSpPr>
            <p:spPr>
              <a:xfrm>
                <a:off x="7520040" y="16984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00" name="Rectangle 135"/>
            <p:cNvSpPr/>
            <p:nvPr/>
          </p:nvSpPr>
          <p:spPr>
            <a:xfrm>
              <a:off x="7651800" y="14796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201" name="Freeform 136"/>
            <p:cNvSpPr/>
            <p:nvPr/>
          </p:nvSpPr>
          <p:spPr>
            <a:xfrm>
              <a:off x="7668720" y="16185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02" name="Freeform 137"/>
            <p:cNvSpPr/>
            <p:nvPr/>
          </p:nvSpPr>
          <p:spPr>
            <a:xfrm>
              <a:off x="7669440" y="15400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03" name="Oval 138"/>
            <p:cNvSpPr/>
            <p:nvPr/>
          </p:nvSpPr>
          <p:spPr>
            <a:xfrm>
              <a:off x="7723080" y="2005200"/>
              <a:ext cx="11520" cy="20880"/>
            </a:xfrm>
            <a:prstGeom prst="ellipse">
              <a:avLst/>
            </a:prstGeom>
            <a:solidFill>
              <a:srgbClr val="333333"/>
            </a:solidFill>
            <a:ln w="0">
              <a:noFill/>
            </a:ln>
          </p:spPr>
          <p:style>
            <a:lnRef idx="0"/>
            <a:fillRef idx="0"/>
            <a:effectRef idx="0"/>
            <a:fontRef idx="minor"/>
          </p:style>
        </p:sp>
        <p:sp>
          <p:nvSpPr>
            <p:cNvPr id="1204" name="Freeform 139"/>
            <p:cNvSpPr/>
            <p:nvPr/>
          </p:nvSpPr>
          <p:spPr>
            <a:xfrm>
              <a:off x="7666200" y="20052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205" name="AutoShape 140"/>
            <p:cNvSpPr/>
            <p:nvPr/>
          </p:nvSpPr>
          <p:spPr>
            <a:xfrm>
              <a:off x="7358040" y="20210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206" name="AutoShape 141"/>
            <p:cNvSpPr/>
            <p:nvPr/>
          </p:nvSpPr>
          <p:spPr>
            <a:xfrm>
              <a:off x="7375680" y="20289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207" name="Oval 142"/>
            <p:cNvSpPr/>
            <p:nvPr/>
          </p:nvSpPr>
          <p:spPr>
            <a:xfrm>
              <a:off x="7402680" y="1949400"/>
              <a:ext cx="40320" cy="33840"/>
            </a:xfrm>
            <a:prstGeom prst="ellipse">
              <a:avLst/>
            </a:prstGeom>
            <a:solidFill>
              <a:srgbClr val="33cc33"/>
            </a:solidFill>
            <a:ln w="0">
              <a:noFill/>
            </a:ln>
          </p:spPr>
          <p:style>
            <a:lnRef idx="0"/>
            <a:fillRef idx="0"/>
            <a:effectRef idx="0"/>
            <a:fontRef idx="minor"/>
          </p:style>
        </p:sp>
        <p:sp>
          <p:nvSpPr>
            <p:cNvPr id="1208" name="Oval 143"/>
            <p:cNvSpPr/>
            <p:nvPr/>
          </p:nvSpPr>
          <p:spPr>
            <a:xfrm>
              <a:off x="7450200" y="1949400"/>
              <a:ext cx="41760" cy="33840"/>
            </a:xfrm>
            <a:prstGeom prst="ellipse">
              <a:avLst/>
            </a:prstGeom>
            <a:solidFill>
              <a:srgbClr val="ff0000"/>
            </a:solidFill>
            <a:ln w="0">
              <a:noFill/>
            </a:ln>
          </p:spPr>
          <p:style>
            <a:lnRef idx="0"/>
            <a:fillRef idx="0"/>
            <a:effectRef idx="0"/>
            <a:fontRef idx="minor"/>
          </p:style>
        </p:sp>
        <p:sp>
          <p:nvSpPr>
            <p:cNvPr id="1209" name="Oval 144"/>
            <p:cNvSpPr/>
            <p:nvPr/>
          </p:nvSpPr>
          <p:spPr>
            <a:xfrm>
              <a:off x="7496280" y="1949400"/>
              <a:ext cx="41760" cy="32400"/>
            </a:xfrm>
            <a:prstGeom prst="ellipse">
              <a:avLst/>
            </a:prstGeom>
            <a:solidFill>
              <a:srgbClr val="33cc33"/>
            </a:solidFill>
            <a:ln w="0">
              <a:noFill/>
            </a:ln>
          </p:spPr>
          <p:style>
            <a:lnRef idx="0"/>
            <a:fillRef idx="0"/>
            <a:effectRef idx="0"/>
            <a:fontRef idx="minor"/>
          </p:style>
        </p:sp>
        <p:sp>
          <p:nvSpPr>
            <p:cNvPr id="1210" name="Rectangle 145"/>
            <p:cNvSpPr/>
            <p:nvPr/>
          </p:nvSpPr>
          <p:spPr>
            <a:xfrm>
              <a:off x="7602480" y="181764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211" name="Group 146"/>
          <p:cNvGrpSpPr/>
          <p:nvPr/>
        </p:nvGrpSpPr>
        <p:grpSpPr>
          <a:xfrm>
            <a:off x="8110440" y="1511280"/>
            <a:ext cx="376560" cy="575280"/>
            <a:chOff x="8110440" y="1511280"/>
            <a:chExt cx="376560" cy="575280"/>
          </a:xfrm>
        </p:grpSpPr>
        <p:sp>
          <p:nvSpPr>
            <p:cNvPr id="1212" name="Freeform 147"/>
            <p:cNvSpPr/>
            <p:nvPr/>
          </p:nvSpPr>
          <p:spPr>
            <a:xfrm>
              <a:off x="8409600" y="151236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213" name="Rectangle 148"/>
            <p:cNvSpPr/>
            <p:nvPr/>
          </p:nvSpPr>
          <p:spPr>
            <a:xfrm>
              <a:off x="8128080" y="151128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214" name="Freeform 149"/>
            <p:cNvSpPr/>
            <p:nvPr/>
          </p:nvSpPr>
          <p:spPr>
            <a:xfrm>
              <a:off x="8423640" y="154512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215" name="Freeform 150"/>
            <p:cNvSpPr/>
            <p:nvPr/>
          </p:nvSpPr>
          <p:spPr>
            <a:xfrm>
              <a:off x="8413920" y="180252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16" name="Rectangle 151"/>
            <p:cNvSpPr/>
            <p:nvPr/>
          </p:nvSpPr>
          <p:spPr>
            <a:xfrm>
              <a:off x="8129520" y="15746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217" name="Group 152"/>
            <p:cNvGrpSpPr/>
            <p:nvPr/>
          </p:nvGrpSpPr>
          <p:grpSpPr>
            <a:xfrm>
              <a:off x="8272440" y="1568520"/>
              <a:ext cx="153000" cy="33840"/>
              <a:chOff x="8272440" y="1568520"/>
              <a:chExt cx="153000" cy="33840"/>
            </a:xfrm>
          </p:grpSpPr>
          <p:sp>
            <p:nvSpPr>
              <p:cNvPr id="1218" name="AutoShape 153"/>
              <p:cNvSpPr/>
              <p:nvPr/>
            </p:nvSpPr>
            <p:spPr>
              <a:xfrm>
                <a:off x="8272440" y="1568520"/>
                <a:ext cx="153000" cy="33840"/>
              </a:xfrm>
              <a:prstGeom prst="roundRect">
                <a:avLst>
                  <a:gd name="adj" fmla="val 50000"/>
                </a:avLst>
              </a:prstGeom>
              <a:solidFill>
                <a:schemeClr val="tx1"/>
              </a:solidFill>
              <a:ln w="0">
                <a:noFill/>
              </a:ln>
            </p:spPr>
            <p:style>
              <a:lnRef idx="0"/>
              <a:fillRef idx="0"/>
              <a:effectRef idx="0"/>
              <a:fontRef idx="minor"/>
            </p:style>
          </p:sp>
          <p:sp>
            <p:nvSpPr>
              <p:cNvPr id="1219" name="AutoShape 154"/>
              <p:cNvSpPr/>
              <p:nvPr/>
            </p:nvSpPr>
            <p:spPr>
              <a:xfrm>
                <a:off x="8275680" y="157320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20" name="Rectangle 155"/>
            <p:cNvSpPr/>
            <p:nvPr/>
          </p:nvSpPr>
          <p:spPr>
            <a:xfrm>
              <a:off x="8132760" y="165240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221" name="Group 156"/>
            <p:cNvGrpSpPr/>
            <p:nvPr/>
          </p:nvGrpSpPr>
          <p:grpSpPr>
            <a:xfrm>
              <a:off x="8271000" y="1647720"/>
              <a:ext cx="153000" cy="30600"/>
              <a:chOff x="8271000" y="1647720"/>
              <a:chExt cx="153000" cy="30600"/>
            </a:xfrm>
          </p:grpSpPr>
          <p:sp>
            <p:nvSpPr>
              <p:cNvPr id="1222" name="AutoShape 157"/>
              <p:cNvSpPr/>
              <p:nvPr/>
            </p:nvSpPr>
            <p:spPr>
              <a:xfrm>
                <a:off x="8271000" y="1647720"/>
                <a:ext cx="153000" cy="30600"/>
              </a:xfrm>
              <a:prstGeom prst="roundRect">
                <a:avLst>
                  <a:gd name="adj" fmla="val 50000"/>
                </a:avLst>
              </a:prstGeom>
              <a:solidFill>
                <a:schemeClr val="tx1"/>
              </a:solidFill>
              <a:ln w="0">
                <a:noFill/>
              </a:ln>
            </p:spPr>
            <p:style>
              <a:lnRef idx="0"/>
              <a:fillRef idx="0"/>
              <a:effectRef idx="0"/>
              <a:fontRef idx="minor"/>
            </p:style>
          </p:sp>
          <p:sp>
            <p:nvSpPr>
              <p:cNvPr id="1223" name="AutoShape 158"/>
              <p:cNvSpPr/>
              <p:nvPr/>
            </p:nvSpPr>
            <p:spPr>
              <a:xfrm>
                <a:off x="8273880" y="16509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24" name="Rectangle 159"/>
            <p:cNvSpPr/>
            <p:nvPr/>
          </p:nvSpPr>
          <p:spPr>
            <a:xfrm>
              <a:off x="8131320" y="1735200"/>
              <a:ext cx="156240" cy="10080"/>
            </a:xfrm>
            <a:prstGeom prst="rect">
              <a:avLst/>
            </a:prstGeom>
            <a:solidFill>
              <a:schemeClr val="tx1"/>
            </a:solidFill>
            <a:ln w="9525">
              <a:solidFill>
                <a:srgbClr val="000000"/>
              </a:solidFill>
              <a:miter/>
            </a:ln>
          </p:spPr>
          <p:style>
            <a:lnRef idx="0"/>
            <a:fillRef idx="0"/>
            <a:effectRef idx="0"/>
            <a:fontRef idx="minor"/>
          </p:style>
        </p:sp>
        <p:sp>
          <p:nvSpPr>
            <p:cNvPr id="1225" name="Rectangle 160"/>
            <p:cNvSpPr/>
            <p:nvPr/>
          </p:nvSpPr>
          <p:spPr>
            <a:xfrm>
              <a:off x="8134560" y="18064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226" name="Group 161"/>
            <p:cNvGrpSpPr/>
            <p:nvPr/>
          </p:nvGrpSpPr>
          <p:grpSpPr>
            <a:xfrm>
              <a:off x="8267760" y="1800360"/>
              <a:ext cx="154440" cy="33840"/>
              <a:chOff x="8267760" y="1800360"/>
              <a:chExt cx="154440" cy="33840"/>
            </a:xfrm>
          </p:grpSpPr>
          <p:sp>
            <p:nvSpPr>
              <p:cNvPr id="1227" name="AutoShape 162"/>
              <p:cNvSpPr/>
              <p:nvPr/>
            </p:nvSpPr>
            <p:spPr>
              <a:xfrm>
                <a:off x="8267760" y="1800360"/>
                <a:ext cx="154440" cy="33840"/>
              </a:xfrm>
              <a:prstGeom prst="roundRect">
                <a:avLst>
                  <a:gd name="adj" fmla="val 50000"/>
                </a:avLst>
              </a:prstGeom>
              <a:solidFill>
                <a:schemeClr val="tx1"/>
              </a:solidFill>
              <a:ln w="0">
                <a:noFill/>
              </a:ln>
            </p:spPr>
            <p:style>
              <a:lnRef idx="0"/>
              <a:fillRef idx="0"/>
              <a:effectRef idx="0"/>
              <a:fontRef idx="minor"/>
            </p:style>
          </p:sp>
          <p:sp>
            <p:nvSpPr>
              <p:cNvPr id="1228" name="AutoShape 163"/>
              <p:cNvSpPr/>
              <p:nvPr/>
            </p:nvSpPr>
            <p:spPr>
              <a:xfrm>
                <a:off x="8271000" y="180504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29" name="Freeform 164"/>
            <p:cNvSpPr/>
            <p:nvPr/>
          </p:nvSpPr>
          <p:spPr>
            <a:xfrm>
              <a:off x="8415000" y="17337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230" name="Group 165"/>
            <p:cNvGrpSpPr/>
            <p:nvPr/>
          </p:nvGrpSpPr>
          <p:grpSpPr>
            <a:xfrm>
              <a:off x="8269200" y="1727280"/>
              <a:ext cx="152640" cy="32400"/>
              <a:chOff x="8269200" y="1727280"/>
              <a:chExt cx="152640" cy="32400"/>
            </a:xfrm>
          </p:grpSpPr>
          <p:sp>
            <p:nvSpPr>
              <p:cNvPr id="1231" name="AutoShape 166"/>
              <p:cNvSpPr/>
              <p:nvPr/>
            </p:nvSpPr>
            <p:spPr>
              <a:xfrm>
                <a:off x="8269200" y="1727280"/>
                <a:ext cx="152640" cy="32400"/>
              </a:xfrm>
              <a:prstGeom prst="roundRect">
                <a:avLst>
                  <a:gd name="adj" fmla="val 50000"/>
                </a:avLst>
              </a:prstGeom>
              <a:solidFill>
                <a:schemeClr val="tx1"/>
              </a:solidFill>
              <a:ln w="0">
                <a:noFill/>
              </a:ln>
            </p:spPr>
            <p:style>
              <a:lnRef idx="0"/>
              <a:fillRef idx="0"/>
              <a:effectRef idx="0"/>
              <a:fontRef idx="minor"/>
            </p:style>
          </p:sp>
          <p:sp>
            <p:nvSpPr>
              <p:cNvPr id="1232" name="AutoShape 167"/>
              <p:cNvSpPr/>
              <p:nvPr/>
            </p:nvSpPr>
            <p:spPr>
              <a:xfrm>
                <a:off x="8272440" y="17305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33" name="Rectangle 168"/>
            <p:cNvSpPr/>
            <p:nvPr/>
          </p:nvSpPr>
          <p:spPr>
            <a:xfrm>
              <a:off x="8404200" y="151128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234" name="Freeform 169"/>
            <p:cNvSpPr/>
            <p:nvPr/>
          </p:nvSpPr>
          <p:spPr>
            <a:xfrm>
              <a:off x="8421120" y="165024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35" name="Freeform 170"/>
            <p:cNvSpPr/>
            <p:nvPr/>
          </p:nvSpPr>
          <p:spPr>
            <a:xfrm>
              <a:off x="8422200" y="157176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36" name="Oval 171"/>
            <p:cNvSpPr/>
            <p:nvPr/>
          </p:nvSpPr>
          <p:spPr>
            <a:xfrm>
              <a:off x="8475480" y="2036880"/>
              <a:ext cx="11520" cy="20880"/>
            </a:xfrm>
            <a:prstGeom prst="ellipse">
              <a:avLst/>
            </a:prstGeom>
            <a:solidFill>
              <a:srgbClr val="333333"/>
            </a:solidFill>
            <a:ln w="0">
              <a:noFill/>
            </a:ln>
          </p:spPr>
          <p:style>
            <a:lnRef idx="0"/>
            <a:fillRef idx="0"/>
            <a:effectRef idx="0"/>
            <a:fontRef idx="minor"/>
          </p:style>
        </p:sp>
        <p:sp>
          <p:nvSpPr>
            <p:cNvPr id="1237" name="Freeform 172"/>
            <p:cNvSpPr/>
            <p:nvPr/>
          </p:nvSpPr>
          <p:spPr>
            <a:xfrm>
              <a:off x="8418600" y="203688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238" name="AutoShape 173"/>
            <p:cNvSpPr/>
            <p:nvPr/>
          </p:nvSpPr>
          <p:spPr>
            <a:xfrm>
              <a:off x="8110440" y="205272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239" name="AutoShape 174"/>
            <p:cNvSpPr/>
            <p:nvPr/>
          </p:nvSpPr>
          <p:spPr>
            <a:xfrm>
              <a:off x="8128080" y="206064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240" name="Oval 175"/>
            <p:cNvSpPr/>
            <p:nvPr/>
          </p:nvSpPr>
          <p:spPr>
            <a:xfrm>
              <a:off x="8155080" y="1981080"/>
              <a:ext cx="40320" cy="33840"/>
            </a:xfrm>
            <a:prstGeom prst="ellipse">
              <a:avLst/>
            </a:prstGeom>
            <a:solidFill>
              <a:srgbClr val="33cc33"/>
            </a:solidFill>
            <a:ln w="0">
              <a:noFill/>
            </a:ln>
          </p:spPr>
          <p:style>
            <a:lnRef idx="0"/>
            <a:fillRef idx="0"/>
            <a:effectRef idx="0"/>
            <a:fontRef idx="minor"/>
          </p:style>
        </p:sp>
        <p:sp>
          <p:nvSpPr>
            <p:cNvPr id="1241" name="Oval 176"/>
            <p:cNvSpPr/>
            <p:nvPr/>
          </p:nvSpPr>
          <p:spPr>
            <a:xfrm>
              <a:off x="8202600" y="1981080"/>
              <a:ext cx="41760" cy="33840"/>
            </a:xfrm>
            <a:prstGeom prst="ellipse">
              <a:avLst/>
            </a:prstGeom>
            <a:solidFill>
              <a:srgbClr val="ff0000"/>
            </a:solidFill>
            <a:ln w="0">
              <a:noFill/>
            </a:ln>
          </p:spPr>
          <p:style>
            <a:lnRef idx="0"/>
            <a:fillRef idx="0"/>
            <a:effectRef idx="0"/>
            <a:fontRef idx="minor"/>
          </p:style>
        </p:sp>
        <p:sp>
          <p:nvSpPr>
            <p:cNvPr id="1242" name="Oval 177"/>
            <p:cNvSpPr/>
            <p:nvPr/>
          </p:nvSpPr>
          <p:spPr>
            <a:xfrm>
              <a:off x="8248680" y="1981080"/>
              <a:ext cx="41760" cy="32400"/>
            </a:xfrm>
            <a:prstGeom prst="ellipse">
              <a:avLst/>
            </a:prstGeom>
            <a:solidFill>
              <a:srgbClr val="33cc33"/>
            </a:solidFill>
            <a:ln w="0">
              <a:noFill/>
            </a:ln>
          </p:spPr>
          <p:style>
            <a:lnRef idx="0"/>
            <a:fillRef idx="0"/>
            <a:effectRef idx="0"/>
            <a:fontRef idx="minor"/>
          </p:style>
        </p:sp>
        <p:sp>
          <p:nvSpPr>
            <p:cNvPr id="1243" name="Rectangle 178"/>
            <p:cNvSpPr/>
            <p:nvPr/>
          </p:nvSpPr>
          <p:spPr>
            <a:xfrm>
              <a:off x="8354880" y="18493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244" name="Group 179"/>
          <p:cNvGrpSpPr/>
          <p:nvPr/>
        </p:nvGrpSpPr>
        <p:grpSpPr>
          <a:xfrm>
            <a:off x="8720280" y="1663560"/>
            <a:ext cx="376560" cy="575280"/>
            <a:chOff x="8720280" y="1663560"/>
            <a:chExt cx="376560" cy="575280"/>
          </a:xfrm>
        </p:grpSpPr>
        <p:sp>
          <p:nvSpPr>
            <p:cNvPr id="1245" name="Freeform 180"/>
            <p:cNvSpPr/>
            <p:nvPr/>
          </p:nvSpPr>
          <p:spPr>
            <a:xfrm>
              <a:off x="9019080" y="166464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246" name="Rectangle 181"/>
            <p:cNvSpPr/>
            <p:nvPr/>
          </p:nvSpPr>
          <p:spPr>
            <a:xfrm>
              <a:off x="8737560" y="16635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247" name="Freeform 182"/>
            <p:cNvSpPr/>
            <p:nvPr/>
          </p:nvSpPr>
          <p:spPr>
            <a:xfrm>
              <a:off x="9033120" y="16977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248" name="Freeform 183"/>
            <p:cNvSpPr/>
            <p:nvPr/>
          </p:nvSpPr>
          <p:spPr>
            <a:xfrm>
              <a:off x="9023400" y="1954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49" name="Rectangle 184"/>
            <p:cNvSpPr/>
            <p:nvPr/>
          </p:nvSpPr>
          <p:spPr>
            <a:xfrm>
              <a:off x="8739360" y="172728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250" name="Group 185"/>
            <p:cNvGrpSpPr/>
            <p:nvPr/>
          </p:nvGrpSpPr>
          <p:grpSpPr>
            <a:xfrm>
              <a:off x="8881920" y="1720800"/>
              <a:ext cx="153000" cy="33840"/>
              <a:chOff x="8881920" y="1720800"/>
              <a:chExt cx="153000" cy="33840"/>
            </a:xfrm>
          </p:grpSpPr>
          <p:sp>
            <p:nvSpPr>
              <p:cNvPr id="1251" name="AutoShape 186"/>
              <p:cNvSpPr/>
              <p:nvPr/>
            </p:nvSpPr>
            <p:spPr>
              <a:xfrm>
                <a:off x="8881920" y="1720800"/>
                <a:ext cx="153000" cy="33840"/>
              </a:xfrm>
              <a:prstGeom prst="roundRect">
                <a:avLst>
                  <a:gd name="adj" fmla="val 50000"/>
                </a:avLst>
              </a:prstGeom>
              <a:solidFill>
                <a:schemeClr val="tx1"/>
              </a:solidFill>
              <a:ln w="0">
                <a:noFill/>
              </a:ln>
            </p:spPr>
            <p:style>
              <a:lnRef idx="0"/>
              <a:fillRef idx="0"/>
              <a:effectRef idx="0"/>
              <a:fontRef idx="minor"/>
            </p:style>
          </p:sp>
          <p:sp>
            <p:nvSpPr>
              <p:cNvPr id="1252" name="AutoShape 187"/>
              <p:cNvSpPr/>
              <p:nvPr/>
            </p:nvSpPr>
            <p:spPr>
              <a:xfrm>
                <a:off x="8885160" y="17258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53" name="Rectangle 188"/>
            <p:cNvSpPr/>
            <p:nvPr/>
          </p:nvSpPr>
          <p:spPr>
            <a:xfrm>
              <a:off x="8742240" y="18050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254" name="Group 189"/>
            <p:cNvGrpSpPr/>
            <p:nvPr/>
          </p:nvGrpSpPr>
          <p:grpSpPr>
            <a:xfrm>
              <a:off x="8880480" y="1800360"/>
              <a:ext cx="153000" cy="30600"/>
              <a:chOff x="8880480" y="1800360"/>
              <a:chExt cx="153000" cy="30600"/>
            </a:xfrm>
          </p:grpSpPr>
          <p:sp>
            <p:nvSpPr>
              <p:cNvPr id="1255" name="AutoShape 190"/>
              <p:cNvSpPr/>
              <p:nvPr/>
            </p:nvSpPr>
            <p:spPr>
              <a:xfrm>
                <a:off x="8880480" y="1800360"/>
                <a:ext cx="153000" cy="30600"/>
              </a:xfrm>
              <a:prstGeom prst="roundRect">
                <a:avLst>
                  <a:gd name="adj" fmla="val 50000"/>
                </a:avLst>
              </a:prstGeom>
              <a:solidFill>
                <a:schemeClr val="tx1"/>
              </a:solidFill>
              <a:ln w="0">
                <a:noFill/>
              </a:ln>
            </p:spPr>
            <p:style>
              <a:lnRef idx="0"/>
              <a:fillRef idx="0"/>
              <a:effectRef idx="0"/>
              <a:fontRef idx="minor"/>
            </p:style>
          </p:sp>
          <p:sp>
            <p:nvSpPr>
              <p:cNvPr id="1256" name="AutoShape 191"/>
              <p:cNvSpPr/>
              <p:nvPr/>
            </p:nvSpPr>
            <p:spPr>
              <a:xfrm>
                <a:off x="8883720" y="18032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57" name="Rectangle 192"/>
            <p:cNvSpPr/>
            <p:nvPr/>
          </p:nvSpPr>
          <p:spPr>
            <a:xfrm>
              <a:off x="8740800" y="1887480"/>
              <a:ext cx="156240" cy="10080"/>
            </a:xfrm>
            <a:prstGeom prst="rect">
              <a:avLst/>
            </a:prstGeom>
            <a:solidFill>
              <a:schemeClr val="tx1"/>
            </a:solidFill>
            <a:ln w="9525">
              <a:solidFill>
                <a:srgbClr val="000000"/>
              </a:solidFill>
              <a:miter/>
            </a:ln>
          </p:spPr>
          <p:style>
            <a:lnRef idx="0"/>
            <a:fillRef idx="0"/>
            <a:effectRef idx="0"/>
            <a:fontRef idx="minor"/>
          </p:style>
        </p:sp>
        <p:sp>
          <p:nvSpPr>
            <p:cNvPr id="1258" name="Rectangle 193"/>
            <p:cNvSpPr/>
            <p:nvPr/>
          </p:nvSpPr>
          <p:spPr>
            <a:xfrm>
              <a:off x="8744040" y="195912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259" name="Group 194"/>
            <p:cNvGrpSpPr/>
            <p:nvPr/>
          </p:nvGrpSpPr>
          <p:grpSpPr>
            <a:xfrm>
              <a:off x="8877240" y="1952640"/>
              <a:ext cx="154440" cy="33840"/>
              <a:chOff x="8877240" y="1952640"/>
              <a:chExt cx="154440" cy="33840"/>
            </a:xfrm>
          </p:grpSpPr>
          <p:sp>
            <p:nvSpPr>
              <p:cNvPr id="1260" name="AutoShape 195"/>
              <p:cNvSpPr/>
              <p:nvPr/>
            </p:nvSpPr>
            <p:spPr>
              <a:xfrm>
                <a:off x="8877240" y="1952640"/>
                <a:ext cx="154440" cy="33840"/>
              </a:xfrm>
              <a:prstGeom prst="roundRect">
                <a:avLst>
                  <a:gd name="adj" fmla="val 50000"/>
                </a:avLst>
              </a:prstGeom>
              <a:solidFill>
                <a:schemeClr val="tx1"/>
              </a:solidFill>
              <a:ln w="0">
                <a:noFill/>
              </a:ln>
            </p:spPr>
            <p:style>
              <a:lnRef idx="0"/>
              <a:fillRef idx="0"/>
              <a:effectRef idx="0"/>
              <a:fontRef idx="minor"/>
            </p:style>
          </p:sp>
          <p:sp>
            <p:nvSpPr>
              <p:cNvPr id="1261" name="AutoShape 196"/>
              <p:cNvSpPr/>
              <p:nvPr/>
            </p:nvSpPr>
            <p:spPr>
              <a:xfrm>
                <a:off x="8880480" y="195732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62" name="Freeform 197"/>
            <p:cNvSpPr/>
            <p:nvPr/>
          </p:nvSpPr>
          <p:spPr>
            <a:xfrm>
              <a:off x="9024480" y="18860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263" name="Group 198"/>
            <p:cNvGrpSpPr/>
            <p:nvPr/>
          </p:nvGrpSpPr>
          <p:grpSpPr>
            <a:xfrm>
              <a:off x="8879040" y="1879560"/>
              <a:ext cx="152640" cy="32400"/>
              <a:chOff x="8879040" y="1879560"/>
              <a:chExt cx="152640" cy="32400"/>
            </a:xfrm>
          </p:grpSpPr>
          <p:sp>
            <p:nvSpPr>
              <p:cNvPr id="1264" name="AutoShape 199"/>
              <p:cNvSpPr/>
              <p:nvPr/>
            </p:nvSpPr>
            <p:spPr>
              <a:xfrm>
                <a:off x="8879040" y="1879560"/>
                <a:ext cx="152640" cy="32400"/>
              </a:xfrm>
              <a:prstGeom prst="roundRect">
                <a:avLst>
                  <a:gd name="adj" fmla="val 50000"/>
                </a:avLst>
              </a:prstGeom>
              <a:solidFill>
                <a:schemeClr val="tx1"/>
              </a:solidFill>
              <a:ln w="0">
                <a:noFill/>
              </a:ln>
            </p:spPr>
            <p:style>
              <a:lnRef idx="0"/>
              <a:fillRef idx="0"/>
              <a:effectRef idx="0"/>
              <a:fontRef idx="minor"/>
            </p:style>
          </p:sp>
          <p:sp>
            <p:nvSpPr>
              <p:cNvPr id="1265" name="AutoShape 200"/>
              <p:cNvSpPr/>
              <p:nvPr/>
            </p:nvSpPr>
            <p:spPr>
              <a:xfrm>
                <a:off x="8882280" y="18828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66" name="Rectangle 201"/>
            <p:cNvSpPr/>
            <p:nvPr/>
          </p:nvSpPr>
          <p:spPr>
            <a:xfrm>
              <a:off x="9014040" y="16635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267" name="Freeform 202"/>
            <p:cNvSpPr/>
            <p:nvPr/>
          </p:nvSpPr>
          <p:spPr>
            <a:xfrm>
              <a:off x="9030960" y="18028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68" name="Freeform 203"/>
            <p:cNvSpPr/>
            <p:nvPr/>
          </p:nvSpPr>
          <p:spPr>
            <a:xfrm>
              <a:off x="9031680" y="172404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69" name="Oval 204"/>
            <p:cNvSpPr/>
            <p:nvPr/>
          </p:nvSpPr>
          <p:spPr>
            <a:xfrm>
              <a:off x="9085320" y="2189160"/>
              <a:ext cx="11520" cy="20880"/>
            </a:xfrm>
            <a:prstGeom prst="ellipse">
              <a:avLst/>
            </a:prstGeom>
            <a:solidFill>
              <a:srgbClr val="333333"/>
            </a:solidFill>
            <a:ln w="0">
              <a:noFill/>
            </a:ln>
          </p:spPr>
          <p:style>
            <a:lnRef idx="0"/>
            <a:fillRef idx="0"/>
            <a:effectRef idx="0"/>
            <a:fontRef idx="minor"/>
          </p:style>
        </p:sp>
        <p:sp>
          <p:nvSpPr>
            <p:cNvPr id="1270" name="Freeform 205"/>
            <p:cNvSpPr/>
            <p:nvPr/>
          </p:nvSpPr>
          <p:spPr>
            <a:xfrm>
              <a:off x="9028080" y="218916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271" name="AutoShape 206"/>
            <p:cNvSpPr/>
            <p:nvPr/>
          </p:nvSpPr>
          <p:spPr>
            <a:xfrm>
              <a:off x="8720280" y="220500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272" name="AutoShape 207"/>
            <p:cNvSpPr/>
            <p:nvPr/>
          </p:nvSpPr>
          <p:spPr>
            <a:xfrm>
              <a:off x="8737560" y="221292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273" name="Oval 208"/>
            <p:cNvSpPr/>
            <p:nvPr/>
          </p:nvSpPr>
          <p:spPr>
            <a:xfrm>
              <a:off x="8764560" y="2133720"/>
              <a:ext cx="40320" cy="33840"/>
            </a:xfrm>
            <a:prstGeom prst="ellipse">
              <a:avLst/>
            </a:prstGeom>
            <a:solidFill>
              <a:srgbClr val="33cc33"/>
            </a:solidFill>
            <a:ln w="0">
              <a:noFill/>
            </a:ln>
          </p:spPr>
          <p:style>
            <a:lnRef idx="0"/>
            <a:fillRef idx="0"/>
            <a:effectRef idx="0"/>
            <a:fontRef idx="minor"/>
          </p:style>
        </p:sp>
        <p:sp>
          <p:nvSpPr>
            <p:cNvPr id="1274" name="Oval 209"/>
            <p:cNvSpPr/>
            <p:nvPr/>
          </p:nvSpPr>
          <p:spPr>
            <a:xfrm>
              <a:off x="8812080" y="2133720"/>
              <a:ext cx="41760" cy="33840"/>
            </a:xfrm>
            <a:prstGeom prst="ellipse">
              <a:avLst/>
            </a:prstGeom>
            <a:solidFill>
              <a:srgbClr val="ff0000"/>
            </a:solidFill>
            <a:ln w="0">
              <a:noFill/>
            </a:ln>
          </p:spPr>
          <p:style>
            <a:lnRef idx="0"/>
            <a:fillRef idx="0"/>
            <a:effectRef idx="0"/>
            <a:fontRef idx="minor"/>
          </p:style>
        </p:sp>
        <p:sp>
          <p:nvSpPr>
            <p:cNvPr id="1275" name="Oval 210"/>
            <p:cNvSpPr/>
            <p:nvPr/>
          </p:nvSpPr>
          <p:spPr>
            <a:xfrm>
              <a:off x="8858160" y="2133720"/>
              <a:ext cx="41760" cy="32400"/>
            </a:xfrm>
            <a:prstGeom prst="ellipse">
              <a:avLst/>
            </a:prstGeom>
            <a:solidFill>
              <a:srgbClr val="33cc33"/>
            </a:solidFill>
            <a:ln w="0">
              <a:noFill/>
            </a:ln>
          </p:spPr>
          <p:style>
            <a:lnRef idx="0"/>
            <a:fillRef idx="0"/>
            <a:effectRef idx="0"/>
            <a:fontRef idx="minor"/>
          </p:style>
        </p:sp>
        <p:sp>
          <p:nvSpPr>
            <p:cNvPr id="1276" name="Rectangle 211"/>
            <p:cNvSpPr/>
            <p:nvPr/>
          </p:nvSpPr>
          <p:spPr>
            <a:xfrm>
              <a:off x="8964720" y="200196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1277" name="Group 212"/>
          <p:cNvGrpSpPr/>
          <p:nvPr/>
        </p:nvGrpSpPr>
        <p:grpSpPr>
          <a:xfrm>
            <a:off x="9048600" y="2610000"/>
            <a:ext cx="376920" cy="574920"/>
            <a:chOff x="9048600" y="2610000"/>
            <a:chExt cx="376920" cy="574920"/>
          </a:xfrm>
        </p:grpSpPr>
        <p:sp>
          <p:nvSpPr>
            <p:cNvPr id="1278" name="Freeform 213"/>
            <p:cNvSpPr/>
            <p:nvPr/>
          </p:nvSpPr>
          <p:spPr>
            <a:xfrm>
              <a:off x="9347760" y="261072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279" name="Rectangle 214"/>
            <p:cNvSpPr/>
            <p:nvPr/>
          </p:nvSpPr>
          <p:spPr>
            <a:xfrm>
              <a:off x="9066240" y="26100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280" name="Freeform 215"/>
            <p:cNvSpPr/>
            <p:nvPr/>
          </p:nvSpPr>
          <p:spPr>
            <a:xfrm>
              <a:off x="9361800" y="26438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281" name="Freeform 216"/>
            <p:cNvSpPr/>
            <p:nvPr/>
          </p:nvSpPr>
          <p:spPr>
            <a:xfrm>
              <a:off x="9352080" y="2901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282" name="Rectangle 217"/>
            <p:cNvSpPr/>
            <p:nvPr/>
          </p:nvSpPr>
          <p:spPr>
            <a:xfrm>
              <a:off x="9067680" y="26733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283" name="Group 218"/>
            <p:cNvGrpSpPr/>
            <p:nvPr/>
          </p:nvGrpSpPr>
          <p:grpSpPr>
            <a:xfrm>
              <a:off x="9210600" y="2667240"/>
              <a:ext cx="153000" cy="33840"/>
              <a:chOff x="9210600" y="2667240"/>
              <a:chExt cx="153000" cy="33840"/>
            </a:xfrm>
          </p:grpSpPr>
          <p:sp>
            <p:nvSpPr>
              <p:cNvPr id="1284" name="AutoShape 219"/>
              <p:cNvSpPr/>
              <p:nvPr/>
            </p:nvSpPr>
            <p:spPr>
              <a:xfrm>
                <a:off x="9210600" y="2667240"/>
                <a:ext cx="153000" cy="33840"/>
              </a:xfrm>
              <a:prstGeom prst="roundRect">
                <a:avLst>
                  <a:gd name="adj" fmla="val 50000"/>
                </a:avLst>
              </a:prstGeom>
              <a:solidFill>
                <a:schemeClr val="tx1"/>
              </a:solidFill>
              <a:ln w="0">
                <a:noFill/>
              </a:ln>
            </p:spPr>
            <p:style>
              <a:lnRef idx="0"/>
              <a:fillRef idx="0"/>
              <a:effectRef idx="0"/>
              <a:fontRef idx="minor"/>
            </p:style>
          </p:sp>
          <p:sp>
            <p:nvSpPr>
              <p:cNvPr id="1285" name="AutoShape 220"/>
              <p:cNvSpPr/>
              <p:nvPr/>
            </p:nvSpPr>
            <p:spPr>
              <a:xfrm>
                <a:off x="9213840" y="26719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86" name="Rectangle 221"/>
            <p:cNvSpPr/>
            <p:nvPr/>
          </p:nvSpPr>
          <p:spPr>
            <a:xfrm>
              <a:off x="9070920" y="27511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287" name="Group 222"/>
            <p:cNvGrpSpPr/>
            <p:nvPr/>
          </p:nvGrpSpPr>
          <p:grpSpPr>
            <a:xfrm>
              <a:off x="9209160" y="2746440"/>
              <a:ext cx="153000" cy="30600"/>
              <a:chOff x="9209160" y="2746440"/>
              <a:chExt cx="153000" cy="30600"/>
            </a:xfrm>
          </p:grpSpPr>
          <p:sp>
            <p:nvSpPr>
              <p:cNvPr id="1288" name="AutoShape 223"/>
              <p:cNvSpPr/>
              <p:nvPr/>
            </p:nvSpPr>
            <p:spPr>
              <a:xfrm>
                <a:off x="9209160" y="2746440"/>
                <a:ext cx="153000" cy="30600"/>
              </a:xfrm>
              <a:prstGeom prst="roundRect">
                <a:avLst>
                  <a:gd name="adj" fmla="val 50000"/>
                </a:avLst>
              </a:prstGeom>
              <a:solidFill>
                <a:schemeClr val="tx1"/>
              </a:solidFill>
              <a:ln w="0">
                <a:noFill/>
              </a:ln>
            </p:spPr>
            <p:style>
              <a:lnRef idx="0"/>
              <a:fillRef idx="0"/>
              <a:effectRef idx="0"/>
              <a:fontRef idx="minor"/>
            </p:style>
          </p:sp>
          <p:sp>
            <p:nvSpPr>
              <p:cNvPr id="1289" name="AutoShape 224"/>
              <p:cNvSpPr/>
              <p:nvPr/>
            </p:nvSpPr>
            <p:spPr>
              <a:xfrm>
                <a:off x="9212400" y="27493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90" name="Rectangle 225"/>
            <p:cNvSpPr/>
            <p:nvPr/>
          </p:nvSpPr>
          <p:spPr>
            <a:xfrm>
              <a:off x="9069480" y="2833920"/>
              <a:ext cx="156240" cy="10080"/>
            </a:xfrm>
            <a:prstGeom prst="rect">
              <a:avLst/>
            </a:prstGeom>
            <a:solidFill>
              <a:schemeClr val="tx1"/>
            </a:solidFill>
            <a:ln w="9525">
              <a:solidFill>
                <a:srgbClr val="000000"/>
              </a:solidFill>
              <a:miter/>
            </a:ln>
          </p:spPr>
          <p:style>
            <a:lnRef idx="0"/>
            <a:fillRef idx="0"/>
            <a:effectRef idx="0"/>
            <a:fontRef idx="minor"/>
          </p:style>
        </p:sp>
        <p:sp>
          <p:nvSpPr>
            <p:cNvPr id="1291" name="Rectangle 226"/>
            <p:cNvSpPr/>
            <p:nvPr/>
          </p:nvSpPr>
          <p:spPr>
            <a:xfrm>
              <a:off x="9072720" y="29052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292" name="Group 227"/>
            <p:cNvGrpSpPr/>
            <p:nvPr/>
          </p:nvGrpSpPr>
          <p:grpSpPr>
            <a:xfrm>
              <a:off x="9205920" y="2898720"/>
              <a:ext cx="154440" cy="33840"/>
              <a:chOff x="9205920" y="2898720"/>
              <a:chExt cx="154440" cy="33840"/>
            </a:xfrm>
          </p:grpSpPr>
          <p:sp>
            <p:nvSpPr>
              <p:cNvPr id="1293" name="AutoShape 228"/>
              <p:cNvSpPr/>
              <p:nvPr/>
            </p:nvSpPr>
            <p:spPr>
              <a:xfrm>
                <a:off x="9205920" y="2898720"/>
                <a:ext cx="154440" cy="33840"/>
              </a:xfrm>
              <a:prstGeom prst="roundRect">
                <a:avLst>
                  <a:gd name="adj" fmla="val 50000"/>
                </a:avLst>
              </a:prstGeom>
              <a:solidFill>
                <a:schemeClr val="tx1"/>
              </a:solidFill>
              <a:ln w="0">
                <a:noFill/>
              </a:ln>
            </p:spPr>
            <p:style>
              <a:lnRef idx="0"/>
              <a:fillRef idx="0"/>
              <a:effectRef idx="0"/>
              <a:fontRef idx="minor"/>
            </p:style>
          </p:sp>
          <p:sp>
            <p:nvSpPr>
              <p:cNvPr id="1294" name="AutoShape 229"/>
              <p:cNvSpPr/>
              <p:nvPr/>
            </p:nvSpPr>
            <p:spPr>
              <a:xfrm>
                <a:off x="9209160" y="29034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95" name="Freeform 230"/>
            <p:cNvSpPr/>
            <p:nvPr/>
          </p:nvSpPr>
          <p:spPr>
            <a:xfrm>
              <a:off x="9353160" y="28324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296" name="Group 231"/>
            <p:cNvGrpSpPr/>
            <p:nvPr/>
          </p:nvGrpSpPr>
          <p:grpSpPr>
            <a:xfrm>
              <a:off x="9207720" y="2826000"/>
              <a:ext cx="152640" cy="32400"/>
              <a:chOff x="9207720" y="2826000"/>
              <a:chExt cx="152640" cy="32400"/>
            </a:xfrm>
          </p:grpSpPr>
          <p:sp>
            <p:nvSpPr>
              <p:cNvPr id="1297" name="AutoShape 232"/>
              <p:cNvSpPr/>
              <p:nvPr/>
            </p:nvSpPr>
            <p:spPr>
              <a:xfrm>
                <a:off x="9207720" y="2826000"/>
                <a:ext cx="152640" cy="32400"/>
              </a:xfrm>
              <a:prstGeom prst="roundRect">
                <a:avLst>
                  <a:gd name="adj" fmla="val 50000"/>
                </a:avLst>
              </a:prstGeom>
              <a:solidFill>
                <a:schemeClr val="tx1"/>
              </a:solidFill>
              <a:ln w="0">
                <a:noFill/>
              </a:ln>
            </p:spPr>
            <p:style>
              <a:lnRef idx="0"/>
              <a:fillRef idx="0"/>
              <a:effectRef idx="0"/>
              <a:fontRef idx="minor"/>
            </p:style>
          </p:sp>
          <p:sp>
            <p:nvSpPr>
              <p:cNvPr id="1298" name="AutoShape 233"/>
              <p:cNvSpPr/>
              <p:nvPr/>
            </p:nvSpPr>
            <p:spPr>
              <a:xfrm>
                <a:off x="9210600" y="28288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299" name="Rectangle 234"/>
            <p:cNvSpPr/>
            <p:nvPr/>
          </p:nvSpPr>
          <p:spPr>
            <a:xfrm>
              <a:off x="9342360" y="26100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300" name="Freeform 235"/>
            <p:cNvSpPr/>
            <p:nvPr/>
          </p:nvSpPr>
          <p:spPr>
            <a:xfrm>
              <a:off x="9359640" y="27489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301" name="Freeform 236"/>
            <p:cNvSpPr/>
            <p:nvPr/>
          </p:nvSpPr>
          <p:spPr>
            <a:xfrm>
              <a:off x="9360360" y="267012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302" name="Oval 237"/>
            <p:cNvSpPr/>
            <p:nvPr/>
          </p:nvSpPr>
          <p:spPr>
            <a:xfrm>
              <a:off x="9414000" y="3135240"/>
              <a:ext cx="11520" cy="20880"/>
            </a:xfrm>
            <a:prstGeom prst="ellipse">
              <a:avLst/>
            </a:prstGeom>
            <a:solidFill>
              <a:srgbClr val="333333"/>
            </a:solidFill>
            <a:ln w="0">
              <a:noFill/>
            </a:ln>
          </p:spPr>
          <p:style>
            <a:lnRef idx="0"/>
            <a:fillRef idx="0"/>
            <a:effectRef idx="0"/>
            <a:fontRef idx="minor"/>
          </p:style>
        </p:sp>
        <p:sp>
          <p:nvSpPr>
            <p:cNvPr id="1303" name="Freeform 238"/>
            <p:cNvSpPr/>
            <p:nvPr/>
          </p:nvSpPr>
          <p:spPr>
            <a:xfrm>
              <a:off x="9356760" y="313524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304" name="AutoShape 239"/>
            <p:cNvSpPr/>
            <p:nvPr/>
          </p:nvSpPr>
          <p:spPr>
            <a:xfrm>
              <a:off x="9048600" y="315108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305" name="AutoShape 240"/>
            <p:cNvSpPr/>
            <p:nvPr/>
          </p:nvSpPr>
          <p:spPr>
            <a:xfrm>
              <a:off x="9066240" y="315900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306" name="Oval 241"/>
            <p:cNvSpPr/>
            <p:nvPr/>
          </p:nvSpPr>
          <p:spPr>
            <a:xfrm>
              <a:off x="9093240" y="3079800"/>
              <a:ext cx="40320" cy="33840"/>
            </a:xfrm>
            <a:prstGeom prst="ellipse">
              <a:avLst/>
            </a:prstGeom>
            <a:solidFill>
              <a:srgbClr val="33cc33"/>
            </a:solidFill>
            <a:ln w="0">
              <a:noFill/>
            </a:ln>
          </p:spPr>
          <p:style>
            <a:lnRef idx="0"/>
            <a:fillRef idx="0"/>
            <a:effectRef idx="0"/>
            <a:fontRef idx="minor"/>
          </p:style>
        </p:sp>
        <p:sp>
          <p:nvSpPr>
            <p:cNvPr id="1307" name="Oval 242"/>
            <p:cNvSpPr/>
            <p:nvPr/>
          </p:nvSpPr>
          <p:spPr>
            <a:xfrm>
              <a:off x="9140760" y="3079800"/>
              <a:ext cx="41760" cy="33840"/>
            </a:xfrm>
            <a:prstGeom prst="ellipse">
              <a:avLst/>
            </a:prstGeom>
            <a:solidFill>
              <a:srgbClr val="ff0000"/>
            </a:solidFill>
            <a:ln w="0">
              <a:noFill/>
            </a:ln>
          </p:spPr>
          <p:style>
            <a:lnRef idx="0"/>
            <a:fillRef idx="0"/>
            <a:effectRef idx="0"/>
            <a:fontRef idx="minor"/>
          </p:style>
        </p:sp>
        <p:sp>
          <p:nvSpPr>
            <p:cNvPr id="1308" name="Oval 243"/>
            <p:cNvSpPr/>
            <p:nvPr/>
          </p:nvSpPr>
          <p:spPr>
            <a:xfrm>
              <a:off x="9186840" y="3079800"/>
              <a:ext cx="41760" cy="32400"/>
            </a:xfrm>
            <a:prstGeom prst="ellipse">
              <a:avLst/>
            </a:prstGeom>
            <a:solidFill>
              <a:srgbClr val="33cc33"/>
            </a:solidFill>
            <a:ln w="0">
              <a:noFill/>
            </a:ln>
          </p:spPr>
          <p:style>
            <a:lnRef idx="0"/>
            <a:fillRef idx="0"/>
            <a:effectRef idx="0"/>
            <a:fontRef idx="minor"/>
          </p:style>
        </p:sp>
        <p:sp>
          <p:nvSpPr>
            <p:cNvPr id="1309" name="Rectangle 244"/>
            <p:cNvSpPr/>
            <p:nvPr/>
          </p:nvSpPr>
          <p:spPr>
            <a:xfrm>
              <a:off x="9293040" y="2948040"/>
              <a:ext cx="21240" cy="181440"/>
            </a:xfrm>
            <a:prstGeom prst="rect">
              <a:avLst/>
            </a:prstGeom>
            <a:solidFill>
              <a:srgbClr val="292929"/>
            </a:solidFill>
            <a:ln w="9525">
              <a:solidFill>
                <a:srgbClr val="000000"/>
              </a:solidFill>
              <a:miter/>
            </a:ln>
          </p:spPr>
          <p:style>
            <a:lnRef idx="0"/>
            <a:fillRef idx="0"/>
            <a:effectRef idx="0"/>
            <a:fontRef idx="minor"/>
          </p:style>
        </p:sp>
      </p:grpSp>
      <p:sp>
        <p:nvSpPr>
          <p:cNvPr id="1310" name="Freeform 71"/>
          <p:cNvSpPr/>
          <p:nvPr/>
        </p:nvSpPr>
        <p:spPr>
          <a:xfrm>
            <a:off x="6456240" y="4392720"/>
            <a:ext cx="2964240" cy="1389600"/>
          </a:xfrm>
          <a:custGeom>
            <a:avLst/>
            <a:gdLst/>
            <a:ahLst/>
            <a:rect l="l" t="t"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0">
            <a:noFill/>
          </a:ln>
        </p:spPr>
        <p:style>
          <a:lnRef idx="0"/>
          <a:fillRef idx="0"/>
          <a:effectRef idx="0"/>
          <a:fontRef idx="minor"/>
        </p:style>
      </p:sp>
      <p:sp>
        <p:nvSpPr>
          <p:cNvPr id="1311" name="Line 77"/>
          <p:cNvSpPr/>
          <p:nvPr/>
        </p:nvSpPr>
        <p:spPr>
          <a:xfrm flipH="1">
            <a:off x="6905520" y="4701960"/>
            <a:ext cx="855720" cy="432000"/>
          </a:xfrm>
          <a:prstGeom prst="line">
            <a:avLst/>
          </a:prstGeom>
          <a:ln w="28575">
            <a:solidFill>
              <a:srgbClr val="000000"/>
            </a:solidFill>
            <a:round/>
          </a:ln>
        </p:spPr>
        <p:style>
          <a:lnRef idx="0"/>
          <a:fillRef idx="0"/>
          <a:effectRef idx="0"/>
          <a:fontRef idx="minor"/>
        </p:style>
      </p:sp>
      <p:sp>
        <p:nvSpPr>
          <p:cNvPr id="1312" name="Line 78"/>
          <p:cNvSpPr/>
          <p:nvPr/>
        </p:nvSpPr>
        <p:spPr>
          <a:xfrm flipH="1">
            <a:off x="7414920" y="4749480"/>
            <a:ext cx="563760" cy="393840"/>
          </a:xfrm>
          <a:prstGeom prst="line">
            <a:avLst/>
          </a:prstGeom>
          <a:ln w="28575">
            <a:solidFill>
              <a:srgbClr val="000000"/>
            </a:solidFill>
            <a:round/>
          </a:ln>
        </p:spPr>
        <p:style>
          <a:lnRef idx="0"/>
          <a:fillRef idx="0"/>
          <a:effectRef idx="0"/>
          <a:fontRef idx="minor"/>
        </p:style>
      </p:sp>
      <p:sp>
        <p:nvSpPr>
          <p:cNvPr id="1313" name="Line 79"/>
          <p:cNvSpPr/>
          <p:nvPr/>
        </p:nvSpPr>
        <p:spPr>
          <a:xfrm flipH="1">
            <a:off x="7953120" y="4755960"/>
            <a:ext cx="149400" cy="382680"/>
          </a:xfrm>
          <a:prstGeom prst="line">
            <a:avLst/>
          </a:prstGeom>
          <a:ln w="28575">
            <a:solidFill>
              <a:srgbClr val="000000"/>
            </a:solidFill>
            <a:round/>
          </a:ln>
        </p:spPr>
        <p:style>
          <a:lnRef idx="0"/>
          <a:fillRef idx="0"/>
          <a:effectRef idx="0"/>
          <a:fontRef idx="minor"/>
        </p:style>
      </p:sp>
      <p:sp>
        <p:nvSpPr>
          <p:cNvPr id="1314" name="Line 80"/>
          <p:cNvSpPr/>
          <p:nvPr/>
        </p:nvSpPr>
        <p:spPr>
          <a:xfrm>
            <a:off x="8319960" y="4735440"/>
            <a:ext cx="123840" cy="412560"/>
          </a:xfrm>
          <a:prstGeom prst="line">
            <a:avLst/>
          </a:prstGeom>
          <a:ln w="28575">
            <a:solidFill>
              <a:srgbClr val="000000"/>
            </a:solidFill>
            <a:round/>
          </a:ln>
        </p:spPr>
        <p:style>
          <a:lnRef idx="0"/>
          <a:fillRef idx="0"/>
          <a:effectRef idx="0"/>
          <a:fontRef idx="minor"/>
        </p:style>
      </p:sp>
      <p:sp>
        <p:nvSpPr>
          <p:cNvPr id="1315" name="Text Box 97"/>
          <p:cNvSpPr/>
          <p:nvPr/>
        </p:nvSpPr>
        <p:spPr>
          <a:xfrm>
            <a:off x="6483240" y="4280040"/>
            <a:ext cx="11977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institutional</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network</a:t>
            </a:r>
            <a:endParaRPr b="0" lang="en-IN" sz="1600" spc="-1" strike="noStrike">
              <a:latin typeface="Arial"/>
            </a:endParaRPr>
          </a:p>
        </p:txBody>
      </p:sp>
      <p:sp>
        <p:nvSpPr>
          <p:cNvPr id="1316" name="Text Box 98"/>
          <p:cNvSpPr/>
          <p:nvPr/>
        </p:nvSpPr>
        <p:spPr>
          <a:xfrm>
            <a:off x="8493840" y="4660920"/>
            <a:ext cx="128520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1 Gbps LAN</a:t>
            </a:r>
            <a:endParaRPr b="0" lang="en-IN" sz="1600" spc="-1" strike="noStrike">
              <a:latin typeface="Arial"/>
            </a:endParaRPr>
          </a:p>
        </p:txBody>
      </p:sp>
      <p:grpSp>
        <p:nvGrpSpPr>
          <p:cNvPr id="1317" name="Group 120"/>
          <p:cNvGrpSpPr/>
          <p:nvPr/>
        </p:nvGrpSpPr>
        <p:grpSpPr>
          <a:xfrm>
            <a:off x="7678800" y="4460760"/>
            <a:ext cx="879840" cy="307080"/>
            <a:chOff x="7678800" y="4460760"/>
            <a:chExt cx="879840" cy="307080"/>
          </a:xfrm>
        </p:grpSpPr>
        <p:sp>
          <p:nvSpPr>
            <p:cNvPr id="1318" name="Oval 407"/>
            <p:cNvSpPr/>
            <p:nvPr/>
          </p:nvSpPr>
          <p:spPr>
            <a:xfrm>
              <a:off x="7680240" y="459576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1319" name="Rectangle 410"/>
            <p:cNvSpPr/>
            <p:nvPr/>
          </p:nvSpPr>
          <p:spPr>
            <a:xfrm>
              <a:off x="7680240" y="457848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1320" name="Oval 411"/>
            <p:cNvSpPr/>
            <p:nvPr/>
          </p:nvSpPr>
          <p:spPr>
            <a:xfrm>
              <a:off x="7678800" y="446076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1321" name="Group 124"/>
            <p:cNvGrpSpPr/>
            <p:nvPr/>
          </p:nvGrpSpPr>
          <p:grpSpPr>
            <a:xfrm>
              <a:off x="7856640" y="4511520"/>
              <a:ext cx="491040" cy="94320"/>
              <a:chOff x="7856640" y="4511520"/>
              <a:chExt cx="491040" cy="94320"/>
            </a:xfrm>
          </p:grpSpPr>
          <p:sp>
            <p:nvSpPr>
              <p:cNvPr id="1322" name="Freeform 125"/>
              <p:cNvSpPr/>
              <p:nvPr/>
            </p:nvSpPr>
            <p:spPr>
              <a:xfrm>
                <a:off x="7856640" y="451152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1323" name="Freeform 126"/>
              <p:cNvSpPr/>
              <p:nvPr/>
            </p:nvSpPr>
            <p:spPr>
              <a:xfrm>
                <a:off x="7878600" y="451152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1324" name="Line 127"/>
            <p:cNvSpPr/>
            <p:nvPr/>
          </p:nvSpPr>
          <p:spPr>
            <a:xfrm>
              <a:off x="7680240" y="4557600"/>
              <a:ext cx="360" cy="133200"/>
            </a:xfrm>
            <a:prstGeom prst="line">
              <a:avLst/>
            </a:prstGeom>
            <a:ln w="9525">
              <a:solidFill>
                <a:srgbClr val="000000"/>
              </a:solidFill>
              <a:round/>
            </a:ln>
          </p:spPr>
          <p:style>
            <a:lnRef idx="0"/>
            <a:fillRef idx="0"/>
            <a:effectRef idx="0"/>
            <a:fontRef idx="minor"/>
          </p:style>
        </p:sp>
        <p:sp>
          <p:nvSpPr>
            <p:cNvPr id="1325" name="Line 128"/>
            <p:cNvSpPr/>
            <p:nvPr/>
          </p:nvSpPr>
          <p:spPr>
            <a:xfrm>
              <a:off x="8553240" y="4560840"/>
              <a:ext cx="360" cy="133200"/>
            </a:xfrm>
            <a:prstGeom prst="line">
              <a:avLst/>
            </a:prstGeom>
            <a:ln w="9525">
              <a:solidFill>
                <a:srgbClr val="000000"/>
              </a:solidFill>
              <a:round/>
            </a:ln>
          </p:spPr>
          <p:style>
            <a:lnRef idx="0"/>
            <a:fillRef idx="0"/>
            <a:effectRef idx="0"/>
            <a:fontRef idx="minor"/>
          </p:style>
        </p:sp>
      </p:grpSp>
      <p:grpSp>
        <p:nvGrpSpPr>
          <p:cNvPr id="1326" name="Group 172"/>
          <p:cNvGrpSpPr/>
          <p:nvPr/>
        </p:nvGrpSpPr>
        <p:grpSpPr>
          <a:xfrm>
            <a:off x="6593760" y="5070600"/>
            <a:ext cx="524520" cy="556200"/>
            <a:chOff x="6593760" y="5070600"/>
            <a:chExt cx="524520" cy="556200"/>
          </a:xfrm>
        </p:grpSpPr>
        <p:pic>
          <p:nvPicPr>
            <p:cNvPr id="1327" name="Picture 173" descr="desktop_computer_stylized_medium"/>
            <p:cNvPicPr/>
            <p:nvPr/>
          </p:nvPicPr>
          <p:blipFill>
            <a:blip r:embed="rId2"/>
            <a:stretch/>
          </p:blipFill>
          <p:spPr>
            <a:xfrm flipH="1">
              <a:off x="6593760" y="5070600"/>
              <a:ext cx="524520" cy="556200"/>
            </a:xfrm>
            <a:prstGeom prst="rect">
              <a:avLst/>
            </a:prstGeom>
            <a:ln w="0">
              <a:noFill/>
            </a:ln>
          </p:spPr>
        </p:pic>
        <p:sp>
          <p:nvSpPr>
            <p:cNvPr id="1328" name="Freeform 174"/>
            <p:cNvSpPr/>
            <p:nvPr/>
          </p:nvSpPr>
          <p:spPr>
            <a:xfrm flipH="1">
              <a:off x="6815520" y="512388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1329" name="Group 340"/>
          <p:cNvGrpSpPr/>
          <p:nvPr/>
        </p:nvGrpSpPr>
        <p:grpSpPr>
          <a:xfrm>
            <a:off x="7104960" y="5092560"/>
            <a:ext cx="524520" cy="556200"/>
            <a:chOff x="7104960" y="5092560"/>
            <a:chExt cx="524520" cy="556200"/>
          </a:xfrm>
        </p:grpSpPr>
        <p:pic>
          <p:nvPicPr>
            <p:cNvPr id="1330" name="Picture 341" descr="desktop_computer_stylized_medium"/>
            <p:cNvPicPr/>
            <p:nvPr/>
          </p:nvPicPr>
          <p:blipFill>
            <a:blip r:embed="rId3"/>
            <a:stretch/>
          </p:blipFill>
          <p:spPr>
            <a:xfrm flipH="1">
              <a:off x="7104960" y="5092560"/>
              <a:ext cx="524520" cy="556200"/>
            </a:xfrm>
            <a:prstGeom prst="rect">
              <a:avLst/>
            </a:prstGeom>
            <a:ln w="0">
              <a:noFill/>
            </a:ln>
          </p:spPr>
        </p:pic>
        <p:sp>
          <p:nvSpPr>
            <p:cNvPr id="1331" name="Freeform 342"/>
            <p:cNvSpPr/>
            <p:nvPr/>
          </p:nvSpPr>
          <p:spPr>
            <a:xfrm flipH="1">
              <a:off x="7326360" y="514620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1332" name="Group 343"/>
          <p:cNvGrpSpPr/>
          <p:nvPr/>
        </p:nvGrpSpPr>
        <p:grpSpPr>
          <a:xfrm>
            <a:off x="7628760" y="5081760"/>
            <a:ext cx="524520" cy="556200"/>
            <a:chOff x="7628760" y="5081760"/>
            <a:chExt cx="524520" cy="556200"/>
          </a:xfrm>
        </p:grpSpPr>
        <p:pic>
          <p:nvPicPr>
            <p:cNvPr id="1333" name="Picture 344" descr="desktop_computer_stylized_medium"/>
            <p:cNvPicPr/>
            <p:nvPr/>
          </p:nvPicPr>
          <p:blipFill>
            <a:blip r:embed="rId4"/>
            <a:stretch/>
          </p:blipFill>
          <p:spPr>
            <a:xfrm flipH="1">
              <a:off x="7628760" y="5081760"/>
              <a:ext cx="524520" cy="556200"/>
            </a:xfrm>
            <a:prstGeom prst="rect">
              <a:avLst/>
            </a:prstGeom>
            <a:ln w="0">
              <a:noFill/>
            </a:ln>
          </p:spPr>
        </p:pic>
        <p:sp>
          <p:nvSpPr>
            <p:cNvPr id="1334" name="Freeform 345"/>
            <p:cNvSpPr/>
            <p:nvPr/>
          </p:nvSpPr>
          <p:spPr>
            <a:xfrm flipH="1">
              <a:off x="7850520" y="513504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1335" name="Group 308"/>
          <p:cNvGrpSpPr/>
          <p:nvPr/>
        </p:nvGrpSpPr>
        <p:grpSpPr>
          <a:xfrm>
            <a:off x="8244000" y="4941720"/>
            <a:ext cx="1859040" cy="806760"/>
            <a:chOff x="8244000" y="4941720"/>
            <a:chExt cx="1859040" cy="806760"/>
          </a:xfrm>
        </p:grpSpPr>
        <p:sp>
          <p:nvSpPr>
            <p:cNvPr id="1336" name="Rectangle 307"/>
            <p:cNvSpPr/>
            <p:nvPr/>
          </p:nvSpPr>
          <p:spPr>
            <a:xfrm>
              <a:off x="8244000" y="4941720"/>
              <a:ext cx="521280" cy="749880"/>
            </a:xfrm>
            <a:prstGeom prst="rect">
              <a:avLst/>
            </a:prstGeom>
            <a:solidFill>
              <a:srgbClr val="cc0000"/>
            </a:solidFill>
            <a:ln w="0">
              <a:noFill/>
            </a:ln>
          </p:spPr>
          <p:style>
            <a:lnRef idx="0"/>
            <a:fillRef idx="0"/>
            <a:effectRef idx="0"/>
            <a:fontRef idx="minor"/>
          </p:style>
        </p:sp>
        <p:sp>
          <p:nvSpPr>
            <p:cNvPr id="1337" name="Text Box 97"/>
            <p:cNvSpPr/>
            <p:nvPr/>
          </p:nvSpPr>
          <p:spPr>
            <a:xfrm>
              <a:off x="8790480" y="5110200"/>
              <a:ext cx="131256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90000"/>
                </a:lnSpc>
                <a:buNone/>
              </a:pPr>
              <a:r>
                <a:rPr b="0" lang="en-US" sz="2000" spc="-1" strike="noStrike">
                  <a:solidFill>
                    <a:srgbClr val="cc0000"/>
                  </a:solidFill>
                  <a:latin typeface="Arial"/>
                  <a:ea typeface="MS PGothic"/>
                </a:rPr>
                <a:t>local web </a:t>
              </a:r>
              <a:endParaRPr b="0" lang="en-IN" sz="2000" spc="-1" strike="noStrike">
                <a:latin typeface="Arial"/>
              </a:endParaRPr>
            </a:p>
            <a:p>
              <a:pPr algn="ctr">
                <a:lnSpc>
                  <a:spcPct val="90000"/>
                </a:lnSpc>
                <a:buNone/>
              </a:pPr>
              <a:r>
                <a:rPr b="0" lang="en-US" sz="2000" spc="-1" strike="noStrike">
                  <a:solidFill>
                    <a:srgbClr val="cc0000"/>
                  </a:solidFill>
                  <a:latin typeface="Arial"/>
                  <a:ea typeface="MS PGothic"/>
                </a:rPr>
                <a:t>cache</a:t>
              </a:r>
              <a:endParaRPr b="0" lang="en-IN" sz="2000" spc="-1" strike="noStrike">
                <a:latin typeface="Arial"/>
              </a:endParaRPr>
            </a:p>
          </p:txBody>
        </p:sp>
      </p:grpSp>
      <p:grpSp>
        <p:nvGrpSpPr>
          <p:cNvPr id="1338" name="Group 307"/>
          <p:cNvGrpSpPr/>
          <p:nvPr/>
        </p:nvGrpSpPr>
        <p:grpSpPr>
          <a:xfrm>
            <a:off x="8308800" y="5027760"/>
            <a:ext cx="376920" cy="574920"/>
            <a:chOff x="8308800" y="5027760"/>
            <a:chExt cx="376920" cy="574920"/>
          </a:xfrm>
        </p:grpSpPr>
        <p:sp>
          <p:nvSpPr>
            <p:cNvPr id="1339" name="Freeform 308"/>
            <p:cNvSpPr/>
            <p:nvPr/>
          </p:nvSpPr>
          <p:spPr>
            <a:xfrm>
              <a:off x="8607960" y="50284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340" name="Rectangle 309"/>
            <p:cNvSpPr/>
            <p:nvPr/>
          </p:nvSpPr>
          <p:spPr>
            <a:xfrm>
              <a:off x="8326440" y="50277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341" name="Freeform 310"/>
            <p:cNvSpPr/>
            <p:nvPr/>
          </p:nvSpPr>
          <p:spPr>
            <a:xfrm>
              <a:off x="8622000" y="506160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342" name="Freeform 311"/>
            <p:cNvSpPr/>
            <p:nvPr/>
          </p:nvSpPr>
          <p:spPr>
            <a:xfrm>
              <a:off x="8612280" y="53190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343" name="Rectangle 312"/>
            <p:cNvSpPr/>
            <p:nvPr/>
          </p:nvSpPr>
          <p:spPr>
            <a:xfrm>
              <a:off x="8328240" y="5091120"/>
              <a:ext cx="157680" cy="10080"/>
            </a:xfrm>
            <a:prstGeom prst="rect">
              <a:avLst/>
            </a:prstGeom>
            <a:solidFill>
              <a:schemeClr val="tx1"/>
            </a:solidFill>
            <a:ln w="9525">
              <a:solidFill>
                <a:srgbClr val="000000"/>
              </a:solidFill>
              <a:miter/>
            </a:ln>
          </p:spPr>
          <p:style>
            <a:lnRef idx="0"/>
            <a:fillRef idx="0"/>
            <a:effectRef idx="0"/>
            <a:fontRef idx="minor"/>
          </p:style>
        </p:sp>
        <p:grpSp>
          <p:nvGrpSpPr>
            <p:cNvPr id="1344" name="Group 313"/>
            <p:cNvGrpSpPr/>
            <p:nvPr/>
          </p:nvGrpSpPr>
          <p:grpSpPr>
            <a:xfrm>
              <a:off x="8470800" y="5085000"/>
              <a:ext cx="153000" cy="33840"/>
              <a:chOff x="8470800" y="5085000"/>
              <a:chExt cx="153000" cy="33840"/>
            </a:xfrm>
          </p:grpSpPr>
          <p:sp>
            <p:nvSpPr>
              <p:cNvPr id="1345" name="AutoShape 314"/>
              <p:cNvSpPr/>
              <p:nvPr/>
            </p:nvSpPr>
            <p:spPr>
              <a:xfrm>
                <a:off x="8470800" y="5085000"/>
                <a:ext cx="153000" cy="33840"/>
              </a:xfrm>
              <a:prstGeom prst="roundRect">
                <a:avLst>
                  <a:gd name="adj" fmla="val 50000"/>
                </a:avLst>
              </a:prstGeom>
              <a:solidFill>
                <a:schemeClr val="tx1"/>
              </a:solidFill>
              <a:ln w="0">
                <a:noFill/>
              </a:ln>
            </p:spPr>
            <p:style>
              <a:lnRef idx="0"/>
              <a:fillRef idx="0"/>
              <a:effectRef idx="0"/>
              <a:fontRef idx="minor"/>
            </p:style>
          </p:sp>
          <p:sp>
            <p:nvSpPr>
              <p:cNvPr id="1346" name="AutoShape 315"/>
              <p:cNvSpPr/>
              <p:nvPr/>
            </p:nvSpPr>
            <p:spPr>
              <a:xfrm>
                <a:off x="8474040" y="508968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347" name="Rectangle 316"/>
            <p:cNvSpPr/>
            <p:nvPr/>
          </p:nvSpPr>
          <p:spPr>
            <a:xfrm>
              <a:off x="8331120" y="5168880"/>
              <a:ext cx="157680" cy="11520"/>
            </a:xfrm>
            <a:prstGeom prst="rect">
              <a:avLst/>
            </a:prstGeom>
            <a:solidFill>
              <a:schemeClr val="tx1"/>
            </a:solidFill>
            <a:ln w="9525">
              <a:solidFill>
                <a:srgbClr val="000000"/>
              </a:solidFill>
              <a:miter/>
            </a:ln>
          </p:spPr>
          <p:style>
            <a:lnRef idx="0"/>
            <a:fillRef idx="0"/>
            <a:effectRef idx="0"/>
            <a:fontRef idx="minor"/>
          </p:style>
        </p:sp>
        <p:grpSp>
          <p:nvGrpSpPr>
            <p:cNvPr id="1348" name="Group 317"/>
            <p:cNvGrpSpPr/>
            <p:nvPr/>
          </p:nvGrpSpPr>
          <p:grpSpPr>
            <a:xfrm>
              <a:off x="8469360" y="5164200"/>
              <a:ext cx="153000" cy="30600"/>
              <a:chOff x="8469360" y="5164200"/>
              <a:chExt cx="153000" cy="30600"/>
            </a:xfrm>
          </p:grpSpPr>
          <p:sp>
            <p:nvSpPr>
              <p:cNvPr id="1349" name="AutoShape 318"/>
              <p:cNvSpPr/>
              <p:nvPr/>
            </p:nvSpPr>
            <p:spPr>
              <a:xfrm>
                <a:off x="8469360" y="5164200"/>
                <a:ext cx="153000" cy="30600"/>
              </a:xfrm>
              <a:prstGeom prst="roundRect">
                <a:avLst>
                  <a:gd name="adj" fmla="val 50000"/>
                </a:avLst>
              </a:prstGeom>
              <a:solidFill>
                <a:schemeClr val="tx1"/>
              </a:solidFill>
              <a:ln w="0">
                <a:noFill/>
              </a:ln>
            </p:spPr>
            <p:style>
              <a:lnRef idx="0"/>
              <a:fillRef idx="0"/>
              <a:effectRef idx="0"/>
              <a:fontRef idx="minor"/>
            </p:style>
          </p:sp>
          <p:sp>
            <p:nvSpPr>
              <p:cNvPr id="1350" name="AutoShape 319"/>
              <p:cNvSpPr/>
              <p:nvPr/>
            </p:nvSpPr>
            <p:spPr>
              <a:xfrm>
                <a:off x="8472600" y="51670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351" name="Rectangle 320"/>
            <p:cNvSpPr/>
            <p:nvPr/>
          </p:nvSpPr>
          <p:spPr>
            <a:xfrm>
              <a:off x="8329680" y="5251680"/>
              <a:ext cx="156240" cy="10080"/>
            </a:xfrm>
            <a:prstGeom prst="rect">
              <a:avLst/>
            </a:prstGeom>
            <a:solidFill>
              <a:schemeClr val="tx1"/>
            </a:solidFill>
            <a:ln w="9525">
              <a:solidFill>
                <a:srgbClr val="000000"/>
              </a:solidFill>
              <a:miter/>
            </a:ln>
          </p:spPr>
          <p:style>
            <a:lnRef idx="0"/>
            <a:fillRef idx="0"/>
            <a:effectRef idx="0"/>
            <a:fontRef idx="minor"/>
          </p:style>
        </p:sp>
        <p:sp>
          <p:nvSpPr>
            <p:cNvPr id="1352" name="Rectangle 321"/>
            <p:cNvSpPr/>
            <p:nvPr/>
          </p:nvSpPr>
          <p:spPr>
            <a:xfrm>
              <a:off x="8332920" y="5322960"/>
              <a:ext cx="156240" cy="10080"/>
            </a:xfrm>
            <a:prstGeom prst="rect">
              <a:avLst/>
            </a:prstGeom>
            <a:solidFill>
              <a:schemeClr val="tx1"/>
            </a:solidFill>
            <a:ln w="9525">
              <a:solidFill>
                <a:srgbClr val="000000"/>
              </a:solidFill>
              <a:miter/>
            </a:ln>
          </p:spPr>
          <p:style>
            <a:lnRef idx="0"/>
            <a:fillRef idx="0"/>
            <a:effectRef idx="0"/>
            <a:fontRef idx="minor"/>
          </p:style>
        </p:sp>
        <p:grpSp>
          <p:nvGrpSpPr>
            <p:cNvPr id="1353" name="Group 322"/>
            <p:cNvGrpSpPr/>
            <p:nvPr/>
          </p:nvGrpSpPr>
          <p:grpSpPr>
            <a:xfrm>
              <a:off x="8466120" y="5316480"/>
              <a:ext cx="154440" cy="33840"/>
              <a:chOff x="8466120" y="5316480"/>
              <a:chExt cx="154440" cy="33840"/>
            </a:xfrm>
          </p:grpSpPr>
          <p:sp>
            <p:nvSpPr>
              <p:cNvPr id="1354" name="AutoShape 323"/>
              <p:cNvSpPr/>
              <p:nvPr/>
            </p:nvSpPr>
            <p:spPr>
              <a:xfrm>
                <a:off x="8466120" y="5316480"/>
                <a:ext cx="154440" cy="33840"/>
              </a:xfrm>
              <a:prstGeom prst="roundRect">
                <a:avLst>
                  <a:gd name="adj" fmla="val 50000"/>
                </a:avLst>
              </a:prstGeom>
              <a:solidFill>
                <a:schemeClr val="tx1"/>
              </a:solidFill>
              <a:ln w="0">
                <a:noFill/>
              </a:ln>
            </p:spPr>
            <p:style>
              <a:lnRef idx="0"/>
              <a:fillRef idx="0"/>
              <a:effectRef idx="0"/>
              <a:fontRef idx="minor"/>
            </p:style>
          </p:sp>
          <p:sp>
            <p:nvSpPr>
              <p:cNvPr id="1355" name="AutoShape 324"/>
              <p:cNvSpPr/>
              <p:nvPr/>
            </p:nvSpPr>
            <p:spPr>
              <a:xfrm>
                <a:off x="8469360" y="532116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356" name="Freeform 325"/>
            <p:cNvSpPr/>
            <p:nvPr/>
          </p:nvSpPr>
          <p:spPr>
            <a:xfrm>
              <a:off x="8613360" y="5250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357" name="Group 326"/>
            <p:cNvGrpSpPr/>
            <p:nvPr/>
          </p:nvGrpSpPr>
          <p:grpSpPr>
            <a:xfrm>
              <a:off x="8467920" y="5243760"/>
              <a:ext cx="152640" cy="32400"/>
              <a:chOff x="8467920" y="5243760"/>
              <a:chExt cx="152640" cy="32400"/>
            </a:xfrm>
          </p:grpSpPr>
          <p:sp>
            <p:nvSpPr>
              <p:cNvPr id="1358" name="AutoShape 327"/>
              <p:cNvSpPr/>
              <p:nvPr/>
            </p:nvSpPr>
            <p:spPr>
              <a:xfrm>
                <a:off x="8467920" y="5243760"/>
                <a:ext cx="152640" cy="32400"/>
              </a:xfrm>
              <a:prstGeom prst="roundRect">
                <a:avLst>
                  <a:gd name="adj" fmla="val 50000"/>
                </a:avLst>
              </a:prstGeom>
              <a:solidFill>
                <a:schemeClr val="tx1"/>
              </a:solidFill>
              <a:ln w="0">
                <a:noFill/>
              </a:ln>
            </p:spPr>
            <p:style>
              <a:lnRef idx="0"/>
              <a:fillRef idx="0"/>
              <a:effectRef idx="0"/>
              <a:fontRef idx="minor"/>
            </p:style>
          </p:sp>
          <p:sp>
            <p:nvSpPr>
              <p:cNvPr id="1359" name="AutoShape 328"/>
              <p:cNvSpPr/>
              <p:nvPr/>
            </p:nvSpPr>
            <p:spPr>
              <a:xfrm>
                <a:off x="8471160" y="52466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360" name="Rectangle 329"/>
            <p:cNvSpPr/>
            <p:nvPr/>
          </p:nvSpPr>
          <p:spPr>
            <a:xfrm>
              <a:off x="8602920" y="50277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361" name="Freeform 330"/>
            <p:cNvSpPr/>
            <p:nvPr/>
          </p:nvSpPr>
          <p:spPr>
            <a:xfrm>
              <a:off x="8619840" y="516672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362" name="Freeform 331"/>
            <p:cNvSpPr/>
            <p:nvPr/>
          </p:nvSpPr>
          <p:spPr>
            <a:xfrm>
              <a:off x="8620560" y="50878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363" name="Oval 332"/>
            <p:cNvSpPr/>
            <p:nvPr/>
          </p:nvSpPr>
          <p:spPr>
            <a:xfrm>
              <a:off x="8674200" y="5553000"/>
              <a:ext cx="11520" cy="20880"/>
            </a:xfrm>
            <a:prstGeom prst="ellipse">
              <a:avLst/>
            </a:prstGeom>
            <a:solidFill>
              <a:srgbClr val="333333"/>
            </a:solidFill>
            <a:ln w="0">
              <a:noFill/>
            </a:ln>
          </p:spPr>
          <p:style>
            <a:lnRef idx="0"/>
            <a:fillRef idx="0"/>
            <a:effectRef idx="0"/>
            <a:fontRef idx="minor"/>
          </p:style>
        </p:sp>
        <p:sp>
          <p:nvSpPr>
            <p:cNvPr id="1364" name="Freeform 333"/>
            <p:cNvSpPr/>
            <p:nvPr/>
          </p:nvSpPr>
          <p:spPr>
            <a:xfrm>
              <a:off x="8616960" y="55530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365" name="AutoShape 334"/>
            <p:cNvSpPr/>
            <p:nvPr/>
          </p:nvSpPr>
          <p:spPr>
            <a:xfrm>
              <a:off x="8308800" y="55688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366" name="AutoShape 335"/>
            <p:cNvSpPr/>
            <p:nvPr/>
          </p:nvSpPr>
          <p:spPr>
            <a:xfrm>
              <a:off x="8326440" y="55767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367" name="Oval 336"/>
            <p:cNvSpPr/>
            <p:nvPr/>
          </p:nvSpPr>
          <p:spPr>
            <a:xfrm>
              <a:off x="8353440" y="5497560"/>
              <a:ext cx="40320" cy="33840"/>
            </a:xfrm>
            <a:prstGeom prst="ellipse">
              <a:avLst/>
            </a:prstGeom>
            <a:solidFill>
              <a:srgbClr val="33cc33"/>
            </a:solidFill>
            <a:ln w="0">
              <a:noFill/>
            </a:ln>
          </p:spPr>
          <p:style>
            <a:lnRef idx="0"/>
            <a:fillRef idx="0"/>
            <a:effectRef idx="0"/>
            <a:fontRef idx="minor"/>
          </p:style>
        </p:sp>
        <p:sp>
          <p:nvSpPr>
            <p:cNvPr id="1368" name="Oval 337"/>
            <p:cNvSpPr/>
            <p:nvPr/>
          </p:nvSpPr>
          <p:spPr>
            <a:xfrm>
              <a:off x="8400960" y="5497560"/>
              <a:ext cx="41760" cy="33840"/>
            </a:xfrm>
            <a:prstGeom prst="ellipse">
              <a:avLst/>
            </a:prstGeom>
            <a:solidFill>
              <a:srgbClr val="ff0000"/>
            </a:solidFill>
            <a:ln w="0">
              <a:noFill/>
            </a:ln>
          </p:spPr>
          <p:style>
            <a:lnRef idx="0"/>
            <a:fillRef idx="0"/>
            <a:effectRef idx="0"/>
            <a:fontRef idx="minor"/>
          </p:style>
        </p:sp>
        <p:sp>
          <p:nvSpPr>
            <p:cNvPr id="1369" name="Oval 338"/>
            <p:cNvSpPr/>
            <p:nvPr/>
          </p:nvSpPr>
          <p:spPr>
            <a:xfrm>
              <a:off x="8447040" y="5497560"/>
              <a:ext cx="41760" cy="32400"/>
            </a:xfrm>
            <a:prstGeom prst="ellipse">
              <a:avLst/>
            </a:prstGeom>
            <a:solidFill>
              <a:srgbClr val="33cc33"/>
            </a:solidFill>
            <a:ln w="0">
              <a:noFill/>
            </a:ln>
          </p:spPr>
          <p:style>
            <a:lnRef idx="0"/>
            <a:fillRef idx="0"/>
            <a:effectRef idx="0"/>
            <a:fontRef idx="minor"/>
          </p:style>
        </p:sp>
        <p:sp>
          <p:nvSpPr>
            <p:cNvPr id="1370" name="Rectangle 339"/>
            <p:cNvSpPr/>
            <p:nvPr/>
          </p:nvSpPr>
          <p:spPr>
            <a:xfrm>
              <a:off x="8553600" y="5365800"/>
              <a:ext cx="21240" cy="181440"/>
            </a:xfrm>
            <a:prstGeom prst="rect">
              <a:avLst/>
            </a:prstGeom>
            <a:solidFill>
              <a:srgbClr val="292929"/>
            </a:solidFill>
            <a:ln w="9525">
              <a:solidFill>
                <a:srgbClr val="000000"/>
              </a:solidFill>
              <a:miter/>
            </a:ln>
          </p:spPr>
          <p:style>
            <a:lnRef idx="0"/>
            <a:fillRef idx="0"/>
            <a:effectRef idx="0"/>
            <a:fontRef idx="minor"/>
          </p:style>
        </p:sp>
      </p:grpSp>
    </p:spTree>
  </p:cSld>
  <mc:AlternateContent>
    <mc:Choice Requires="p14">
      <p:transition spd="slow" p14:dur="2000"/>
    </mc:Choice>
    <mc:Fallback>
      <p:transition spd="slow"/>
    </mc:Fallback>
  </mc:AlternateContent>
  <p:timing>
    <p:tnLst>
      <p:par>
        <p:cTn id="197" dur="indefinite" restart="never" nodeType="tmRoot">
          <p:childTnLst>
            <p:seq>
              <p:cTn id="198" dur="indefinite" nodeType="mainSeq">
                <p:childTnLst>
                  <p:par>
                    <p:cTn id="199" nodeType="clickEffect" fill="hold">
                      <p:stCondLst>
                        <p:cond delay="indefinite"/>
                      </p:stCondLst>
                      <p:childTnLst>
                        <p:par>
                          <p:cTn id="200" nodeType="withEffect" fill="hold">
                            <p:stCondLst>
                              <p:cond delay="0"/>
                            </p:stCondLst>
                            <p:childTnLst>
                              <p:par>
                                <p:cTn id="201" nodeType="clickEffect" fill="hold" presetClass="entr" presetID="9">
                                  <p:stCondLst>
                                    <p:cond delay="0"/>
                                  </p:stCondLst>
                                  <p:childTnLst>
                                    <p:set>
                                      <p:cBhvr>
                                        <p:cTn id="202" dur="1" fill="hold">
                                          <p:stCondLst>
                                            <p:cond delay="0"/>
                                          </p:stCondLst>
                                        </p:cTn>
                                        <p:tgtEl>
                                          <p:spTgt spid="1127"/>
                                        </p:tgtEl>
                                        <p:attrNameLst>
                                          <p:attrName>style.visibility</p:attrName>
                                        </p:attrNameLst>
                                      </p:cBhvr>
                                      <p:to>
                                        <p:strVal val="visible"/>
                                      </p:to>
                                    </p:set>
                                    <p:animEffect filter="dissolve" transition="in">
                                      <p:cBhvr additive="repl">
                                        <p:cTn id="203" dur="500"/>
                                        <p:tgtEl>
                                          <p:spTgt spid="1127"/>
                                        </p:tgtEl>
                                      </p:cBhvr>
                                    </p:animEffect>
                                  </p:childTnLst>
                                </p:cTn>
                              </p:par>
                            </p:childTnLst>
                          </p:cTn>
                        </p:par>
                      </p:childTnLst>
                    </p:cTn>
                  </p:par>
                  <p:par>
                    <p:cTn id="204" nodeType="clickEffect" fill="hold">
                      <p:stCondLst>
                        <p:cond delay="indefinite"/>
                      </p:stCondLst>
                      <p:childTnLst>
                        <p:par>
                          <p:cTn id="205" nodeType="withEffect" fill="hold">
                            <p:stCondLst>
                              <p:cond delay="0"/>
                            </p:stCondLst>
                            <p:childTnLst>
                              <p:par>
                                <p:cTn id="206" nodeType="clickEffect" fill="hold" presetClass="entr" presetID="9">
                                  <p:stCondLst>
                                    <p:cond delay="0"/>
                                  </p:stCondLst>
                                  <p:childTnLst>
                                    <p:set>
                                      <p:cBhvr>
                                        <p:cTn id="207" dur="1" fill="hold">
                                          <p:stCondLst>
                                            <p:cond delay="0"/>
                                          </p:stCondLst>
                                        </p:cTn>
                                        <p:tgtEl>
                                          <p:spTgt spid="1128"/>
                                        </p:tgtEl>
                                        <p:attrNameLst>
                                          <p:attrName>style.visibility</p:attrName>
                                        </p:attrNameLst>
                                      </p:cBhvr>
                                      <p:to>
                                        <p:strVal val="visible"/>
                                      </p:to>
                                    </p:set>
                                    <p:animEffect filter="dissolve" transition="in">
                                      <p:cBhvr additive="repl">
                                        <p:cTn id="208" dur="500"/>
                                        <p:tgtEl>
                                          <p:spTgt spid="1128"/>
                                        </p:tgtEl>
                                      </p:cBhvr>
                                    </p:animEffect>
                                  </p:childTnLst>
                                </p:cTn>
                              </p:par>
                              <p:par>
                                <p:cTn id="209" nodeType="withEffect" fill="hold" presetClass="entr" presetID="9">
                                  <p:stCondLst>
                                    <p:cond delay="0"/>
                                  </p:stCondLst>
                                  <p:childTnLst>
                                    <p:set>
                                      <p:cBhvr>
                                        <p:cTn id="210" dur="1" fill="hold">
                                          <p:stCondLst>
                                            <p:cond delay="0"/>
                                          </p:stCondLst>
                                        </p:cTn>
                                        <p:tgtEl>
                                          <p:spTgt spid="1335"/>
                                        </p:tgtEl>
                                        <p:attrNameLst>
                                          <p:attrName>style.visibility</p:attrName>
                                        </p:attrNameLst>
                                      </p:cBhvr>
                                      <p:to>
                                        <p:strVal val="visible"/>
                                      </p:to>
                                    </p:set>
                                    <p:animEffect filter="dissolve" transition="in">
                                      <p:cBhvr additive="repl">
                                        <p:cTn id="211" dur="500"/>
                                        <p:tgtEl>
                                          <p:spTgt spid="1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1" name="PlaceHolder 1"/>
          <p:cNvSpPr>
            <a:spLocks noGrp="1"/>
          </p:cNvSpPr>
          <p:nvPr>
            <p:ph type="ftr" idx="34"/>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1372" name="PlaceHolder 2"/>
          <p:cNvSpPr>
            <a:spLocks noGrp="1"/>
          </p:cNvSpPr>
          <p:nvPr>
            <p:ph type="sldNum" idx="35"/>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67FFDCC1-AB29-4E17-BA71-DE525430AADF}"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1373" name="PlaceHolder 3"/>
          <p:cNvSpPr>
            <a:spLocks noGrp="1"/>
          </p:cNvSpPr>
          <p:nvPr>
            <p:ph type="title"/>
          </p:nvPr>
        </p:nvSpPr>
        <p:spPr>
          <a:xfrm>
            <a:off x="1871640" y="193680"/>
            <a:ext cx="9828000" cy="738720"/>
          </a:xfrm>
          <a:prstGeom prst="rect">
            <a:avLst/>
          </a:prstGeom>
          <a:noFill/>
          <a:ln w="0">
            <a:noFill/>
          </a:ln>
        </p:spPr>
        <p:txBody>
          <a:bodyPr numCol="1" spcCol="0" lIns="0" rIns="0" tIns="0" bIns="0" anchor="ctr">
            <a:noAutofit/>
          </a:bodyPr>
          <a:p>
            <a:pPr>
              <a:lnSpc>
                <a:spcPct val="100000"/>
              </a:lnSpc>
              <a:buNone/>
            </a:pPr>
            <a:r>
              <a:rPr b="0" lang="en-US" sz="3600" spc="-1" strike="noStrike">
                <a:solidFill>
                  <a:srgbClr val="000099"/>
                </a:solidFill>
                <a:latin typeface="Gill Sans MT"/>
                <a:ea typeface="MS PGothic"/>
              </a:rPr>
              <a:t>Conditional GET :: from cache to server</a:t>
            </a:r>
            <a:endParaRPr b="0" lang="en-IN" sz="3600" spc="-1" strike="noStrike">
              <a:latin typeface="Arial"/>
            </a:endParaRPr>
          </a:p>
        </p:txBody>
      </p:sp>
      <p:sp>
        <p:nvSpPr>
          <p:cNvPr id="1374" name="PlaceHolder 4"/>
          <p:cNvSpPr>
            <a:spLocks noGrp="1"/>
          </p:cNvSpPr>
          <p:nvPr>
            <p:ph/>
          </p:nvPr>
        </p:nvSpPr>
        <p:spPr>
          <a:xfrm>
            <a:off x="1792440" y="1403280"/>
            <a:ext cx="3742200" cy="5131440"/>
          </a:xfrm>
          <a:prstGeom prst="rect">
            <a:avLst/>
          </a:prstGeom>
          <a:noFill/>
          <a:ln w="0">
            <a:noFill/>
          </a:ln>
        </p:spPr>
        <p:txBody>
          <a:bodyPr numCol="1" spcCol="0" lIns="0" rIns="0" tIns="0" bIns="0" anchor="t">
            <a:noAutofit/>
          </a:bodyPr>
          <a:p>
            <a:pPr marL="343080" indent="-343080">
              <a:lnSpc>
                <a:spcPct val="85000"/>
              </a:lnSpc>
              <a:spcBef>
                <a:spcPts val="479"/>
              </a:spcBef>
              <a:buClr>
                <a:srgbClr val="000099"/>
              </a:buClr>
              <a:buSzPct val="65000"/>
              <a:buFont typeface="Wingdings" charset="2"/>
              <a:buChar char=""/>
            </a:pPr>
            <a:r>
              <a:rPr b="0" i="1" lang="en-US" sz="2400" spc="-1" strike="noStrike">
                <a:solidFill>
                  <a:srgbClr val="cc0000"/>
                </a:solidFill>
                <a:latin typeface="Gill Sans MT"/>
                <a:ea typeface="MS PGothic"/>
              </a:rPr>
              <a:t>Goal:</a:t>
            </a:r>
            <a:r>
              <a:rPr b="0" lang="en-US" sz="2400" spc="-1" strike="noStrike">
                <a:solidFill>
                  <a:srgbClr val="000000"/>
                </a:solidFill>
                <a:latin typeface="Gill Sans MT"/>
                <a:ea typeface="MS PGothic"/>
              </a:rPr>
              <a:t> don’t send object if cache has up-to-date cached version</a:t>
            </a:r>
            <a:endParaRPr b="0" lang="en-IN" sz="2400" spc="-1" strike="noStrike">
              <a:latin typeface="Arial"/>
            </a:endParaRPr>
          </a:p>
          <a:p>
            <a:pPr lvl="1" marL="743040" indent="-285840">
              <a:lnSpc>
                <a:spcPct val="85000"/>
              </a:lnSpc>
              <a:spcBef>
                <a:spcPts val="400"/>
              </a:spcBef>
              <a:buClr>
                <a:srgbClr val="000099"/>
              </a:buClr>
              <a:buFont typeface="Wingdings" charset="2"/>
              <a:buChar char=""/>
            </a:pPr>
            <a:r>
              <a:rPr b="0" lang="en-US" sz="2000" spc="-1" strike="noStrike">
                <a:solidFill>
                  <a:srgbClr val="000000"/>
                </a:solidFill>
                <a:latin typeface="Gill Sans MT"/>
                <a:ea typeface="MS PGothic"/>
              </a:rPr>
              <a:t>no object transmission delay</a:t>
            </a:r>
            <a:endParaRPr b="0" lang="en-IN" sz="2000" spc="-1" strike="noStrike">
              <a:latin typeface="Arial"/>
            </a:endParaRPr>
          </a:p>
          <a:p>
            <a:pPr lvl="1" marL="743040" indent="-285840">
              <a:lnSpc>
                <a:spcPct val="85000"/>
              </a:lnSpc>
              <a:spcBef>
                <a:spcPts val="400"/>
              </a:spcBef>
              <a:buClr>
                <a:srgbClr val="000099"/>
              </a:buClr>
              <a:buFont typeface="Wingdings" charset="2"/>
              <a:buChar char=""/>
            </a:pPr>
            <a:r>
              <a:rPr b="0" lang="en-US" sz="2000" spc="-1" strike="noStrike">
                <a:solidFill>
                  <a:srgbClr val="000000"/>
                </a:solidFill>
                <a:latin typeface="Gill Sans MT"/>
                <a:ea typeface="MS PGothic"/>
              </a:rPr>
              <a:t>lower link utilization</a:t>
            </a:r>
            <a:endParaRPr b="0" lang="en-IN" sz="2000" spc="-1" strike="noStrike">
              <a:latin typeface="Arial"/>
            </a:endParaRPr>
          </a:p>
          <a:p>
            <a:pPr marL="343080" indent="-343080">
              <a:lnSpc>
                <a:spcPct val="85000"/>
              </a:lnSpc>
              <a:spcBef>
                <a:spcPts val="479"/>
              </a:spcBef>
              <a:buClr>
                <a:srgbClr val="000099"/>
              </a:buClr>
              <a:buSzPct val="65000"/>
              <a:buFont typeface="Wingdings" charset="2"/>
              <a:buChar char=""/>
            </a:pPr>
            <a:r>
              <a:rPr b="1" i="1" lang="en-US" sz="2400" spc="-1" strike="noStrike">
                <a:solidFill>
                  <a:srgbClr val="000000"/>
                </a:solidFill>
                <a:latin typeface="Gill Sans MT"/>
                <a:ea typeface="MS PGothic"/>
              </a:rPr>
              <a:t>cache:</a:t>
            </a:r>
            <a:r>
              <a:rPr b="1" lang="en-US" sz="2400" spc="-1" strike="noStrike">
                <a:solidFill>
                  <a:srgbClr val="000000"/>
                </a:solidFill>
                <a:latin typeface="Gill Sans MT"/>
                <a:ea typeface="MS PGothic"/>
              </a:rPr>
              <a:t> specify date of cached copy in HTTP request</a:t>
            </a:r>
            <a:endParaRPr b="0" lang="en-IN" sz="2400" spc="-1" strike="noStrike">
              <a:latin typeface="Arial"/>
            </a:endParaRPr>
          </a:p>
          <a:p>
            <a:pPr marL="743040" indent="-285840">
              <a:lnSpc>
                <a:spcPct val="85000"/>
              </a:lnSpc>
              <a:spcBef>
                <a:spcPts val="400"/>
              </a:spcBef>
              <a:buNone/>
              <a:tabLst>
                <a:tab algn="l" pos="0"/>
              </a:tabLst>
            </a:pPr>
            <a:r>
              <a:rPr b="1" lang="en-US" sz="2000" spc="-1" strike="noStrike">
                <a:solidFill>
                  <a:srgbClr val="000000"/>
                </a:solidFill>
                <a:latin typeface="Courier New"/>
                <a:ea typeface="MS PGothic"/>
              </a:rPr>
              <a:t>If-modified-since: &lt;date&gt;</a:t>
            </a:r>
            <a:endParaRPr b="0" lang="en-IN" sz="2000" spc="-1" strike="noStrike">
              <a:latin typeface="Arial"/>
            </a:endParaRPr>
          </a:p>
          <a:p>
            <a:pPr marL="343080" indent="-343080">
              <a:lnSpc>
                <a:spcPct val="85000"/>
              </a:lnSpc>
              <a:spcBef>
                <a:spcPts val="479"/>
              </a:spcBef>
              <a:buClr>
                <a:srgbClr val="000099"/>
              </a:buClr>
              <a:buSzPct val="65000"/>
              <a:buFont typeface="Wingdings" charset="2"/>
              <a:buChar char=""/>
              <a:tabLst>
                <a:tab algn="l" pos="0"/>
              </a:tabLst>
            </a:pPr>
            <a:r>
              <a:rPr b="1" i="1" lang="en-US" sz="2400" spc="-1" strike="noStrike">
                <a:solidFill>
                  <a:srgbClr val="000000"/>
                </a:solidFill>
                <a:latin typeface="Gill Sans MT"/>
                <a:ea typeface="MS PGothic"/>
              </a:rPr>
              <a:t>server:</a:t>
            </a:r>
            <a:r>
              <a:rPr b="1" lang="en-US" sz="2400" spc="-1" strike="noStrike">
                <a:solidFill>
                  <a:srgbClr val="000000"/>
                </a:solidFill>
                <a:latin typeface="Gill Sans MT"/>
                <a:ea typeface="MS PGothic"/>
              </a:rPr>
              <a:t> response contains no object if cached copy is up-to-date: </a:t>
            </a:r>
            <a:endParaRPr b="0" lang="en-IN" sz="2400" spc="-1" strike="noStrike">
              <a:latin typeface="Arial"/>
            </a:endParaRPr>
          </a:p>
          <a:p>
            <a:pPr marL="743040" indent="-285840">
              <a:lnSpc>
                <a:spcPct val="85000"/>
              </a:lnSpc>
              <a:spcBef>
                <a:spcPts val="400"/>
              </a:spcBef>
              <a:buNone/>
              <a:tabLst>
                <a:tab algn="l" pos="0"/>
              </a:tabLst>
            </a:pPr>
            <a:r>
              <a:rPr b="1" lang="en-US" sz="2000" spc="-1" strike="noStrike">
                <a:solidFill>
                  <a:srgbClr val="000000"/>
                </a:solidFill>
                <a:latin typeface="Courier New"/>
                <a:ea typeface="MS PGothic"/>
              </a:rPr>
              <a:t>HTTP/1.0 304 Not Modified</a:t>
            </a:r>
            <a:endParaRPr b="0" lang="en-IN" sz="2000" spc="-1" strike="noStrike">
              <a:latin typeface="Arial"/>
            </a:endParaRPr>
          </a:p>
        </p:txBody>
      </p:sp>
      <p:sp>
        <p:nvSpPr>
          <p:cNvPr id="1375" name="Line 4"/>
          <p:cNvSpPr/>
          <p:nvPr/>
        </p:nvSpPr>
        <p:spPr>
          <a:xfrm>
            <a:off x="6045120" y="2114280"/>
            <a:ext cx="3305160" cy="381240"/>
          </a:xfrm>
          <a:prstGeom prst="line">
            <a:avLst/>
          </a:prstGeom>
          <a:ln w="19050">
            <a:solidFill>
              <a:srgbClr val="000000"/>
            </a:solidFill>
            <a:round/>
            <a:tailEnd len="med" type="triangle" w="med"/>
          </a:ln>
        </p:spPr>
        <p:style>
          <a:lnRef idx="0"/>
          <a:fillRef idx="0"/>
          <a:effectRef idx="0"/>
          <a:fontRef idx="minor"/>
        </p:style>
      </p:sp>
      <p:sp>
        <p:nvSpPr>
          <p:cNvPr id="1376" name="Text Box 8"/>
          <p:cNvSpPr/>
          <p:nvPr/>
        </p:nvSpPr>
        <p:spPr>
          <a:xfrm>
            <a:off x="6351480" y="1998720"/>
            <a:ext cx="2680200" cy="60732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HTTP request msg</a:t>
            </a:r>
            <a:endParaRPr b="0" lang="en-IN" sz="1800" spc="-1" strike="noStrike">
              <a:latin typeface="Arial"/>
            </a:endParaRPr>
          </a:p>
          <a:p>
            <a:pPr algn="ctr">
              <a:lnSpc>
                <a:spcPct val="100000"/>
              </a:lnSpc>
              <a:buNone/>
            </a:pPr>
            <a:r>
              <a:rPr b="1" lang="en-US" sz="1600" spc="-1" strike="noStrike">
                <a:solidFill>
                  <a:srgbClr val="000000"/>
                </a:solidFill>
                <a:latin typeface="Arial"/>
                <a:ea typeface="MS PGothic"/>
              </a:rPr>
              <a:t>If-modified-since: &lt;date&gt;</a:t>
            </a:r>
            <a:endParaRPr b="0" lang="en-IN" sz="1600" spc="-1" strike="noStrike">
              <a:latin typeface="Arial"/>
            </a:endParaRPr>
          </a:p>
        </p:txBody>
      </p:sp>
      <p:sp>
        <p:nvSpPr>
          <p:cNvPr id="1377" name="Line 9"/>
          <p:cNvSpPr/>
          <p:nvPr/>
        </p:nvSpPr>
        <p:spPr>
          <a:xfrm flipH="1">
            <a:off x="6064200" y="2860560"/>
            <a:ext cx="3305160" cy="380880"/>
          </a:xfrm>
          <a:prstGeom prst="line">
            <a:avLst/>
          </a:prstGeom>
          <a:ln w="19050">
            <a:solidFill>
              <a:srgbClr val="000000"/>
            </a:solidFill>
            <a:round/>
            <a:tailEnd len="med" type="triangle" w="med"/>
          </a:ln>
        </p:spPr>
        <p:style>
          <a:lnRef idx="0"/>
          <a:fillRef idx="0"/>
          <a:effectRef idx="0"/>
          <a:fontRef idx="minor"/>
        </p:style>
      </p:sp>
      <p:grpSp>
        <p:nvGrpSpPr>
          <p:cNvPr id="1378" name="Group 30"/>
          <p:cNvGrpSpPr/>
          <p:nvPr/>
        </p:nvGrpSpPr>
        <p:grpSpPr>
          <a:xfrm>
            <a:off x="6332400" y="2854440"/>
            <a:ext cx="2642040" cy="850680"/>
            <a:chOff x="6332400" y="2854440"/>
            <a:chExt cx="2642040" cy="850680"/>
          </a:xfrm>
        </p:grpSpPr>
        <p:sp>
          <p:nvSpPr>
            <p:cNvPr id="1379" name="Rectangle 10"/>
            <p:cNvSpPr/>
            <p:nvPr/>
          </p:nvSpPr>
          <p:spPr>
            <a:xfrm>
              <a:off x="6431040" y="2909880"/>
              <a:ext cx="2504160" cy="737280"/>
            </a:xfrm>
            <a:prstGeom prst="rect">
              <a:avLst/>
            </a:prstGeom>
            <a:solidFill>
              <a:schemeClr val="bg1"/>
            </a:solidFill>
            <a:ln w="9525">
              <a:solidFill>
                <a:srgbClr val="000000"/>
              </a:solidFill>
              <a:miter/>
            </a:ln>
          </p:spPr>
          <p:style>
            <a:lnRef idx="0"/>
            <a:fillRef idx="0"/>
            <a:effectRef idx="0"/>
            <a:fontRef idx="minor"/>
          </p:style>
        </p:sp>
        <p:sp>
          <p:nvSpPr>
            <p:cNvPr id="1380" name="Text Box 11"/>
            <p:cNvSpPr/>
            <p:nvPr/>
          </p:nvSpPr>
          <p:spPr>
            <a:xfrm>
              <a:off x="6332400" y="2854440"/>
              <a:ext cx="2642040" cy="85068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HTTP response</a:t>
              </a:r>
              <a:endParaRPr b="0" lang="en-IN" sz="1800" spc="-1" strike="noStrike">
                <a:latin typeface="Arial"/>
              </a:endParaRPr>
            </a:p>
            <a:p>
              <a:pPr algn="ctr">
                <a:lnSpc>
                  <a:spcPct val="100000"/>
                </a:lnSpc>
                <a:buNone/>
              </a:pPr>
              <a:r>
                <a:rPr b="1" lang="en-US" sz="1600" spc="-1" strike="noStrike">
                  <a:solidFill>
                    <a:srgbClr val="000000"/>
                  </a:solidFill>
                  <a:latin typeface="Arial"/>
                  <a:ea typeface="MS PGothic"/>
                </a:rPr>
                <a:t>HTTP/1.0 </a:t>
              </a:r>
              <a:endParaRPr b="0" lang="en-IN" sz="1600" spc="-1" strike="noStrike">
                <a:latin typeface="Arial"/>
              </a:endParaRPr>
            </a:p>
            <a:p>
              <a:pPr algn="ctr">
                <a:lnSpc>
                  <a:spcPct val="100000"/>
                </a:lnSpc>
                <a:buNone/>
              </a:pPr>
              <a:r>
                <a:rPr b="1" lang="en-US" sz="1600" spc="-1" strike="noStrike">
                  <a:solidFill>
                    <a:srgbClr val="000000"/>
                  </a:solidFill>
                  <a:latin typeface="Arial"/>
                  <a:ea typeface="MS PGothic"/>
                </a:rPr>
                <a:t>304 Not Modified</a:t>
              </a:r>
              <a:endParaRPr b="0" lang="en-IN" sz="1600" spc="-1" strike="noStrike">
                <a:latin typeface="Arial"/>
              </a:endParaRPr>
            </a:p>
          </p:txBody>
        </p:sp>
      </p:grpSp>
      <p:sp>
        <p:nvSpPr>
          <p:cNvPr id="1381" name="Text Box 28"/>
          <p:cNvSpPr/>
          <p:nvPr/>
        </p:nvSpPr>
        <p:spPr>
          <a:xfrm>
            <a:off x="9432360" y="2149560"/>
            <a:ext cx="1041480" cy="14612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800" spc="-1" strike="noStrike">
                <a:solidFill>
                  <a:srgbClr val="000099"/>
                </a:solidFill>
                <a:latin typeface="Arial"/>
                <a:ea typeface="MS PGothic"/>
              </a:rPr>
              <a:t>object </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not </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modified</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before</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&lt;date&gt;</a:t>
            </a:r>
            <a:endParaRPr b="0" lang="en-IN" sz="1800" spc="-1" strike="noStrike">
              <a:latin typeface="Arial"/>
            </a:endParaRPr>
          </a:p>
        </p:txBody>
      </p:sp>
      <p:sp>
        <p:nvSpPr>
          <p:cNvPr id="1382" name="Line 31"/>
          <p:cNvSpPr/>
          <p:nvPr/>
        </p:nvSpPr>
        <p:spPr>
          <a:xfrm>
            <a:off x="5802120" y="4079520"/>
            <a:ext cx="3905280" cy="360"/>
          </a:xfrm>
          <a:prstGeom prst="line">
            <a:avLst/>
          </a:prstGeom>
          <a:ln w="28575">
            <a:solidFill>
              <a:srgbClr val="000099"/>
            </a:solidFill>
            <a:prstDash val="dash"/>
            <a:round/>
          </a:ln>
        </p:spPr>
        <p:style>
          <a:lnRef idx="0"/>
          <a:fillRef idx="0"/>
          <a:effectRef idx="0"/>
          <a:fontRef idx="minor"/>
        </p:style>
      </p:sp>
      <p:sp>
        <p:nvSpPr>
          <p:cNvPr id="1383" name="Line 32"/>
          <p:cNvSpPr/>
          <p:nvPr/>
        </p:nvSpPr>
        <p:spPr>
          <a:xfrm>
            <a:off x="6111720" y="4678200"/>
            <a:ext cx="3305160" cy="380880"/>
          </a:xfrm>
          <a:prstGeom prst="line">
            <a:avLst/>
          </a:prstGeom>
          <a:ln w="19050">
            <a:solidFill>
              <a:srgbClr val="000000"/>
            </a:solidFill>
            <a:round/>
            <a:tailEnd len="med" type="triangle" w="med"/>
          </a:ln>
        </p:spPr>
        <p:style>
          <a:lnRef idx="0"/>
          <a:fillRef idx="0"/>
          <a:effectRef idx="0"/>
          <a:fontRef idx="minor"/>
        </p:style>
      </p:sp>
      <p:sp>
        <p:nvSpPr>
          <p:cNvPr id="1384" name="Text Box 34"/>
          <p:cNvSpPr/>
          <p:nvPr/>
        </p:nvSpPr>
        <p:spPr>
          <a:xfrm>
            <a:off x="6356520" y="4562640"/>
            <a:ext cx="2680200" cy="60732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HTTP request msg</a:t>
            </a:r>
            <a:endParaRPr b="0" lang="en-IN" sz="1800" spc="-1" strike="noStrike">
              <a:latin typeface="Arial"/>
            </a:endParaRPr>
          </a:p>
          <a:p>
            <a:pPr algn="ctr">
              <a:lnSpc>
                <a:spcPct val="100000"/>
              </a:lnSpc>
              <a:buNone/>
            </a:pPr>
            <a:r>
              <a:rPr b="1" lang="en-US" sz="1600" spc="-1" strike="noStrike">
                <a:solidFill>
                  <a:srgbClr val="000000"/>
                </a:solidFill>
                <a:latin typeface="Arial"/>
                <a:ea typeface="MS PGothic"/>
              </a:rPr>
              <a:t>If-modified-since: &lt;date&gt;</a:t>
            </a:r>
            <a:endParaRPr b="0" lang="en-IN" sz="1600" spc="-1" strike="noStrike">
              <a:latin typeface="Arial"/>
            </a:endParaRPr>
          </a:p>
        </p:txBody>
      </p:sp>
      <p:sp>
        <p:nvSpPr>
          <p:cNvPr id="1385" name="Line 35"/>
          <p:cNvSpPr/>
          <p:nvPr/>
        </p:nvSpPr>
        <p:spPr>
          <a:xfrm flipH="1">
            <a:off x="6130800" y="5457600"/>
            <a:ext cx="3305160" cy="380880"/>
          </a:xfrm>
          <a:prstGeom prst="line">
            <a:avLst/>
          </a:prstGeom>
          <a:ln w="19050">
            <a:solidFill>
              <a:srgbClr val="000000"/>
            </a:solidFill>
            <a:round/>
            <a:tailEnd len="med" type="triangle" w="med"/>
          </a:ln>
        </p:spPr>
        <p:style>
          <a:lnRef idx="0"/>
          <a:fillRef idx="0"/>
          <a:effectRef idx="0"/>
          <a:fontRef idx="minor"/>
        </p:style>
      </p:sp>
      <p:sp>
        <p:nvSpPr>
          <p:cNvPr id="1386" name="Text Box 38"/>
          <p:cNvSpPr/>
          <p:nvPr/>
        </p:nvSpPr>
        <p:spPr>
          <a:xfrm>
            <a:off x="6375240" y="5402160"/>
            <a:ext cx="2642040" cy="91224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HTTP response</a:t>
            </a:r>
            <a:endParaRPr b="0" lang="en-IN" sz="1800" spc="-1" strike="noStrike">
              <a:latin typeface="Arial"/>
            </a:endParaRPr>
          </a:p>
          <a:p>
            <a:pPr algn="ctr">
              <a:lnSpc>
                <a:spcPct val="100000"/>
              </a:lnSpc>
              <a:buNone/>
            </a:pPr>
            <a:r>
              <a:rPr b="1" lang="en-US" sz="1600" spc="-1" strike="noStrike">
                <a:solidFill>
                  <a:srgbClr val="000000"/>
                </a:solidFill>
                <a:latin typeface="Arial"/>
                <a:ea typeface="MS PGothic"/>
              </a:rPr>
              <a:t>HTTP/1.0 200 OK</a:t>
            </a:r>
            <a:endParaRPr b="0" lang="en-IN" sz="1600" spc="-1" strike="noStrike">
              <a:latin typeface="Arial"/>
            </a:endParaRPr>
          </a:p>
          <a:p>
            <a:pPr algn="ctr">
              <a:lnSpc>
                <a:spcPct val="100000"/>
              </a:lnSpc>
              <a:buNone/>
            </a:pPr>
            <a:r>
              <a:rPr b="1" lang="en-US" sz="2000" spc="-1" strike="noStrike">
                <a:solidFill>
                  <a:srgbClr val="000000"/>
                </a:solidFill>
                <a:latin typeface="Arial"/>
                <a:ea typeface="MS PGothic"/>
              </a:rPr>
              <a:t>&lt;data&gt;</a:t>
            </a:r>
            <a:endParaRPr b="0" lang="en-IN" sz="2000" spc="-1" strike="noStrike">
              <a:latin typeface="Arial"/>
            </a:endParaRPr>
          </a:p>
        </p:txBody>
      </p:sp>
      <p:sp>
        <p:nvSpPr>
          <p:cNvPr id="1387" name="Text Box 39"/>
          <p:cNvSpPr/>
          <p:nvPr/>
        </p:nvSpPr>
        <p:spPr>
          <a:xfrm>
            <a:off x="9511560" y="4808520"/>
            <a:ext cx="1041480" cy="118692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800" spc="-1" strike="noStrike">
                <a:solidFill>
                  <a:srgbClr val="000099"/>
                </a:solidFill>
                <a:latin typeface="Arial"/>
                <a:ea typeface="MS PGothic"/>
              </a:rPr>
              <a:t>object </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modified</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after </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&lt;date&gt;</a:t>
            </a:r>
            <a:endParaRPr b="0" lang="en-IN" sz="1800" spc="-1" strike="noStrike">
              <a:latin typeface="Arial"/>
            </a:endParaRPr>
          </a:p>
        </p:txBody>
      </p:sp>
      <p:sp>
        <p:nvSpPr>
          <p:cNvPr id="1388" name="Text Box 5"/>
          <p:cNvSpPr/>
          <p:nvPr/>
        </p:nvSpPr>
        <p:spPr>
          <a:xfrm>
            <a:off x="5322240" y="1062000"/>
            <a:ext cx="774720" cy="3945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cc0000"/>
                </a:solidFill>
                <a:latin typeface="Arial"/>
                <a:ea typeface="MS PGothic"/>
              </a:rPr>
              <a:t>client</a:t>
            </a:r>
            <a:endParaRPr b="0" lang="en-IN" sz="2000" spc="-1" strike="noStrike">
              <a:latin typeface="Arial"/>
            </a:endParaRPr>
          </a:p>
        </p:txBody>
      </p:sp>
      <p:sp>
        <p:nvSpPr>
          <p:cNvPr id="1389" name="Text Box 6"/>
          <p:cNvSpPr/>
          <p:nvPr/>
        </p:nvSpPr>
        <p:spPr>
          <a:xfrm>
            <a:off x="9006840" y="1057320"/>
            <a:ext cx="889920" cy="3945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cc0000"/>
                </a:solidFill>
                <a:latin typeface="Arial"/>
                <a:ea typeface="MS PGothic"/>
              </a:rPr>
              <a:t>server</a:t>
            </a:r>
            <a:endParaRPr b="0" lang="en-IN" sz="2000" spc="-1" strike="noStrike">
              <a:latin typeface="Arial"/>
            </a:endParaRPr>
          </a:p>
        </p:txBody>
      </p:sp>
      <p:pic>
        <p:nvPicPr>
          <p:cNvPr id="1390" name="Picture 32" descr="underline_base"/>
          <p:cNvPicPr/>
          <p:nvPr/>
        </p:nvPicPr>
        <p:blipFill>
          <a:blip r:embed="rId1"/>
          <a:stretch/>
        </p:blipFill>
        <p:spPr>
          <a:xfrm>
            <a:off x="1871640" y="762120"/>
            <a:ext cx="3655080" cy="172080"/>
          </a:xfrm>
          <a:prstGeom prst="rect">
            <a:avLst/>
          </a:prstGeom>
          <a:ln w="0">
            <a:noFill/>
          </a:ln>
        </p:spPr>
      </p:pic>
      <p:grpSp>
        <p:nvGrpSpPr>
          <p:cNvPr id="1391" name="Group 34"/>
          <p:cNvGrpSpPr/>
          <p:nvPr/>
        </p:nvGrpSpPr>
        <p:grpSpPr>
          <a:xfrm>
            <a:off x="8597880" y="977760"/>
            <a:ext cx="421560" cy="684720"/>
            <a:chOff x="8597880" y="977760"/>
            <a:chExt cx="421560" cy="684720"/>
          </a:xfrm>
        </p:grpSpPr>
        <p:sp>
          <p:nvSpPr>
            <p:cNvPr id="1392" name="Freeform 35"/>
            <p:cNvSpPr/>
            <p:nvPr/>
          </p:nvSpPr>
          <p:spPr>
            <a:xfrm>
              <a:off x="8932320" y="979200"/>
              <a:ext cx="82800" cy="65340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393" name="Rectangle 36"/>
            <p:cNvSpPr/>
            <p:nvPr/>
          </p:nvSpPr>
          <p:spPr>
            <a:xfrm>
              <a:off x="8616960" y="977760"/>
              <a:ext cx="309960" cy="65304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394" name="Freeform 37"/>
            <p:cNvSpPr/>
            <p:nvPr/>
          </p:nvSpPr>
          <p:spPr>
            <a:xfrm>
              <a:off x="8947800" y="1018080"/>
              <a:ext cx="48960" cy="60444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395" name="Freeform 38"/>
            <p:cNvSpPr/>
            <p:nvPr/>
          </p:nvSpPr>
          <p:spPr>
            <a:xfrm>
              <a:off x="8937000" y="1324440"/>
              <a:ext cx="76680" cy="5292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396" name="Rectangle 39"/>
            <p:cNvSpPr/>
            <p:nvPr/>
          </p:nvSpPr>
          <p:spPr>
            <a:xfrm>
              <a:off x="8618760" y="1054080"/>
              <a:ext cx="176760" cy="11520"/>
            </a:xfrm>
            <a:prstGeom prst="rect">
              <a:avLst/>
            </a:prstGeom>
            <a:solidFill>
              <a:schemeClr val="tx1"/>
            </a:solidFill>
            <a:ln w="9525">
              <a:solidFill>
                <a:srgbClr val="000000"/>
              </a:solidFill>
              <a:miter/>
            </a:ln>
          </p:spPr>
          <p:style>
            <a:lnRef idx="0"/>
            <a:fillRef idx="0"/>
            <a:effectRef idx="0"/>
            <a:fontRef idx="minor"/>
          </p:style>
        </p:sp>
        <p:grpSp>
          <p:nvGrpSpPr>
            <p:cNvPr id="1397" name="Group 40"/>
            <p:cNvGrpSpPr/>
            <p:nvPr/>
          </p:nvGrpSpPr>
          <p:grpSpPr>
            <a:xfrm>
              <a:off x="8778960" y="1046160"/>
              <a:ext cx="170280" cy="39960"/>
              <a:chOff x="8778960" y="1046160"/>
              <a:chExt cx="170280" cy="39960"/>
            </a:xfrm>
          </p:grpSpPr>
          <p:sp>
            <p:nvSpPr>
              <p:cNvPr id="1398" name="AutoShape 41"/>
              <p:cNvSpPr/>
              <p:nvPr/>
            </p:nvSpPr>
            <p:spPr>
              <a:xfrm>
                <a:off x="8778960" y="1046160"/>
                <a:ext cx="170280" cy="39960"/>
              </a:xfrm>
              <a:prstGeom prst="roundRect">
                <a:avLst>
                  <a:gd name="adj" fmla="val 50000"/>
                </a:avLst>
              </a:prstGeom>
              <a:solidFill>
                <a:schemeClr val="tx1"/>
              </a:solidFill>
              <a:ln w="0">
                <a:noFill/>
              </a:ln>
            </p:spPr>
            <p:style>
              <a:lnRef idx="0"/>
              <a:fillRef idx="0"/>
              <a:effectRef idx="0"/>
              <a:fontRef idx="minor"/>
            </p:style>
          </p:sp>
          <p:sp>
            <p:nvSpPr>
              <p:cNvPr id="1399" name="AutoShape 42"/>
              <p:cNvSpPr/>
              <p:nvPr/>
            </p:nvSpPr>
            <p:spPr>
              <a:xfrm>
                <a:off x="8782200" y="1050840"/>
                <a:ext cx="16272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400" name="Rectangle 43"/>
            <p:cNvSpPr/>
            <p:nvPr/>
          </p:nvSpPr>
          <p:spPr>
            <a:xfrm>
              <a:off x="8623440" y="1146240"/>
              <a:ext cx="175320" cy="13320"/>
            </a:xfrm>
            <a:prstGeom prst="rect">
              <a:avLst/>
            </a:prstGeom>
            <a:solidFill>
              <a:schemeClr val="tx1"/>
            </a:solidFill>
            <a:ln w="9525">
              <a:solidFill>
                <a:srgbClr val="000000"/>
              </a:solidFill>
              <a:miter/>
            </a:ln>
          </p:spPr>
          <p:style>
            <a:lnRef idx="0"/>
            <a:fillRef idx="0"/>
            <a:effectRef idx="0"/>
            <a:fontRef idx="minor"/>
          </p:style>
        </p:sp>
        <p:grpSp>
          <p:nvGrpSpPr>
            <p:cNvPr id="1401" name="Group 44"/>
            <p:cNvGrpSpPr/>
            <p:nvPr/>
          </p:nvGrpSpPr>
          <p:grpSpPr>
            <a:xfrm>
              <a:off x="8777160" y="1139760"/>
              <a:ext cx="172080" cy="37080"/>
              <a:chOff x="8777160" y="1139760"/>
              <a:chExt cx="172080" cy="37080"/>
            </a:xfrm>
          </p:grpSpPr>
          <p:sp>
            <p:nvSpPr>
              <p:cNvPr id="1402" name="AutoShape 45"/>
              <p:cNvSpPr/>
              <p:nvPr/>
            </p:nvSpPr>
            <p:spPr>
              <a:xfrm>
                <a:off x="8777160" y="1139760"/>
                <a:ext cx="172080" cy="37080"/>
              </a:xfrm>
              <a:prstGeom prst="roundRect">
                <a:avLst>
                  <a:gd name="adj" fmla="val 50000"/>
                </a:avLst>
              </a:prstGeom>
              <a:solidFill>
                <a:schemeClr val="tx1"/>
              </a:solidFill>
              <a:ln w="0">
                <a:noFill/>
              </a:ln>
            </p:spPr>
            <p:style>
              <a:lnRef idx="0"/>
              <a:fillRef idx="0"/>
              <a:effectRef idx="0"/>
              <a:fontRef idx="minor"/>
            </p:style>
          </p:sp>
          <p:sp>
            <p:nvSpPr>
              <p:cNvPr id="1403" name="AutoShape 46"/>
              <p:cNvSpPr/>
              <p:nvPr/>
            </p:nvSpPr>
            <p:spPr>
              <a:xfrm>
                <a:off x="8780400" y="1144440"/>
                <a:ext cx="163800" cy="277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404" name="Rectangle 47"/>
            <p:cNvSpPr/>
            <p:nvPr/>
          </p:nvSpPr>
          <p:spPr>
            <a:xfrm>
              <a:off x="8620200" y="1243080"/>
              <a:ext cx="176760" cy="13320"/>
            </a:xfrm>
            <a:prstGeom prst="rect">
              <a:avLst/>
            </a:prstGeom>
            <a:solidFill>
              <a:schemeClr val="tx1"/>
            </a:solidFill>
            <a:ln w="9525">
              <a:solidFill>
                <a:srgbClr val="000000"/>
              </a:solidFill>
              <a:miter/>
            </a:ln>
          </p:spPr>
          <p:style>
            <a:lnRef idx="0"/>
            <a:fillRef idx="0"/>
            <a:effectRef idx="0"/>
            <a:fontRef idx="minor"/>
          </p:style>
        </p:sp>
        <p:sp>
          <p:nvSpPr>
            <p:cNvPr id="1405" name="Rectangle 48"/>
            <p:cNvSpPr/>
            <p:nvPr/>
          </p:nvSpPr>
          <p:spPr>
            <a:xfrm>
              <a:off x="8623440" y="1328760"/>
              <a:ext cx="176760" cy="13320"/>
            </a:xfrm>
            <a:prstGeom prst="rect">
              <a:avLst/>
            </a:prstGeom>
            <a:solidFill>
              <a:schemeClr val="tx1"/>
            </a:solidFill>
            <a:ln w="9525">
              <a:solidFill>
                <a:srgbClr val="000000"/>
              </a:solidFill>
              <a:miter/>
            </a:ln>
          </p:spPr>
          <p:style>
            <a:lnRef idx="0"/>
            <a:fillRef idx="0"/>
            <a:effectRef idx="0"/>
            <a:fontRef idx="minor"/>
          </p:style>
        </p:sp>
        <p:grpSp>
          <p:nvGrpSpPr>
            <p:cNvPr id="1406" name="Group 49"/>
            <p:cNvGrpSpPr/>
            <p:nvPr/>
          </p:nvGrpSpPr>
          <p:grpSpPr>
            <a:xfrm>
              <a:off x="8774280" y="1320840"/>
              <a:ext cx="171720" cy="41760"/>
              <a:chOff x="8774280" y="1320840"/>
              <a:chExt cx="171720" cy="41760"/>
            </a:xfrm>
          </p:grpSpPr>
          <p:sp>
            <p:nvSpPr>
              <p:cNvPr id="1407" name="AutoShape 50"/>
              <p:cNvSpPr/>
              <p:nvPr/>
            </p:nvSpPr>
            <p:spPr>
              <a:xfrm>
                <a:off x="8774280" y="1320840"/>
                <a:ext cx="171720" cy="41760"/>
              </a:xfrm>
              <a:prstGeom prst="roundRect">
                <a:avLst>
                  <a:gd name="adj" fmla="val 50000"/>
                </a:avLst>
              </a:prstGeom>
              <a:solidFill>
                <a:schemeClr val="tx1"/>
              </a:solidFill>
              <a:ln w="0">
                <a:noFill/>
              </a:ln>
            </p:spPr>
            <p:style>
              <a:lnRef idx="0"/>
              <a:fillRef idx="0"/>
              <a:effectRef idx="0"/>
              <a:fontRef idx="minor"/>
            </p:style>
          </p:sp>
          <p:sp>
            <p:nvSpPr>
              <p:cNvPr id="1408" name="AutoShape 51"/>
              <p:cNvSpPr/>
              <p:nvPr/>
            </p:nvSpPr>
            <p:spPr>
              <a:xfrm>
                <a:off x="8777160" y="1325520"/>
                <a:ext cx="164160" cy="320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409" name="Freeform 52"/>
            <p:cNvSpPr/>
            <p:nvPr/>
          </p:nvSpPr>
          <p:spPr>
            <a:xfrm>
              <a:off x="8938080" y="1242720"/>
              <a:ext cx="76680" cy="5256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410" name="Group 53"/>
            <p:cNvGrpSpPr/>
            <p:nvPr/>
          </p:nvGrpSpPr>
          <p:grpSpPr>
            <a:xfrm>
              <a:off x="8775720" y="1234800"/>
              <a:ext cx="170280" cy="38880"/>
              <a:chOff x="8775720" y="1234800"/>
              <a:chExt cx="170280" cy="38880"/>
            </a:xfrm>
          </p:grpSpPr>
          <p:sp>
            <p:nvSpPr>
              <p:cNvPr id="1411" name="AutoShape 54"/>
              <p:cNvSpPr/>
              <p:nvPr/>
            </p:nvSpPr>
            <p:spPr>
              <a:xfrm>
                <a:off x="8775720" y="1234800"/>
                <a:ext cx="170280" cy="38880"/>
              </a:xfrm>
              <a:prstGeom prst="roundRect">
                <a:avLst>
                  <a:gd name="adj" fmla="val 50000"/>
                </a:avLst>
              </a:prstGeom>
              <a:solidFill>
                <a:schemeClr val="tx1"/>
              </a:solidFill>
              <a:ln w="0">
                <a:noFill/>
              </a:ln>
            </p:spPr>
            <p:style>
              <a:lnRef idx="0"/>
              <a:fillRef idx="0"/>
              <a:effectRef idx="0"/>
              <a:fontRef idx="minor"/>
            </p:style>
          </p:sp>
          <p:sp>
            <p:nvSpPr>
              <p:cNvPr id="1412" name="AutoShape 55"/>
              <p:cNvSpPr/>
              <p:nvPr/>
            </p:nvSpPr>
            <p:spPr>
              <a:xfrm>
                <a:off x="8778960" y="1239840"/>
                <a:ext cx="162360" cy="288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413" name="Rectangle 56"/>
            <p:cNvSpPr/>
            <p:nvPr/>
          </p:nvSpPr>
          <p:spPr>
            <a:xfrm>
              <a:off x="8926560" y="977760"/>
              <a:ext cx="19800" cy="65484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414" name="Freeform 57"/>
            <p:cNvSpPr/>
            <p:nvPr/>
          </p:nvSpPr>
          <p:spPr>
            <a:xfrm>
              <a:off x="8945280" y="1143360"/>
              <a:ext cx="69120" cy="5976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415" name="Freeform 58"/>
            <p:cNvSpPr/>
            <p:nvPr/>
          </p:nvSpPr>
          <p:spPr>
            <a:xfrm>
              <a:off x="8946000" y="1049760"/>
              <a:ext cx="71280" cy="6768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416" name="Oval 59"/>
            <p:cNvSpPr/>
            <p:nvPr/>
          </p:nvSpPr>
          <p:spPr>
            <a:xfrm>
              <a:off x="9006120" y="1602000"/>
              <a:ext cx="13320" cy="27720"/>
            </a:xfrm>
            <a:prstGeom prst="ellipse">
              <a:avLst/>
            </a:prstGeom>
            <a:solidFill>
              <a:srgbClr val="333333"/>
            </a:solidFill>
            <a:ln w="0">
              <a:noFill/>
            </a:ln>
          </p:spPr>
          <p:style>
            <a:lnRef idx="0"/>
            <a:fillRef idx="0"/>
            <a:effectRef idx="0"/>
            <a:fontRef idx="minor"/>
          </p:style>
        </p:sp>
        <p:sp>
          <p:nvSpPr>
            <p:cNvPr id="1417" name="Freeform 60"/>
            <p:cNvSpPr/>
            <p:nvPr/>
          </p:nvSpPr>
          <p:spPr>
            <a:xfrm>
              <a:off x="8942400" y="1603440"/>
              <a:ext cx="71640" cy="56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418" name="AutoShape 61"/>
            <p:cNvSpPr/>
            <p:nvPr/>
          </p:nvSpPr>
          <p:spPr>
            <a:xfrm>
              <a:off x="8597880" y="1620720"/>
              <a:ext cx="354600" cy="4176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419" name="AutoShape 62"/>
            <p:cNvSpPr/>
            <p:nvPr/>
          </p:nvSpPr>
          <p:spPr>
            <a:xfrm>
              <a:off x="8616960" y="1630440"/>
              <a:ext cx="316440" cy="2268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420" name="Oval 63"/>
            <p:cNvSpPr/>
            <p:nvPr/>
          </p:nvSpPr>
          <p:spPr>
            <a:xfrm>
              <a:off x="8647200" y="1536480"/>
              <a:ext cx="46800" cy="39960"/>
            </a:xfrm>
            <a:prstGeom prst="ellipse">
              <a:avLst/>
            </a:prstGeom>
            <a:solidFill>
              <a:srgbClr val="33cc33"/>
            </a:solidFill>
            <a:ln w="0">
              <a:noFill/>
            </a:ln>
          </p:spPr>
          <p:style>
            <a:lnRef idx="0"/>
            <a:fillRef idx="0"/>
            <a:effectRef idx="0"/>
            <a:fontRef idx="minor"/>
          </p:style>
        </p:sp>
        <p:sp>
          <p:nvSpPr>
            <p:cNvPr id="1421" name="Oval 64"/>
            <p:cNvSpPr/>
            <p:nvPr/>
          </p:nvSpPr>
          <p:spPr>
            <a:xfrm>
              <a:off x="8701200" y="1536480"/>
              <a:ext cx="45000" cy="39960"/>
            </a:xfrm>
            <a:prstGeom prst="ellipse">
              <a:avLst/>
            </a:prstGeom>
            <a:solidFill>
              <a:srgbClr val="ff0000"/>
            </a:solidFill>
            <a:ln w="0">
              <a:noFill/>
            </a:ln>
          </p:spPr>
          <p:style>
            <a:lnRef idx="0"/>
            <a:fillRef idx="0"/>
            <a:effectRef idx="0"/>
            <a:fontRef idx="minor"/>
          </p:style>
        </p:sp>
        <p:sp>
          <p:nvSpPr>
            <p:cNvPr id="1422" name="Oval 65"/>
            <p:cNvSpPr/>
            <p:nvPr/>
          </p:nvSpPr>
          <p:spPr>
            <a:xfrm>
              <a:off x="8751960" y="1536480"/>
              <a:ext cx="46800" cy="38880"/>
            </a:xfrm>
            <a:prstGeom prst="ellipse">
              <a:avLst/>
            </a:prstGeom>
            <a:solidFill>
              <a:srgbClr val="33cc33"/>
            </a:solidFill>
            <a:ln w="0">
              <a:noFill/>
            </a:ln>
          </p:spPr>
          <p:style>
            <a:lnRef idx="0"/>
            <a:fillRef idx="0"/>
            <a:effectRef idx="0"/>
            <a:fontRef idx="minor"/>
          </p:style>
        </p:sp>
        <p:sp>
          <p:nvSpPr>
            <p:cNvPr id="1423" name="Rectangle 66"/>
            <p:cNvSpPr/>
            <p:nvPr/>
          </p:nvSpPr>
          <p:spPr>
            <a:xfrm>
              <a:off x="8870760" y="1381320"/>
              <a:ext cx="24480" cy="216360"/>
            </a:xfrm>
            <a:prstGeom prst="rect">
              <a:avLst/>
            </a:prstGeom>
            <a:solidFill>
              <a:srgbClr val="292929"/>
            </a:solidFill>
            <a:ln w="9525">
              <a:solidFill>
                <a:srgbClr val="000000"/>
              </a:solidFill>
              <a:miter/>
            </a:ln>
          </p:spPr>
          <p:style>
            <a:lnRef idx="0"/>
            <a:fillRef idx="0"/>
            <a:effectRef idx="0"/>
            <a:fontRef idx="minor"/>
          </p:style>
        </p:sp>
      </p:grpSp>
      <p:grpSp>
        <p:nvGrpSpPr>
          <p:cNvPr id="1424" name="Group 67"/>
          <p:cNvGrpSpPr/>
          <p:nvPr/>
        </p:nvGrpSpPr>
        <p:grpSpPr>
          <a:xfrm>
            <a:off x="5898600" y="1022400"/>
            <a:ext cx="741960" cy="741960"/>
            <a:chOff x="5898600" y="1022400"/>
            <a:chExt cx="741960" cy="741960"/>
          </a:xfrm>
        </p:grpSpPr>
        <p:pic>
          <p:nvPicPr>
            <p:cNvPr id="1425" name="Picture 68" descr="desktop_computer_stylized_medium"/>
            <p:cNvPicPr/>
            <p:nvPr/>
          </p:nvPicPr>
          <p:blipFill>
            <a:blip r:embed="rId2"/>
            <a:stretch/>
          </p:blipFill>
          <p:spPr>
            <a:xfrm flipH="1">
              <a:off x="5898600" y="1022400"/>
              <a:ext cx="741960" cy="741960"/>
            </a:xfrm>
            <a:prstGeom prst="rect">
              <a:avLst/>
            </a:prstGeom>
            <a:ln w="0">
              <a:noFill/>
            </a:ln>
          </p:spPr>
        </p:pic>
        <p:sp>
          <p:nvSpPr>
            <p:cNvPr id="1426" name="Freeform 69"/>
            <p:cNvSpPr/>
            <p:nvPr/>
          </p:nvSpPr>
          <p:spPr>
            <a:xfrm flipH="1">
              <a:off x="6213240" y="1093680"/>
              <a:ext cx="360000" cy="33912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212" dur="indefinite" restart="never" nodeType="tmRoot">
          <p:childTnLst>
            <p:seq>
              <p:cTn id="213" dur="indefinite" nodeType="mainSeq">
                <p:childTnLst>
                  <p:par>
                    <p:cTn id="214" nodeType="clickEffect" fill="hold">
                      <p:stCondLst>
                        <p:cond delay="0"/>
                      </p:stCondLst>
                      <p:childTnLst>
                        <p:par>
                          <p:cTn id="215" nodeType="withEffect" fill="hold">
                            <p:stCondLst>
                              <p:cond delay="0"/>
                            </p:stCondLst>
                            <p:childTnLst>
                              <p:par>
                                <p:cTn id="216" nodeType="withEffect" fill="hold" presetClass="entr" presetID="1">
                                  <p:stCondLst>
                                    <p:cond delay="0"/>
                                  </p:stCondLst>
                                  <p:childTnLst>
                                    <p:set>
                                      <p:cBhvr>
                                        <p:cTn id="217" dur="1" fill="hold">
                                          <p:stCondLst>
                                            <p:cond delay="0"/>
                                          </p:stCondLst>
                                        </p:cTn>
                                        <p:tgtEl>
                                          <p:spTgt spid="1382"/>
                                        </p:tgtEl>
                                        <p:attrNameLst>
                                          <p:attrName>style.visibility</p:attrName>
                                        </p:attrNameLst>
                                      </p:cBhvr>
                                      <p:to>
                                        <p:strVal val="visible"/>
                                      </p:to>
                                    </p:set>
                                  </p:childTnLst>
                                </p:cTn>
                              </p:par>
                            </p:childTnLst>
                          </p:cTn>
                        </p:par>
                      </p:childTnLst>
                    </p:cTn>
                  </p:par>
                  <p:par>
                    <p:cTn id="218" nodeType="clickEffect" fill="hold">
                      <p:stCondLst>
                        <p:cond delay="indefinite"/>
                      </p:stCondLst>
                      <p:childTnLst>
                        <p:par>
                          <p:cTn id="219" nodeType="withEffect" fill="hold">
                            <p:stCondLst>
                              <p:cond delay="0"/>
                            </p:stCondLst>
                            <p:childTnLst>
                              <p:par>
                                <p:cTn id="220" nodeType="clickEffect" fill="hold" presetClass="entr" presetID="22" presetSubtype="8">
                                  <p:stCondLst>
                                    <p:cond delay="0"/>
                                  </p:stCondLst>
                                  <p:childTnLst>
                                    <p:set>
                                      <p:cBhvr>
                                        <p:cTn id="221" dur="1" fill="hold">
                                          <p:stCondLst>
                                            <p:cond delay="0"/>
                                          </p:stCondLst>
                                        </p:cTn>
                                        <p:tgtEl>
                                          <p:spTgt spid="1375"/>
                                        </p:tgtEl>
                                        <p:attrNameLst>
                                          <p:attrName>style.visibility</p:attrName>
                                        </p:attrNameLst>
                                      </p:cBhvr>
                                      <p:to>
                                        <p:strVal val="visible"/>
                                      </p:to>
                                    </p:set>
                                    <p:animEffect filter="wipe(left)" transition="in">
                                      <p:cBhvr additive="repl">
                                        <p:cTn id="222" dur="500"/>
                                        <p:tgtEl>
                                          <p:spTgt spid="1375"/>
                                        </p:tgtEl>
                                      </p:cBhvr>
                                    </p:animEffect>
                                  </p:childTnLst>
                                </p:cTn>
                              </p:par>
                              <p:par>
                                <p:cTn id="223" nodeType="withEffect" fill="hold" presetClass="entr" presetID="22" presetSubtype="8">
                                  <p:stCondLst>
                                    <p:cond delay="0"/>
                                  </p:stCondLst>
                                  <p:childTnLst>
                                    <p:set>
                                      <p:cBhvr>
                                        <p:cTn id="224" dur="1" fill="hold">
                                          <p:stCondLst>
                                            <p:cond delay="0"/>
                                          </p:stCondLst>
                                        </p:cTn>
                                        <p:tgtEl>
                                          <p:spTgt spid="1376"/>
                                        </p:tgtEl>
                                        <p:attrNameLst>
                                          <p:attrName>style.visibility</p:attrName>
                                        </p:attrNameLst>
                                      </p:cBhvr>
                                      <p:to>
                                        <p:strVal val="visible"/>
                                      </p:to>
                                    </p:set>
                                    <p:animEffect filter="wipe(left)" transition="in">
                                      <p:cBhvr additive="repl">
                                        <p:cTn id="225" dur="500"/>
                                        <p:tgtEl>
                                          <p:spTgt spid="1376"/>
                                        </p:tgtEl>
                                      </p:cBhvr>
                                    </p:animEffect>
                                  </p:childTnLst>
                                </p:cTn>
                              </p:par>
                            </p:childTnLst>
                          </p:cTn>
                        </p:par>
                        <p:par>
                          <p:cTn id="226" nodeType="afterEffect" fill="hold">
                            <p:stCondLst>
                              <p:cond delay="500"/>
                            </p:stCondLst>
                            <p:childTnLst>
                              <p:par>
                                <p:cTn id="227" nodeType="afterEffect" fill="hold" presetClass="entr" presetID="9">
                                  <p:stCondLst>
                                    <p:cond delay="0"/>
                                  </p:stCondLst>
                                  <p:childTnLst>
                                    <p:set>
                                      <p:cBhvr>
                                        <p:cTn id="228" dur="1" fill="hold">
                                          <p:stCondLst>
                                            <p:cond delay="0"/>
                                          </p:stCondLst>
                                        </p:cTn>
                                        <p:tgtEl>
                                          <p:spTgt spid="1381"/>
                                        </p:tgtEl>
                                        <p:attrNameLst>
                                          <p:attrName>style.visibility</p:attrName>
                                        </p:attrNameLst>
                                      </p:cBhvr>
                                      <p:to>
                                        <p:strVal val="visible"/>
                                      </p:to>
                                    </p:set>
                                    <p:animEffect filter="dissolve" transition="in">
                                      <p:cBhvr additive="repl">
                                        <p:cTn id="229" dur="500"/>
                                        <p:tgtEl>
                                          <p:spTgt spid="1381"/>
                                        </p:tgtEl>
                                      </p:cBhvr>
                                    </p:animEffect>
                                  </p:childTnLst>
                                </p:cTn>
                              </p:par>
                            </p:childTnLst>
                          </p:cTn>
                        </p:par>
                      </p:childTnLst>
                    </p:cTn>
                  </p:par>
                  <p:par>
                    <p:cTn id="230" nodeType="clickEffect" fill="hold">
                      <p:stCondLst>
                        <p:cond delay="indefinite"/>
                      </p:stCondLst>
                      <p:childTnLst>
                        <p:par>
                          <p:cTn id="231" nodeType="withEffect" fill="hold">
                            <p:stCondLst>
                              <p:cond delay="0"/>
                            </p:stCondLst>
                            <p:childTnLst>
                              <p:par>
                                <p:cTn id="232" nodeType="clickEffect" fill="hold" presetClass="entr" presetID="22" presetSubtype="2">
                                  <p:stCondLst>
                                    <p:cond delay="0"/>
                                  </p:stCondLst>
                                  <p:childTnLst>
                                    <p:set>
                                      <p:cBhvr>
                                        <p:cTn id="233" dur="1" fill="hold">
                                          <p:stCondLst>
                                            <p:cond delay="0"/>
                                          </p:stCondLst>
                                        </p:cTn>
                                        <p:tgtEl>
                                          <p:spTgt spid="1377"/>
                                        </p:tgtEl>
                                        <p:attrNameLst>
                                          <p:attrName>style.visibility</p:attrName>
                                        </p:attrNameLst>
                                      </p:cBhvr>
                                      <p:to>
                                        <p:strVal val="visible"/>
                                      </p:to>
                                    </p:set>
                                    <p:animEffect filter="wipe(right)" transition="in">
                                      <p:cBhvr additive="repl">
                                        <p:cTn id="234" dur="500"/>
                                        <p:tgtEl>
                                          <p:spTgt spid="1377"/>
                                        </p:tgtEl>
                                      </p:cBhvr>
                                    </p:animEffect>
                                  </p:childTnLst>
                                </p:cTn>
                              </p:par>
                              <p:par>
                                <p:cTn id="235" nodeType="withEffect" fill="hold" presetClass="entr" presetID="22" presetSubtype="2">
                                  <p:stCondLst>
                                    <p:cond delay="0"/>
                                  </p:stCondLst>
                                  <p:childTnLst>
                                    <p:set>
                                      <p:cBhvr>
                                        <p:cTn id="236" dur="1" fill="hold">
                                          <p:stCondLst>
                                            <p:cond delay="0"/>
                                          </p:stCondLst>
                                        </p:cTn>
                                        <p:tgtEl>
                                          <p:spTgt spid="1378"/>
                                        </p:tgtEl>
                                        <p:attrNameLst>
                                          <p:attrName>style.visibility</p:attrName>
                                        </p:attrNameLst>
                                      </p:cBhvr>
                                      <p:to>
                                        <p:strVal val="visible"/>
                                      </p:to>
                                    </p:set>
                                    <p:animEffect filter="wipe(right)" transition="in">
                                      <p:cBhvr additive="repl">
                                        <p:cTn id="237" dur="500"/>
                                        <p:tgtEl>
                                          <p:spTgt spid="1378"/>
                                        </p:tgtEl>
                                      </p:cBhvr>
                                    </p:animEffect>
                                  </p:childTnLst>
                                </p:cTn>
                              </p:par>
                            </p:childTnLst>
                          </p:cTn>
                        </p:par>
                      </p:childTnLst>
                    </p:cTn>
                  </p:par>
                  <p:par>
                    <p:cTn id="238" nodeType="clickEffect" fill="hold">
                      <p:stCondLst>
                        <p:cond delay="indefinite"/>
                      </p:stCondLst>
                      <p:childTnLst>
                        <p:par>
                          <p:cTn id="239" nodeType="withEffect" fill="hold">
                            <p:stCondLst>
                              <p:cond delay="0"/>
                            </p:stCondLst>
                            <p:childTnLst>
                              <p:par>
                                <p:cTn id="240" nodeType="clickEffect" fill="hold" presetClass="entr" presetID="22" presetSubtype="8">
                                  <p:stCondLst>
                                    <p:cond delay="0"/>
                                  </p:stCondLst>
                                  <p:childTnLst>
                                    <p:set>
                                      <p:cBhvr>
                                        <p:cTn id="241" dur="1" fill="hold">
                                          <p:stCondLst>
                                            <p:cond delay="0"/>
                                          </p:stCondLst>
                                        </p:cTn>
                                        <p:tgtEl>
                                          <p:spTgt spid="1383"/>
                                        </p:tgtEl>
                                        <p:attrNameLst>
                                          <p:attrName>style.visibility</p:attrName>
                                        </p:attrNameLst>
                                      </p:cBhvr>
                                      <p:to>
                                        <p:strVal val="visible"/>
                                      </p:to>
                                    </p:set>
                                    <p:animEffect filter="wipe(left)" transition="in">
                                      <p:cBhvr additive="repl">
                                        <p:cTn id="242" dur="500"/>
                                        <p:tgtEl>
                                          <p:spTgt spid="1383"/>
                                        </p:tgtEl>
                                      </p:cBhvr>
                                    </p:animEffect>
                                  </p:childTnLst>
                                </p:cTn>
                              </p:par>
                              <p:par>
                                <p:cTn id="243" nodeType="withEffect" fill="hold" presetClass="entr" presetID="22" presetSubtype="8">
                                  <p:stCondLst>
                                    <p:cond delay="0"/>
                                  </p:stCondLst>
                                  <p:childTnLst>
                                    <p:set>
                                      <p:cBhvr>
                                        <p:cTn id="244" dur="1" fill="hold">
                                          <p:stCondLst>
                                            <p:cond delay="0"/>
                                          </p:stCondLst>
                                        </p:cTn>
                                        <p:tgtEl>
                                          <p:spTgt spid="1384"/>
                                        </p:tgtEl>
                                        <p:attrNameLst>
                                          <p:attrName>style.visibility</p:attrName>
                                        </p:attrNameLst>
                                      </p:cBhvr>
                                      <p:to>
                                        <p:strVal val="visible"/>
                                      </p:to>
                                    </p:set>
                                    <p:animEffect filter="wipe(left)" transition="in">
                                      <p:cBhvr additive="repl">
                                        <p:cTn id="245" dur="500"/>
                                        <p:tgtEl>
                                          <p:spTgt spid="1384"/>
                                        </p:tgtEl>
                                      </p:cBhvr>
                                    </p:animEffect>
                                  </p:childTnLst>
                                </p:cTn>
                              </p:par>
                            </p:childTnLst>
                          </p:cTn>
                        </p:par>
                        <p:par>
                          <p:cTn id="246" nodeType="afterEffect" fill="hold">
                            <p:stCondLst>
                              <p:cond delay="500"/>
                            </p:stCondLst>
                            <p:childTnLst>
                              <p:par>
                                <p:cTn id="247" nodeType="afterEffect" fill="hold" presetClass="entr" presetID="9">
                                  <p:stCondLst>
                                    <p:cond delay="0"/>
                                  </p:stCondLst>
                                  <p:childTnLst>
                                    <p:set>
                                      <p:cBhvr>
                                        <p:cTn id="248" dur="1" fill="hold">
                                          <p:stCondLst>
                                            <p:cond delay="0"/>
                                          </p:stCondLst>
                                        </p:cTn>
                                        <p:tgtEl>
                                          <p:spTgt spid="1387"/>
                                        </p:tgtEl>
                                        <p:attrNameLst>
                                          <p:attrName>style.visibility</p:attrName>
                                        </p:attrNameLst>
                                      </p:cBhvr>
                                      <p:to>
                                        <p:strVal val="visible"/>
                                      </p:to>
                                    </p:set>
                                    <p:animEffect filter="dissolve" transition="in">
                                      <p:cBhvr additive="repl">
                                        <p:cTn id="249" dur="500"/>
                                        <p:tgtEl>
                                          <p:spTgt spid="1387"/>
                                        </p:tgtEl>
                                      </p:cBhvr>
                                    </p:animEffect>
                                  </p:childTnLst>
                                </p:cTn>
                              </p:par>
                            </p:childTnLst>
                          </p:cTn>
                        </p:par>
                      </p:childTnLst>
                    </p:cTn>
                  </p:par>
                  <p:par>
                    <p:cTn id="250" nodeType="clickEffect" fill="hold">
                      <p:stCondLst>
                        <p:cond delay="indefinite"/>
                      </p:stCondLst>
                      <p:childTnLst>
                        <p:par>
                          <p:cTn id="251" nodeType="withEffect" fill="hold">
                            <p:stCondLst>
                              <p:cond delay="0"/>
                            </p:stCondLst>
                            <p:childTnLst>
                              <p:par>
                                <p:cTn id="252" nodeType="clickEffect" fill="hold" presetClass="entr" presetID="22" presetSubtype="2">
                                  <p:stCondLst>
                                    <p:cond delay="0"/>
                                  </p:stCondLst>
                                  <p:childTnLst>
                                    <p:set>
                                      <p:cBhvr>
                                        <p:cTn id="253" dur="1" fill="hold">
                                          <p:stCondLst>
                                            <p:cond delay="0"/>
                                          </p:stCondLst>
                                        </p:cTn>
                                        <p:tgtEl>
                                          <p:spTgt spid="1385"/>
                                        </p:tgtEl>
                                        <p:attrNameLst>
                                          <p:attrName>style.visibility</p:attrName>
                                        </p:attrNameLst>
                                      </p:cBhvr>
                                      <p:to>
                                        <p:strVal val="visible"/>
                                      </p:to>
                                    </p:set>
                                    <p:animEffect filter="wipe(right)" transition="in">
                                      <p:cBhvr additive="repl">
                                        <p:cTn id="254" dur="500"/>
                                        <p:tgtEl>
                                          <p:spTgt spid="1385"/>
                                        </p:tgtEl>
                                      </p:cBhvr>
                                    </p:animEffect>
                                  </p:childTnLst>
                                </p:cTn>
                              </p:par>
                              <p:par>
                                <p:cTn id="255" nodeType="withEffect" fill="hold" presetClass="entr" presetID="22" presetSubtype="2">
                                  <p:stCondLst>
                                    <p:cond delay="0"/>
                                  </p:stCondLst>
                                  <p:childTnLst>
                                    <p:set>
                                      <p:cBhvr>
                                        <p:cTn id="256" dur="1" fill="hold">
                                          <p:stCondLst>
                                            <p:cond delay="0"/>
                                          </p:stCondLst>
                                        </p:cTn>
                                        <p:tgtEl>
                                          <p:spTgt spid="1386"/>
                                        </p:tgtEl>
                                        <p:attrNameLst>
                                          <p:attrName>style.visibility</p:attrName>
                                        </p:attrNameLst>
                                      </p:cBhvr>
                                      <p:to>
                                        <p:strVal val="visible"/>
                                      </p:to>
                                    </p:set>
                                    <p:animEffect filter="wipe(right)" transition="in">
                                      <p:cBhvr additive="repl">
                                        <p:cTn id="257" dur="500"/>
                                        <p:tgtEl>
                                          <p:spTgt spid="1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ftr" idx="12"/>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98" name="PlaceHolder 2"/>
          <p:cNvSpPr>
            <a:spLocks noGrp="1"/>
          </p:cNvSpPr>
          <p:nvPr>
            <p:ph type="sldNum" idx="13"/>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D09BAD8D-4722-40D7-82B4-0351777B3C6E}"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99" name="PlaceHolder 3"/>
          <p:cNvSpPr>
            <a:spLocks noGrp="1"/>
          </p:cNvSpPr>
          <p:nvPr>
            <p:ph type="title"/>
          </p:nvPr>
        </p:nvSpPr>
        <p:spPr>
          <a:xfrm>
            <a:off x="1523880" y="71280"/>
            <a:ext cx="9142920" cy="1141920"/>
          </a:xfrm>
          <a:prstGeom prst="rect">
            <a:avLst/>
          </a:prstGeom>
          <a:noFill/>
          <a:ln w="0">
            <a:noFill/>
          </a:ln>
        </p:spPr>
        <p:txBody>
          <a:bodyPr numCol="1" spcCol="0" lIns="0" rIns="0" tIns="0" bIns="0" anchor="ctr">
            <a:noAutofit/>
          </a:bodyPr>
          <a:p>
            <a:pPr>
              <a:lnSpc>
                <a:spcPct val="100000"/>
              </a:lnSpc>
              <a:buNone/>
            </a:pPr>
            <a:r>
              <a:rPr b="0" lang="en-US" sz="4400" spc="-1" strike="noStrike">
                <a:solidFill>
                  <a:srgbClr val="000099"/>
                </a:solidFill>
                <a:latin typeface="Gill Sans MT"/>
                <a:ea typeface="MS PGothic"/>
              </a:rPr>
              <a:t>User-server state: cookies [RFC 6265]</a:t>
            </a:r>
            <a:endParaRPr b="0" lang="en-IN" sz="4400" spc="-1" strike="noStrike">
              <a:latin typeface="Arial"/>
            </a:endParaRPr>
          </a:p>
        </p:txBody>
      </p:sp>
      <p:sp>
        <p:nvSpPr>
          <p:cNvPr id="100" name="PlaceHolder 4"/>
          <p:cNvSpPr>
            <a:spLocks noGrp="1"/>
          </p:cNvSpPr>
          <p:nvPr>
            <p:ph/>
          </p:nvPr>
        </p:nvSpPr>
        <p:spPr>
          <a:xfrm>
            <a:off x="2057400" y="1611360"/>
            <a:ext cx="3808800" cy="4887000"/>
          </a:xfrm>
          <a:prstGeom prst="rect">
            <a:avLst/>
          </a:prstGeom>
          <a:noFill/>
          <a:ln w="0">
            <a:noFill/>
          </a:ln>
        </p:spPr>
        <p:txBody>
          <a:bodyPr numCol="1" spcCol="0" lIns="0" rIns="0" tIns="0" bIns="0" anchor="t">
            <a:noAutofit/>
          </a:bodyPr>
          <a:p>
            <a:pPr marL="343080" indent="-343080">
              <a:lnSpc>
                <a:spcPct val="90000"/>
              </a:lnSpc>
              <a:spcBef>
                <a:spcPts val="479"/>
              </a:spcBef>
              <a:buNone/>
              <a:tabLst>
                <a:tab algn="l" pos="0"/>
              </a:tabLst>
            </a:pPr>
            <a:r>
              <a:rPr b="0" lang="en-US" sz="2400" spc="-1" strike="noStrike">
                <a:solidFill>
                  <a:srgbClr val="000000"/>
                </a:solidFill>
                <a:latin typeface="Gill Sans MT"/>
                <a:ea typeface="MS PGothic"/>
              </a:rPr>
              <a:t>Many Web sites use cookies</a:t>
            </a:r>
            <a:endParaRPr b="0" lang="en-IN" sz="2400" spc="-1" strike="noStrike">
              <a:latin typeface="Arial"/>
            </a:endParaRPr>
          </a:p>
          <a:p>
            <a:pPr marL="343080" indent="-343080">
              <a:lnSpc>
                <a:spcPct val="90000"/>
              </a:lnSpc>
              <a:spcBef>
                <a:spcPts val="479"/>
              </a:spcBef>
              <a:buNone/>
              <a:tabLst>
                <a:tab algn="l" pos="0"/>
              </a:tabLst>
            </a:pPr>
            <a:r>
              <a:rPr b="0" i="1" lang="en-US" sz="2400" spc="-1" strike="noStrike">
                <a:solidFill>
                  <a:srgbClr val="cc0000"/>
                </a:solidFill>
                <a:latin typeface="Gill Sans MT"/>
                <a:ea typeface="MS PGothic"/>
              </a:rPr>
              <a:t>four components:</a:t>
            </a:r>
            <a:endParaRPr b="0" lang="en-IN" sz="2400" spc="-1" strike="noStrike">
              <a:latin typeface="Arial"/>
            </a:endParaRPr>
          </a:p>
          <a:p>
            <a:pPr marL="743040" indent="-285840">
              <a:lnSpc>
                <a:spcPct val="90000"/>
              </a:lnSpc>
              <a:spcBef>
                <a:spcPts val="479"/>
              </a:spcBef>
              <a:buNone/>
              <a:tabLst>
                <a:tab algn="l" pos="0"/>
              </a:tabLst>
            </a:pPr>
            <a:r>
              <a:rPr b="0" lang="en-US" sz="2000" spc="-1" strike="noStrike">
                <a:solidFill>
                  <a:srgbClr val="000000"/>
                </a:solidFill>
                <a:latin typeface="Gill Sans MT"/>
                <a:ea typeface="MS PGothic"/>
              </a:rPr>
              <a:t>1) </a:t>
            </a:r>
            <a:r>
              <a:rPr b="0" lang="en-US" sz="2400" spc="-1" strike="noStrike">
                <a:solidFill>
                  <a:srgbClr val="000000"/>
                </a:solidFill>
                <a:latin typeface="Gill Sans MT"/>
                <a:ea typeface="MS PGothic"/>
              </a:rPr>
              <a:t>cookie header line of HTTP </a:t>
            </a:r>
            <a:r>
              <a:rPr b="0" i="1" lang="en-US" sz="2400" spc="-1" strike="noStrike">
                <a:solidFill>
                  <a:srgbClr val="000000"/>
                </a:solidFill>
                <a:latin typeface="Gill Sans MT"/>
                <a:ea typeface="MS PGothic"/>
              </a:rPr>
              <a:t>response</a:t>
            </a:r>
            <a:r>
              <a:rPr b="0" lang="en-US" sz="2400" spc="-1" strike="noStrike">
                <a:solidFill>
                  <a:srgbClr val="000000"/>
                </a:solidFill>
                <a:latin typeface="Gill Sans MT"/>
                <a:ea typeface="MS PGothic"/>
              </a:rPr>
              <a:t> message</a:t>
            </a:r>
            <a:endParaRPr b="0" lang="en-IN" sz="2400" spc="-1" strike="noStrike">
              <a:latin typeface="Arial"/>
            </a:endParaRPr>
          </a:p>
          <a:p>
            <a:pPr marL="743040" indent="-285840">
              <a:lnSpc>
                <a:spcPct val="90000"/>
              </a:lnSpc>
              <a:spcBef>
                <a:spcPts val="479"/>
              </a:spcBef>
              <a:buNone/>
              <a:tabLst>
                <a:tab algn="l" pos="0"/>
              </a:tabLst>
            </a:pPr>
            <a:r>
              <a:rPr b="0" lang="en-US" sz="2400" spc="-1" strike="noStrike">
                <a:solidFill>
                  <a:srgbClr val="000000"/>
                </a:solidFill>
                <a:latin typeface="Gill Sans MT"/>
                <a:ea typeface="MS PGothic"/>
              </a:rPr>
              <a:t>2) cookie header line in next HTTP </a:t>
            </a:r>
            <a:r>
              <a:rPr b="0" i="1" lang="en-US" sz="2400" spc="-1" strike="noStrike">
                <a:solidFill>
                  <a:srgbClr val="000000"/>
                </a:solidFill>
                <a:latin typeface="Gill Sans MT"/>
                <a:ea typeface="MS PGothic"/>
              </a:rPr>
              <a:t>request</a:t>
            </a:r>
            <a:r>
              <a:rPr b="0" lang="en-US" sz="2400" spc="-1" strike="noStrike">
                <a:solidFill>
                  <a:srgbClr val="000000"/>
                </a:solidFill>
                <a:latin typeface="Gill Sans MT"/>
                <a:ea typeface="MS PGothic"/>
              </a:rPr>
              <a:t> message</a:t>
            </a:r>
            <a:endParaRPr b="0" lang="en-IN" sz="2400" spc="-1" strike="noStrike">
              <a:latin typeface="Arial"/>
            </a:endParaRPr>
          </a:p>
          <a:p>
            <a:pPr marL="743040" indent="-285840">
              <a:lnSpc>
                <a:spcPct val="90000"/>
              </a:lnSpc>
              <a:spcBef>
                <a:spcPts val="479"/>
              </a:spcBef>
              <a:buNone/>
              <a:tabLst>
                <a:tab algn="l" pos="0"/>
              </a:tabLst>
            </a:pPr>
            <a:r>
              <a:rPr b="0" lang="en-US" sz="2400" spc="-1" strike="noStrike">
                <a:solidFill>
                  <a:srgbClr val="000000"/>
                </a:solidFill>
                <a:latin typeface="Gill Sans MT"/>
                <a:ea typeface="MS PGothic"/>
              </a:rPr>
              <a:t>3) cookie file kept on user’s host, managed by user’s browser</a:t>
            </a:r>
            <a:endParaRPr b="0" lang="en-IN" sz="2400" spc="-1" strike="noStrike">
              <a:latin typeface="Arial"/>
            </a:endParaRPr>
          </a:p>
          <a:p>
            <a:pPr marL="743040" indent="-285840">
              <a:lnSpc>
                <a:spcPct val="90000"/>
              </a:lnSpc>
              <a:spcBef>
                <a:spcPts val="479"/>
              </a:spcBef>
              <a:buNone/>
              <a:tabLst>
                <a:tab algn="l" pos="0"/>
              </a:tabLst>
            </a:pPr>
            <a:r>
              <a:rPr b="0" lang="en-US" sz="2400" spc="-1" strike="noStrike">
                <a:solidFill>
                  <a:srgbClr val="000000"/>
                </a:solidFill>
                <a:latin typeface="Gill Sans MT"/>
                <a:ea typeface="MS PGothic"/>
              </a:rPr>
              <a:t>4) back-end database at Web site</a:t>
            </a:r>
            <a:endParaRPr b="0" lang="en-IN" sz="2400" spc="-1" strike="noStrike">
              <a:latin typeface="Arial"/>
            </a:endParaRPr>
          </a:p>
        </p:txBody>
      </p:sp>
      <p:sp>
        <p:nvSpPr>
          <p:cNvPr id="101" name="PlaceHolder 5"/>
          <p:cNvSpPr>
            <a:spLocks noGrp="1"/>
          </p:cNvSpPr>
          <p:nvPr>
            <p:ph/>
          </p:nvPr>
        </p:nvSpPr>
        <p:spPr>
          <a:xfrm>
            <a:off x="5950080" y="1392120"/>
            <a:ext cx="4058280" cy="4647240"/>
          </a:xfrm>
          <a:prstGeom prst="rect">
            <a:avLst/>
          </a:prstGeom>
          <a:noFill/>
          <a:ln w="0">
            <a:noFill/>
          </a:ln>
        </p:spPr>
        <p:txBody>
          <a:bodyPr numCol="1" spcCol="0" lIns="0" rIns="0" tIns="0" bIns="0" anchor="t">
            <a:noAutofit/>
          </a:bodyPr>
          <a:p>
            <a:pPr marL="343080" indent="-343080">
              <a:lnSpc>
                <a:spcPct val="85000"/>
              </a:lnSpc>
              <a:spcBef>
                <a:spcPts val="479"/>
              </a:spcBef>
              <a:buNone/>
              <a:tabLst>
                <a:tab algn="l" pos="0"/>
              </a:tabLst>
            </a:pPr>
            <a:r>
              <a:rPr b="0" lang="en-US" sz="2400" spc="-1" strike="noStrike">
                <a:solidFill>
                  <a:srgbClr val="cc0000"/>
                </a:solidFill>
                <a:latin typeface="Gill Sans MT"/>
                <a:ea typeface="MS PGothic"/>
              </a:rPr>
              <a:t>example:</a:t>
            </a:r>
            <a:endParaRPr b="0" lang="en-IN" sz="2400" spc="-1" strike="noStrike">
              <a:latin typeface="Arial"/>
            </a:endParaRPr>
          </a:p>
          <a:p>
            <a:pPr marL="343080" indent="-343080">
              <a:lnSpc>
                <a:spcPct val="8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Susan always access Internet from PC</a:t>
            </a:r>
            <a:endParaRPr b="0" lang="en-IN" sz="2400" spc="-1" strike="noStrike">
              <a:latin typeface="Arial"/>
            </a:endParaRPr>
          </a:p>
          <a:p>
            <a:pPr marL="343080" indent="-343080">
              <a:lnSpc>
                <a:spcPct val="8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visits specific e-commerce site for first time</a:t>
            </a:r>
            <a:endParaRPr b="0" lang="en-IN" sz="2400" spc="-1" strike="noStrike">
              <a:latin typeface="Arial"/>
            </a:endParaRPr>
          </a:p>
          <a:p>
            <a:pPr marL="343080" indent="-343080">
              <a:lnSpc>
                <a:spcPct val="8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when initial HTTP requests arrives at site, site creates: </a:t>
            </a:r>
            <a:endParaRPr b="0" lang="en-IN" sz="2400" spc="-1" strike="noStrike">
              <a:latin typeface="Arial"/>
            </a:endParaRPr>
          </a:p>
          <a:p>
            <a:pPr lvl="1" marL="743040" indent="-285840">
              <a:lnSpc>
                <a:spcPct val="85000"/>
              </a:lnSpc>
              <a:spcBef>
                <a:spcPts val="479"/>
              </a:spcBef>
              <a:buClr>
                <a:srgbClr val="000099"/>
              </a:buClr>
              <a:buFont typeface="Wingdings" charset="2"/>
              <a:buChar char=""/>
              <a:tabLst>
                <a:tab algn="l" pos="0"/>
              </a:tabLst>
            </a:pPr>
            <a:r>
              <a:rPr b="0" lang="en-US" sz="2400" spc="-1" strike="noStrike">
                <a:solidFill>
                  <a:srgbClr val="000000"/>
                </a:solidFill>
                <a:latin typeface="Gill Sans MT"/>
                <a:ea typeface="MS PGothic"/>
              </a:rPr>
              <a:t>unique ID</a:t>
            </a:r>
            <a:endParaRPr b="0" lang="en-IN" sz="2400" spc="-1" strike="noStrike">
              <a:latin typeface="Arial"/>
            </a:endParaRPr>
          </a:p>
          <a:p>
            <a:pPr lvl="1" marL="743040" indent="-285840">
              <a:lnSpc>
                <a:spcPct val="85000"/>
              </a:lnSpc>
              <a:spcBef>
                <a:spcPts val="479"/>
              </a:spcBef>
              <a:buClr>
                <a:srgbClr val="000099"/>
              </a:buClr>
              <a:buFont typeface="Wingdings" charset="2"/>
              <a:buChar char=""/>
              <a:tabLst>
                <a:tab algn="l" pos="0"/>
              </a:tabLst>
            </a:pPr>
            <a:r>
              <a:rPr b="0" lang="en-US" sz="2400" spc="-1" strike="noStrike">
                <a:solidFill>
                  <a:srgbClr val="000000"/>
                </a:solidFill>
                <a:latin typeface="Gill Sans MT"/>
                <a:ea typeface="MS PGothic"/>
              </a:rPr>
              <a:t>entry in backend database for ID</a:t>
            </a:r>
            <a:endParaRPr b="0" lang="en-IN" sz="2400" spc="-1" strike="noStrike">
              <a:latin typeface="Arial"/>
            </a:endParaRPr>
          </a:p>
        </p:txBody>
      </p:sp>
      <p:pic>
        <p:nvPicPr>
          <p:cNvPr id="102" name="Picture 10" descr="underline_base"/>
          <p:cNvPicPr/>
          <p:nvPr/>
        </p:nvPicPr>
        <p:blipFill>
          <a:blip r:embed="rId1"/>
          <a:stretch/>
        </p:blipFill>
        <p:spPr>
          <a:xfrm>
            <a:off x="2138400" y="1046160"/>
            <a:ext cx="6125040" cy="167040"/>
          </a:xfrm>
          <a:prstGeom prst="rect">
            <a:avLst/>
          </a:prstGeom>
          <a:ln w="0">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nodeType="clickEffect" fill="hold">
                      <p:stCondLst>
                        <p:cond delay="indefinite"/>
                      </p:stCondLst>
                      <p:childTnLst>
                        <p:par>
                          <p:cTn id="14" nodeType="withEffect" fill="hold">
                            <p:stCondLst>
                              <p:cond delay="0"/>
                            </p:stCondLst>
                            <p:childTnLst>
                              <p:par>
                                <p:cTn id="15" nodeType="clickEffect" fill="hold" presetClass="entr" presetID="1">
                                  <p:stCondLst>
                                    <p:cond delay="0"/>
                                  </p:stCondLst>
                                  <p:childTnLst>
                                    <p:set>
                                      <p:cBhvr>
                                        <p:cTn id="1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25" nodeType="clickEffect" fill="hold">
                      <p:stCondLst>
                        <p:cond delay="indefinite"/>
                      </p:stCondLst>
                      <p:childTnLst>
                        <p:par>
                          <p:cTn id="26" nodeType="withEffect" fill="hold">
                            <p:stCondLst>
                              <p:cond delay="0"/>
                            </p:stCondLst>
                            <p:childTnLst>
                              <p:par>
                                <p:cTn id="27" nodeType="clickEffect" fill="hold" presetClass="entr" presetID="1">
                                  <p:stCondLst>
                                    <p:cond delay="0"/>
                                  </p:stCondLst>
                                  <p:childTnLst>
                                    <p:set>
                                      <p:cBhvr>
                                        <p:cTn id="28" dur="1" fill="hold">
                                          <p:stCondLst>
                                            <p:cond delay="0"/>
                                          </p:stCondLst>
                                        </p:cTn>
                                        <p:tgtEl>
                                          <p:spTgt spid="101">
                                            <p:txEl>
                                              <p:pRg st="3" end="3"/>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01">
                                            <p:txEl>
                                              <p:pRg st="4" end="4"/>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0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ftr" idx="14"/>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104" name="PlaceHolder 2"/>
          <p:cNvSpPr>
            <a:spLocks noGrp="1"/>
          </p:cNvSpPr>
          <p:nvPr>
            <p:ph type="sldNum" idx="15"/>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5448E977-28E5-426B-8A11-D211F6864CD5}"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105" name="Picture 59" descr="underline_base"/>
          <p:cNvPicPr/>
          <p:nvPr/>
        </p:nvPicPr>
        <p:blipFill>
          <a:blip r:embed="rId1"/>
          <a:stretch/>
        </p:blipFill>
        <p:spPr>
          <a:xfrm>
            <a:off x="2027160" y="789120"/>
            <a:ext cx="6398280" cy="172080"/>
          </a:xfrm>
          <a:prstGeom prst="rect">
            <a:avLst/>
          </a:prstGeom>
          <a:ln w="0">
            <a:noFill/>
          </a:ln>
        </p:spPr>
      </p:pic>
      <p:sp>
        <p:nvSpPr>
          <p:cNvPr id="106" name="PlaceHolder 3"/>
          <p:cNvSpPr>
            <a:spLocks noGrp="1"/>
          </p:cNvSpPr>
          <p:nvPr>
            <p:ph type="title"/>
          </p:nvPr>
        </p:nvSpPr>
        <p:spPr>
          <a:xfrm>
            <a:off x="1955880" y="154080"/>
            <a:ext cx="7771320" cy="772200"/>
          </a:xfrm>
          <a:prstGeom prst="rect">
            <a:avLst/>
          </a:prstGeom>
          <a:noFill/>
          <a:ln w="0">
            <a:noFill/>
          </a:ln>
        </p:spPr>
        <p:txBody>
          <a:bodyPr numCol="1" spcCol="0" lIns="0" rIns="0" tIns="0" bIns="0" anchor="ctr">
            <a:noAutofit/>
          </a:bodyPr>
          <a:p>
            <a:pPr>
              <a:lnSpc>
                <a:spcPct val="100000"/>
              </a:lnSpc>
              <a:buNone/>
            </a:pPr>
            <a:r>
              <a:rPr b="0" lang="en-US" sz="3600" spc="-1" strike="noStrike">
                <a:solidFill>
                  <a:srgbClr val="000099"/>
                </a:solidFill>
                <a:latin typeface="Gill Sans MT"/>
                <a:ea typeface="MS PGothic"/>
              </a:rPr>
              <a:t>Cookies: keeping “state” (cont.)</a:t>
            </a:r>
            <a:endParaRPr b="0" lang="en-IN" sz="3600" spc="-1" strike="noStrike">
              <a:latin typeface="Arial"/>
            </a:endParaRPr>
          </a:p>
        </p:txBody>
      </p:sp>
      <p:sp>
        <p:nvSpPr>
          <p:cNvPr id="107" name="Text Box 5"/>
          <p:cNvSpPr/>
          <p:nvPr/>
        </p:nvSpPr>
        <p:spPr>
          <a:xfrm>
            <a:off x="2577600" y="1227240"/>
            <a:ext cx="774720" cy="3945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cc0000"/>
                </a:solidFill>
                <a:latin typeface="Arial"/>
                <a:ea typeface="MS PGothic"/>
              </a:rPr>
              <a:t>client</a:t>
            </a:r>
            <a:endParaRPr b="0" lang="en-IN" sz="2000" spc="-1" strike="noStrike">
              <a:latin typeface="Arial"/>
            </a:endParaRPr>
          </a:p>
        </p:txBody>
      </p:sp>
      <p:sp>
        <p:nvSpPr>
          <p:cNvPr id="108" name="Text Box 6"/>
          <p:cNvSpPr/>
          <p:nvPr/>
        </p:nvSpPr>
        <p:spPr>
          <a:xfrm>
            <a:off x="7497000" y="1273320"/>
            <a:ext cx="889920" cy="3945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cc0000"/>
                </a:solidFill>
                <a:latin typeface="Arial"/>
                <a:ea typeface="MS PGothic"/>
              </a:rPr>
              <a:t>server</a:t>
            </a:r>
            <a:endParaRPr b="0" lang="en-IN" sz="2000" spc="-1" strike="noStrike">
              <a:latin typeface="Arial"/>
            </a:endParaRPr>
          </a:p>
        </p:txBody>
      </p:sp>
      <p:grpSp>
        <p:nvGrpSpPr>
          <p:cNvPr id="109" name="Group 90"/>
          <p:cNvGrpSpPr/>
          <p:nvPr/>
        </p:nvGrpSpPr>
        <p:grpSpPr>
          <a:xfrm>
            <a:off x="3724200" y="4227480"/>
            <a:ext cx="3305160" cy="413280"/>
            <a:chOff x="3724200" y="4227480"/>
            <a:chExt cx="3305160" cy="413280"/>
          </a:xfrm>
        </p:grpSpPr>
        <p:sp>
          <p:nvSpPr>
            <p:cNvPr id="110" name="Line 16"/>
            <p:cNvSpPr/>
            <p:nvPr/>
          </p:nvSpPr>
          <p:spPr>
            <a:xfrm flipH="1">
              <a:off x="3724200" y="4227480"/>
              <a:ext cx="3305160" cy="380880"/>
            </a:xfrm>
            <a:prstGeom prst="line">
              <a:avLst/>
            </a:prstGeom>
            <a:ln w="19050">
              <a:solidFill>
                <a:srgbClr val="000000"/>
              </a:solidFill>
              <a:round/>
              <a:tailEnd len="med" type="triangle" w="med"/>
            </a:ln>
          </p:spPr>
          <p:style>
            <a:lnRef idx="0"/>
            <a:fillRef idx="0"/>
            <a:effectRef idx="0"/>
            <a:fontRef idx="minor"/>
          </p:style>
        </p:sp>
        <p:grpSp>
          <p:nvGrpSpPr>
            <p:cNvPr id="111" name="Group 17"/>
            <p:cNvGrpSpPr/>
            <p:nvPr/>
          </p:nvGrpSpPr>
          <p:grpSpPr>
            <a:xfrm>
              <a:off x="3989520" y="4276800"/>
              <a:ext cx="2765880" cy="363960"/>
              <a:chOff x="3989520" y="4276800"/>
              <a:chExt cx="2765880" cy="363960"/>
            </a:xfrm>
          </p:grpSpPr>
          <p:sp>
            <p:nvSpPr>
              <p:cNvPr id="112" name="Rectangle 18"/>
              <p:cNvSpPr/>
              <p:nvPr/>
            </p:nvSpPr>
            <p:spPr>
              <a:xfrm>
                <a:off x="4011480" y="4292640"/>
                <a:ext cx="2684880" cy="313200"/>
              </a:xfrm>
              <a:prstGeom prst="rect">
                <a:avLst/>
              </a:prstGeom>
              <a:solidFill>
                <a:schemeClr val="bg1"/>
              </a:solidFill>
              <a:ln w="9525">
                <a:solidFill>
                  <a:srgbClr val="000000"/>
                </a:solidFill>
                <a:miter/>
              </a:ln>
            </p:spPr>
            <p:style>
              <a:lnRef idx="0"/>
              <a:fillRef idx="0"/>
              <a:effectRef idx="0"/>
              <a:fontRef idx="minor"/>
            </p:style>
          </p:sp>
          <p:sp>
            <p:nvSpPr>
              <p:cNvPr id="113" name="Text Box 19"/>
              <p:cNvSpPr/>
              <p:nvPr/>
            </p:nvSpPr>
            <p:spPr>
              <a:xfrm>
                <a:off x="3989520" y="4276800"/>
                <a:ext cx="2765880" cy="36396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usual http response msg</a:t>
                </a:r>
                <a:endParaRPr b="0" lang="en-IN" sz="1800" spc="-1" strike="noStrike">
                  <a:latin typeface="Arial"/>
                </a:endParaRPr>
              </a:p>
            </p:txBody>
          </p:sp>
        </p:grpSp>
      </p:grpSp>
      <p:grpSp>
        <p:nvGrpSpPr>
          <p:cNvPr id="114" name="Group 94"/>
          <p:cNvGrpSpPr/>
          <p:nvPr/>
        </p:nvGrpSpPr>
        <p:grpSpPr>
          <a:xfrm>
            <a:off x="3733560" y="6145200"/>
            <a:ext cx="3305160" cy="395640"/>
            <a:chOff x="3733560" y="6145200"/>
            <a:chExt cx="3305160" cy="395640"/>
          </a:xfrm>
        </p:grpSpPr>
        <p:sp>
          <p:nvSpPr>
            <p:cNvPr id="115" name="Line 24"/>
            <p:cNvSpPr/>
            <p:nvPr/>
          </p:nvSpPr>
          <p:spPr>
            <a:xfrm flipH="1">
              <a:off x="3733560" y="6145200"/>
              <a:ext cx="3305160" cy="380880"/>
            </a:xfrm>
            <a:prstGeom prst="line">
              <a:avLst/>
            </a:prstGeom>
            <a:ln w="19050">
              <a:solidFill>
                <a:srgbClr val="000000"/>
              </a:solidFill>
              <a:round/>
              <a:tailEnd len="med" type="triangle" w="med"/>
            </a:ln>
          </p:spPr>
          <p:style>
            <a:lnRef idx="0"/>
            <a:fillRef idx="0"/>
            <a:effectRef idx="0"/>
            <a:fontRef idx="minor"/>
          </p:style>
        </p:sp>
        <p:grpSp>
          <p:nvGrpSpPr>
            <p:cNvPr id="116" name="Group 25"/>
            <p:cNvGrpSpPr/>
            <p:nvPr/>
          </p:nvGrpSpPr>
          <p:grpSpPr>
            <a:xfrm>
              <a:off x="3987720" y="6176880"/>
              <a:ext cx="2765880" cy="363960"/>
              <a:chOff x="3987720" y="6176880"/>
              <a:chExt cx="2765880" cy="363960"/>
            </a:xfrm>
          </p:grpSpPr>
          <p:sp>
            <p:nvSpPr>
              <p:cNvPr id="117" name="Rectangle 26"/>
              <p:cNvSpPr/>
              <p:nvPr/>
            </p:nvSpPr>
            <p:spPr>
              <a:xfrm>
                <a:off x="4010040" y="6192720"/>
                <a:ext cx="2684880" cy="313200"/>
              </a:xfrm>
              <a:prstGeom prst="rect">
                <a:avLst/>
              </a:prstGeom>
              <a:solidFill>
                <a:schemeClr val="bg1"/>
              </a:solidFill>
              <a:ln w="9525">
                <a:solidFill>
                  <a:srgbClr val="000000"/>
                </a:solidFill>
                <a:miter/>
              </a:ln>
            </p:spPr>
            <p:style>
              <a:lnRef idx="0"/>
              <a:fillRef idx="0"/>
              <a:effectRef idx="0"/>
              <a:fontRef idx="minor"/>
            </p:style>
          </p:sp>
          <p:sp>
            <p:nvSpPr>
              <p:cNvPr id="118" name="Text Box 27"/>
              <p:cNvSpPr/>
              <p:nvPr/>
            </p:nvSpPr>
            <p:spPr>
              <a:xfrm>
                <a:off x="3987720" y="6176880"/>
                <a:ext cx="2765880" cy="36396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usual http response msg</a:t>
                </a:r>
                <a:endParaRPr b="0" lang="en-IN" sz="1800" spc="-1" strike="noStrike">
                  <a:latin typeface="Arial"/>
                </a:endParaRPr>
              </a:p>
            </p:txBody>
          </p:sp>
        </p:grpSp>
      </p:grpSp>
      <p:sp>
        <p:nvSpPr>
          <p:cNvPr id="119" name="Text Box 59"/>
          <p:cNvSpPr/>
          <p:nvPr/>
        </p:nvSpPr>
        <p:spPr>
          <a:xfrm>
            <a:off x="2505240" y="2454120"/>
            <a:ext cx="17863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MS PGothic"/>
              </a:rPr>
              <a:t>cookie file</a:t>
            </a:r>
            <a:endParaRPr b="0" lang="en-IN" sz="1600" spc="-1" strike="noStrike">
              <a:latin typeface="Arial"/>
            </a:endParaRPr>
          </a:p>
        </p:txBody>
      </p:sp>
      <p:sp>
        <p:nvSpPr>
          <p:cNvPr id="120" name="Text Box 66"/>
          <p:cNvSpPr/>
          <p:nvPr/>
        </p:nvSpPr>
        <p:spPr>
          <a:xfrm>
            <a:off x="1526400" y="4878360"/>
            <a:ext cx="1727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a:ea typeface="MS PGothic"/>
              </a:rPr>
              <a:t>one week later:</a:t>
            </a:r>
            <a:endParaRPr b="0" lang="en-IN" sz="1800" spc="-1" strike="noStrike">
              <a:latin typeface="Arial"/>
            </a:endParaRPr>
          </a:p>
        </p:txBody>
      </p:sp>
      <p:grpSp>
        <p:nvGrpSpPr>
          <p:cNvPr id="121" name="Group 89"/>
          <p:cNvGrpSpPr/>
          <p:nvPr/>
        </p:nvGrpSpPr>
        <p:grpSpPr>
          <a:xfrm>
            <a:off x="3733560" y="3589200"/>
            <a:ext cx="5639040" cy="1025280"/>
            <a:chOff x="3733560" y="3589200"/>
            <a:chExt cx="5639040" cy="1025280"/>
          </a:xfrm>
        </p:grpSpPr>
        <p:sp>
          <p:nvSpPr>
            <p:cNvPr id="122" name="Line 12"/>
            <p:cNvSpPr/>
            <p:nvPr/>
          </p:nvSpPr>
          <p:spPr>
            <a:xfrm>
              <a:off x="3733560" y="3741480"/>
              <a:ext cx="3305160" cy="381240"/>
            </a:xfrm>
            <a:prstGeom prst="line">
              <a:avLst/>
            </a:prstGeom>
            <a:ln w="19050">
              <a:solidFill>
                <a:srgbClr val="000000"/>
              </a:solidFill>
              <a:round/>
              <a:tailEnd len="med" type="triangle" w="med"/>
            </a:ln>
          </p:spPr>
          <p:style>
            <a:lnRef idx="0"/>
            <a:fillRef idx="0"/>
            <a:effectRef idx="0"/>
            <a:fontRef idx="minor"/>
          </p:style>
        </p:sp>
        <p:sp>
          <p:nvSpPr>
            <p:cNvPr id="123" name="Text Box 15"/>
            <p:cNvSpPr/>
            <p:nvPr/>
          </p:nvSpPr>
          <p:spPr>
            <a:xfrm>
              <a:off x="3981600" y="3589200"/>
              <a:ext cx="2680200" cy="55260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80000"/>
                </a:lnSpc>
                <a:buNone/>
              </a:pPr>
              <a:r>
                <a:rPr b="0" lang="en-US" sz="1800" spc="-1" strike="noStrike">
                  <a:solidFill>
                    <a:srgbClr val="000000"/>
                  </a:solidFill>
                  <a:latin typeface="Arial"/>
                  <a:ea typeface="MS PGothic"/>
                </a:rPr>
                <a:t>usual http request msg</a:t>
              </a:r>
              <a:endParaRPr b="0" lang="en-IN" sz="1800" spc="-1" strike="noStrike">
                <a:latin typeface="Arial"/>
              </a:endParaRPr>
            </a:p>
            <a:p>
              <a:pPr algn="ctr">
                <a:lnSpc>
                  <a:spcPct val="80000"/>
                </a:lnSpc>
                <a:buNone/>
              </a:pPr>
              <a:r>
                <a:rPr b="1" lang="en-US" sz="2000" spc="-1" strike="noStrike">
                  <a:solidFill>
                    <a:srgbClr val="000000"/>
                  </a:solidFill>
                  <a:latin typeface="Arial"/>
                  <a:ea typeface="MS PGothic"/>
                </a:rPr>
                <a:t>cookie: 1678</a:t>
              </a:r>
              <a:endParaRPr b="0" lang="en-IN" sz="2000" spc="-1" strike="noStrike">
                <a:latin typeface="Arial"/>
              </a:endParaRPr>
            </a:p>
          </p:txBody>
        </p:sp>
        <p:sp>
          <p:nvSpPr>
            <p:cNvPr id="124" name="Text Box 28"/>
            <p:cNvSpPr/>
            <p:nvPr/>
          </p:nvSpPr>
          <p:spPr>
            <a:xfrm>
              <a:off x="7167960" y="3701880"/>
              <a:ext cx="94068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800" spc="-1" strike="noStrike">
                  <a:solidFill>
                    <a:srgbClr val="000099"/>
                  </a:solidFill>
                  <a:latin typeface="Arial"/>
                  <a:ea typeface="MS PGothic"/>
                </a:rPr>
                <a:t>cookie-</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specific</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action</a:t>
              </a:r>
              <a:endParaRPr b="0" lang="en-IN" sz="1800" spc="-1" strike="noStrike">
                <a:latin typeface="Arial"/>
              </a:endParaRPr>
            </a:p>
          </p:txBody>
        </p:sp>
        <p:sp>
          <p:nvSpPr>
            <p:cNvPr id="125" name="Line 42"/>
            <p:cNvSpPr/>
            <p:nvPr/>
          </p:nvSpPr>
          <p:spPr>
            <a:xfrm flipV="1">
              <a:off x="8273880" y="3757320"/>
              <a:ext cx="1098720" cy="427320"/>
            </a:xfrm>
            <a:prstGeom prst="line">
              <a:avLst/>
            </a:prstGeom>
            <a:ln w="9525">
              <a:solidFill>
                <a:srgbClr val="000000"/>
              </a:solidFill>
              <a:round/>
              <a:headEnd len="med" type="triangle" w="med"/>
              <a:tailEnd len="med" type="triangle" w="med"/>
            </a:ln>
          </p:spPr>
          <p:style>
            <a:lnRef idx="0"/>
            <a:fillRef idx="0"/>
            <a:effectRef idx="0"/>
            <a:fontRef idx="minor"/>
          </p:style>
        </p:sp>
        <p:grpSp>
          <p:nvGrpSpPr>
            <p:cNvPr id="126" name="Group 83"/>
            <p:cNvGrpSpPr/>
            <p:nvPr/>
          </p:nvGrpSpPr>
          <p:grpSpPr>
            <a:xfrm>
              <a:off x="8361720" y="3751200"/>
              <a:ext cx="890640" cy="363960"/>
              <a:chOff x="8361720" y="3751200"/>
              <a:chExt cx="890640" cy="363960"/>
            </a:xfrm>
          </p:grpSpPr>
          <p:sp>
            <p:nvSpPr>
              <p:cNvPr id="127" name="Rectangle 72"/>
              <p:cNvSpPr/>
              <p:nvPr/>
            </p:nvSpPr>
            <p:spPr>
              <a:xfrm>
                <a:off x="8523360" y="3897360"/>
                <a:ext cx="608400" cy="151200"/>
              </a:xfrm>
              <a:prstGeom prst="rect">
                <a:avLst/>
              </a:prstGeom>
              <a:solidFill>
                <a:schemeClr val="bg1"/>
              </a:solidFill>
              <a:ln w="0">
                <a:noFill/>
              </a:ln>
            </p:spPr>
            <p:style>
              <a:lnRef idx="0"/>
              <a:fillRef idx="0"/>
              <a:effectRef idx="0"/>
              <a:fontRef idx="minor"/>
            </p:style>
          </p:sp>
          <p:sp>
            <p:nvSpPr>
              <p:cNvPr id="128" name="Text Box 43"/>
              <p:cNvSpPr/>
              <p:nvPr/>
            </p:nvSpPr>
            <p:spPr>
              <a:xfrm>
                <a:off x="8361720" y="3751200"/>
                <a:ext cx="890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a:ea typeface="MS PGothic"/>
                  </a:rPr>
                  <a:t>access</a:t>
                </a:r>
                <a:endParaRPr b="0" lang="en-IN" sz="1800" spc="-1" strike="noStrike">
                  <a:latin typeface="Arial"/>
                </a:endParaRPr>
              </a:p>
            </p:txBody>
          </p:sp>
        </p:grpSp>
      </p:grpSp>
      <p:grpSp>
        <p:nvGrpSpPr>
          <p:cNvPr id="129" name="Group 81"/>
          <p:cNvGrpSpPr/>
          <p:nvPr/>
        </p:nvGrpSpPr>
        <p:grpSpPr>
          <a:xfrm>
            <a:off x="2463480" y="1922400"/>
            <a:ext cx="1064520" cy="564120"/>
            <a:chOff x="2463480" y="1922400"/>
            <a:chExt cx="1064520" cy="564120"/>
          </a:xfrm>
        </p:grpSpPr>
        <p:sp>
          <p:nvSpPr>
            <p:cNvPr id="130" name="AutoShape 67"/>
            <p:cNvSpPr/>
            <p:nvPr/>
          </p:nvSpPr>
          <p:spPr>
            <a:xfrm>
              <a:off x="2520720" y="1922400"/>
              <a:ext cx="1007280" cy="564120"/>
            </a:xfrm>
            <a:prstGeom prst="can">
              <a:avLst>
                <a:gd name="adj" fmla="val 25000"/>
              </a:avLst>
            </a:prstGeom>
            <a:solidFill>
              <a:schemeClr val="accent2"/>
            </a:solidFill>
            <a:ln w="9525">
              <a:solidFill>
                <a:srgbClr val="000000"/>
              </a:solidFill>
              <a:round/>
            </a:ln>
          </p:spPr>
          <p:style>
            <a:lnRef idx="0"/>
            <a:fillRef idx="0"/>
            <a:effectRef idx="0"/>
            <a:fontRef idx="minor"/>
          </p:style>
        </p:sp>
        <p:sp>
          <p:nvSpPr>
            <p:cNvPr id="131" name="Text Box 60"/>
            <p:cNvSpPr/>
            <p:nvPr/>
          </p:nvSpPr>
          <p:spPr>
            <a:xfrm>
              <a:off x="2463480" y="2023560"/>
              <a:ext cx="103212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400" spc="-1" strike="noStrike">
                  <a:solidFill>
                    <a:srgbClr val="ffffff"/>
                  </a:solidFill>
                  <a:latin typeface="Arial"/>
                  <a:ea typeface="MS PGothic"/>
                </a:rPr>
                <a:t>ebay 8734</a:t>
              </a:r>
              <a:endParaRPr b="0" lang="en-IN" sz="1400" spc="-1" strike="noStrike">
                <a:latin typeface="Arial"/>
              </a:endParaRPr>
            </a:p>
          </p:txBody>
        </p:sp>
      </p:grpSp>
      <p:grpSp>
        <p:nvGrpSpPr>
          <p:cNvPr id="132" name="Group 95"/>
          <p:cNvGrpSpPr/>
          <p:nvPr/>
        </p:nvGrpSpPr>
        <p:grpSpPr>
          <a:xfrm>
            <a:off x="3724200" y="2106720"/>
            <a:ext cx="5920200" cy="1296720"/>
            <a:chOff x="3724200" y="2106720"/>
            <a:chExt cx="5920200" cy="1296720"/>
          </a:xfrm>
        </p:grpSpPr>
        <p:sp>
          <p:nvSpPr>
            <p:cNvPr id="133" name="Line 4"/>
            <p:cNvSpPr/>
            <p:nvPr/>
          </p:nvSpPr>
          <p:spPr>
            <a:xfrm>
              <a:off x="3724200" y="2151000"/>
              <a:ext cx="3305160" cy="380880"/>
            </a:xfrm>
            <a:prstGeom prst="line">
              <a:avLst/>
            </a:prstGeom>
            <a:ln w="19050">
              <a:solidFill>
                <a:srgbClr val="000000"/>
              </a:solidFill>
              <a:round/>
              <a:tailEnd len="med" type="triangle" w="med"/>
            </a:ln>
          </p:spPr>
          <p:style>
            <a:lnRef idx="0"/>
            <a:fillRef idx="0"/>
            <a:effectRef idx="0"/>
            <a:fontRef idx="minor"/>
          </p:style>
        </p:sp>
        <p:sp>
          <p:nvSpPr>
            <p:cNvPr id="134" name="Text Box 8"/>
            <p:cNvSpPr/>
            <p:nvPr/>
          </p:nvSpPr>
          <p:spPr>
            <a:xfrm>
              <a:off x="3990960" y="2106720"/>
              <a:ext cx="2680200" cy="36396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Arial"/>
                  <a:ea typeface="MS PGothic"/>
                </a:rPr>
                <a:t>usual http request msg</a:t>
              </a:r>
              <a:endParaRPr b="0" lang="en-IN" sz="1800" spc="-1" strike="noStrike">
                <a:latin typeface="Arial"/>
              </a:endParaRPr>
            </a:p>
          </p:txBody>
        </p:sp>
        <p:sp>
          <p:nvSpPr>
            <p:cNvPr id="135" name="Text Box 31"/>
            <p:cNvSpPr/>
            <p:nvPr/>
          </p:nvSpPr>
          <p:spPr>
            <a:xfrm>
              <a:off x="6829920" y="2206800"/>
              <a:ext cx="171504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800" spc="-1" strike="noStrike">
                  <a:solidFill>
                    <a:srgbClr val="000099"/>
                  </a:solidFill>
                  <a:latin typeface="Arial"/>
                  <a:ea typeface="MS PGothic"/>
                </a:rPr>
                <a:t>Amazon server</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creates ID</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1678 for user</a:t>
              </a:r>
              <a:endParaRPr b="0" lang="en-IN" sz="1800" spc="-1" strike="noStrike">
                <a:latin typeface="Arial"/>
              </a:endParaRPr>
            </a:p>
          </p:txBody>
        </p:sp>
        <p:grpSp>
          <p:nvGrpSpPr>
            <p:cNvPr id="136" name="Group 82"/>
            <p:cNvGrpSpPr/>
            <p:nvPr/>
          </p:nvGrpSpPr>
          <p:grpSpPr>
            <a:xfrm>
              <a:off x="8472240" y="2746080"/>
              <a:ext cx="1172160" cy="657360"/>
              <a:chOff x="8472240" y="2746080"/>
              <a:chExt cx="1172160" cy="657360"/>
            </a:xfrm>
          </p:grpSpPr>
          <p:sp>
            <p:nvSpPr>
              <p:cNvPr id="137" name="Line 40"/>
              <p:cNvSpPr/>
              <p:nvPr/>
            </p:nvSpPr>
            <p:spPr>
              <a:xfrm>
                <a:off x="8472240" y="2746080"/>
                <a:ext cx="1046160" cy="657360"/>
              </a:xfrm>
              <a:prstGeom prst="line">
                <a:avLst/>
              </a:prstGeom>
              <a:ln w="9525">
                <a:solidFill>
                  <a:srgbClr val="000000"/>
                </a:solidFill>
                <a:round/>
                <a:tailEnd len="med" type="triangle" w="med"/>
              </a:ln>
            </p:spPr>
            <p:style>
              <a:lnRef idx="0"/>
              <a:fillRef idx="0"/>
              <a:effectRef idx="0"/>
              <a:fontRef idx="minor"/>
            </p:style>
          </p:sp>
          <p:sp>
            <p:nvSpPr>
              <p:cNvPr id="138" name="Rectangle 73"/>
              <p:cNvSpPr/>
              <p:nvPr/>
            </p:nvSpPr>
            <p:spPr>
              <a:xfrm>
                <a:off x="8620200" y="2887560"/>
                <a:ext cx="954720" cy="384840"/>
              </a:xfrm>
              <a:prstGeom prst="rect">
                <a:avLst/>
              </a:prstGeom>
              <a:solidFill>
                <a:schemeClr val="bg1"/>
              </a:solidFill>
              <a:ln w="0">
                <a:noFill/>
              </a:ln>
            </p:spPr>
            <p:style>
              <a:lnRef idx="0"/>
              <a:fillRef idx="0"/>
              <a:effectRef idx="0"/>
              <a:fontRef idx="minor"/>
            </p:style>
          </p:sp>
          <p:sp>
            <p:nvSpPr>
              <p:cNvPr id="139" name="Text Box 41"/>
              <p:cNvSpPr/>
              <p:nvPr/>
            </p:nvSpPr>
            <p:spPr>
              <a:xfrm>
                <a:off x="8478720" y="2844720"/>
                <a:ext cx="1165680" cy="500760"/>
              </a:xfrm>
              <a:prstGeom prst="rect">
                <a:avLst/>
              </a:prstGeom>
              <a:noFill/>
              <a:ln w="0">
                <a:noFill/>
              </a:ln>
            </p:spPr>
            <p:style>
              <a:lnRef idx="0"/>
              <a:fillRef idx="0"/>
              <a:effectRef idx="0"/>
              <a:fontRef idx="minor"/>
            </p:style>
            <p:txBody>
              <a:bodyPr lIns="90000" rIns="90000" tIns="45000" bIns="45000" anchor="t">
                <a:spAutoFit/>
              </a:bodyPr>
              <a:p>
                <a:pPr>
                  <a:lnSpc>
                    <a:spcPct val="75000"/>
                  </a:lnSpc>
                  <a:buNone/>
                </a:pPr>
                <a:r>
                  <a:rPr b="0" lang="en-US" sz="1800" spc="-1" strike="noStrike">
                    <a:solidFill>
                      <a:srgbClr val="000000"/>
                    </a:solidFill>
                    <a:latin typeface="Arial"/>
                    <a:ea typeface="MS PGothic"/>
                  </a:rPr>
                  <a:t>create</a:t>
                </a:r>
                <a:endParaRPr b="0" lang="en-IN" sz="1800" spc="-1" strike="noStrike">
                  <a:latin typeface="Arial"/>
                </a:endParaRPr>
              </a:p>
              <a:p>
                <a:pPr>
                  <a:lnSpc>
                    <a:spcPct val="75000"/>
                  </a:lnSpc>
                  <a:buNone/>
                </a:pPr>
                <a:r>
                  <a:rPr b="0" lang="en-US" sz="1800" spc="-1" strike="noStrike">
                    <a:solidFill>
                      <a:srgbClr val="000000"/>
                    </a:solidFill>
                    <a:latin typeface="Arial"/>
                    <a:ea typeface="MS PGothic"/>
                  </a:rPr>
                  <a:t>    </a:t>
                </a:r>
                <a:r>
                  <a:rPr b="0" lang="en-US" sz="1800" spc="-1" strike="noStrike">
                    <a:solidFill>
                      <a:srgbClr val="000000"/>
                    </a:solidFill>
                    <a:latin typeface="Arial"/>
                    <a:ea typeface="MS PGothic"/>
                  </a:rPr>
                  <a:t>entry</a:t>
                </a:r>
                <a:endParaRPr b="0" lang="en-IN" sz="1800" spc="-1" strike="noStrike">
                  <a:latin typeface="Arial"/>
                </a:endParaRPr>
              </a:p>
            </p:txBody>
          </p:sp>
        </p:grpSp>
      </p:grpSp>
      <p:grpSp>
        <p:nvGrpSpPr>
          <p:cNvPr id="140" name="Group 88"/>
          <p:cNvGrpSpPr/>
          <p:nvPr/>
        </p:nvGrpSpPr>
        <p:grpSpPr>
          <a:xfrm>
            <a:off x="2443320" y="2676240"/>
            <a:ext cx="4392360" cy="870120"/>
            <a:chOff x="2443320" y="2676240"/>
            <a:chExt cx="4392360" cy="870120"/>
          </a:xfrm>
        </p:grpSpPr>
        <p:sp>
          <p:nvSpPr>
            <p:cNvPr id="141" name="Line 9"/>
            <p:cNvSpPr/>
            <p:nvPr/>
          </p:nvSpPr>
          <p:spPr>
            <a:xfrm flipH="1">
              <a:off x="3814200" y="2676240"/>
              <a:ext cx="3021480" cy="297360"/>
            </a:xfrm>
            <a:prstGeom prst="line">
              <a:avLst/>
            </a:prstGeom>
            <a:ln w="19050">
              <a:solidFill>
                <a:srgbClr val="000000"/>
              </a:solidFill>
              <a:round/>
              <a:tailEnd len="med" type="triangle" w="med"/>
            </a:ln>
          </p:spPr>
          <p:style>
            <a:lnRef idx="0"/>
            <a:fillRef idx="0"/>
            <a:effectRef idx="0"/>
            <a:fontRef idx="minor"/>
          </p:style>
        </p:sp>
        <p:sp>
          <p:nvSpPr>
            <p:cNvPr id="142" name="Text Box 11"/>
            <p:cNvSpPr/>
            <p:nvPr/>
          </p:nvSpPr>
          <p:spPr>
            <a:xfrm>
              <a:off x="4029120" y="2692440"/>
              <a:ext cx="2415240" cy="55260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80000"/>
                </a:lnSpc>
                <a:buNone/>
              </a:pPr>
              <a:r>
                <a:rPr b="0" lang="en-US" sz="1800" spc="-1" strike="noStrike">
                  <a:solidFill>
                    <a:srgbClr val="000000"/>
                  </a:solidFill>
                  <a:latin typeface="Arial"/>
                  <a:ea typeface="MS PGothic"/>
                </a:rPr>
                <a:t>usual http response </a:t>
              </a:r>
              <a:endParaRPr b="0" lang="en-IN" sz="1800" spc="-1" strike="noStrike">
                <a:latin typeface="Arial"/>
              </a:endParaRPr>
            </a:p>
            <a:p>
              <a:pPr algn="ctr">
                <a:lnSpc>
                  <a:spcPct val="80000"/>
                </a:lnSpc>
                <a:buNone/>
              </a:pPr>
              <a:r>
                <a:rPr b="1" lang="en-US" sz="2000" spc="-1" strike="noStrike">
                  <a:solidFill>
                    <a:srgbClr val="000000"/>
                  </a:solidFill>
                  <a:latin typeface="Arial"/>
                  <a:ea typeface="MS PGothic"/>
                </a:rPr>
                <a:t>set-cookie: 1678</a:t>
              </a:r>
              <a:r>
                <a:rPr b="1" lang="en-US" sz="2000" spc="-1" strike="noStrike">
                  <a:solidFill>
                    <a:srgbClr val="000000"/>
                  </a:solidFill>
                  <a:latin typeface="Courier New"/>
                  <a:ea typeface="MS PGothic"/>
                </a:rPr>
                <a:t> </a:t>
              </a:r>
              <a:endParaRPr b="0" lang="en-IN" sz="2000" spc="-1" strike="noStrike">
                <a:latin typeface="Arial"/>
              </a:endParaRPr>
            </a:p>
          </p:txBody>
        </p:sp>
        <p:grpSp>
          <p:nvGrpSpPr>
            <p:cNvPr id="143" name="Group 76"/>
            <p:cNvGrpSpPr/>
            <p:nvPr/>
          </p:nvGrpSpPr>
          <p:grpSpPr>
            <a:xfrm>
              <a:off x="2443320" y="2922840"/>
              <a:ext cx="1455840" cy="623520"/>
              <a:chOff x="2443320" y="2922840"/>
              <a:chExt cx="1455840" cy="623520"/>
            </a:xfrm>
          </p:grpSpPr>
          <p:sp>
            <p:nvSpPr>
              <p:cNvPr id="144" name="AutoShape 74"/>
              <p:cNvSpPr/>
              <p:nvPr/>
            </p:nvSpPr>
            <p:spPr>
              <a:xfrm>
                <a:off x="2517120" y="2922840"/>
                <a:ext cx="1202040" cy="600480"/>
              </a:xfrm>
              <a:prstGeom prst="can">
                <a:avLst>
                  <a:gd name="adj" fmla="val 25000"/>
                </a:avLst>
              </a:prstGeom>
              <a:solidFill>
                <a:schemeClr val="accent2"/>
              </a:solidFill>
              <a:ln w="9525">
                <a:solidFill>
                  <a:srgbClr val="000000"/>
                </a:solidFill>
                <a:round/>
              </a:ln>
            </p:spPr>
            <p:style>
              <a:lnRef idx="0"/>
              <a:fillRef idx="0"/>
              <a:effectRef idx="0"/>
              <a:fontRef idx="minor"/>
            </p:style>
          </p:sp>
          <p:sp>
            <p:nvSpPr>
              <p:cNvPr id="145" name="Text Box 75"/>
              <p:cNvSpPr/>
              <p:nvPr/>
            </p:nvSpPr>
            <p:spPr>
              <a:xfrm>
                <a:off x="2443320" y="3030480"/>
                <a:ext cx="14558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ffffff"/>
                    </a:solidFill>
                    <a:latin typeface="Arial"/>
                    <a:ea typeface="MS PGothic"/>
                  </a:rPr>
                  <a:t>ebay 8734</a:t>
                </a:r>
                <a:endParaRPr b="0" lang="en-IN" sz="1400" spc="-1" strike="noStrike">
                  <a:latin typeface="Arial"/>
                </a:endParaRPr>
              </a:p>
              <a:p>
                <a:pPr>
                  <a:lnSpc>
                    <a:spcPct val="100000"/>
                  </a:lnSpc>
                  <a:buNone/>
                </a:pPr>
                <a:r>
                  <a:rPr b="1" lang="en-US" sz="1400" spc="-1" strike="noStrike">
                    <a:solidFill>
                      <a:srgbClr val="ffffff"/>
                    </a:solidFill>
                    <a:latin typeface="Arial"/>
                    <a:ea typeface="MS PGothic"/>
                  </a:rPr>
                  <a:t>amazon 1678</a:t>
                </a:r>
                <a:endParaRPr b="0" lang="en-IN" sz="1400" spc="-1" strike="noStrike">
                  <a:latin typeface="Arial"/>
                </a:endParaRPr>
              </a:p>
            </p:txBody>
          </p:sp>
        </p:grpSp>
      </p:grpSp>
      <p:grpSp>
        <p:nvGrpSpPr>
          <p:cNvPr id="146" name="Group 93"/>
          <p:cNvGrpSpPr/>
          <p:nvPr/>
        </p:nvGrpSpPr>
        <p:grpSpPr>
          <a:xfrm>
            <a:off x="3705120" y="4603680"/>
            <a:ext cx="5705280" cy="1898640"/>
            <a:chOff x="3705120" y="4603680"/>
            <a:chExt cx="5705280" cy="1898640"/>
          </a:xfrm>
        </p:grpSpPr>
        <p:sp>
          <p:nvSpPr>
            <p:cNvPr id="147" name="Line 20"/>
            <p:cNvSpPr/>
            <p:nvPr/>
          </p:nvSpPr>
          <p:spPr>
            <a:xfrm>
              <a:off x="3705120" y="5638680"/>
              <a:ext cx="3305160" cy="380880"/>
            </a:xfrm>
            <a:prstGeom prst="line">
              <a:avLst/>
            </a:prstGeom>
            <a:ln w="19050">
              <a:solidFill>
                <a:srgbClr val="000000"/>
              </a:solidFill>
              <a:round/>
              <a:tailEnd len="med" type="triangle" w="med"/>
            </a:ln>
          </p:spPr>
          <p:style>
            <a:lnRef idx="0"/>
            <a:fillRef idx="0"/>
            <a:effectRef idx="0"/>
            <a:fontRef idx="minor"/>
          </p:style>
        </p:sp>
        <p:sp>
          <p:nvSpPr>
            <p:cNvPr id="148" name="Text Box 23"/>
            <p:cNvSpPr/>
            <p:nvPr/>
          </p:nvSpPr>
          <p:spPr>
            <a:xfrm>
              <a:off x="4002120" y="5445000"/>
              <a:ext cx="2680200" cy="552600"/>
            </a:xfrm>
            <a:prstGeom prst="rect">
              <a:avLst/>
            </a:prstGeom>
            <a:solidFill>
              <a:schemeClr val="bg1"/>
            </a:solidFill>
            <a:ln w="9525">
              <a:solidFill>
                <a:srgbClr val="000000"/>
              </a:solidFill>
              <a:miter/>
            </a:ln>
          </p:spPr>
          <p:style>
            <a:lnRef idx="0"/>
            <a:fillRef idx="0"/>
            <a:effectRef idx="0"/>
            <a:fontRef idx="minor"/>
          </p:style>
          <p:txBody>
            <a:bodyPr lIns="90000" rIns="90000" tIns="45000" bIns="45000" anchor="t">
              <a:spAutoFit/>
            </a:bodyPr>
            <a:p>
              <a:pPr algn="ctr">
                <a:lnSpc>
                  <a:spcPct val="80000"/>
                </a:lnSpc>
                <a:buNone/>
              </a:pPr>
              <a:r>
                <a:rPr b="0" lang="en-US" sz="1800" spc="-1" strike="noStrike">
                  <a:solidFill>
                    <a:srgbClr val="000000"/>
                  </a:solidFill>
                  <a:latin typeface="Arial"/>
                  <a:ea typeface="MS PGothic"/>
                </a:rPr>
                <a:t>usual http request msg</a:t>
              </a:r>
              <a:endParaRPr b="0" lang="en-IN" sz="1800" spc="-1" strike="noStrike">
                <a:latin typeface="Arial"/>
              </a:endParaRPr>
            </a:p>
            <a:p>
              <a:pPr algn="ctr">
                <a:lnSpc>
                  <a:spcPct val="80000"/>
                </a:lnSpc>
                <a:buNone/>
              </a:pPr>
              <a:r>
                <a:rPr b="1" lang="en-US" sz="2000" spc="-1" strike="noStrike">
                  <a:solidFill>
                    <a:srgbClr val="000000"/>
                  </a:solidFill>
                  <a:latin typeface="Arial"/>
                  <a:ea typeface="MS PGothic"/>
                </a:rPr>
                <a:t>cookie: 1678</a:t>
              </a:r>
              <a:endParaRPr b="0" lang="en-IN" sz="2000" spc="-1" strike="noStrike">
                <a:latin typeface="Arial"/>
              </a:endParaRPr>
            </a:p>
          </p:txBody>
        </p:sp>
        <p:sp>
          <p:nvSpPr>
            <p:cNvPr id="149" name="Text Box 29"/>
            <p:cNvSpPr/>
            <p:nvPr/>
          </p:nvSpPr>
          <p:spPr>
            <a:xfrm>
              <a:off x="7215840" y="5589720"/>
              <a:ext cx="94068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800" spc="-1" strike="noStrike">
                  <a:solidFill>
                    <a:srgbClr val="000099"/>
                  </a:solidFill>
                  <a:latin typeface="Arial"/>
                  <a:ea typeface="MS PGothic"/>
                </a:rPr>
                <a:t>cookie-</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specific</a:t>
              </a:r>
              <a:endParaRPr b="0" lang="en-IN" sz="1800" spc="-1" strike="noStrike">
                <a:latin typeface="Arial"/>
              </a:endParaRPr>
            </a:p>
            <a:p>
              <a:pPr algn="ctr">
                <a:lnSpc>
                  <a:spcPct val="100000"/>
                </a:lnSpc>
                <a:buNone/>
              </a:pPr>
              <a:r>
                <a:rPr b="0" lang="en-US" sz="1800" spc="-1" strike="noStrike">
                  <a:solidFill>
                    <a:srgbClr val="000099"/>
                  </a:solidFill>
                  <a:latin typeface="Arial"/>
                  <a:ea typeface="MS PGothic"/>
                </a:rPr>
                <a:t>action</a:t>
              </a:r>
              <a:endParaRPr b="0" lang="en-IN" sz="1800" spc="-1" strike="noStrike">
                <a:latin typeface="Arial"/>
              </a:endParaRPr>
            </a:p>
          </p:txBody>
        </p:sp>
        <p:sp>
          <p:nvSpPr>
            <p:cNvPr id="150" name="Line 44"/>
            <p:cNvSpPr/>
            <p:nvPr/>
          </p:nvSpPr>
          <p:spPr>
            <a:xfrm flipV="1">
              <a:off x="8161200" y="4603680"/>
              <a:ext cx="1249200" cy="1366560"/>
            </a:xfrm>
            <a:prstGeom prst="line">
              <a:avLst/>
            </a:prstGeom>
            <a:ln w="9525">
              <a:solidFill>
                <a:srgbClr val="000000"/>
              </a:solidFill>
              <a:round/>
              <a:headEnd len="med" type="triangle" w="med"/>
              <a:tailEnd len="med" type="triangle" w="med"/>
            </a:ln>
          </p:spPr>
          <p:style>
            <a:lnRef idx="0"/>
            <a:fillRef idx="0"/>
            <a:effectRef idx="0"/>
            <a:fontRef idx="minor"/>
          </p:style>
        </p:sp>
        <p:sp>
          <p:nvSpPr>
            <p:cNvPr id="151" name="Text Box 71"/>
            <p:cNvSpPr/>
            <p:nvPr/>
          </p:nvSpPr>
          <p:spPr>
            <a:xfrm>
              <a:off x="8331480" y="5076720"/>
              <a:ext cx="890640" cy="363960"/>
            </a:xfrm>
            <a:prstGeom prst="rect">
              <a:avLst/>
            </a:prstGeom>
            <a:solidFill>
              <a:schemeClr val="bg1"/>
            </a:solid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a:ea typeface="MS PGothic"/>
                </a:rPr>
                <a:t>access</a:t>
              </a:r>
              <a:endParaRPr b="0" lang="en-IN" sz="1800" spc="-1" strike="noStrike">
                <a:latin typeface="Arial"/>
              </a:endParaRPr>
            </a:p>
          </p:txBody>
        </p:sp>
      </p:grpSp>
      <p:grpSp>
        <p:nvGrpSpPr>
          <p:cNvPr id="152" name="Group 77"/>
          <p:cNvGrpSpPr/>
          <p:nvPr/>
        </p:nvGrpSpPr>
        <p:grpSpPr>
          <a:xfrm>
            <a:off x="2389320" y="5351400"/>
            <a:ext cx="1388160" cy="632160"/>
            <a:chOff x="2389320" y="5351400"/>
            <a:chExt cx="1388160" cy="632160"/>
          </a:xfrm>
        </p:grpSpPr>
        <p:sp>
          <p:nvSpPr>
            <p:cNvPr id="153" name="AutoShape 78"/>
            <p:cNvSpPr/>
            <p:nvPr/>
          </p:nvSpPr>
          <p:spPr>
            <a:xfrm>
              <a:off x="2459880" y="5351400"/>
              <a:ext cx="1145880" cy="632160"/>
            </a:xfrm>
            <a:prstGeom prst="can">
              <a:avLst>
                <a:gd name="adj" fmla="val 25000"/>
              </a:avLst>
            </a:prstGeom>
            <a:solidFill>
              <a:schemeClr val="accent2"/>
            </a:solidFill>
            <a:ln w="9525">
              <a:solidFill>
                <a:srgbClr val="000000"/>
              </a:solidFill>
              <a:round/>
            </a:ln>
          </p:spPr>
          <p:style>
            <a:lnRef idx="0"/>
            <a:fillRef idx="0"/>
            <a:effectRef idx="0"/>
            <a:fontRef idx="minor"/>
          </p:style>
        </p:sp>
        <p:sp>
          <p:nvSpPr>
            <p:cNvPr id="154" name="Text Box 79"/>
            <p:cNvSpPr/>
            <p:nvPr/>
          </p:nvSpPr>
          <p:spPr>
            <a:xfrm>
              <a:off x="2389320" y="5464800"/>
              <a:ext cx="138816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ffffff"/>
                  </a:solidFill>
                  <a:latin typeface="Arial"/>
                  <a:ea typeface="MS PGothic"/>
                </a:rPr>
                <a:t>ebay 8734</a:t>
              </a:r>
              <a:endParaRPr b="0" lang="en-IN" sz="1400" spc="-1" strike="noStrike">
                <a:latin typeface="Arial"/>
              </a:endParaRPr>
            </a:p>
            <a:p>
              <a:pPr>
                <a:lnSpc>
                  <a:spcPct val="100000"/>
                </a:lnSpc>
                <a:buNone/>
              </a:pPr>
              <a:r>
                <a:rPr b="1" lang="en-US" sz="1400" spc="-1" strike="noStrike">
                  <a:solidFill>
                    <a:srgbClr val="ffffff"/>
                  </a:solidFill>
                  <a:latin typeface="Arial"/>
                  <a:ea typeface="MS PGothic"/>
                </a:rPr>
                <a:t>amazon 1678</a:t>
              </a:r>
              <a:endParaRPr b="0" lang="en-IN" sz="1400" spc="-1" strike="noStrike">
                <a:latin typeface="Arial"/>
              </a:endParaRPr>
            </a:p>
          </p:txBody>
        </p:sp>
      </p:grpSp>
      <p:sp>
        <p:nvSpPr>
          <p:cNvPr id="155" name="Text Box 80"/>
          <p:cNvSpPr/>
          <p:nvPr/>
        </p:nvSpPr>
        <p:spPr>
          <a:xfrm>
            <a:off x="9368640" y="2692440"/>
            <a:ext cx="11178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cc0000"/>
                </a:solidFill>
                <a:latin typeface="Arial"/>
                <a:ea typeface="MS PGothic"/>
              </a:rPr>
              <a:t>backend</a:t>
            </a:r>
            <a:endParaRPr b="0" lang="en-IN" sz="1800" spc="-1" strike="noStrike">
              <a:latin typeface="Arial"/>
            </a:endParaRPr>
          </a:p>
          <a:p>
            <a:pPr>
              <a:lnSpc>
                <a:spcPct val="100000"/>
              </a:lnSpc>
              <a:buNone/>
            </a:pPr>
            <a:r>
              <a:rPr b="0" lang="en-US" sz="1800" spc="-1" strike="noStrike">
                <a:solidFill>
                  <a:srgbClr val="cc0000"/>
                </a:solidFill>
                <a:latin typeface="Arial"/>
                <a:ea typeface="MS PGothic"/>
              </a:rPr>
              <a:t>database</a:t>
            </a:r>
            <a:endParaRPr b="0" lang="en-IN" sz="1800" spc="-1" strike="noStrike">
              <a:latin typeface="Arial"/>
            </a:endParaRPr>
          </a:p>
        </p:txBody>
      </p:sp>
      <p:sp>
        <p:nvSpPr>
          <p:cNvPr id="156" name="AutoShape 327"/>
          <p:cNvSpPr/>
          <p:nvPr/>
        </p:nvSpPr>
        <p:spPr>
          <a:xfrm>
            <a:off x="9636120" y="3313080"/>
            <a:ext cx="591120" cy="906840"/>
          </a:xfrm>
          <a:prstGeom prst="can">
            <a:avLst>
              <a:gd name="adj" fmla="val 31004"/>
            </a:avLst>
          </a:prstGeom>
          <a:gradFill rotWithShape="0">
            <a:gsLst>
              <a:gs pos="0">
                <a:srgbClr val="000099"/>
              </a:gs>
              <a:gs pos="100000">
                <a:srgbClr val="ffffff"/>
              </a:gs>
            </a:gsLst>
            <a:lin ang="0"/>
          </a:gradFill>
          <a:ln w="9525">
            <a:solidFill>
              <a:srgbClr val="000000"/>
            </a:solidFill>
            <a:round/>
          </a:ln>
        </p:spPr>
        <p:style>
          <a:lnRef idx="0"/>
          <a:fillRef idx="0"/>
          <a:effectRef idx="0"/>
          <a:fontRef idx="minor"/>
        </p:style>
      </p:sp>
      <p:grpSp>
        <p:nvGrpSpPr>
          <p:cNvPr id="157" name="Group 63"/>
          <p:cNvGrpSpPr/>
          <p:nvPr/>
        </p:nvGrpSpPr>
        <p:grpSpPr>
          <a:xfrm>
            <a:off x="6999120" y="1119240"/>
            <a:ext cx="410400" cy="770400"/>
            <a:chOff x="6999120" y="1119240"/>
            <a:chExt cx="410400" cy="770400"/>
          </a:xfrm>
        </p:grpSpPr>
        <p:sp>
          <p:nvSpPr>
            <p:cNvPr id="158" name="Freeform 64"/>
            <p:cNvSpPr/>
            <p:nvPr/>
          </p:nvSpPr>
          <p:spPr>
            <a:xfrm>
              <a:off x="7324920" y="1120320"/>
              <a:ext cx="80640" cy="73512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159" name="Rectangle 65"/>
            <p:cNvSpPr/>
            <p:nvPr/>
          </p:nvSpPr>
          <p:spPr>
            <a:xfrm>
              <a:off x="7018200" y="1119240"/>
              <a:ext cx="300600" cy="73404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160" name="Freeform 66"/>
            <p:cNvSpPr/>
            <p:nvPr/>
          </p:nvSpPr>
          <p:spPr>
            <a:xfrm>
              <a:off x="7340040" y="1164600"/>
              <a:ext cx="47520" cy="68004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161" name="Freeform 67"/>
            <p:cNvSpPr/>
            <p:nvPr/>
          </p:nvSpPr>
          <p:spPr>
            <a:xfrm>
              <a:off x="7329240" y="1509120"/>
              <a:ext cx="74880" cy="5976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62" name="Rectangle 68"/>
            <p:cNvSpPr/>
            <p:nvPr/>
          </p:nvSpPr>
          <p:spPr>
            <a:xfrm>
              <a:off x="7020000" y="1204920"/>
              <a:ext cx="170280" cy="12960"/>
            </a:xfrm>
            <a:prstGeom prst="rect">
              <a:avLst/>
            </a:prstGeom>
            <a:solidFill>
              <a:schemeClr val="tx1"/>
            </a:solidFill>
            <a:ln w="9525">
              <a:solidFill>
                <a:srgbClr val="000000"/>
              </a:solidFill>
              <a:miter/>
            </a:ln>
          </p:spPr>
          <p:style>
            <a:lnRef idx="0"/>
            <a:fillRef idx="0"/>
            <a:effectRef idx="0"/>
            <a:fontRef idx="minor"/>
          </p:style>
        </p:sp>
        <p:grpSp>
          <p:nvGrpSpPr>
            <p:cNvPr id="163" name="Group 69"/>
            <p:cNvGrpSpPr/>
            <p:nvPr/>
          </p:nvGrpSpPr>
          <p:grpSpPr>
            <a:xfrm>
              <a:off x="7175520" y="1195560"/>
              <a:ext cx="165600" cy="46440"/>
              <a:chOff x="7175520" y="1195560"/>
              <a:chExt cx="165600" cy="46440"/>
            </a:xfrm>
          </p:grpSpPr>
          <p:sp>
            <p:nvSpPr>
              <p:cNvPr id="164" name="AutoShape 70"/>
              <p:cNvSpPr/>
              <p:nvPr/>
            </p:nvSpPr>
            <p:spPr>
              <a:xfrm>
                <a:off x="7175520" y="1195560"/>
                <a:ext cx="165600" cy="46440"/>
              </a:xfrm>
              <a:prstGeom prst="roundRect">
                <a:avLst>
                  <a:gd name="adj" fmla="val 50000"/>
                </a:avLst>
              </a:prstGeom>
              <a:solidFill>
                <a:schemeClr val="tx1"/>
              </a:solidFill>
              <a:ln w="0">
                <a:noFill/>
              </a:ln>
            </p:spPr>
            <p:style>
              <a:lnRef idx="0"/>
              <a:fillRef idx="0"/>
              <a:effectRef idx="0"/>
              <a:fontRef idx="minor"/>
            </p:style>
          </p:sp>
          <p:sp>
            <p:nvSpPr>
              <p:cNvPr id="165" name="AutoShape 71"/>
              <p:cNvSpPr/>
              <p:nvPr/>
            </p:nvSpPr>
            <p:spPr>
              <a:xfrm>
                <a:off x="7178760" y="1200240"/>
                <a:ext cx="157680" cy="356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66" name="Rectangle 72"/>
            <p:cNvSpPr/>
            <p:nvPr/>
          </p:nvSpPr>
          <p:spPr>
            <a:xfrm>
              <a:off x="7023240" y="1309680"/>
              <a:ext cx="172080" cy="12960"/>
            </a:xfrm>
            <a:prstGeom prst="rect">
              <a:avLst/>
            </a:prstGeom>
            <a:solidFill>
              <a:schemeClr val="tx1"/>
            </a:solidFill>
            <a:ln w="9525">
              <a:solidFill>
                <a:srgbClr val="000000"/>
              </a:solidFill>
              <a:miter/>
            </a:ln>
          </p:spPr>
          <p:style>
            <a:lnRef idx="0"/>
            <a:fillRef idx="0"/>
            <a:effectRef idx="0"/>
            <a:fontRef idx="minor"/>
          </p:style>
        </p:sp>
        <p:grpSp>
          <p:nvGrpSpPr>
            <p:cNvPr id="167" name="Group 73"/>
            <p:cNvGrpSpPr/>
            <p:nvPr/>
          </p:nvGrpSpPr>
          <p:grpSpPr>
            <a:xfrm>
              <a:off x="7174080" y="1301760"/>
              <a:ext cx="167400" cy="41760"/>
              <a:chOff x="7174080" y="1301760"/>
              <a:chExt cx="167400" cy="41760"/>
            </a:xfrm>
          </p:grpSpPr>
          <p:sp>
            <p:nvSpPr>
              <p:cNvPr id="168" name="AutoShape 74"/>
              <p:cNvSpPr/>
              <p:nvPr/>
            </p:nvSpPr>
            <p:spPr>
              <a:xfrm>
                <a:off x="7174080" y="1301760"/>
                <a:ext cx="167400" cy="41760"/>
              </a:xfrm>
              <a:prstGeom prst="roundRect">
                <a:avLst>
                  <a:gd name="adj" fmla="val 50000"/>
                </a:avLst>
              </a:prstGeom>
              <a:solidFill>
                <a:schemeClr val="tx1"/>
              </a:solidFill>
              <a:ln w="0">
                <a:noFill/>
              </a:ln>
            </p:spPr>
            <p:style>
              <a:lnRef idx="0"/>
              <a:fillRef idx="0"/>
              <a:effectRef idx="0"/>
              <a:fontRef idx="minor"/>
            </p:style>
          </p:sp>
          <p:sp>
            <p:nvSpPr>
              <p:cNvPr id="169" name="AutoShape 75"/>
              <p:cNvSpPr/>
              <p:nvPr/>
            </p:nvSpPr>
            <p:spPr>
              <a:xfrm>
                <a:off x="7176960" y="1306440"/>
                <a:ext cx="159120" cy="320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70" name="Rectangle 76"/>
            <p:cNvSpPr/>
            <p:nvPr/>
          </p:nvSpPr>
          <p:spPr>
            <a:xfrm>
              <a:off x="7021440" y="1417680"/>
              <a:ext cx="170280" cy="14760"/>
            </a:xfrm>
            <a:prstGeom prst="rect">
              <a:avLst/>
            </a:prstGeom>
            <a:solidFill>
              <a:schemeClr val="tx1"/>
            </a:solidFill>
            <a:ln w="9525">
              <a:solidFill>
                <a:srgbClr val="000000"/>
              </a:solidFill>
              <a:miter/>
            </a:ln>
          </p:spPr>
          <p:style>
            <a:lnRef idx="0"/>
            <a:fillRef idx="0"/>
            <a:effectRef idx="0"/>
            <a:fontRef idx="minor"/>
          </p:style>
        </p:sp>
        <p:sp>
          <p:nvSpPr>
            <p:cNvPr id="171" name="Rectangle 77"/>
            <p:cNvSpPr/>
            <p:nvPr/>
          </p:nvSpPr>
          <p:spPr>
            <a:xfrm>
              <a:off x="7024680" y="1514520"/>
              <a:ext cx="170280" cy="12960"/>
            </a:xfrm>
            <a:prstGeom prst="rect">
              <a:avLst/>
            </a:prstGeom>
            <a:solidFill>
              <a:schemeClr val="tx1"/>
            </a:solidFill>
            <a:ln w="9525">
              <a:solidFill>
                <a:srgbClr val="000000"/>
              </a:solidFill>
              <a:miter/>
            </a:ln>
          </p:spPr>
          <p:style>
            <a:lnRef idx="0"/>
            <a:fillRef idx="0"/>
            <a:effectRef idx="0"/>
            <a:fontRef idx="minor"/>
          </p:style>
        </p:sp>
        <p:grpSp>
          <p:nvGrpSpPr>
            <p:cNvPr id="172" name="Group 78"/>
            <p:cNvGrpSpPr/>
            <p:nvPr/>
          </p:nvGrpSpPr>
          <p:grpSpPr>
            <a:xfrm>
              <a:off x="7170840" y="1504800"/>
              <a:ext cx="167400" cy="48240"/>
              <a:chOff x="7170840" y="1504800"/>
              <a:chExt cx="167400" cy="48240"/>
            </a:xfrm>
          </p:grpSpPr>
          <p:sp>
            <p:nvSpPr>
              <p:cNvPr id="173" name="AutoShape 79"/>
              <p:cNvSpPr/>
              <p:nvPr/>
            </p:nvSpPr>
            <p:spPr>
              <a:xfrm>
                <a:off x="7170840" y="1504800"/>
                <a:ext cx="167400" cy="48240"/>
              </a:xfrm>
              <a:prstGeom prst="roundRect">
                <a:avLst>
                  <a:gd name="adj" fmla="val 50000"/>
                </a:avLst>
              </a:prstGeom>
              <a:solidFill>
                <a:schemeClr val="tx1"/>
              </a:solidFill>
              <a:ln w="0">
                <a:noFill/>
              </a:ln>
            </p:spPr>
            <p:style>
              <a:lnRef idx="0"/>
              <a:fillRef idx="0"/>
              <a:effectRef idx="0"/>
              <a:fontRef idx="minor"/>
            </p:style>
          </p:sp>
          <p:sp>
            <p:nvSpPr>
              <p:cNvPr id="174" name="AutoShape 80"/>
              <p:cNvSpPr/>
              <p:nvPr/>
            </p:nvSpPr>
            <p:spPr>
              <a:xfrm>
                <a:off x="7174080" y="1511280"/>
                <a:ext cx="159120" cy="352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75" name="Freeform 81"/>
            <p:cNvSpPr/>
            <p:nvPr/>
          </p:nvSpPr>
          <p:spPr>
            <a:xfrm>
              <a:off x="7330680" y="1416960"/>
              <a:ext cx="74880" cy="5940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176" name="Group 82"/>
            <p:cNvGrpSpPr/>
            <p:nvPr/>
          </p:nvGrpSpPr>
          <p:grpSpPr>
            <a:xfrm>
              <a:off x="7172280" y="1407960"/>
              <a:ext cx="167400" cy="43200"/>
              <a:chOff x="7172280" y="1407960"/>
              <a:chExt cx="167400" cy="43200"/>
            </a:xfrm>
          </p:grpSpPr>
          <p:sp>
            <p:nvSpPr>
              <p:cNvPr id="177" name="AutoShape 83"/>
              <p:cNvSpPr/>
              <p:nvPr/>
            </p:nvSpPr>
            <p:spPr>
              <a:xfrm>
                <a:off x="7172280" y="1407960"/>
                <a:ext cx="167400" cy="43200"/>
              </a:xfrm>
              <a:prstGeom prst="roundRect">
                <a:avLst>
                  <a:gd name="adj" fmla="val 50000"/>
                </a:avLst>
              </a:prstGeom>
              <a:solidFill>
                <a:schemeClr val="tx1"/>
              </a:solidFill>
              <a:ln w="0">
                <a:noFill/>
              </a:ln>
            </p:spPr>
            <p:style>
              <a:lnRef idx="0"/>
              <a:fillRef idx="0"/>
              <a:effectRef idx="0"/>
              <a:fontRef idx="minor"/>
            </p:style>
          </p:sp>
          <p:sp>
            <p:nvSpPr>
              <p:cNvPr id="178" name="AutoShape 84"/>
              <p:cNvSpPr/>
              <p:nvPr/>
            </p:nvSpPr>
            <p:spPr>
              <a:xfrm>
                <a:off x="7175520" y="1413000"/>
                <a:ext cx="159120" cy="338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179" name="Rectangle 85"/>
            <p:cNvSpPr/>
            <p:nvPr/>
          </p:nvSpPr>
          <p:spPr>
            <a:xfrm>
              <a:off x="7319880" y="1119240"/>
              <a:ext cx="18000" cy="73584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180" name="Freeform 86"/>
            <p:cNvSpPr/>
            <p:nvPr/>
          </p:nvSpPr>
          <p:spPr>
            <a:xfrm>
              <a:off x="7337520" y="1305360"/>
              <a:ext cx="67320" cy="6768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81" name="Freeform 87"/>
            <p:cNvSpPr/>
            <p:nvPr/>
          </p:nvSpPr>
          <p:spPr>
            <a:xfrm>
              <a:off x="7338240" y="1199880"/>
              <a:ext cx="69480" cy="763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182" name="Oval 88"/>
            <p:cNvSpPr/>
            <p:nvPr/>
          </p:nvSpPr>
          <p:spPr>
            <a:xfrm>
              <a:off x="7396200" y="1822320"/>
              <a:ext cx="13320" cy="29160"/>
            </a:xfrm>
            <a:prstGeom prst="ellipse">
              <a:avLst/>
            </a:prstGeom>
            <a:solidFill>
              <a:srgbClr val="333333"/>
            </a:solidFill>
            <a:ln w="0">
              <a:noFill/>
            </a:ln>
          </p:spPr>
          <p:style>
            <a:lnRef idx="0"/>
            <a:fillRef idx="0"/>
            <a:effectRef idx="0"/>
            <a:fontRef idx="minor"/>
          </p:style>
        </p:sp>
        <p:sp>
          <p:nvSpPr>
            <p:cNvPr id="183" name="Freeform 89"/>
            <p:cNvSpPr/>
            <p:nvPr/>
          </p:nvSpPr>
          <p:spPr>
            <a:xfrm>
              <a:off x="7334640" y="1822680"/>
              <a:ext cx="69480" cy="633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184" name="AutoShape 90"/>
            <p:cNvSpPr/>
            <p:nvPr/>
          </p:nvSpPr>
          <p:spPr>
            <a:xfrm>
              <a:off x="6999120" y="1843200"/>
              <a:ext cx="344880" cy="464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185" name="AutoShape 91"/>
            <p:cNvSpPr/>
            <p:nvPr/>
          </p:nvSpPr>
          <p:spPr>
            <a:xfrm>
              <a:off x="7018200" y="1854360"/>
              <a:ext cx="306720" cy="2592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186" name="Oval 92"/>
            <p:cNvSpPr/>
            <p:nvPr/>
          </p:nvSpPr>
          <p:spPr>
            <a:xfrm>
              <a:off x="7048800" y="1747800"/>
              <a:ext cx="43200" cy="45000"/>
            </a:xfrm>
            <a:prstGeom prst="ellipse">
              <a:avLst/>
            </a:prstGeom>
            <a:solidFill>
              <a:srgbClr val="33cc33"/>
            </a:solidFill>
            <a:ln w="0">
              <a:noFill/>
            </a:ln>
          </p:spPr>
          <p:style>
            <a:lnRef idx="0"/>
            <a:fillRef idx="0"/>
            <a:effectRef idx="0"/>
            <a:fontRef idx="minor"/>
          </p:style>
        </p:sp>
        <p:sp>
          <p:nvSpPr>
            <p:cNvPr id="187" name="Oval 93"/>
            <p:cNvSpPr/>
            <p:nvPr/>
          </p:nvSpPr>
          <p:spPr>
            <a:xfrm>
              <a:off x="7099560" y="1749240"/>
              <a:ext cx="45000" cy="45000"/>
            </a:xfrm>
            <a:prstGeom prst="ellipse">
              <a:avLst/>
            </a:prstGeom>
            <a:solidFill>
              <a:srgbClr val="ff0000"/>
            </a:solidFill>
            <a:ln w="0">
              <a:noFill/>
            </a:ln>
          </p:spPr>
          <p:style>
            <a:lnRef idx="0"/>
            <a:fillRef idx="0"/>
            <a:effectRef idx="0"/>
            <a:fontRef idx="minor"/>
          </p:style>
        </p:sp>
        <p:sp>
          <p:nvSpPr>
            <p:cNvPr id="188" name="Oval 94"/>
            <p:cNvSpPr/>
            <p:nvPr/>
          </p:nvSpPr>
          <p:spPr>
            <a:xfrm>
              <a:off x="7150320" y="1747800"/>
              <a:ext cx="45000" cy="45000"/>
            </a:xfrm>
            <a:prstGeom prst="ellipse">
              <a:avLst/>
            </a:prstGeom>
            <a:solidFill>
              <a:srgbClr val="33cc33"/>
            </a:solidFill>
            <a:ln w="0">
              <a:noFill/>
            </a:ln>
          </p:spPr>
          <p:style>
            <a:lnRef idx="0"/>
            <a:fillRef idx="0"/>
            <a:effectRef idx="0"/>
            <a:fontRef idx="minor"/>
          </p:style>
        </p:sp>
        <p:sp>
          <p:nvSpPr>
            <p:cNvPr id="189" name="Rectangle 95"/>
            <p:cNvSpPr/>
            <p:nvPr/>
          </p:nvSpPr>
          <p:spPr>
            <a:xfrm>
              <a:off x="7265880" y="1571760"/>
              <a:ext cx="23040" cy="244800"/>
            </a:xfrm>
            <a:prstGeom prst="rect">
              <a:avLst/>
            </a:prstGeom>
            <a:solidFill>
              <a:srgbClr val="292929"/>
            </a:solidFill>
            <a:ln w="9525">
              <a:solidFill>
                <a:srgbClr val="000000"/>
              </a:solidFill>
              <a:miter/>
            </a:ln>
          </p:spPr>
          <p:style>
            <a:lnRef idx="0"/>
            <a:fillRef idx="0"/>
            <a:effectRef idx="0"/>
            <a:fontRef idx="minor"/>
          </p:style>
        </p:sp>
      </p:grpSp>
      <p:grpSp>
        <p:nvGrpSpPr>
          <p:cNvPr id="190" name="Group 96"/>
          <p:cNvGrpSpPr/>
          <p:nvPr/>
        </p:nvGrpSpPr>
        <p:grpSpPr>
          <a:xfrm>
            <a:off x="3331800" y="1117440"/>
            <a:ext cx="686160" cy="730800"/>
            <a:chOff x="3331800" y="1117440"/>
            <a:chExt cx="686160" cy="730800"/>
          </a:xfrm>
        </p:grpSpPr>
        <p:pic>
          <p:nvPicPr>
            <p:cNvPr id="191" name="Picture 97" descr="desktop_computer_stylized_medium"/>
            <p:cNvPicPr/>
            <p:nvPr/>
          </p:nvPicPr>
          <p:blipFill>
            <a:blip r:embed="rId2"/>
            <a:stretch/>
          </p:blipFill>
          <p:spPr>
            <a:xfrm flipH="1">
              <a:off x="3331800" y="1117440"/>
              <a:ext cx="686160" cy="730800"/>
            </a:xfrm>
            <a:prstGeom prst="rect">
              <a:avLst/>
            </a:prstGeom>
            <a:ln w="0">
              <a:noFill/>
            </a:ln>
          </p:spPr>
        </p:pic>
        <p:sp>
          <p:nvSpPr>
            <p:cNvPr id="192" name="Freeform 98"/>
            <p:cNvSpPr/>
            <p:nvPr/>
          </p:nvSpPr>
          <p:spPr>
            <a:xfrm flipH="1">
              <a:off x="3621960" y="1187640"/>
              <a:ext cx="333000" cy="33408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nodeType="clickEffect" fill="hold">
                      <p:stCondLst>
                        <p:cond delay="indefinite"/>
                      </p:stCondLst>
                      <p:childTnLst>
                        <p:par>
                          <p:cTn id="36" nodeType="withEffect" fill="hold">
                            <p:stCondLst>
                              <p:cond delay="0"/>
                            </p:stCondLst>
                            <p:childTnLst>
                              <p:par>
                                <p:cTn id="37" nodeType="clickEffect" fill="hold" presetClass="exit" presetID="1">
                                  <p:stCondLst>
                                    <p:cond delay="0"/>
                                  </p:stCondLst>
                                  <p:childTnLst>
                                    <p:set>
                                      <p:cBhvr>
                                        <p:cTn id="38" dur="1" fill="hold">
                                          <p:stCondLst>
                                            <p:cond delay="0"/>
                                          </p:stCondLst>
                                        </p:cTn>
                                        <p:tgtEl>
                                          <p:spTgt spid="119"/>
                                        </p:tgtEl>
                                        <p:attrNameLst>
                                          <p:attrName>style.visibility</p:attrName>
                                        </p:attrNameLst>
                                      </p:cBhvr>
                                      <p:to>
                                        <p:strVal val="hidden"/>
                                      </p:to>
                                    </p:set>
                                  </p:childTnLst>
                                </p:cTn>
                              </p:par>
                              <p:par>
                                <p:cTn id="39" nodeType="withEffect" fill="hold" presetClass="entr" presetID="22" presetSubtype="8">
                                  <p:stCondLst>
                                    <p:cond delay="0"/>
                                  </p:stCondLst>
                                  <p:childTnLst>
                                    <p:set>
                                      <p:cBhvr>
                                        <p:cTn id="40" dur="1" fill="hold">
                                          <p:stCondLst>
                                            <p:cond delay="0"/>
                                          </p:stCondLst>
                                        </p:cTn>
                                        <p:tgtEl>
                                          <p:spTgt spid="132"/>
                                        </p:tgtEl>
                                        <p:attrNameLst>
                                          <p:attrName>style.visibility</p:attrName>
                                        </p:attrNameLst>
                                      </p:cBhvr>
                                      <p:to>
                                        <p:strVal val="visible"/>
                                      </p:to>
                                    </p:set>
                                    <p:animEffect filter="wipe(left)" transition="in">
                                      <p:cBhvr additive="repl">
                                        <p:cTn id="41" dur="2000"/>
                                        <p:tgtEl>
                                          <p:spTgt spid="132"/>
                                        </p:tgtEl>
                                      </p:cBhvr>
                                    </p:animEffect>
                                  </p:childTnLst>
                                </p:cTn>
                              </p:par>
                            </p:childTnLst>
                          </p:cTn>
                        </p:par>
                      </p:childTnLst>
                    </p:cTn>
                  </p:par>
                  <p:par>
                    <p:cTn id="42" nodeType="clickEffect" fill="hold">
                      <p:stCondLst>
                        <p:cond delay="indefinite"/>
                      </p:stCondLst>
                      <p:childTnLst>
                        <p:par>
                          <p:cTn id="43" nodeType="withEffect" fill="hold">
                            <p:stCondLst>
                              <p:cond delay="0"/>
                            </p:stCondLst>
                            <p:childTnLst>
                              <p:par>
                                <p:cTn id="44" nodeType="clickEffect" fill="hold" presetClass="entr" presetID="22" presetSubtype="2">
                                  <p:stCondLst>
                                    <p:cond delay="0"/>
                                  </p:stCondLst>
                                  <p:childTnLst>
                                    <p:set>
                                      <p:cBhvr>
                                        <p:cTn id="45" dur="1" fill="hold">
                                          <p:stCondLst>
                                            <p:cond delay="0"/>
                                          </p:stCondLst>
                                        </p:cTn>
                                        <p:tgtEl>
                                          <p:spTgt spid="140"/>
                                        </p:tgtEl>
                                        <p:attrNameLst>
                                          <p:attrName>style.visibility</p:attrName>
                                        </p:attrNameLst>
                                      </p:cBhvr>
                                      <p:to>
                                        <p:strVal val="visible"/>
                                      </p:to>
                                    </p:set>
                                    <p:animEffect filter="wipe(right)" transition="in">
                                      <p:cBhvr additive="repl">
                                        <p:cTn id="46" dur="3000"/>
                                        <p:tgtEl>
                                          <p:spTgt spid="140"/>
                                        </p:tgtEl>
                                      </p:cBhvr>
                                    </p:animEffect>
                                  </p:childTnLst>
                                </p:cTn>
                              </p:par>
                            </p:childTnLst>
                          </p:cTn>
                        </p:par>
                      </p:childTnLst>
                    </p:cTn>
                  </p:par>
                  <p:par>
                    <p:cTn id="47" nodeType="clickEffect" fill="hold">
                      <p:stCondLst>
                        <p:cond delay="indefinite"/>
                      </p:stCondLst>
                      <p:childTnLst>
                        <p:par>
                          <p:cTn id="48" nodeType="withEffect" fill="hold">
                            <p:stCondLst>
                              <p:cond delay="0"/>
                            </p:stCondLst>
                            <p:childTnLst>
                              <p:par>
                                <p:cTn id="49" nodeType="clickEffect" fill="hold" presetClass="entr" presetID="22" presetSubtype="8">
                                  <p:stCondLst>
                                    <p:cond delay="0"/>
                                  </p:stCondLst>
                                  <p:childTnLst>
                                    <p:set>
                                      <p:cBhvr>
                                        <p:cTn id="50" dur="1" fill="hold">
                                          <p:stCondLst>
                                            <p:cond delay="0"/>
                                          </p:stCondLst>
                                        </p:cTn>
                                        <p:tgtEl>
                                          <p:spTgt spid="121"/>
                                        </p:tgtEl>
                                        <p:attrNameLst>
                                          <p:attrName>style.visibility</p:attrName>
                                        </p:attrNameLst>
                                      </p:cBhvr>
                                      <p:to>
                                        <p:strVal val="visible"/>
                                      </p:to>
                                    </p:set>
                                    <p:animEffect filter="wipe(left)" transition="in">
                                      <p:cBhvr additive="repl">
                                        <p:cTn id="51" dur="2000"/>
                                        <p:tgtEl>
                                          <p:spTgt spid="121"/>
                                        </p:tgtEl>
                                      </p:cBhvr>
                                    </p:animEffect>
                                  </p:childTnLst>
                                </p:cTn>
                              </p:par>
                            </p:childTnLst>
                          </p:cTn>
                        </p:par>
                        <p:par>
                          <p:cTn id="52" nodeType="afterEffect" fill="hold">
                            <p:stCondLst>
                              <p:cond delay="2000"/>
                            </p:stCondLst>
                            <p:childTnLst>
                              <p:par>
                                <p:cTn id="53" nodeType="afterEffect" fill="hold" presetClass="entr" presetID="22" presetSubtype="2">
                                  <p:stCondLst>
                                    <p:cond delay="0"/>
                                  </p:stCondLst>
                                  <p:childTnLst>
                                    <p:set>
                                      <p:cBhvr>
                                        <p:cTn id="54" dur="1" fill="hold">
                                          <p:stCondLst>
                                            <p:cond delay="0"/>
                                          </p:stCondLst>
                                        </p:cTn>
                                        <p:tgtEl>
                                          <p:spTgt spid="109"/>
                                        </p:tgtEl>
                                        <p:attrNameLst>
                                          <p:attrName>style.visibility</p:attrName>
                                        </p:attrNameLst>
                                      </p:cBhvr>
                                      <p:to>
                                        <p:strVal val="visible"/>
                                      </p:to>
                                    </p:set>
                                    <p:animEffect filter="wipe(right)" transition="in">
                                      <p:cBhvr additive="repl">
                                        <p:cTn id="55" dur="1000"/>
                                        <p:tgtEl>
                                          <p:spTgt spid="109"/>
                                        </p:tgtEl>
                                      </p:cBhvr>
                                    </p:animEffec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120"/>
                                        </p:tgtEl>
                                        <p:attrNameLst>
                                          <p:attrName>style.visibility</p:attrName>
                                        </p:attrNameLst>
                                      </p:cBhvr>
                                      <p:to>
                                        <p:strVal val="visible"/>
                                      </p:to>
                                    </p:set>
                                  </p:childTnLst>
                                </p:cTn>
                              </p:par>
                              <p:par>
                                <p:cTn id="60" nodeType="withEffect" fill="hold" presetClass="entr" presetID="1">
                                  <p:stCondLst>
                                    <p:cond delay="0"/>
                                  </p:stCondLst>
                                  <p:childTnLst>
                                    <p:set>
                                      <p:cBhvr>
                                        <p:cTn id="61" dur="1" fill="hold">
                                          <p:stCondLst>
                                            <p:cond delay="0"/>
                                          </p:stCondLst>
                                        </p:cTn>
                                        <p:tgtEl>
                                          <p:spTgt spid="152"/>
                                        </p:tgtEl>
                                        <p:attrNameLst>
                                          <p:attrName>style.visibility</p:attrName>
                                        </p:attrNameLst>
                                      </p:cBhvr>
                                      <p:to>
                                        <p:strVal val="visible"/>
                                      </p:to>
                                    </p:set>
                                  </p:childTnLst>
                                </p:cTn>
                              </p:par>
                            </p:childTnLst>
                          </p:cTn>
                        </p:par>
                      </p:childTnLst>
                    </p:cTn>
                  </p:par>
                  <p:par>
                    <p:cTn id="62" nodeType="clickEffect" fill="hold">
                      <p:stCondLst>
                        <p:cond delay="indefinite"/>
                      </p:stCondLst>
                      <p:childTnLst>
                        <p:par>
                          <p:cTn id="63" nodeType="withEffect" fill="hold">
                            <p:stCondLst>
                              <p:cond delay="0"/>
                            </p:stCondLst>
                            <p:childTnLst>
                              <p:par>
                                <p:cTn id="64" nodeType="clickEffect" fill="hold" presetClass="entr" presetID="22" presetSubtype="8">
                                  <p:stCondLst>
                                    <p:cond delay="0"/>
                                  </p:stCondLst>
                                  <p:childTnLst>
                                    <p:set>
                                      <p:cBhvr>
                                        <p:cTn id="65" dur="1" fill="hold">
                                          <p:stCondLst>
                                            <p:cond delay="0"/>
                                          </p:stCondLst>
                                        </p:cTn>
                                        <p:tgtEl>
                                          <p:spTgt spid="146"/>
                                        </p:tgtEl>
                                        <p:attrNameLst>
                                          <p:attrName>style.visibility</p:attrName>
                                        </p:attrNameLst>
                                      </p:cBhvr>
                                      <p:to>
                                        <p:strVal val="visible"/>
                                      </p:to>
                                    </p:set>
                                    <p:animEffect filter="wipe(left)" transition="in">
                                      <p:cBhvr additive="repl">
                                        <p:cTn id="66" dur="2000"/>
                                        <p:tgtEl>
                                          <p:spTgt spid="146"/>
                                        </p:tgtEl>
                                      </p:cBhvr>
                                    </p:animEffect>
                                  </p:childTnLst>
                                </p:cTn>
                              </p:par>
                            </p:childTnLst>
                          </p:cTn>
                        </p:par>
                        <p:par>
                          <p:cTn id="67" nodeType="afterEffect" fill="hold">
                            <p:stCondLst>
                              <p:cond delay="2000"/>
                            </p:stCondLst>
                            <p:childTnLst>
                              <p:par>
                                <p:cTn id="68" nodeType="afterEffect" fill="hold" presetClass="entr" presetID="22" presetSubtype="2">
                                  <p:stCondLst>
                                    <p:cond delay="0"/>
                                  </p:stCondLst>
                                  <p:childTnLst>
                                    <p:set>
                                      <p:cBhvr>
                                        <p:cTn id="69" dur="1" fill="hold">
                                          <p:stCondLst>
                                            <p:cond delay="0"/>
                                          </p:stCondLst>
                                        </p:cTn>
                                        <p:tgtEl>
                                          <p:spTgt spid="114"/>
                                        </p:tgtEl>
                                        <p:attrNameLst>
                                          <p:attrName>style.visibility</p:attrName>
                                        </p:attrNameLst>
                                      </p:cBhvr>
                                      <p:to>
                                        <p:strVal val="visible"/>
                                      </p:to>
                                    </p:set>
                                    <p:animEffect filter="wipe(right)" transition="in">
                                      <p:cBhvr additive="repl">
                                        <p:cTn id="70" dur="2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ftr" idx="16"/>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194" name="PlaceHolder 2"/>
          <p:cNvSpPr>
            <a:spLocks noGrp="1"/>
          </p:cNvSpPr>
          <p:nvPr>
            <p:ph type="sldNum" idx="17"/>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271566E5-D66D-48EF-8E1B-EC3655C4889F}"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195" name="Picture 12" descr="underline_base"/>
          <p:cNvPicPr/>
          <p:nvPr/>
        </p:nvPicPr>
        <p:blipFill>
          <a:blip r:embed="rId1"/>
          <a:stretch/>
        </p:blipFill>
        <p:spPr>
          <a:xfrm>
            <a:off x="1901880" y="898560"/>
            <a:ext cx="5026680" cy="172080"/>
          </a:xfrm>
          <a:prstGeom prst="rect">
            <a:avLst/>
          </a:prstGeom>
          <a:ln w="0">
            <a:noFill/>
          </a:ln>
        </p:spPr>
      </p:pic>
      <p:sp>
        <p:nvSpPr>
          <p:cNvPr id="196" name="PlaceHolder 3"/>
          <p:cNvSpPr>
            <a:spLocks noGrp="1"/>
          </p:cNvSpPr>
          <p:nvPr>
            <p:ph type="title"/>
          </p:nvPr>
        </p:nvSpPr>
        <p:spPr>
          <a:xfrm>
            <a:off x="1897200" y="208080"/>
            <a:ext cx="7771320" cy="924480"/>
          </a:xfrm>
          <a:prstGeom prst="rect">
            <a:avLst/>
          </a:prstGeom>
          <a:noFill/>
          <a:ln w="0">
            <a:noFill/>
          </a:ln>
        </p:spPr>
        <p:txBody>
          <a:bodyPr numCol="1" spcCol="0" lIns="0" rIns="0" tIns="0" bIns="0" anchor="ctr">
            <a:noAutofit/>
          </a:bodyPr>
          <a:p>
            <a:pPr>
              <a:lnSpc>
                <a:spcPct val="100000"/>
              </a:lnSpc>
              <a:buNone/>
            </a:pPr>
            <a:r>
              <a:rPr b="0" lang="en-US" sz="4400" spc="-1" strike="noStrike">
                <a:solidFill>
                  <a:srgbClr val="000099"/>
                </a:solidFill>
                <a:latin typeface="Gill Sans MT"/>
                <a:ea typeface="MS PGothic"/>
              </a:rPr>
              <a:t>Cookies (continued)</a:t>
            </a:r>
            <a:endParaRPr b="0" lang="en-IN" sz="4400" spc="-1" strike="noStrike">
              <a:latin typeface="Arial"/>
            </a:endParaRPr>
          </a:p>
        </p:txBody>
      </p:sp>
      <p:sp>
        <p:nvSpPr>
          <p:cNvPr id="197" name="PlaceHolder 4"/>
          <p:cNvSpPr>
            <a:spLocks noGrp="1"/>
          </p:cNvSpPr>
          <p:nvPr>
            <p:ph/>
          </p:nvPr>
        </p:nvSpPr>
        <p:spPr>
          <a:xfrm>
            <a:off x="2057400" y="1389240"/>
            <a:ext cx="3808800" cy="2640600"/>
          </a:xfrm>
          <a:prstGeom prst="rect">
            <a:avLst/>
          </a:prstGeom>
          <a:noFill/>
          <a:ln w="0">
            <a:noFill/>
          </a:ln>
        </p:spPr>
        <p:txBody>
          <a:bodyPr numCol="1" spcCol="0" lIns="0" rIns="0" tIns="0" bIns="0" anchor="t">
            <a:noAutofit/>
          </a:bodyPr>
          <a:p>
            <a:pPr marL="343080" indent="-343080">
              <a:lnSpc>
                <a:spcPct val="75000"/>
              </a:lnSpc>
              <a:spcBef>
                <a:spcPts val="561"/>
              </a:spcBef>
              <a:buNone/>
              <a:tabLst>
                <a:tab algn="l" pos="0"/>
              </a:tabLst>
            </a:pPr>
            <a:r>
              <a:rPr b="0" i="1" lang="en-US" sz="2800" spc="-1" strike="noStrike">
                <a:solidFill>
                  <a:srgbClr val="cc0000"/>
                </a:solidFill>
                <a:latin typeface="Gill Sans MT"/>
                <a:ea typeface="MS PGothic"/>
              </a:rPr>
              <a:t>what cookies can be used for:</a:t>
            </a:r>
            <a:endParaRPr b="0" lang="en-IN" sz="2800" spc="-1" strike="noStrike">
              <a:latin typeface="Arial"/>
            </a:endParaRPr>
          </a:p>
          <a:p>
            <a:pPr marL="343080" indent="-343080">
              <a:lnSpc>
                <a:spcPct val="7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authorization</a:t>
            </a:r>
            <a:endParaRPr b="0" lang="en-IN" sz="2400" spc="-1" strike="noStrike">
              <a:latin typeface="Arial"/>
            </a:endParaRPr>
          </a:p>
          <a:p>
            <a:pPr marL="343080" indent="-343080">
              <a:lnSpc>
                <a:spcPct val="7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shopping carts</a:t>
            </a:r>
            <a:endParaRPr b="0" lang="en-IN" sz="2400" spc="-1" strike="noStrike">
              <a:latin typeface="Arial"/>
            </a:endParaRPr>
          </a:p>
          <a:p>
            <a:pPr marL="343080" indent="-343080">
              <a:lnSpc>
                <a:spcPct val="7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recommendations</a:t>
            </a:r>
            <a:endParaRPr b="0" lang="en-IN" sz="2400" spc="-1" strike="noStrike">
              <a:latin typeface="Arial"/>
            </a:endParaRPr>
          </a:p>
          <a:p>
            <a:pPr marL="343080" indent="-343080">
              <a:lnSpc>
                <a:spcPct val="75000"/>
              </a:lnSpc>
              <a:spcBef>
                <a:spcPts val="479"/>
              </a:spcBef>
              <a:buClr>
                <a:srgbClr val="000099"/>
              </a:buClr>
              <a:buSzPct val="65000"/>
              <a:buFont typeface="Wingdings" charset="2"/>
              <a:buChar char=""/>
              <a:tabLst>
                <a:tab algn="l" pos="0"/>
              </a:tabLst>
            </a:pPr>
            <a:r>
              <a:rPr b="0" lang="en-US" sz="2400" spc="-1" strike="noStrike">
                <a:solidFill>
                  <a:srgbClr val="000000"/>
                </a:solidFill>
                <a:latin typeface="Gill Sans MT"/>
                <a:ea typeface="MS PGothic"/>
              </a:rPr>
              <a:t>user session state (Web e-mail)</a:t>
            </a:r>
            <a:endParaRPr b="0" lang="en-IN" sz="2400" spc="-1" strike="noStrike">
              <a:latin typeface="Arial"/>
            </a:endParaRPr>
          </a:p>
        </p:txBody>
      </p:sp>
      <p:sp>
        <p:nvSpPr>
          <p:cNvPr id="198" name="Rectangle 13"/>
          <p:cNvSpPr/>
          <p:nvPr/>
        </p:nvSpPr>
        <p:spPr>
          <a:xfrm>
            <a:off x="6435720" y="1411200"/>
            <a:ext cx="3808800" cy="4049280"/>
          </a:xfrm>
          <a:prstGeom prst="rect">
            <a:avLst/>
          </a:prstGeom>
          <a:noFill/>
          <a:ln w="19050">
            <a:solidFill>
              <a:srgbClr val="000099"/>
            </a:solidFill>
            <a:miter/>
          </a:ln>
        </p:spPr>
        <p:style>
          <a:lnRef idx="0"/>
          <a:fillRef idx="0"/>
          <a:effectRef idx="0"/>
          <a:fontRef idx="minor"/>
        </p:style>
        <p:txBody>
          <a:bodyPr lIns="90000" rIns="90000" tIns="45000" bIns="45000" anchor="t">
            <a:noAutofit/>
          </a:bodyPr>
          <a:p>
            <a:pPr marL="343080" indent="-343080">
              <a:lnSpc>
                <a:spcPct val="100000"/>
              </a:lnSpc>
              <a:spcBef>
                <a:spcPts val="479"/>
              </a:spcBef>
              <a:buNone/>
              <a:tabLst>
                <a:tab algn="l" pos="0"/>
              </a:tabLst>
            </a:pPr>
            <a:r>
              <a:rPr b="0" i="1" lang="en-US" sz="2400" spc="-1" strike="noStrike">
                <a:solidFill>
                  <a:srgbClr val="cc0000"/>
                </a:solidFill>
                <a:latin typeface="Gill Sans MT"/>
                <a:ea typeface="MS PGothic"/>
              </a:rPr>
              <a:t>cookies and privacy:</a:t>
            </a:r>
            <a:endParaRPr b="0" lang="en-IN" sz="2400" spc="-1" strike="noStrike">
              <a:latin typeface="Arial"/>
            </a:endParaRPr>
          </a:p>
          <a:p>
            <a:pPr marL="343080" indent="-343080">
              <a:lnSpc>
                <a:spcPct val="90000"/>
              </a:lnSpc>
              <a:spcBef>
                <a:spcPts val="479"/>
              </a:spcBef>
              <a:buClr>
                <a:srgbClr val="000099"/>
              </a:buClr>
              <a:buSzPct val="75000"/>
              <a:buFont typeface="Wingdings" charset="2"/>
              <a:buChar char=""/>
              <a:tabLst>
                <a:tab algn="l" pos="0"/>
              </a:tabLst>
            </a:pPr>
            <a:r>
              <a:rPr b="0" lang="en-US" sz="2400" spc="-1" strike="noStrike">
                <a:solidFill>
                  <a:srgbClr val="000000"/>
                </a:solidFill>
                <a:latin typeface="Gill Sans MT"/>
                <a:ea typeface="MS PGothic"/>
              </a:rPr>
              <a:t>cookies permit sites to learn a lot about you</a:t>
            </a:r>
            <a:endParaRPr b="0" lang="en-IN" sz="2400" spc="-1" strike="noStrike">
              <a:latin typeface="Arial"/>
            </a:endParaRPr>
          </a:p>
          <a:p>
            <a:pPr marL="343080" indent="-343080">
              <a:lnSpc>
                <a:spcPct val="90000"/>
              </a:lnSpc>
              <a:spcBef>
                <a:spcPts val="479"/>
              </a:spcBef>
              <a:buClr>
                <a:srgbClr val="000099"/>
              </a:buClr>
              <a:buSzPct val="75000"/>
              <a:buFont typeface="Wingdings" charset="2"/>
              <a:buChar char=""/>
              <a:tabLst>
                <a:tab algn="l" pos="0"/>
              </a:tabLst>
            </a:pPr>
            <a:r>
              <a:rPr b="0" lang="en-US" sz="2400" spc="-1" strike="noStrike">
                <a:solidFill>
                  <a:srgbClr val="000000"/>
                </a:solidFill>
                <a:latin typeface="Gill Sans MT"/>
                <a:ea typeface="MS PGothic"/>
              </a:rPr>
              <a:t>you may supply name and e-mail to sites</a:t>
            </a:r>
            <a:endParaRPr b="0" lang="en-IN" sz="2400" spc="-1" strike="noStrike">
              <a:latin typeface="Arial"/>
            </a:endParaRPr>
          </a:p>
          <a:p>
            <a:pPr marL="343080" indent="-343080">
              <a:lnSpc>
                <a:spcPct val="90000"/>
              </a:lnSpc>
              <a:spcBef>
                <a:spcPts val="479"/>
              </a:spcBef>
              <a:buClr>
                <a:srgbClr val="000099"/>
              </a:buClr>
              <a:buSzPct val="75000"/>
              <a:buFont typeface="Wingdings" charset="2"/>
              <a:buChar char=""/>
              <a:tabLst>
                <a:tab algn="l" pos="0"/>
              </a:tabLst>
            </a:pPr>
            <a:r>
              <a:rPr b="0" lang="en-US" sz="2400" spc="-1" strike="noStrike">
                <a:solidFill>
                  <a:srgbClr val="000000"/>
                </a:solidFill>
                <a:latin typeface="Calibri"/>
                <a:ea typeface="ＭＳ Ｐゴシック"/>
              </a:rPr>
              <a:t>third party persistent cookies (tracking cookies) allow common identity (cookie value) to be tracked across multiple web sites</a:t>
            </a:r>
            <a:endParaRPr b="0" lang="en-IN" sz="2400" spc="-1" strike="noStrike">
              <a:latin typeface="Arial"/>
            </a:endParaRPr>
          </a:p>
          <a:p>
            <a:pPr>
              <a:lnSpc>
                <a:spcPct val="90000"/>
              </a:lnSpc>
              <a:spcBef>
                <a:spcPts val="479"/>
              </a:spcBef>
              <a:buNone/>
              <a:tabLst>
                <a:tab algn="l" pos="0"/>
              </a:tabLst>
            </a:pPr>
            <a:endParaRPr b="0" lang="en-IN" sz="2400" spc="-1" strike="noStrike">
              <a:latin typeface="Arial"/>
            </a:endParaRPr>
          </a:p>
        </p:txBody>
      </p:sp>
      <p:sp>
        <p:nvSpPr>
          <p:cNvPr id="199" name="Text Box 14"/>
          <p:cNvSpPr/>
          <p:nvPr/>
        </p:nvSpPr>
        <p:spPr>
          <a:xfrm>
            <a:off x="8749800" y="1177920"/>
            <a:ext cx="991800" cy="455400"/>
          </a:xfrm>
          <a:prstGeom prst="rect">
            <a:avLst/>
          </a:prstGeom>
          <a:solidFill>
            <a:schemeClr val="bg1"/>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99"/>
                </a:solidFill>
                <a:latin typeface="Gill Sans MT"/>
                <a:ea typeface="MS PGothic"/>
              </a:rPr>
              <a:t>aside</a:t>
            </a:r>
            <a:endParaRPr b="0" lang="en-IN" sz="2400" spc="-1" strike="noStrike">
              <a:latin typeface="Arial"/>
            </a:endParaRPr>
          </a:p>
        </p:txBody>
      </p:sp>
      <p:sp>
        <p:nvSpPr>
          <p:cNvPr id="200" name="Rectangle 15"/>
          <p:cNvSpPr/>
          <p:nvPr/>
        </p:nvSpPr>
        <p:spPr>
          <a:xfrm>
            <a:off x="1935000" y="3946680"/>
            <a:ext cx="4406760" cy="264060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61"/>
              </a:spcBef>
              <a:buNone/>
              <a:tabLst>
                <a:tab algn="l" pos="0"/>
              </a:tabLst>
            </a:pPr>
            <a:r>
              <a:rPr b="0" i="1" lang="en-US" sz="2800" spc="-1" strike="noStrike">
                <a:solidFill>
                  <a:srgbClr val="cc0000"/>
                </a:solidFill>
                <a:latin typeface="Gill Sans MT"/>
                <a:ea typeface="MS PGothic"/>
              </a:rPr>
              <a:t>how to keep “state”:</a:t>
            </a:r>
            <a:endParaRPr b="0" lang="en-IN" sz="2800" spc="-1" strike="noStrike">
              <a:latin typeface="Arial"/>
            </a:endParaRPr>
          </a:p>
          <a:p>
            <a:pPr marL="343080" indent="-343080">
              <a:lnSpc>
                <a:spcPct val="90000"/>
              </a:lnSpc>
              <a:spcBef>
                <a:spcPts val="479"/>
              </a:spcBef>
              <a:buClr>
                <a:srgbClr val="000099"/>
              </a:buClr>
              <a:buSzPct val="75000"/>
              <a:buFont typeface="Wingdings" charset="2"/>
              <a:buChar char=""/>
              <a:tabLst>
                <a:tab algn="l" pos="0"/>
              </a:tabLst>
            </a:pPr>
            <a:r>
              <a:rPr b="0" lang="en-US" sz="2400" spc="-1" strike="noStrike">
                <a:solidFill>
                  <a:srgbClr val="000000"/>
                </a:solidFill>
                <a:latin typeface="Gill Sans MT"/>
                <a:ea typeface="MS PGothic"/>
              </a:rPr>
              <a:t>protocol endpoints: maintain state at sender/receiver over multiple transactions</a:t>
            </a:r>
            <a:endParaRPr b="0" lang="en-IN" sz="2400" spc="-1" strike="noStrike">
              <a:latin typeface="Arial"/>
            </a:endParaRPr>
          </a:p>
          <a:p>
            <a:pPr marL="343080" indent="-343080">
              <a:lnSpc>
                <a:spcPct val="90000"/>
              </a:lnSpc>
              <a:spcBef>
                <a:spcPts val="479"/>
              </a:spcBef>
              <a:buClr>
                <a:srgbClr val="000099"/>
              </a:buClr>
              <a:buSzPct val="75000"/>
              <a:buFont typeface="Wingdings" charset="2"/>
              <a:buChar char=""/>
              <a:tabLst>
                <a:tab algn="l" pos="0"/>
              </a:tabLst>
            </a:pPr>
            <a:r>
              <a:rPr b="0" lang="en-US" sz="2400" spc="-1" strike="noStrike">
                <a:solidFill>
                  <a:srgbClr val="000000"/>
                </a:solidFill>
                <a:latin typeface="Gill Sans MT"/>
                <a:ea typeface="MS PGothic"/>
              </a:rPr>
              <a:t>cookies: http messages carry state</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nodeType="clickEffect" fill="hold">
                      <p:stCondLst>
                        <p:cond delay="indefinite"/>
                      </p:stCondLst>
                      <p:childTnLst>
                        <p:par>
                          <p:cTn id="74" nodeType="withEffect" fill="hold">
                            <p:stCondLst>
                              <p:cond delay="0"/>
                            </p:stCondLst>
                            <p:childTnLst>
                              <p:par>
                                <p:cTn id="75" nodeType="clickEffect" fill="hold" presetClass="entr" presetID="1">
                                  <p:stCondLst>
                                    <p:cond delay="0"/>
                                  </p:stCondLst>
                                  <p:childTnLst>
                                    <p:set>
                                      <p:cBhvr>
                                        <p:cTn id="76" dur="1" fill="hold">
                                          <p:stCondLst>
                                            <p:cond delay="0"/>
                                          </p:stCondLst>
                                        </p:cTn>
                                        <p:tgtEl>
                                          <p:spTgt spid="198"/>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ftr" idx="18"/>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defRPr>
            </a:lvl1pPr>
          </a:lstStyle>
          <a:p>
            <a:pPr algn="r">
              <a:lnSpc>
                <a:spcPct val="100000"/>
              </a:lnSpc>
              <a:buNone/>
            </a:pPr>
            <a:r>
              <a:rPr b="0" lang="en-US" sz="1200" spc="-1" strike="noStrike">
                <a:solidFill>
                  <a:srgbClr val="000000"/>
                </a:solidFill>
                <a:latin typeface="Tahoma"/>
              </a:rPr>
              <a:t>Application Layer</a:t>
            </a:r>
            <a:endParaRPr b="0" lang="en-IN" sz="1200" spc="-1" strike="noStrike">
              <a:latin typeface="Times New Roman"/>
            </a:endParaRPr>
          </a:p>
        </p:txBody>
      </p:sp>
      <p:sp>
        <p:nvSpPr>
          <p:cNvPr id="202" name="PlaceHolder 2"/>
          <p:cNvSpPr>
            <a:spLocks noGrp="1"/>
          </p:cNvSpPr>
          <p:nvPr>
            <p:ph type="sldNum" idx="19"/>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F65F846C-1445-416D-BEAC-1870966D4785}"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203" name="TextBox 6"/>
          <p:cNvSpPr/>
          <p:nvPr/>
        </p:nvSpPr>
        <p:spPr>
          <a:xfrm>
            <a:off x="1884600" y="261360"/>
            <a:ext cx="8572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99"/>
                </a:solidFill>
                <a:latin typeface="Gill Sans MT"/>
                <a:ea typeface="MS PGothic"/>
              </a:rPr>
              <a:t>Cookies: tracking a user’s browsing behavior</a:t>
            </a:r>
            <a:endParaRPr b="0" lang="en-IN" sz="3600" spc="-1" strike="noStrike">
              <a:latin typeface="Arial"/>
            </a:endParaRPr>
          </a:p>
        </p:txBody>
      </p:sp>
      <p:sp>
        <p:nvSpPr>
          <p:cNvPr id="204" name="PlaceHolder 3"/>
          <p:cNvSpPr>
            <a:spLocks noGrp="1"/>
          </p:cNvSpPr>
          <p:nvPr>
            <p:ph/>
          </p:nvPr>
        </p:nvSpPr>
        <p:spPr>
          <a:xfrm>
            <a:off x="1958040" y="1256040"/>
            <a:ext cx="8363160" cy="5070240"/>
          </a:xfrm>
          <a:prstGeom prst="rect">
            <a:avLst/>
          </a:prstGeom>
          <a:noFill/>
          <a:ln w="0">
            <a:noFill/>
          </a:ln>
        </p:spPr>
        <p:txBody>
          <a:bodyPr numCol="1" spcCol="0" lIns="0" rIns="0" tIns="0" bIns="0" anchor="t">
            <a:normAutofit fontScale="95000"/>
          </a:bodyPr>
          <a:p>
            <a:pPr>
              <a:lnSpc>
                <a:spcPct val="85000"/>
              </a:lnSpc>
              <a:spcBef>
                <a:spcPts val="641"/>
              </a:spcBef>
              <a:buNone/>
              <a:tabLst>
                <a:tab algn="l" pos="0"/>
              </a:tabLst>
            </a:pPr>
            <a:r>
              <a:rPr b="0" lang="en-US" sz="3200" spc="-1" strike="noStrike">
                <a:solidFill>
                  <a:srgbClr val="000000"/>
                </a:solidFill>
                <a:latin typeface="Gill Sans MT"/>
                <a:ea typeface="MS PGothic"/>
              </a:rPr>
              <a:t>Cookies can be used to: </a:t>
            </a:r>
            <a:endParaRPr b="0" lang="en-IN" sz="3200" spc="-1" strike="noStrike">
              <a:latin typeface="Arial"/>
            </a:endParaRPr>
          </a:p>
          <a:p>
            <a:pPr marL="463680" indent="-227160">
              <a:lnSpc>
                <a:spcPct val="85000"/>
              </a:lnSpc>
              <a:spcBef>
                <a:spcPts val="561"/>
              </a:spcBef>
              <a:buClr>
                <a:srgbClr val="0a14a3"/>
              </a:buClr>
              <a:buSzPct val="65000"/>
              <a:buFont typeface="Wingdings" charset="2"/>
              <a:buChar char=""/>
              <a:tabLst>
                <a:tab algn="l" pos="0"/>
              </a:tabLst>
            </a:pPr>
            <a:r>
              <a:rPr b="0" lang="en-US" sz="2800" spc="-1" strike="noStrike">
                <a:solidFill>
                  <a:srgbClr val="000000"/>
                </a:solidFill>
                <a:latin typeface="Gill Sans MT"/>
                <a:ea typeface="MS PGothic"/>
              </a:rPr>
              <a:t>track user behavior on a given website (</a:t>
            </a:r>
            <a:r>
              <a:rPr b="0" lang="en-US" sz="2800" spc="-1" strike="noStrike">
                <a:solidFill>
                  <a:srgbClr val="c00000"/>
                </a:solidFill>
                <a:latin typeface="Gill Sans MT"/>
                <a:ea typeface="MS PGothic"/>
              </a:rPr>
              <a:t>first party cookies</a:t>
            </a:r>
            <a:r>
              <a:rPr b="0" lang="en-US" sz="2800" spc="-1" strike="noStrike">
                <a:solidFill>
                  <a:srgbClr val="000000"/>
                </a:solidFill>
                <a:latin typeface="Gill Sans MT"/>
                <a:ea typeface="MS PGothic"/>
              </a:rPr>
              <a:t>)</a:t>
            </a:r>
            <a:endParaRPr b="0" lang="en-IN" sz="2800" spc="-1" strike="noStrike">
              <a:latin typeface="Arial"/>
            </a:endParaRPr>
          </a:p>
          <a:p>
            <a:pPr marL="463680" indent="-227160">
              <a:lnSpc>
                <a:spcPct val="85000"/>
              </a:lnSpc>
              <a:spcBef>
                <a:spcPts val="561"/>
              </a:spcBef>
              <a:buClr>
                <a:srgbClr val="0a14a3"/>
              </a:buClr>
              <a:buSzPct val="65000"/>
              <a:buFont typeface="Wingdings" charset="2"/>
              <a:buChar char=""/>
              <a:tabLst>
                <a:tab algn="l" pos="0"/>
              </a:tabLst>
            </a:pPr>
            <a:r>
              <a:rPr b="0" lang="en-US" sz="2800" spc="-1" strike="noStrike">
                <a:solidFill>
                  <a:srgbClr val="000000"/>
                </a:solidFill>
                <a:latin typeface="Gill Sans MT"/>
                <a:ea typeface="MS PGothic"/>
              </a:rPr>
              <a:t>track user behavior across multiple websites (</a:t>
            </a:r>
            <a:r>
              <a:rPr b="0" lang="en-US" sz="2800" spc="-1" strike="noStrike">
                <a:solidFill>
                  <a:srgbClr val="c00000"/>
                </a:solidFill>
                <a:latin typeface="Gill Sans MT"/>
                <a:ea typeface="MS PGothic"/>
              </a:rPr>
              <a:t>third party cookies</a:t>
            </a:r>
            <a:r>
              <a:rPr b="0" lang="en-US" sz="2800" spc="-1" strike="noStrike">
                <a:solidFill>
                  <a:srgbClr val="000000"/>
                </a:solidFill>
                <a:latin typeface="Gill Sans MT"/>
                <a:ea typeface="MS PGothic"/>
              </a:rPr>
              <a:t>) without user ever choosing to visit tracker site (!)</a:t>
            </a:r>
            <a:endParaRPr b="0" lang="en-IN" sz="2800" spc="-1" strike="noStrike">
              <a:latin typeface="Arial"/>
            </a:endParaRPr>
          </a:p>
          <a:p>
            <a:pPr marL="463680" indent="-227160">
              <a:lnSpc>
                <a:spcPct val="85000"/>
              </a:lnSpc>
              <a:spcBef>
                <a:spcPts val="561"/>
              </a:spcBef>
              <a:buClr>
                <a:srgbClr val="0a14a3"/>
              </a:buClr>
              <a:buSzPct val="65000"/>
              <a:buFont typeface="Wingdings" charset="2"/>
              <a:buChar char=""/>
              <a:tabLst>
                <a:tab algn="l" pos="0"/>
              </a:tabLst>
            </a:pPr>
            <a:r>
              <a:rPr b="0" lang="en-US" sz="2800" spc="-1" strike="noStrike">
                <a:solidFill>
                  <a:srgbClr val="000000"/>
                </a:solidFill>
                <a:latin typeface="Gill Sans MT"/>
                <a:ea typeface="MS PGothic"/>
              </a:rPr>
              <a:t>tracking may be </a:t>
            </a:r>
            <a:r>
              <a:rPr b="0" i="1" lang="en-US" sz="2800" spc="-1" strike="noStrike">
                <a:solidFill>
                  <a:srgbClr val="000000"/>
                </a:solidFill>
                <a:latin typeface="Gill Sans MT"/>
                <a:ea typeface="MS PGothic"/>
              </a:rPr>
              <a:t>invisible</a:t>
            </a:r>
            <a:r>
              <a:rPr b="0" lang="en-US" sz="2800" spc="-1" strike="noStrike">
                <a:solidFill>
                  <a:srgbClr val="000000"/>
                </a:solidFill>
                <a:latin typeface="Gill Sans MT"/>
                <a:ea typeface="MS PGothic"/>
              </a:rPr>
              <a:t> to user:</a:t>
            </a:r>
            <a:endParaRPr b="0" lang="en-IN" sz="2800" spc="-1" strike="noStrike">
              <a:latin typeface="Arial"/>
            </a:endParaRPr>
          </a:p>
          <a:p>
            <a:pPr lvl="1" marL="860400" indent="-168120">
              <a:lnSpc>
                <a:spcPct val="85000"/>
              </a:lnSpc>
              <a:spcBef>
                <a:spcPts val="479"/>
              </a:spcBef>
              <a:buClr>
                <a:srgbClr val="0a14a3"/>
              </a:buClr>
              <a:buFont typeface="Wingdings" charset="2"/>
              <a:buChar char=""/>
              <a:tabLst>
                <a:tab algn="l" pos="0"/>
              </a:tabLst>
            </a:pPr>
            <a:r>
              <a:rPr b="0" lang="en-US" sz="2400" spc="-1" strike="noStrike">
                <a:solidFill>
                  <a:srgbClr val="000000"/>
                </a:solidFill>
                <a:latin typeface="Gill Sans MT"/>
                <a:ea typeface="MS PGothic"/>
              </a:rPr>
              <a:t>rather than displayed ad triggering HTTP GET to tracker, could be an invisible link</a:t>
            </a:r>
            <a:endParaRPr b="0" lang="en-IN" sz="2400" spc="-1" strike="noStrike">
              <a:latin typeface="Arial"/>
            </a:endParaRPr>
          </a:p>
          <a:p>
            <a:pPr>
              <a:lnSpc>
                <a:spcPct val="85000"/>
              </a:lnSpc>
              <a:spcBef>
                <a:spcPts val="1417"/>
              </a:spcBef>
              <a:buNone/>
              <a:tabLst>
                <a:tab algn="l" pos="0"/>
              </a:tabLst>
            </a:pPr>
            <a:endParaRPr b="0" lang="en-IN" sz="2400" spc="-1" strike="noStrike">
              <a:latin typeface="Arial"/>
            </a:endParaRPr>
          </a:p>
          <a:p>
            <a:pPr marL="236520">
              <a:lnSpc>
                <a:spcPct val="85000"/>
              </a:lnSpc>
              <a:spcBef>
                <a:spcPts val="561"/>
              </a:spcBef>
              <a:buNone/>
              <a:tabLst>
                <a:tab algn="l" pos="0"/>
              </a:tabLst>
            </a:pPr>
            <a:r>
              <a:rPr b="0" lang="en-US" sz="2800" spc="-1" strike="noStrike">
                <a:solidFill>
                  <a:srgbClr val="000000"/>
                </a:solidFill>
                <a:latin typeface="Gill Sans MT"/>
                <a:ea typeface="MS PGothic"/>
              </a:rPr>
              <a:t>third party tracking via cookies:</a:t>
            </a:r>
            <a:endParaRPr b="0" lang="en-IN" sz="2800" spc="-1" strike="noStrike">
              <a:latin typeface="Arial"/>
            </a:endParaRPr>
          </a:p>
          <a:p>
            <a:pPr marL="692280" indent="-341280">
              <a:lnSpc>
                <a:spcPct val="85000"/>
              </a:lnSpc>
              <a:spcBef>
                <a:spcPts val="561"/>
              </a:spcBef>
              <a:buClr>
                <a:srgbClr val="0a14a3"/>
              </a:buClr>
              <a:buSzPct val="65000"/>
              <a:buFont typeface="Wingdings" charset="2"/>
              <a:buChar char=""/>
              <a:tabLst>
                <a:tab algn="l" pos="0"/>
              </a:tabLst>
            </a:pPr>
            <a:r>
              <a:rPr b="0" lang="en-US" sz="2800" spc="-1" strike="noStrike">
                <a:solidFill>
                  <a:srgbClr val="000000"/>
                </a:solidFill>
                <a:latin typeface="Gill Sans MT"/>
                <a:ea typeface="MS PGothic"/>
              </a:rPr>
              <a:t>disabled by default in Firefox, Safari browsers</a:t>
            </a:r>
            <a:endParaRPr b="0" lang="en-IN" sz="2800" spc="-1" strike="noStrike">
              <a:latin typeface="Arial"/>
            </a:endParaRPr>
          </a:p>
          <a:p>
            <a:pPr marL="692280" indent="-341280">
              <a:lnSpc>
                <a:spcPct val="85000"/>
              </a:lnSpc>
              <a:spcBef>
                <a:spcPts val="561"/>
              </a:spcBef>
              <a:buClr>
                <a:srgbClr val="0a14a3"/>
              </a:buClr>
              <a:buSzPct val="65000"/>
              <a:buFont typeface="Wingdings" charset="2"/>
              <a:buChar char=""/>
              <a:tabLst>
                <a:tab algn="l" pos="0"/>
              </a:tabLst>
            </a:pPr>
            <a:r>
              <a:rPr b="0" lang="en-US" sz="2800" spc="-1" strike="noStrike">
                <a:solidFill>
                  <a:srgbClr val="000000"/>
                </a:solidFill>
                <a:latin typeface="Gill Sans MT"/>
                <a:ea typeface="MS PGothic"/>
              </a:rPr>
              <a:t>to be disabled in Chrome browser in 2023</a:t>
            </a:r>
            <a:endParaRPr b="0" lang="en-IN" sz="2800" spc="-1" strike="noStrike">
              <a:latin typeface="Arial"/>
            </a:endParaRPr>
          </a:p>
        </p:txBody>
      </p:sp>
      <p:pic>
        <p:nvPicPr>
          <p:cNvPr id="205" name="Picture 59" descr="underline_base"/>
          <p:cNvPicPr/>
          <p:nvPr/>
        </p:nvPicPr>
        <p:blipFill>
          <a:blip r:embed="rId1"/>
          <a:stretch/>
        </p:blipFill>
        <p:spPr>
          <a:xfrm>
            <a:off x="2027160" y="789120"/>
            <a:ext cx="6398280" cy="172080"/>
          </a:xfrm>
          <a:prstGeom prst="rect">
            <a:avLst/>
          </a:prstGeom>
          <a:ln w="0">
            <a:noFill/>
          </a:ln>
        </p:spPr>
      </p:pic>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9">
                                  <p:stCondLst>
                                    <p:cond delay="0"/>
                                  </p:stCondLst>
                                  <p:childTnLst>
                                    <p:set>
                                      <p:cBhvr>
                                        <p:cTn id="84" dur="1" fill="hold">
                                          <p:stCondLst>
                                            <p:cond delay="0"/>
                                          </p:stCondLst>
                                        </p:cTn>
                                        <p:tgtEl>
                                          <p:spTgt spid="204">
                                            <p:txEl>
                                              <p:pRg st="6" end="6"/>
                                            </p:txEl>
                                          </p:spTgt>
                                        </p:tgtEl>
                                        <p:attrNameLst>
                                          <p:attrName>style.visibility</p:attrName>
                                        </p:attrNameLst>
                                      </p:cBhvr>
                                      <p:to>
                                        <p:strVal val="visible"/>
                                      </p:to>
                                    </p:set>
                                    <p:animEffect filter="dissolve" transition="in">
                                      <p:cBhvr additive="repl">
                                        <p:cTn id="85" dur="500"/>
                                        <p:tgtEl>
                                          <p:spTgt spid="204">
                                            <p:txEl>
                                              <p:pRg st="6" end="6"/>
                                            </p:txEl>
                                          </p:spTgt>
                                        </p:tgtEl>
                                      </p:cBhvr>
                                    </p:animEffect>
                                  </p:childTnLst>
                                </p:cTn>
                              </p:par>
                              <p:par>
                                <p:cTn id="86" nodeType="withEffect" fill="hold" presetClass="entr" presetID="9">
                                  <p:stCondLst>
                                    <p:cond delay="0"/>
                                  </p:stCondLst>
                                  <p:childTnLst>
                                    <p:set>
                                      <p:cBhvr>
                                        <p:cTn id="87" dur="1" fill="hold">
                                          <p:stCondLst>
                                            <p:cond delay="0"/>
                                          </p:stCondLst>
                                        </p:cTn>
                                        <p:tgtEl>
                                          <p:spTgt spid="204">
                                            <p:txEl>
                                              <p:pRg st="7" end="7"/>
                                            </p:txEl>
                                          </p:spTgt>
                                        </p:tgtEl>
                                        <p:attrNameLst>
                                          <p:attrName>style.visibility</p:attrName>
                                        </p:attrNameLst>
                                      </p:cBhvr>
                                      <p:to>
                                        <p:strVal val="visible"/>
                                      </p:to>
                                    </p:set>
                                    <p:animEffect filter="dissolve" transition="in">
                                      <p:cBhvr additive="repl">
                                        <p:cTn id="88" dur="500"/>
                                        <p:tgtEl>
                                          <p:spTgt spid="204">
                                            <p:txEl>
                                              <p:pRg st="7" end="7"/>
                                            </p:txEl>
                                          </p:spTgt>
                                        </p:tgtEl>
                                      </p:cBhvr>
                                    </p:animEffect>
                                  </p:childTnLst>
                                </p:cTn>
                              </p:par>
                              <p:par>
                                <p:cTn id="89" nodeType="withEffect" fill="hold" presetClass="entr" presetID="9">
                                  <p:stCondLst>
                                    <p:cond delay="0"/>
                                  </p:stCondLst>
                                  <p:childTnLst>
                                    <p:set>
                                      <p:cBhvr>
                                        <p:cTn id="90" dur="1" fill="hold">
                                          <p:stCondLst>
                                            <p:cond delay="0"/>
                                          </p:stCondLst>
                                        </p:cTn>
                                        <p:tgtEl>
                                          <p:spTgt spid="204">
                                            <p:txEl>
                                              <p:pRg st="8" end="8"/>
                                            </p:txEl>
                                          </p:spTgt>
                                        </p:tgtEl>
                                        <p:attrNameLst>
                                          <p:attrName>style.visibility</p:attrName>
                                        </p:attrNameLst>
                                      </p:cBhvr>
                                      <p:to>
                                        <p:strVal val="visible"/>
                                      </p:to>
                                    </p:set>
                                    <p:animEffect filter="dissolve" transition="in">
                                      <p:cBhvr additive="repl">
                                        <p:cTn id="91" dur="500"/>
                                        <p:tgtEl>
                                          <p:spTgt spid="20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PlaceHolder 1"/>
          <p:cNvSpPr>
            <a:spLocks noGrp="1"/>
          </p:cNvSpPr>
          <p:nvPr>
            <p:ph/>
          </p:nvPr>
        </p:nvSpPr>
        <p:spPr>
          <a:xfrm>
            <a:off x="1917720" y="1898640"/>
            <a:ext cx="5118120" cy="2262960"/>
          </a:xfrm>
          <a:prstGeom prst="rect">
            <a:avLst/>
          </a:prstGeom>
          <a:noFill/>
          <a:ln w="0">
            <a:noFill/>
          </a:ln>
        </p:spPr>
        <p:txBody>
          <a:bodyPr numCol="1" spcCol="0" lIns="0" rIns="0" tIns="0" bIns="0" anchor="t">
            <a:noAutofit/>
          </a:bodyPr>
          <a:p>
            <a:pPr>
              <a:lnSpc>
                <a:spcPct val="85000"/>
              </a:lnSpc>
              <a:spcBef>
                <a:spcPts val="360"/>
              </a:spcBef>
              <a:buNone/>
              <a:tabLst>
                <a:tab algn="l" pos="0"/>
              </a:tabLst>
            </a:pPr>
            <a:r>
              <a:rPr b="0" lang="en-US" sz="1800" spc="-1" strike="noStrike">
                <a:solidFill>
                  <a:srgbClr val="000000"/>
                </a:solidFill>
                <a:latin typeface="Gill Sans MT"/>
                <a:ea typeface="MS PGothic"/>
              </a:rPr>
              <a:t>“</a:t>
            </a:r>
            <a:r>
              <a:rPr b="0" lang="en-US" sz="1800" spc="-1" strike="noStrike">
                <a:solidFill>
                  <a:srgbClr val="000000"/>
                </a:solidFill>
                <a:latin typeface="Gill Sans MT"/>
                <a:ea typeface="MS PGothic"/>
              </a:rPr>
              <a:t>Natural persons may be associated with online identifiers […] such as internet protocol addresses, cookie identifiers or other identifiers […].</a:t>
            </a:r>
            <a:endParaRPr b="0" lang="en-IN" sz="1800" spc="-1" strike="noStrike">
              <a:latin typeface="Arial"/>
            </a:endParaRPr>
          </a:p>
          <a:p>
            <a:pPr>
              <a:lnSpc>
                <a:spcPct val="85000"/>
              </a:lnSpc>
              <a:spcBef>
                <a:spcPts val="360"/>
              </a:spcBef>
              <a:buNone/>
              <a:tabLst>
                <a:tab algn="l" pos="0"/>
              </a:tabLst>
            </a:pPr>
            <a:r>
              <a:rPr b="0" lang="en-US" sz="1800" spc="-1" strike="noStrike">
                <a:solidFill>
                  <a:srgbClr val="000000"/>
                </a:solidFill>
                <a:latin typeface="Gill Sans MT"/>
                <a:ea typeface="MS PGothic"/>
              </a:rPr>
              <a:t>This may leave traces which, in particular when combined with unique identifiers and other information received by the servers, may be used to create profiles of the natural persons and identify them.”</a:t>
            </a:r>
            <a:endParaRPr b="0" lang="en-IN" sz="1800" spc="-1" strike="noStrike">
              <a:latin typeface="Arial"/>
            </a:endParaRPr>
          </a:p>
          <a:p>
            <a:pPr>
              <a:lnSpc>
                <a:spcPct val="85000"/>
              </a:lnSpc>
              <a:spcBef>
                <a:spcPts val="479"/>
              </a:spcBef>
              <a:buNone/>
              <a:tabLst>
                <a:tab algn="l" pos="0"/>
              </a:tabLst>
            </a:pPr>
            <a:endParaRPr b="0" lang="en-IN" sz="2400" spc="-1" strike="noStrike">
              <a:latin typeface="Arial"/>
            </a:endParaRPr>
          </a:p>
        </p:txBody>
      </p:sp>
      <p:sp>
        <p:nvSpPr>
          <p:cNvPr id="207" name="PlaceHolder 2"/>
          <p:cNvSpPr>
            <a:spLocks noGrp="1"/>
          </p:cNvSpPr>
          <p:nvPr>
            <p:ph type="ftr" idx="20"/>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defRPr>
            </a:lvl1pPr>
          </a:lstStyle>
          <a:p>
            <a:pPr algn="r">
              <a:lnSpc>
                <a:spcPct val="100000"/>
              </a:lnSpc>
              <a:buNone/>
            </a:pPr>
            <a:r>
              <a:rPr b="0" lang="en-US" sz="1200" spc="-1" strike="noStrike">
                <a:solidFill>
                  <a:srgbClr val="000000"/>
                </a:solidFill>
                <a:latin typeface="Tahoma"/>
              </a:rPr>
              <a:t>Application Layer</a:t>
            </a:r>
            <a:endParaRPr b="0" lang="en-IN" sz="1200" spc="-1" strike="noStrike">
              <a:latin typeface="Times New Roman"/>
            </a:endParaRPr>
          </a:p>
        </p:txBody>
      </p:sp>
      <p:sp>
        <p:nvSpPr>
          <p:cNvPr id="208" name="PlaceHolder 3"/>
          <p:cNvSpPr>
            <a:spLocks noGrp="1"/>
          </p:cNvSpPr>
          <p:nvPr>
            <p:ph type="sldNum" idx="21"/>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0437ECE5-BFF6-4BF9-904D-75985BC8D67A}" type="slidenum">
              <a:rPr b="0" lang="en-US" sz="1200" spc="-1" strike="noStrike">
                <a:solidFill>
                  <a:srgbClr val="000000"/>
                </a:solidFill>
                <a:latin typeface="Tahoma"/>
                <a:ea typeface="MS PGothic"/>
              </a:rPr>
              <a:t>&lt;number&gt;</a:t>
            </a:fld>
            <a:endParaRPr b="0" lang="en-IN" sz="1200" spc="-1" strike="noStrike">
              <a:latin typeface="Times New Roman"/>
            </a:endParaRPr>
          </a:p>
        </p:txBody>
      </p:sp>
      <p:sp>
        <p:nvSpPr>
          <p:cNvPr id="209" name="TextBox 6"/>
          <p:cNvSpPr/>
          <p:nvPr/>
        </p:nvSpPr>
        <p:spPr>
          <a:xfrm>
            <a:off x="1884600" y="261360"/>
            <a:ext cx="8639640" cy="130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400" spc="-1" strike="noStrike">
                <a:solidFill>
                  <a:srgbClr val="0e01a0"/>
                </a:solidFill>
                <a:latin typeface="Calibri"/>
                <a:ea typeface="MS PGothic"/>
              </a:rPr>
              <a:t> </a:t>
            </a:r>
            <a:r>
              <a:rPr b="0" lang="en-US" sz="3600" spc="-1" strike="noStrike">
                <a:solidFill>
                  <a:srgbClr val="000099"/>
                </a:solidFill>
                <a:latin typeface="Gill Sans MT"/>
                <a:ea typeface="MS PGothic"/>
              </a:rPr>
              <a:t>GDPR (EU General Data Protection Regulation) and cookies</a:t>
            </a:r>
            <a:endParaRPr b="0" lang="en-IN" sz="3600" spc="-1" strike="noStrike">
              <a:latin typeface="Arial"/>
            </a:endParaRPr>
          </a:p>
        </p:txBody>
      </p:sp>
      <p:sp>
        <p:nvSpPr>
          <p:cNvPr id="210" name="Rectangle 8"/>
          <p:cNvSpPr/>
          <p:nvPr/>
        </p:nvSpPr>
        <p:spPr>
          <a:xfrm>
            <a:off x="1715400" y="1681920"/>
            <a:ext cx="5558760" cy="2256840"/>
          </a:xfrm>
          <a:prstGeom prst="rect">
            <a:avLst/>
          </a:prstGeom>
          <a:noFill/>
          <a:ln w="50800">
            <a:solidFill>
              <a:srgbClr val="c00000"/>
            </a:solidFill>
            <a:round/>
          </a:ln>
        </p:spPr>
        <p:style>
          <a:lnRef idx="2">
            <a:schemeClr val="accent1">
              <a:shade val="50000"/>
            </a:schemeClr>
          </a:lnRef>
          <a:fillRef idx="1">
            <a:schemeClr val="accent1"/>
          </a:fillRef>
          <a:effectRef idx="0">
            <a:schemeClr val="accent1"/>
          </a:effectRef>
          <a:fontRef idx="minor"/>
        </p:style>
      </p:sp>
      <p:sp>
        <p:nvSpPr>
          <p:cNvPr id="211" name="TextBox 9"/>
          <p:cNvSpPr/>
          <p:nvPr/>
        </p:nvSpPr>
        <p:spPr>
          <a:xfrm>
            <a:off x="3853080" y="3815280"/>
            <a:ext cx="3040560" cy="63828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MS PGothic"/>
              </a:rPr>
              <a:t>GDPR, recital 30 (May 2018)</a:t>
            </a:r>
            <a:endParaRPr b="0" lang="en-IN" sz="1800" spc="-1" strike="noStrike">
              <a:latin typeface="Arial"/>
            </a:endParaRPr>
          </a:p>
        </p:txBody>
      </p:sp>
      <p:grpSp>
        <p:nvGrpSpPr>
          <p:cNvPr id="212" name="Group 10"/>
          <p:cNvGrpSpPr/>
          <p:nvPr/>
        </p:nvGrpSpPr>
        <p:grpSpPr>
          <a:xfrm>
            <a:off x="7364520" y="1272240"/>
            <a:ext cx="3580200" cy="4071240"/>
            <a:chOff x="7364520" y="1272240"/>
            <a:chExt cx="3580200" cy="4071240"/>
          </a:xfrm>
        </p:grpSpPr>
        <p:pic>
          <p:nvPicPr>
            <p:cNvPr id="213" name="Picture 2" descr="17 19 21.5 23.6&amp;#39;&amp;#39; Inch 60HZ IPS lcd Monitor display for desktop computer  pc|LCD Monitors| - AliExpress"/>
            <p:cNvPicPr/>
            <p:nvPr/>
          </p:nvPicPr>
          <p:blipFill>
            <a:blip r:embed="rId1"/>
            <a:stretch/>
          </p:blipFill>
          <p:spPr>
            <a:xfrm>
              <a:off x="7364520" y="1272240"/>
              <a:ext cx="3580200" cy="3219840"/>
            </a:xfrm>
            <a:prstGeom prst="rect">
              <a:avLst/>
            </a:prstGeom>
            <a:ln w="0">
              <a:noFill/>
            </a:ln>
          </p:spPr>
        </p:pic>
        <p:pic>
          <p:nvPicPr>
            <p:cNvPr id="214" name="Picture 12" descr=""/>
            <p:cNvPicPr/>
            <p:nvPr/>
          </p:nvPicPr>
          <p:blipFill>
            <a:blip r:embed="rId2"/>
            <a:stretch/>
          </p:blipFill>
          <p:spPr>
            <a:xfrm>
              <a:off x="7971480" y="1702080"/>
              <a:ext cx="2434680" cy="1860480"/>
            </a:xfrm>
            <a:prstGeom prst="rect">
              <a:avLst/>
            </a:prstGeom>
            <a:ln w="31750">
              <a:solidFill>
                <a:srgbClr val="bfbfbf"/>
              </a:solidFill>
              <a:round/>
            </a:ln>
            <a:effectLst>
              <a:outerShdw algn="tl" blurRad="50760" dir="2700000" dist="37674" rotWithShape="0">
                <a:srgbClr val="000000">
                  <a:alpha val="40000"/>
                </a:srgbClr>
              </a:outerShdw>
            </a:effectLst>
          </p:spPr>
        </p:pic>
        <p:sp>
          <p:nvSpPr>
            <p:cNvPr id="215" name="Rectangle 13"/>
            <p:cNvSpPr/>
            <p:nvPr/>
          </p:nvSpPr>
          <p:spPr>
            <a:xfrm>
              <a:off x="8110800" y="2970720"/>
              <a:ext cx="2197440" cy="521280"/>
            </a:xfrm>
            <a:prstGeom prst="rect">
              <a:avLst/>
            </a:prstGeom>
            <a:noFill/>
            <a:ln w="60325">
              <a:solidFill>
                <a:srgbClr val="00b050"/>
              </a:solidFill>
              <a:round/>
            </a:ln>
          </p:spPr>
          <p:style>
            <a:lnRef idx="2">
              <a:schemeClr val="accent1">
                <a:shade val="50000"/>
              </a:schemeClr>
            </a:lnRef>
            <a:fillRef idx="1">
              <a:schemeClr val="accent1"/>
            </a:fillRef>
            <a:effectRef idx="0">
              <a:schemeClr val="accent1"/>
            </a:effectRef>
            <a:fontRef idx="minor"/>
          </p:style>
        </p:sp>
        <p:sp>
          <p:nvSpPr>
            <p:cNvPr id="216" name="TextBox 14"/>
            <p:cNvSpPr/>
            <p:nvPr/>
          </p:nvSpPr>
          <p:spPr>
            <a:xfrm>
              <a:off x="8160480" y="3882240"/>
              <a:ext cx="2058120" cy="1461240"/>
            </a:xfrm>
            <a:prstGeom prst="rect">
              <a:avLst/>
            </a:prstGeom>
            <a:solidFill>
              <a:schemeClr val="bg1">
                <a:alpha val="67000"/>
              </a:schemeClr>
            </a:solidFill>
            <a:ln w="0">
              <a:noFill/>
            </a:ln>
          </p:spPr>
          <p:style>
            <a:lnRef idx="0"/>
            <a:fillRef idx="0"/>
            <a:effectRef idx="0"/>
            <a:fontRef idx="minor"/>
          </p:style>
          <p:txBody>
            <a:bodyPr lIns="90000" rIns="90000" tIns="45000" bIns="45000" anchor="t">
              <a:spAutoFit/>
            </a:bodyPr>
            <a:p>
              <a:pPr algn="ctr">
                <a:lnSpc>
                  <a:spcPct val="100000"/>
                </a:lnSpc>
                <a:buNone/>
              </a:pPr>
              <a:r>
                <a:rPr b="0" i="1" lang="en-US" sz="1800" spc="-1" strike="noStrike">
                  <a:solidFill>
                    <a:srgbClr val="c00000"/>
                  </a:solidFill>
                  <a:latin typeface="Calibri"/>
                  <a:ea typeface="MS PGothic"/>
                </a:rPr>
                <a:t>User has explicit control over whether or not cookies are allowed</a:t>
              </a:r>
              <a:endParaRPr b="0" lang="en-IN" sz="1800" spc="-1" strike="noStrike">
                <a:latin typeface="Arial"/>
              </a:endParaRPr>
            </a:p>
          </p:txBody>
        </p:sp>
      </p:grpSp>
      <p:grpSp>
        <p:nvGrpSpPr>
          <p:cNvPr id="217" name="Group 15"/>
          <p:cNvGrpSpPr/>
          <p:nvPr/>
        </p:nvGrpSpPr>
        <p:grpSpPr>
          <a:xfrm>
            <a:off x="1587240" y="4461480"/>
            <a:ext cx="6273720" cy="2353680"/>
            <a:chOff x="1587240" y="4461480"/>
            <a:chExt cx="6273720" cy="2353680"/>
          </a:xfrm>
        </p:grpSpPr>
        <p:sp>
          <p:nvSpPr>
            <p:cNvPr id="218" name="TextBox 16"/>
            <p:cNvSpPr/>
            <p:nvPr/>
          </p:nvSpPr>
          <p:spPr>
            <a:xfrm>
              <a:off x="1587240" y="5262480"/>
              <a:ext cx="6273720" cy="1552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Calibri"/>
                  <a:ea typeface="MS PGothic"/>
                </a:rPr>
                <a:t>when cookies can identify an individual, cookies are considered personal data, subject to GDPR personal data regulations</a:t>
              </a:r>
              <a:endParaRPr b="0" lang="en-IN" sz="2400" spc="-1" strike="noStrike">
                <a:latin typeface="Arial"/>
              </a:endParaRPr>
            </a:p>
          </p:txBody>
        </p:sp>
        <p:sp>
          <p:nvSpPr>
            <p:cNvPr id="219" name="Down Arrow 17"/>
            <p:cNvSpPr/>
            <p:nvPr/>
          </p:nvSpPr>
          <p:spPr>
            <a:xfrm>
              <a:off x="4582440" y="4461480"/>
              <a:ext cx="645480" cy="818640"/>
            </a:xfrm>
            <a:prstGeom prst="downArrow">
              <a:avLst>
                <a:gd name="adj1" fmla="val 50000"/>
                <a:gd name="adj2" fmla="val 50000"/>
              </a:avLst>
            </a:prstGeom>
            <a:gradFill rotWithShape="0">
              <a:gsLst>
                <a:gs pos="0">
                  <a:srgbClr val="f0fffb"/>
                </a:gs>
                <a:gs pos="100000">
                  <a:srgbClr val="c00000"/>
                </a:gs>
              </a:gsLst>
              <a:lin ang="5400000"/>
            </a:gradFill>
            <a:ln>
              <a:no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22" presetSubtype="1">
                                  <p:stCondLst>
                                    <p:cond delay="0"/>
                                  </p:stCondLst>
                                  <p:childTnLst>
                                    <p:set>
                                      <p:cBhvr>
                                        <p:cTn id="97" dur="1" fill="hold">
                                          <p:stCondLst>
                                            <p:cond delay="0"/>
                                          </p:stCondLst>
                                        </p:cTn>
                                        <p:tgtEl>
                                          <p:spTgt spid="217"/>
                                        </p:tgtEl>
                                        <p:attrNameLst>
                                          <p:attrName>style.visibility</p:attrName>
                                        </p:attrNameLst>
                                      </p:cBhvr>
                                      <p:to>
                                        <p:strVal val="visible"/>
                                      </p:to>
                                    </p:set>
                                    <p:animEffect filter="wipe(up)" transition="in">
                                      <p:cBhvr additive="repl">
                                        <p:cTn id="98" dur="500"/>
                                        <p:tgtEl>
                                          <p:spTgt spid="217"/>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9">
                                  <p:stCondLst>
                                    <p:cond delay="0"/>
                                  </p:stCondLst>
                                  <p:childTnLst>
                                    <p:set>
                                      <p:cBhvr>
                                        <p:cTn id="102" dur="1" fill="hold">
                                          <p:stCondLst>
                                            <p:cond delay="0"/>
                                          </p:stCondLst>
                                        </p:cTn>
                                        <p:tgtEl>
                                          <p:spTgt spid="212"/>
                                        </p:tgtEl>
                                        <p:attrNameLst>
                                          <p:attrName>style.visibility</p:attrName>
                                        </p:attrNameLst>
                                      </p:cBhvr>
                                      <p:to>
                                        <p:strVal val="visible"/>
                                      </p:to>
                                    </p:set>
                                    <p:animEffect filter="dissolve" transition="in">
                                      <p:cBhvr additive="repl">
                                        <p:cTn id="103"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ftr" idx="22"/>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221" name="PlaceHolder 2"/>
          <p:cNvSpPr>
            <a:spLocks noGrp="1"/>
          </p:cNvSpPr>
          <p:nvPr>
            <p:ph type="sldNum" idx="23"/>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F3A82D0F-3504-49CD-AFA5-3203E5548783}" type="slidenum">
              <a:rPr b="0" lang="en-US" sz="1200" spc="-1" strike="noStrike">
                <a:solidFill>
                  <a:srgbClr val="000000"/>
                </a:solidFill>
                <a:latin typeface="Tahoma"/>
                <a:ea typeface="MS PGothic"/>
              </a:rPr>
              <a:t>&lt;number&gt;</a:t>
            </a:fld>
            <a:endParaRPr b="0" lang="en-IN" sz="1200" spc="-1" strike="noStrike">
              <a:latin typeface="Times New Roman"/>
            </a:endParaRPr>
          </a:p>
        </p:txBody>
      </p:sp>
      <p:grpSp>
        <p:nvGrpSpPr>
          <p:cNvPr id="222" name="Group 171"/>
          <p:cNvGrpSpPr/>
          <p:nvPr/>
        </p:nvGrpSpPr>
        <p:grpSpPr>
          <a:xfrm>
            <a:off x="5552640" y="2695680"/>
            <a:ext cx="686160" cy="762480"/>
            <a:chOff x="5552640" y="2695680"/>
            <a:chExt cx="686160" cy="762480"/>
          </a:xfrm>
        </p:grpSpPr>
        <p:pic>
          <p:nvPicPr>
            <p:cNvPr id="223" name="Picture 172" descr="desktop_computer_stylized_medium"/>
            <p:cNvPicPr/>
            <p:nvPr/>
          </p:nvPicPr>
          <p:blipFill>
            <a:blip r:embed="rId1"/>
            <a:stretch/>
          </p:blipFill>
          <p:spPr>
            <a:xfrm flipH="1">
              <a:off x="5552640" y="2695680"/>
              <a:ext cx="686160" cy="762480"/>
            </a:xfrm>
            <a:prstGeom prst="rect">
              <a:avLst/>
            </a:prstGeom>
            <a:ln w="0">
              <a:noFill/>
            </a:ln>
          </p:spPr>
        </p:pic>
        <p:sp>
          <p:nvSpPr>
            <p:cNvPr id="224" name="Freeform 173"/>
            <p:cNvSpPr/>
            <p:nvPr/>
          </p:nvSpPr>
          <p:spPr>
            <a:xfrm flipH="1">
              <a:off x="5842800" y="2768760"/>
              <a:ext cx="333000" cy="34848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225" name="Group 102"/>
          <p:cNvGrpSpPr/>
          <p:nvPr/>
        </p:nvGrpSpPr>
        <p:grpSpPr>
          <a:xfrm>
            <a:off x="5617800" y="4568760"/>
            <a:ext cx="686160" cy="762480"/>
            <a:chOff x="5617800" y="4568760"/>
            <a:chExt cx="686160" cy="762480"/>
          </a:xfrm>
        </p:grpSpPr>
        <p:pic>
          <p:nvPicPr>
            <p:cNvPr id="226" name="Picture 103" descr="desktop_computer_stylized_medium"/>
            <p:cNvPicPr/>
            <p:nvPr/>
          </p:nvPicPr>
          <p:blipFill>
            <a:blip r:embed="rId2"/>
            <a:stretch/>
          </p:blipFill>
          <p:spPr>
            <a:xfrm flipH="1">
              <a:off x="5617800" y="4568760"/>
              <a:ext cx="686160" cy="762480"/>
            </a:xfrm>
            <a:prstGeom prst="rect">
              <a:avLst/>
            </a:prstGeom>
            <a:ln w="0">
              <a:noFill/>
            </a:ln>
          </p:spPr>
        </p:pic>
        <p:sp>
          <p:nvSpPr>
            <p:cNvPr id="227" name="Freeform 104"/>
            <p:cNvSpPr/>
            <p:nvPr/>
          </p:nvSpPr>
          <p:spPr>
            <a:xfrm flipH="1">
              <a:off x="5907960" y="4642200"/>
              <a:ext cx="333000" cy="34848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228" name="Group 138"/>
          <p:cNvGrpSpPr/>
          <p:nvPr/>
        </p:nvGrpSpPr>
        <p:grpSpPr>
          <a:xfrm>
            <a:off x="7754760" y="3457440"/>
            <a:ext cx="399240" cy="714960"/>
            <a:chOff x="7754760" y="3457440"/>
            <a:chExt cx="399240" cy="714960"/>
          </a:xfrm>
        </p:grpSpPr>
        <p:sp>
          <p:nvSpPr>
            <p:cNvPr id="229" name="Freeform 139"/>
            <p:cNvSpPr/>
            <p:nvPr/>
          </p:nvSpPr>
          <p:spPr>
            <a:xfrm>
              <a:off x="8071560" y="3458880"/>
              <a:ext cx="78480" cy="6818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230" name="Rectangle 140"/>
            <p:cNvSpPr/>
            <p:nvPr/>
          </p:nvSpPr>
          <p:spPr>
            <a:xfrm>
              <a:off x="7774200" y="3457440"/>
              <a:ext cx="292680" cy="6814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231" name="Freeform 141"/>
            <p:cNvSpPr/>
            <p:nvPr/>
          </p:nvSpPr>
          <p:spPr>
            <a:xfrm>
              <a:off x="8086320" y="3499560"/>
              <a:ext cx="46440" cy="63108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232" name="Freeform 142"/>
            <p:cNvSpPr/>
            <p:nvPr/>
          </p:nvSpPr>
          <p:spPr>
            <a:xfrm>
              <a:off x="8076240" y="3819600"/>
              <a:ext cx="72720" cy="5544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233" name="Rectangle 143"/>
            <p:cNvSpPr/>
            <p:nvPr/>
          </p:nvSpPr>
          <p:spPr>
            <a:xfrm>
              <a:off x="7775640" y="3537000"/>
              <a:ext cx="165600" cy="13320"/>
            </a:xfrm>
            <a:prstGeom prst="rect">
              <a:avLst/>
            </a:prstGeom>
            <a:solidFill>
              <a:schemeClr val="tx1"/>
            </a:solidFill>
            <a:ln w="9525">
              <a:solidFill>
                <a:srgbClr val="000000"/>
              </a:solidFill>
              <a:miter/>
            </a:ln>
          </p:spPr>
          <p:style>
            <a:lnRef idx="0"/>
            <a:fillRef idx="0"/>
            <a:effectRef idx="0"/>
            <a:fontRef idx="minor"/>
          </p:style>
        </p:sp>
        <p:grpSp>
          <p:nvGrpSpPr>
            <p:cNvPr id="234" name="Group 144"/>
            <p:cNvGrpSpPr/>
            <p:nvPr/>
          </p:nvGrpSpPr>
          <p:grpSpPr>
            <a:xfrm>
              <a:off x="7926480" y="3529080"/>
              <a:ext cx="160920" cy="41760"/>
              <a:chOff x="7926480" y="3529080"/>
              <a:chExt cx="160920" cy="41760"/>
            </a:xfrm>
          </p:grpSpPr>
          <p:sp>
            <p:nvSpPr>
              <p:cNvPr id="235" name="AutoShape 145"/>
              <p:cNvSpPr/>
              <p:nvPr/>
            </p:nvSpPr>
            <p:spPr>
              <a:xfrm>
                <a:off x="7926480" y="3529080"/>
                <a:ext cx="160920" cy="41760"/>
              </a:xfrm>
              <a:prstGeom prst="roundRect">
                <a:avLst>
                  <a:gd name="adj" fmla="val 50000"/>
                </a:avLst>
              </a:prstGeom>
              <a:solidFill>
                <a:schemeClr val="tx1"/>
              </a:solidFill>
              <a:ln w="0">
                <a:noFill/>
              </a:ln>
            </p:spPr>
            <p:style>
              <a:lnRef idx="0"/>
              <a:fillRef idx="0"/>
              <a:effectRef idx="0"/>
              <a:fontRef idx="minor"/>
            </p:style>
          </p:sp>
          <p:sp>
            <p:nvSpPr>
              <p:cNvPr id="236" name="AutoShape 146"/>
              <p:cNvSpPr/>
              <p:nvPr/>
            </p:nvSpPr>
            <p:spPr>
              <a:xfrm>
                <a:off x="7929360" y="3533760"/>
                <a:ext cx="149760" cy="324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37" name="Rectangle 147"/>
            <p:cNvSpPr/>
            <p:nvPr/>
          </p:nvSpPr>
          <p:spPr>
            <a:xfrm>
              <a:off x="7778880" y="3633840"/>
              <a:ext cx="165600" cy="13320"/>
            </a:xfrm>
            <a:prstGeom prst="rect">
              <a:avLst/>
            </a:prstGeom>
            <a:solidFill>
              <a:schemeClr val="tx1"/>
            </a:solidFill>
            <a:ln w="9525">
              <a:solidFill>
                <a:srgbClr val="000000"/>
              </a:solidFill>
              <a:miter/>
            </a:ln>
          </p:spPr>
          <p:style>
            <a:lnRef idx="0"/>
            <a:fillRef idx="0"/>
            <a:effectRef idx="0"/>
            <a:fontRef idx="minor"/>
          </p:style>
        </p:sp>
        <p:grpSp>
          <p:nvGrpSpPr>
            <p:cNvPr id="238" name="Group 148"/>
            <p:cNvGrpSpPr/>
            <p:nvPr/>
          </p:nvGrpSpPr>
          <p:grpSpPr>
            <a:xfrm>
              <a:off x="7925040" y="3625920"/>
              <a:ext cx="162360" cy="39960"/>
              <a:chOff x="7925040" y="3625920"/>
              <a:chExt cx="162360" cy="39960"/>
            </a:xfrm>
          </p:grpSpPr>
          <p:sp>
            <p:nvSpPr>
              <p:cNvPr id="239" name="AutoShape 149"/>
              <p:cNvSpPr/>
              <p:nvPr/>
            </p:nvSpPr>
            <p:spPr>
              <a:xfrm>
                <a:off x="7925040" y="3625920"/>
                <a:ext cx="162360" cy="39960"/>
              </a:xfrm>
              <a:prstGeom prst="roundRect">
                <a:avLst>
                  <a:gd name="adj" fmla="val 50000"/>
                </a:avLst>
              </a:prstGeom>
              <a:solidFill>
                <a:schemeClr val="tx1"/>
              </a:solidFill>
              <a:ln w="0">
                <a:noFill/>
              </a:ln>
            </p:spPr>
            <p:style>
              <a:lnRef idx="0"/>
              <a:fillRef idx="0"/>
              <a:effectRef idx="0"/>
              <a:fontRef idx="minor"/>
            </p:style>
          </p:sp>
          <p:sp>
            <p:nvSpPr>
              <p:cNvPr id="240" name="AutoShape 150"/>
              <p:cNvSpPr/>
              <p:nvPr/>
            </p:nvSpPr>
            <p:spPr>
              <a:xfrm>
                <a:off x="7927920" y="3630600"/>
                <a:ext cx="15444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41" name="Rectangle 151"/>
            <p:cNvSpPr/>
            <p:nvPr/>
          </p:nvSpPr>
          <p:spPr>
            <a:xfrm>
              <a:off x="7777080" y="3735360"/>
              <a:ext cx="165600" cy="13320"/>
            </a:xfrm>
            <a:prstGeom prst="rect">
              <a:avLst/>
            </a:prstGeom>
            <a:solidFill>
              <a:schemeClr val="tx1"/>
            </a:solidFill>
            <a:ln w="9525">
              <a:solidFill>
                <a:srgbClr val="000000"/>
              </a:solidFill>
              <a:miter/>
            </a:ln>
          </p:spPr>
          <p:style>
            <a:lnRef idx="0"/>
            <a:fillRef idx="0"/>
            <a:effectRef idx="0"/>
            <a:fontRef idx="minor"/>
          </p:style>
        </p:sp>
        <p:sp>
          <p:nvSpPr>
            <p:cNvPr id="242" name="Rectangle 152"/>
            <p:cNvSpPr/>
            <p:nvPr/>
          </p:nvSpPr>
          <p:spPr>
            <a:xfrm>
              <a:off x="7780320" y="3824280"/>
              <a:ext cx="165600" cy="13320"/>
            </a:xfrm>
            <a:prstGeom prst="rect">
              <a:avLst/>
            </a:prstGeom>
            <a:solidFill>
              <a:schemeClr val="tx1"/>
            </a:solidFill>
            <a:ln w="9525">
              <a:solidFill>
                <a:srgbClr val="000000"/>
              </a:solidFill>
              <a:miter/>
            </a:ln>
          </p:spPr>
          <p:style>
            <a:lnRef idx="0"/>
            <a:fillRef idx="0"/>
            <a:effectRef idx="0"/>
            <a:fontRef idx="minor"/>
          </p:style>
        </p:sp>
        <p:grpSp>
          <p:nvGrpSpPr>
            <p:cNvPr id="243" name="Group 153"/>
            <p:cNvGrpSpPr/>
            <p:nvPr/>
          </p:nvGrpSpPr>
          <p:grpSpPr>
            <a:xfrm>
              <a:off x="7921440" y="3816360"/>
              <a:ext cx="162360" cy="43560"/>
              <a:chOff x="7921440" y="3816360"/>
              <a:chExt cx="162360" cy="43560"/>
            </a:xfrm>
          </p:grpSpPr>
          <p:sp>
            <p:nvSpPr>
              <p:cNvPr id="244" name="AutoShape 154"/>
              <p:cNvSpPr/>
              <p:nvPr/>
            </p:nvSpPr>
            <p:spPr>
              <a:xfrm>
                <a:off x="7921440" y="3816360"/>
                <a:ext cx="162360" cy="43560"/>
              </a:xfrm>
              <a:prstGeom prst="roundRect">
                <a:avLst>
                  <a:gd name="adj" fmla="val 50000"/>
                </a:avLst>
              </a:prstGeom>
              <a:solidFill>
                <a:schemeClr val="tx1"/>
              </a:solidFill>
              <a:ln w="0">
                <a:noFill/>
              </a:ln>
            </p:spPr>
            <p:style>
              <a:lnRef idx="0"/>
              <a:fillRef idx="0"/>
              <a:effectRef idx="0"/>
              <a:fontRef idx="minor"/>
            </p:style>
          </p:sp>
          <p:sp>
            <p:nvSpPr>
              <p:cNvPr id="245" name="AutoShape 155"/>
              <p:cNvSpPr/>
              <p:nvPr/>
            </p:nvSpPr>
            <p:spPr>
              <a:xfrm>
                <a:off x="7925040" y="3821040"/>
                <a:ext cx="154440" cy="338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46" name="Freeform 156"/>
            <p:cNvSpPr/>
            <p:nvPr/>
          </p:nvSpPr>
          <p:spPr>
            <a:xfrm>
              <a:off x="8077320" y="3733920"/>
              <a:ext cx="72720" cy="550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247" name="Group 157"/>
            <p:cNvGrpSpPr/>
            <p:nvPr/>
          </p:nvGrpSpPr>
          <p:grpSpPr>
            <a:xfrm>
              <a:off x="7923240" y="3726000"/>
              <a:ext cx="162360" cy="40320"/>
              <a:chOff x="7923240" y="3726000"/>
              <a:chExt cx="162360" cy="40320"/>
            </a:xfrm>
          </p:grpSpPr>
          <p:sp>
            <p:nvSpPr>
              <p:cNvPr id="248" name="AutoShape 158"/>
              <p:cNvSpPr/>
              <p:nvPr/>
            </p:nvSpPr>
            <p:spPr>
              <a:xfrm>
                <a:off x="7923240" y="3726000"/>
                <a:ext cx="162360" cy="40320"/>
              </a:xfrm>
              <a:prstGeom prst="roundRect">
                <a:avLst>
                  <a:gd name="adj" fmla="val 50000"/>
                </a:avLst>
              </a:prstGeom>
              <a:solidFill>
                <a:schemeClr val="tx1"/>
              </a:solidFill>
              <a:ln w="0">
                <a:noFill/>
              </a:ln>
            </p:spPr>
            <p:style>
              <a:lnRef idx="0"/>
              <a:fillRef idx="0"/>
              <a:effectRef idx="0"/>
              <a:fontRef idx="minor"/>
            </p:style>
          </p:sp>
          <p:sp>
            <p:nvSpPr>
              <p:cNvPr id="249" name="AutoShape 159"/>
              <p:cNvSpPr/>
              <p:nvPr/>
            </p:nvSpPr>
            <p:spPr>
              <a:xfrm>
                <a:off x="7926480" y="3730680"/>
                <a:ext cx="15444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50" name="Rectangle 160"/>
            <p:cNvSpPr/>
            <p:nvPr/>
          </p:nvSpPr>
          <p:spPr>
            <a:xfrm>
              <a:off x="8066160" y="3457440"/>
              <a:ext cx="18000" cy="68328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251" name="Freeform 161"/>
            <p:cNvSpPr/>
            <p:nvPr/>
          </p:nvSpPr>
          <p:spPr>
            <a:xfrm>
              <a:off x="8083800" y="3630240"/>
              <a:ext cx="65520" cy="626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252" name="Freeform 162"/>
            <p:cNvSpPr/>
            <p:nvPr/>
          </p:nvSpPr>
          <p:spPr>
            <a:xfrm>
              <a:off x="8084880" y="3532680"/>
              <a:ext cx="67320" cy="7056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253" name="Oval 163"/>
            <p:cNvSpPr/>
            <p:nvPr/>
          </p:nvSpPr>
          <p:spPr>
            <a:xfrm>
              <a:off x="8142480" y="4109760"/>
              <a:ext cx="11520" cy="27720"/>
            </a:xfrm>
            <a:prstGeom prst="ellipse">
              <a:avLst/>
            </a:prstGeom>
            <a:solidFill>
              <a:srgbClr val="333333"/>
            </a:solidFill>
            <a:ln w="0">
              <a:noFill/>
            </a:ln>
          </p:spPr>
          <p:style>
            <a:lnRef idx="0"/>
            <a:fillRef idx="0"/>
            <a:effectRef idx="0"/>
            <a:fontRef idx="minor"/>
          </p:style>
        </p:sp>
        <p:sp>
          <p:nvSpPr>
            <p:cNvPr id="254" name="Freeform 164"/>
            <p:cNvSpPr/>
            <p:nvPr/>
          </p:nvSpPr>
          <p:spPr>
            <a:xfrm>
              <a:off x="8081280" y="4110480"/>
              <a:ext cx="67680" cy="5868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255" name="AutoShape 165"/>
            <p:cNvSpPr/>
            <p:nvPr/>
          </p:nvSpPr>
          <p:spPr>
            <a:xfrm>
              <a:off x="7754760" y="4128840"/>
              <a:ext cx="335520" cy="4356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256" name="AutoShape 166"/>
            <p:cNvSpPr/>
            <p:nvPr/>
          </p:nvSpPr>
          <p:spPr>
            <a:xfrm>
              <a:off x="7774200" y="4140000"/>
              <a:ext cx="299160" cy="2268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257" name="Oval 167"/>
            <p:cNvSpPr/>
            <p:nvPr/>
          </p:nvSpPr>
          <p:spPr>
            <a:xfrm>
              <a:off x="7802640" y="4041720"/>
              <a:ext cx="43200" cy="41760"/>
            </a:xfrm>
            <a:prstGeom prst="ellipse">
              <a:avLst/>
            </a:prstGeom>
            <a:solidFill>
              <a:srgbClr val="33cc33"/>
            </a:solidFill>
            <a:ln w="0">
              <a:noFill/>
            </a:ln>
          </p:spPr>
          <p:style>
            <a:lnRef idx="0"/>
            <a:fillRef idx="0"/>
            <a:effectRef idx="0"/>
            <a:fontRef idx="minor"/>
          </p:style>
        </p:sp>
        <p:sp>
          <p:nvSpPr>
            <p:cNvPr id="258" name="Oval 168"/>
            <p:cNvSpPr/>
            <p:nvPr/>
          </p:nvSpPr>
          <p:spPr>
            <a:xfrm>
              <a:off x="7851960" y="4041720"/>
              <a:ext cx="43200" cy="41760"/>
            </a:xfrm>
            <a:prstGeom prst="ellipse">
              <a:avLst/>
            </a:prstGeom>
            <a:solidFill>
              <a:srgbClr val="ff0000"/>
            </a:solidFill>
            <a:ln w="0">
              <a:noFill/>
            </a:ln>
          </p:spPr>
          <p:style>
            <a:lnRef idx="0"/>
            <a:fillRef idx="0"/>
            <a:effectRef idx="0"/>
            <a:fontRef idx="minor"/>
          </p:style>
        </p:sp>
        <p:sp>
          <p:nvSpPr>
            <p:cNvPr id="259" name="Oval 169"/>
            <p:cNvSpPr/>
            <p:nvPr/>
          </p:nvSpPr>
          <p:spPr>
            <a:xfrm>
              <a:off x="7900920" y="4040280"/>
              <a:ext cx="43200" cy="41760"/>
            </a:xfrm>
            <a:prstGeom prst="ellipse">
              <a:avLst/>
            </a:prstGeom>
            <a:solidFill>
              <a:srgbClr val="33cc33"/>
            </a:solidFill>
            <a:ln w="0">
              <a:noFill/>
            </a:ln>
          </p:spPr>
          <p:style>
            <a:lnRef idx="0"/>
            <a:fillRef idx="0"/>
            <a:effectRef idx="0"/>
            <a:fontRef idx="minor"/>
          </p:style>
        </p:sp>
        <p:sp>
          <p:nvSpPr>
            <p:cNvPr id="260" name="Rectangle 170"/>
            <p:cNvSpPr/>
            <p:nvPr/>
          </p:nvSpPr>
          <p:spPr>
            <a:xfrm>
              <a:off x="8013600" y="3878280"/>
              <a:ext cx="22680" cy="226080"/>
            </a:xfrm>
            <a:prstGeom prst="rect">
              <a:avLst/>
            </a:prstGeom>
            <a:solidFill>
              <a:srgbClr val="292929"/>
            </a:solidFill>
            <a:ln w="9525">
              <a:solidFill>
                <a:srgbClr val="000000"/>
              </a:solidFill>
              <a:miter/>
            </a:ln>
          </p:spPr>
          <p:style>
            <a:lnRef idx="0"/>
            <a:fillRef idx="0"/>
            <a:effectRef idx="0"/>
            <a:fontRef idx="minor"/>
          </p:style>
        </p:sp>
      </p:grpSp>
      <p:grpSp>
        <p:nvGrpSpPr>
          <p:cNvPr id="261" name="Group 105"/>
          <p:cNvGrpSpPr/>
          <p:nvPr/>
        </p:nvGrpSpPr>
        <p:grpSpPr>
          <a:xfrm>
            <a:off x="9702720" y="2836800"/>
            <a:ext cx="432360" cy="714960"/>
            <a:chOff x="9702720" y="2836800"/>
            <a:chExt cx="432360" cy="714960"/>
          </a:xfrm>
        </p:grpSpPr>
        <p:sp>
          <p:nvSpPr>
            <p:cNvPr id="262" name="Freeform 106"/>
            <p:cNvSpPr/>
            <p:nvPr/>
          </p:nvSpPr>
          <p:spPr>
            <a:xfrm>
              <a:off x="10045800" y="2837880"/>
              <a:ext cx="84960" cy="6818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263" name="Rectangle 107"/>
            <p:cNvSpPr/>
            <p:nvPr/>
          </p:nvSpPr>
          <p:spPr>
            <a:xfrm>
              <a:off x="9723600" y="2836800"/>
              <a:ext cx="316440" cy="6814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264" name="Freeform 108"/>
            <p:cNvSpPr/>
            <p:nvPr/>
          </p:nvSpPr>
          <p:spPr>
            <a:xfrm>
              <a:off x="10062000" y="2878920"/>
              <a:ext cx="50400" cy="63108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265" name="Freeform 109"/>
            <p:cNvSpPr/>
            <p:nvPr/>
          </p:nvSpPr>
          <p:spPr>
            <a:xfrm>
              <a:off x="10050840" y="3198600"/>
              <a:ext cx="78840" cy="5544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266" name="Rectangle 110"/>
            <p:cNvSpPr/>
            <p:nvPr/>
          </p:nvSpPr>
          <p:spPr>
            <a:xfrm>
              <a:off x="9725040" y="2916360"/>
              <a:ext cx="180000" cy="13320"/>
            </a:xfrm>
            <a:prstGeom prst="rect">
              <a:avLst/>
            </a:prstGeom>
            <a:solidFill>
              <a:schemeClr val="tx1"/>
            </a:solidFill>
            <a:ln w="9525">
              <a:solidFill>
                <a:srgbClr val="000000"/>
              </a:solidFill>
              <a:miter/>
            </a:ln>
          </p:spPr>
          <p:style>
            <a:lnRef idx="0"/>
            <a:fillRef idx="0"/>
            <a:effectRef idx="0"/>
            <a:fontRef idx="minor"/>
          </p:style>
        </p:sp>
        <p:grpSp>
          <p:nvGrpSpPr>
            <p:cNvPr id="267" name="Group 111"/>
            <p:cNvGrpSpPr/>
            <p:nvPr/>
          </p:nvGrpSpPr>
          <p:grpSpPr>
            <a:xfrm>
              <a:off x="9888480" y="2908440"/>
              <a:ext cx="174960" cy="41760"/>
              <a:chOff x="9888480" y="2908440"/>
              <a:chExt cx="174960" cy="41760"/>
            </a:xfrm>
          </p:grpSpPr>
          <p:sp>
            <p:nvSpPr>
              <p:cNvPr id="268" name="AutoShape 112"/>
              <p:cNvSpPr/>
              <p:nvPr/>
            </p:nvSpPr>
            <p:spPr>
              <a:xfrm>
                <a:off x="9888480" y="2908440"/>
                <a:ext cx="174960" cy="41760"/>
              </a:xfrm>
              <a:prstGeom prst="roundRect">
                <a:avLst>
                  <a:gd name="adj" fmla="val 50000"/>
                </a:avLst>
              </a:prstGeom>
              <a:solidFill>
                <a:schemeClr val="tx1"/>
              </a:solidFill>
              <a:ln w="0">
                <a:noFill/>
              </a:ln>
            </p:spPr>
            <p:style>
              <a:lnRef idx="0"/>
              <a:fillRef idx="0"/>
              <a:effectRef idx="0"/>
              <a:fontRef idx="minor"/>
            </p:style>
          </p:sp>
          <p:sp>
            <p:nvSpPr>
              <p:cNvPr id="269" name="AutoShape 113"/>
              <p:cNvSpPr/>
              <p:nvPr/>
            </p:nvSpPr>
            <p:spPr>
              <a:xfrm>
                <a:off x="9891720" y="2913120"/>
                <a:ext cx="167040" cy="324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70" name="Rectangle 114"/>
            <p:cNvSpPr/>
            <p:nvPr/>
          </p:nvSpPr>
          <p:spPr>
            <a:xfrm>
              <a:off x="9728280" y="3013200"/>
              <a:ext cx="180000" cy="13320"/>
            </a:xfrm>
            <a:prstGeom prst="rect">
              <a:avLst/>
            </a:prstGeom>
            <a:solidFill>
              <a:schemeClr val="tx1"/>
            </a:solidFill>
            <a:ln w="9525">
              <a:solidFill>
                <a:srgbClr val="000000"/>
              </a:solidFill>
              <a:miter/>
            </a:ln>
          </p:spPr>
          <p:style>
            <a:lnRef idx="0"/>
            <a:fillRef idx="0"/>
            <a:effectRef idx="0"/>
            <a:fontRef idx="minor"/>
          </p:style>
        </p:sp>
        <p:grpSp>
          <p:nvGrpSpPr>
            <p:cNvPr id="271" name="Group 115"/>
            <p:cNvGrpSpPr/>
            <p:nvPr/>
          </p:nvGrpSpPr>
          <p:grpSpPr>
            <a:xfrm>
              <a:off x="9887040" y="3005280"/>
              <a:ext cx="176760" cy="39960"/>
              <a:chOff x="9887040" y="3005280"/>
              <a:chExt cx="176760" cy="39960"/>
            </a:xfrm>
          </p:grpSpPr>
          <p:sp>
            <p:nvSpPr>
              <p:cNvPr id="272" name="AutoShape 116"/>
              <p:cNvSpPr/>
              <p:nvPr/>
            </p:nvSpPr>
            <p:spPr>
              <a:xfrm>
                <a:off x="9887040" y="3005280"/>
                <a:ext cx="176760" cy="39960"/>
              </a:xfrm>
              <a:prstGeom prst="roundRect">
                <a:avLst>
                  <a:gd name="adj" fmla="val 50000"/>
                </a:avLst>
              </a:prstGeom>
              <a:solidFill>
                <a:schemeClr val="tx1"/>
              </a:solidFill>
              <a:ln w="0">
                <a:noFill/>
              </a:ln>
            </p:spPr>
            <p:style>
              <a:lnRef idx="0"/>
              <a:fillRef idx="0"/>
              <a:effectRef idx="0"/>
              <a:fontRef idx="minor"/>
            </p:style>
          </p:sp>
          <p:sp>
            <p:nvSpPr>
              <p:cNvPr id="273" name="AutoShape 117"/>
              <p:cNvSpPr/>
              <p:nvPr/>
            </p:nvSpPr>
            <p:spPr>
              <a:xfrm>
                <a:off x="9889920" y="3009960"/>
                <a:ext cx="16884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74" name="Rectangle 118"/>
            <p:cNvSpPr/>
            <p:nvPr/>
          </p:nvSpPr>
          <p:spPr>
            <a:xfrm>
              <a:off x="9726480" y="3114720"/>
              <a:ext cx="180000" cy="13320"/>
            </a:xfrm>
            <a:prstGeom prst="rect">
              <a:avLst/>
            </a:prstGeom>
            <a:solidFill>
              <a:schemeClr val="tx1"/>
            </a:solidFill>
            <a:ln w="9525">
              <a:solidFill>
                <a:srgbClr val="000000"/>
              </a:solidFill>
              <a:miter/>
            </a:ln>
          </p:spPr>
          <p:style>
            <a:lnRef idx="0"/>
            <a:fillRef idx="0"/>
            <a:effectRef idx="0"/>
            <a:fontRef idx="minor"/>
          </p:style>
        </p:sp>
        <p:sp>
          <p:nvSpPr>
            <p:cNvPr id="275" name="Rectangle 119"/>
            <p:cNvSpPr/>
            <p:nvPr/>
          </p:nvSpPr>
          <p:spPr>
            <a:xfrm>
              <a:off x="9729720" y="3203640"/>
              <a:ext cx="180000" cy="13320"/>
            </a:xfrm>
            <a:prstGeom prst="rect">
              <a:avLst/>
            </a:prstGeom>
            <a:solidFill>
              <a:schemeClr val="tx1"/>
            </a:solidFill>
            <a:ln w="9525">
              <a:solidFill>
                <a:srgbClr val="000000"/>
              </a:solidFill>
              <a:miter/>
            </a:ln>
          </p:spPr>
          <p:style>
            <a:lnRef idx="0"/>
            <a:fillRef idx="0"/>
            <a:effectRef idx="0"/>
            <a:fontRef idx="minor"/>
          </p:style>
        </p:sp>
        <p:grpSp>
          <p:nvGrpSpPr>
            <p:cNvPr id="276" name="Group 120"/>
            <p:cNvGrpSpPr/>
            <p:nvPr/>
          </p:nvGrpSpPr>
          <p:grpSpPr>
            <a:xfrm>
              <a:off x="9883800" y="3195360"/>
              <a:ext cx="175320" cy="43560"/>
              <a:chOff x="9883800" y="3195360"/>
              <a:chExt cx="175320" cy="43560"/>
            </a:xfrm>
          </p:grpSpPr>
          <p:sp>
            <p:nvSpPr>
              <p:cNvPr id="277" name="AutoShape 121"/>
              <p:cNvSpPr/>
              <p:nvPr/>
            </p:nvSpPr>
            <p:spPr>
              <a:xfrm>
                <a:off x="9883800" y="3195360"/>
                <a:ext cx="175320" cy="43560"/>
              </a:xfrm>
              <a:prstGeom prst="roundRect">
                <a:avLst>
                  <a:gd name="adj" fmla="val 50000"/>
                </a:avLst>
              </a:prstGeom>
              <a:solidFill>
                <a:schemeClr val="tx1"/>
              </a:solidFill>
              <a:ln w="0">
                <a:noFill/>
              </a:ln>
            </p:spPr>
            <p:style>
              <a:lnRef idx="0"/>
              <a:fillRef idx="0"/>
              <a:effectRef idx="0"/>
              <a:fontRef idx="minor"/>
            </p:style>
          </p:sp>
          <p:sp>
            <p:nvSpPr>
              <p:cNvPr id="278" name="AutoShape 122"/>
              <p:cNvSpPr/>
              <p:nvPr/>
            </p:nvSpPr>
            <p:spPr>
              <a:xfrm>
                <a:off x="9887040" y="3200400"/>
                <a:ext cx="165600" cy="338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79" name="Freeform 123"/>
            <p:cNvSpPr/>
            <p:nvPr/>
          </p:nvSpPr>
          <p:spPr>
            <a:xfrm>
              <a:off x="10051920" y="3113280"/>
              <a:ext cx="78840" cy="550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280" name="Group 124"/>
            <p:cNvGrpSpPr/>
            <p:nvPr/>
          </p:nvGrpSpPr>
          <p:grpSpPr>
            <a:xfrm>
              <a:off x="9885600" y="3105360"/>
              <a:ext cx="175320" cy="40320"/>
              <a:chOff x="9885600" y="3105360"/>
              <a:chExt cx="175320" cy="40320"/>
            </a:xfrm>
          </p:grpSpPr>
          <p:sp>
            <p:nvSpPr>
              <p:cNvPr id="281" name="AutoShape 125"/>
              <p:cNvSpPr/>
              <p:nvPr/>
            </p:nvSpPr>
            <p:spPr>
              <a:xfrm>
                <a:off x="9885600" y="3105360"/>
                <a:ext cx="175320" cy="40320"/>
              </a:xfrm>
              <a:prstGeom prst="roundRect">
                <a:avLst>
                  <a:gd name="adj" fmla="val 50000"/>
                </a:avLst>
              </a:prstGeom>
              <a:solidFill>
                <a:schemeClr val="tx1"/>
              </a:solidFill>
              <a:ln w="0">
                <a:noFill/>
              </a:ln>
            </p:spPr>
            <p:style>
              <a:lnRef idx="0"/>
              <a:fillRef idx="0"/>
              <a:effectRef idx="0"/>
              <a:fontRef idx="minor"/>
            </p:style>
          </p:sp>
          <p:sp>
            <p:nvSpPr>
              <p:cNvPr id="282" name="AutoShape 126"/>
              <p:cNvSpPr/>
              <p:nvPr/>
            </p:nvSpPr>
            <p:spPr>
              <a:xfrm>
                <a:off x="9888480" y="3110040"/>
                <a:ext cx="16704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283" name="Rectangle 127"/>
            <p:cNvSpPr/>
            <p:nvPr/>
          </p:nvSpPr>
          <p:spPr>
            <a:xfrm>
              <a:off x="10041120" y="2836800"/>
              <a:ext cx="19440" cy="68328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284" name="Freeform 128"/>
            <p:cNvSpPr/>
            <p:nvPr/>
          </p:nvSpPr>
          <p:spPr>
            <a:xfrm>
              <a:off x="10059120" y="3009600"/>
              <a:ext cx="70920" cy="626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285" name="Freeform 129"/>
            <p:cNvSpPr/>
            <p:nvPr/>
          </p:nvSpPr>
          <p:spPr>
            <a:xfrm>
              <a:off x="10060200" y="2912040"/>
              <a:ext cx="73080" cy="7056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286" name="Oval 130"/>
            <p:cNvSpPr/>
            <p:nvPr/>
          </p:nvSpPr>
          <p:spPr>
            <a:xfrm>
              <a:off x="10121760" y="3489120"/>
              <a:ext cx="13320" cy="27720"/>
            </a:xfrm>
            <a:prstGeom prst="ellipse">
              <a:avLst/>
            </a:prstGeom>
            <a:solidFill>
              <a:srgbClr val="333333"/>
            </a:solidFill>
            <a:ln w="0">
              <a:noFill/>
            </a:ln>
          </p:spPr>
          <p:style>
            <a:lnRef idx="0"/>
            <a:fillRef idx="0"/>
            <a:effectRef idx="0"/>
            <a:fontRef idx="minor"/>
          </p:style>
        </p:sp>
        <p:sp>
          <p:nvSpPr>
            <p:cNvPr id="287" name="Freeform 131"/>
            <p:cNvSpPr/>
            <p:nvPr/>
          </p:nvSpPr>
          <p:spPr>
            <a:xfrm>
              <a:off x="10056240" y="3489840"/>
              <a:ext cx="73440" cy="5868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288" name="AutoShape 132"/>
            <p:cNvSpPr/>
            <p:nvPr/>
          </p:nvSpPr>
          <p:spPr>
            <a:xfrm>
              <a:off x="9702720" y="3508200"/>
              <a:ext cx="364320" cy="4356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289" name="AutoShape 133"/>
            <p:cNvSpPr/>
            <p:nvPr/>
          </p:nvSpPr>
          <p:spPr>
            <a:xfrm>
              <a:off x="9723600" y="3519360"/>
              <a:ext cx="324360" cy="2268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290" name="Oval 134"/>
            <p:cNvSpPr/>
            <p:nvPr/>
          </p:nvSpPr>
          <p:spPr>
            <a:xfrm>
              <a:off x="9753480" y="3421080"/>
              <a:ext cx="46800" cy="41760"/>
            </a:xfrm>
            <a:prstGeom prst="ellipse">
              <a:avLst/>
            </a:prstGeom>
            <a:solidFill>
              <a:srgbClr val="33cc33"/>
            </a:solidFill>
            <a:ln w="0">
              <a:noFill/>
            </a:ln>
          </p:spPr>
          <p:style>
            <a:lnRef idx="0"/>
            <a:fillRef idx="0"/>
            <a:effectRef idx="0"/>
            <a:fontRef idx="minor"/>
          </p:style>
        </p:sp>
        <p:sp>
          <p:nvSpPr>
            <p:cNvPr id="291" name="Oval 135"/>
            <p:cNvSpPr/>
            <p:nvPr/>
          </p:nvSpPr>
          <p:spPr>
            <a:xfrm>
              <a:off x="9807840" y="3421080"/>
              <a:ext cx="48240" cy="41760"/>
            </a:xfrm>
            <a:prstGeom prst="ellipse">
              <a:avLst/>
            </a:prstGeom>
            <a:solidFill>
              <a:srgbClr val="ff0000"/>
            </a:solidFill>
            <a:ln w="0">
              <a:noFill/>
            </a:ln>
          </p:spPr>
          <p:style>
            <a:lnRef idx="0"/>
            <a:fillRef idx="0"/>
            <a:effectRef idx="0"/>
            <a:fontRef idx="minor"/>
          </p:style>
        </p:sp>
        <p:sp>
          <p:nvSpPr>
            <p:cNvPr id="292" name="Oval 136"/>
            <p:cNvSpPr/>
            <p:nvPr/>
          </p:nvSpPr>
          <p:spPr>
            <a:xfrm>
              <a:off x="9861480" y="3419640"/>
              <a:ext cx="46800" cy="41760"/>
            </a:xfrm>
            <a:prstGeom prst="ellipse">
              <a:avLst/>
            </a:prstGeom>
            <a:solidFill>
              <a:srgbClr val="33cc33"/>
            </a:solidFill>
            <a:ln w="0">
              <a:noFill/>
            </a:ln>
          </p:spPr>
          <p:style>
            <a:lnRef idx="0"/>
            <a:fillRef idx="0"/>
            <a:effectRef idx="0"/>
            <a:fontRef idx="minor"/>
          </p:style>
        </p:sp>
        <p:sp>
          <p:nvSpPr>
            <p:cNvPr id="293" name="Rectangle 137"/>
            <p:cNvSpPr/>
            <p:nvPr/>
          </p:nvSpPr>
          <p:spPr>
            <a:xfrm>
              <a:off x="9983880" y="3257640"/>
              <a:ext cx="24480" cy="226080"/>
            </a:xfrm>
            <a:prstGeom prst="rect">
              <a:avLst/>
            </a:prstGeom>
            <a:solidFill>
              <a:srgbClr val="292929"/>
            </a:solidFill>
            <a:ln w="9525">
              <a:solidFill>
                <a:srgbClr val="000000"/>
              </a:solidFill>
              <a:miter/>
            </a:ln>
          </p:spPr>
          <p:style>
            <a:lnRef idx="0"/>
            <a:fillRef idx="0"/>
            <a:effectRef idx="0"/>
            <a:fontRef idx="minor"/>
          </p:style>
        </p:sp>
      </p:grpSp>
      <p:pic>
        <p:nvPicPr>
          <p:cNvPr id="294" name="Picture 63" descr="underline_base"/>
          <p:cNvPicPr/>
          <p:nvPr/>
        </p:nvPicPr>
        <p:blipFill>
          <a:blip r:embed="rId3"/>
          <a:stretch/>
        </p:blipFill>
        <p:spPr>
          <a:xfrm>
            <a:off x="1919160" y="893880"/>
            <a:ext cx="5941080" cy="172080"/>
          </a:xfrm>
          <a:prstGeom prst="rect">
            <a:avLst/>
          </a:prstGeom>
          <a:ln w="0">
            <a:noFill/>
          </a:ln>
        </p:spPr>
      </p:pic>
      <p:sp>
        <p:nvSpPr>
          <p:cNvPr id="295" name="PlaceHolder 3"/>
          <p:cNvSpPr>
            <a:spLocks noGrp="1"/>
          </p:cNvSpPr>
          <p:nvPr>
            <p:ph type="title"/>
          </p:nvPr>
        </p:nvSpPr>
        <p:spPr>
          <a:xfrm>
            <a:off x="1857240" y="235080"/>
            <a:ext cx="7771320" cy="891000"/>
          </a:xfrm>
          <a:prstGeom prst="rect">
            <a:avLst/>
          </a:prstGeom>
          <a:noFill/>
          <a:ln w="0">
            <a:noFill/>
          </a:ln>
        </p:spPr>
        <p:txBody>
          <a:bodyPr numCol="1" spcCol="0" lIns="0" rIns="0" tIns="0" bIns="0" anchor="ctr">
            <a:noAutofit/>
          </a:bodyPr>
          <a:p>
            <a:pPr>
              <a:lnSpc>
                <a:spcPct val="100000"/>
              </a:lnSpc>
              <a:buNone/>
            </a:pPr>
            <a:r>
              <a:rPr b="0" lang="en-US" sz="4000" spc="-1" strike="noStrike">
                <a:solidFill>
                  <a:srgbClr val="000099"/>
                </a:solidFill>
                <a:latin typeface="Gill Sans MT"/>
                <a:ea typeface="MS PGothic"/>
              </a:rPr>
              <a:t>Web caches (proxy server)</a:t>
            </a:r>
            <a:endParaRPr b="0" lang="en-IN" sz="4000" spc="-1" strike="noStrike">
              <a:latin typeface="Arial"/>
            </a:endParaRPr>
          </a:p>
        </p:txBody>
      </p:sp>
      <p:sp>
        <p:nvSpPr>
          <p:cNvPr id="296" name="PlaceHolder 4"/>
          <p:cNvSpPr>
            <a:spLocks noGrp="1"/>
          </p:cNvSpPr>
          <p:nvPr>
            <p:ph/>
          </p:nvPr>
        </p:nvSpPr>
        <p:spPr>
          <a:xfrm>
            <a:off x="1803240" y="1957320"/>
            <a:ext cx="3765960" cy="3761280"/>
          </a:xfrm>
          <a:prstGeom prst="rect">
            <a:avLst/>
          </a:prstGeom>
          <a:noFill/>
          <a:ln w="0">
            <a:noFill/>
          </a:ln>
        </p:spPr>
        <p:txBody>
          <a:bodyPr numCol="1" spcCol="0" lIns="0" rIns="0" tIns="0" bIns="0" anchor="t">
            <a:noAutofit/>
          </a:bodyPr>
          <a:p>
            <a:pPr marL="343080" indent="-343080">
              <a:lnSpc>
                <a:spcPct val="85000"/>
              </a:lnSpc>
              <a:spcBef>
                <a:spcPts val="479"/>
              </a:spcBef>
              <a:buClr>
                <a:srgbClr val="000099"/>
              </a:buClr>
              <a:buSzPct val="65000"/>
              <a:buFont typeface="Wingdings" charset="2"/>
              <a:buChar char=""/>
            </a:pPr>
            <a:r>
              <a:rPr b="0" lang="en-US" sz="2400" spc="-1" strike="noStrike">
                <a:solidFill>
                  <a:srgbClr val="000000"/>
                </a:solidFill>
                <a:latin typeface="Gill Sans MT"/>
                <a:ea typeface="MS PGothic"/>
              </a:rPr>
              <a:t>user sets browser: Web accesses via  cache</a:t>
            </a:r>
            <a:endParaRPr b="0" lang="en-IN" sz="2400" spc="-1" strike="noStrike">
              <a:latin typeface="Arial"/>
            </a:endParaRPr>
          </a:p>
          <a:p>
            <a:pPr marL="343080" indent="-343080">
              <a:lnSpc>
                <a:spcPct val="85000"/>
              </a:lnSpc>
              <a:spcBef>
                <a:spcPts val="479"/>
              </a:spcBef>
              <a:buClr>
                <a:srgbClr val="000099"/>
              </a:buClr>
              <a:buSzPct val="65000"/>
              <a:buFont typeface="Wingdings" charset="2"/>
              <a:buChar char=""/>
            </a:pPr>
            <a:r>
              <a:rPr b="0" lang="en-US" sz="2400" spc="-1" strike="noStrike">
                <a:solidFill>
                  <a:srgbClr val="000000"/>
                </a:solidFill>
                <a:latin typeface="Gill Sans MT"/>
                <a:ea typeface="MS PGothic"/>
              </a:rPr>
              <a:t>browser sends all HTTP requests to cache</a:t>
            </a:r>
            <a:endParaRPr b="0" lang="en-IN" sz="2400" spc="-1" strike="noStrike">
              <a:latin typeface="Arial"/>
            </a:endParaRPr>
          </a:p>
          <a:p>
            <a:pPr lvl="1" marL="743040" indent="-285840">
              <a:lnSpc>
                <a:spcPct val="85000"/>
              </a:lnSpc>
              <a:spcBef>
                <a:spcPts val="479"/>
              </a:spcBef>
              <a:buClr>
                <a:srgbClr val="000099"/>
              </a:buClr>
              <a:buFont typeface="Wingdings" charset="2"/>
              <a:buChar char=""/>
            </a:pPr>
            <a:r>
              <a:rPr b="0" lang="en-US" sz="2400" spc="-1" strike="noStrike">
                <a:solidFill>
                  <a:srgbClr val="000000"/>
                </a:solidFill>
                <a:latin typeface="Gill Sans MT"/>
                <a:ea typeface="MS PGothic"/>
              </a:rPr>
              <a:t>object in cache: cache returns object </a:t>
            </a:r>
            <a:endParaRPr b="0" lang="en-IN" sz="2400" spc="-1" strike="noStrike">
              <a:latin typeface="Arial"/>
            </a:endParaRPr>
          </a:p>
          <a:p>
            <a:pPr lvl="1" marL="743040" indent="-285840">
              <a:lnSpc>
                <a:spcPct val="85000"/>
              </a:lnSpc>
              <a:spcBef>
                <a:spcPts val="479"/>
              </a:spcBef>
              <a:buClr>
                <a:srgbClr val="000099"/>
              </a:buClr>
              <a:buFont typeface="Wingdings" charset="2"/>
              <a:buChar char=""/>
            </a:pPr>
            <a:r>
              <a:rPr b="0" lang="en-US" sz="2400" spc="-1" strike="noStrike">
                <a:solidFill>
                  <a:srgbClr val="000000"/>
                </a:solidFill>
                <a:latin typeface="Gill Sans MT"/>
                <a:ea typeface="MS PGothic"/>
              </a:rPr>
              <a:t>else cache requests object from origin server, then returns object to client</a:t>
            </a:r>
            <a:endParaRPr b="0" lang="en-IN" sz="2400" spc="-1" strike="noStrike">
              <a:latin typeface="Arial"/>
            </a:endParaRPr>
          </a:p>
        </p:txBody>
      </p:sp>
      <p:sp>
        <p:nvSpPr>
          <p:cNvPr id="297" name="Rectangle 4"/>
          <p:cNvSpPr/>
          <p:nvPr/>
        </p:nvSpPr>
        <p:spPr>
          <a:xfrm>
            <a:off x="1917720" y="1265400"/>
            <a:ext cx="8749080" cy="59580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61"/>
              </a:spcBef>
              <a:buNone/>
              <a:tabLst>
                <a:tab algn="l" pos="0"/>
              </a:tabLst>
            </a:pPr>
            <a:r>
              <a:rPr b="0" i="1" lang="en-US" sz="2800" spc="-1" strike="noStrike">
                <a:solidFill>
                  <a:srgbClr val="cc0000"/>
                </a:solidFill>
                <a:latin typeface="Gill Sans MT"/>
                <a:ea typeface="MS PGothic"/>
              </a:rPr>
              <a:t>goal:</a:t>
            </a:r>
            <a:r>
              <a:rPr b="0" lang="en-US" sz="2800" spc="-1" strike="noStrike">
                <a:solidFill>
                  <a:srgbClr val="000000"/>
                </a:solidFill>
                <a:latin typeface="Gill Sans MT"/>
                <a:ea typeface="MS PGothic"/>
              </a:rPr>
              <a:t> satisfy client request without involving origin server</a:t>
            </a:r>
            <a:endParaRPr b="0" lang="en-IN" sz="2800" spc="-1" strike="noStrike">
              <a:latin typeface="Arial"/>
            </a:endParaRPr>
          </a:p>
        </p:txBody>
      </p:sp>
      <p:sp>
        <p:nvSpPr>
          <p:cNvPr id="298" name="Text Box 6"/>
          <p:cNvSpPr/>
          <p:nvPr/>
        </p:nvSpPr>
        <p:spPr>
          <a:xfrm>
            <a:off x="5695920" y="3368520"/>
            <a:ext cx="65592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client</a:t>
            </a:r>
            <a:endParaRPr b="0" lang="en-IN" sz="1600" spc="-1" strike="noStrike">
              <a:latin typeface="Arial"/>
            </a:endParaRPr>
          </a:p>
        </p:txBody>
      </p:sp>
      <p:sp>
        <p:nvSpPr>
          <p:cNvPr id="299" name="Text Box 8"/>
          <p:cNvSpPr/>
          <p:nvPr/>
        </p:nvSpPr>
        <p:spPr>
          <a:xfrm>
            <a:off x="7481160" y="2774880"/>
            <a:ext cx="889920" cy="6994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000000"/>
                </a:solidFill>
                <a:latin typeface="Arial"/>
                <a:ea typeface="MS PGothic"/>
              </a:rPr>
              <a:t>proxy</a:t>
            </a:r>
            <a:endParaRPr b="0" lang="en-IN" sz="2000" spc="-1" strike="noStrike">
              <a:latin typeface="Arial"/>
            </a:endParaRPr>
          </a:p>
          <a:p>
            <a:pPr algn="ctr">
              <a:lnSpc>
                <a:spcPct val="100000"/>
              </a:lnSpc>
              <a:buNone/>
            </a:pPr>
            <a:r>
              <a:rPr b="0" lang="en-US" sz="2000" spc="-1" strike="noStrike">
                <a:solidFill>
                  <a:srgbClr val="000000"/>
                </a:solidFill>
                <a:latin typeface="Arial"/>
                <a:ea typeface="MS PGothic"/>
              </a:rPr>
              <a:t>server</a:t>
            </a:r>
            <a:endParaRPr b="0" lang="en-IN" sz="2000" spc="-1" strike="noStrike">
              <a:latin typeface="Arial"/>
            </a:endParaRPr>
          </a:p>
        </p:txBody>
      </p:sp>
      <p:sp>
        <p:nvSpPr>
          <p:cNvPr id="300" name="Text Box 21"/>
          <p:cNvSpPr/>
          <p:nvPr/>
        </p:nvSpPr>
        <p:spPr>
          <a:xfrm>
            <a:off x="5818320" y="5340240"/>
            <a:ext cx="65592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client</a:t>
            </a:r>
            <a:endParaRPr b="0" lang="en-IN" sz="1600" spc="-1" strike="noStrike">
              <a:latin typeface="Arial"/>
            </a:endParaRPr>
          </a:p>
        </p:txBody>
      </p:sp>
      <p:grpSp>
        <p:nvGrpSpPr>
          <p:cNvPr id="301" name="Group 53"/>
          <p:cNvGrpSpPr/>
          <p:nvPr/>
        </p:nvGrpSpPr>
        <p:grpSpPr>
          <a:xfrm>
            <a:off x="6131520" y="3880440"/>
            <a:ext cx="1553400" cy="975600"/>
            <a:chOff x="6131520" y="3880440"/>
            <a:chExt cx="1553400" cy="975600"/>
          </a:xfrm>
        </p:grpSpPr>
        <p:sp>
          <p:nvSpPr>
            <p:cNvPr id="302" name="Line 19"/>
            <p:cNvSpPr/>
            <p:nvPr/>
          </p:nvSpPr>
          <p:spPr>
            <a:xfrm flipV="1">
              <a:off x="6283080" y="4095720"/>
              <a:ext cx="1401840" cy="760320"/>
            </a:xfrm>
            <a:prstGeom prst="line">
              <a:avLst/>
            </a:prstGeom>
            <a:ln w="28575">
              <a:solidFill>
                <a:srgbClr val="cc0000"/>
              </a:solidFill>
              <a:round/>
              <a:tailEnd len="med" type="triangle" w="med"/>
            </a:ln>
          </p:spPr>
          <p:style>
            <a:lnRef idx="0"/>
            <a:fillRef idx="0"/>
            <a:effectRef idx="0"/>
            <a:fontRef idx="minor"/>
          </p:style>
        </p:sp>
        <p:sp>
          <p:nvSpPr>
            <p:cNvPr id="303" name="Text Box 23"/>
            <p:cNvSpPr/>
            <p:nvPr/>
          </p:nvSpPr>
          <p:spPr>
            <a:xfrm rot="19907400">
              <a:off x="6124680" y="4200480"/>
              <a:ext cx="143784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HTTP request</a:t>
              </a:r>
              <a:endParaRPr b="0" lang="en-IN" sz="1600" spc="-1" strike="noStrike">
                <a:latin typeface="Arial"/>
              </a:endParaRPr>
            </a:p>
          </p:txBody>
        </p:sp>
      </p:grpSp>
      <p:grpSp>
        <p:nvGrpSpPr>
          <p:cNvPr id="304" name="Group 54"/>
          <p:cNvGrpSpPr/>
          <p:nvPr/>
        </p:nvGrpSpPr>
        <p:grpSpPr>
          <a:xfrm>
            <a:off x="6327000" y="4154760"/>
            <a:ext cx="1557720" cy="1064160"/>
            <a:chOff x="6327000" y="4154760"/>
            <a:chExt cx="1557720" cy="1064160"/>
          </a:xfrm>
        </p:grpSpPr>
        <p:sp>
          <p:nvSpPr>
            <p:cNvPr id="305" name="Line 20"/>
            <p:cNvSpPr/>
            <p:nvPr/>
          </p:nvSpPr>
          <p:spPr>
            <a:xfrm flipH="1">
              <a:off x="6333840" y="4182840"/>
              <a:ext cx="1403280" cy="785880"/>
            </a:xfrm>
            <a:prstGeom prst="line">
              <a:avLst/>
            </a:prstGeom>
            <a:ln w="28575">
              <a:solidFill>
                <a:srgbClr val="cc0000"/>
              </a:solidFill>
              <a:round/>
              <a:tailEnd len="med" type="triangle" w="med"/>
            </a:ln>
          </p:spPr>
          <p:style>
            <a:lnRef idx="0"/>
            <a:fillRef idx="0"/>
            <a:effectRef idx="0"/>
            <a:fontRef idx="minor"/>
          </p:style>
        </p:sp>
        <p:sp>
          <p:nvSpPr>
            <p:cNvPr id="306" name="Text Box 25"/>
            <p:cNvSpPr/>
            <p:nvPr/>
          </p:nvSpPr>
          <p:spPr>
            <a:xfrm rot="19862400">
              <a:off x="6307560" y="4520160"/>
              <a:ext cx="159624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HTTP response</a:t>
              </a:r>
              <a:endParaRPr b="0" lang="en-IN" sz="1600" spc="-1" strike="noStrike">
                <a:latin typeface="Arial"/>
              </a:endParaRPr>
            </a:p>
          </p:txBody>
        </p:sp>
      </p:grpSp>
      <p:grpSp>
        <p:nvGrpSpPr>
          <p:cNvPr id="307" name="Group 49"/>
          <p:cNvGrpSpPr/>
          <p:nvPr/>
        </p:nvGrpSpPr>
        <p:grpSpPr>
          <a:xfrm>
            <a:off x="6289560" y="2891520"/>
            <a:ext cx="3250080" cy="961560"/>
            <a:chOff x="6289560" y="2891520"/>
            <a:chExt cx="3250080" cy="961560"/>
          </a:xfrm>
        </p:grpSpPr>
        <p:sp>
          <p:nvSpPr>
            <p:cNvPr id="308" name="Freeform 18"/>
            <p:cNvSpPr/>
            <p:nvPr/>
          </p:nvSpPr>
          <p:spPr>
            <a:xfrm>
              <a:off x="6289560" y="3124080"/>
              <a:ext cx="3250080" cy="729000"/>
            </a:xfrm>
            <a:custGeom>
              <a:avLst/>
              <a:gdLst/>
              <a:ahLst/>
              <a:rect l="l" t="t" r="r" b="b"/>
              <a:pathLst>
                <a:path w="2048" h="460">
                  <a:moveTo>
                    <a:pt x="0" y="2"/>
                  </a:moveTo>
                  <a:lnTo>
                    <a:pt x="1011" y="460"/>
                  </a:lnTo>
                  <a:lnTo>
                    <a:pt x="2048" y="0"/>
                  </a:lnTo>
                </a:path>
              </a:pathLst>
            </a:custGeom>
            <a:noFill/>
            <a:ln w="28575">
              <a:solidFill>
                <a:srgbClr val="cc0000"/>
              </a:solidFill>
              <a:round/>
              <a:tailEnd len="med" type="triangle" w="med"/>
            </a:ln>
          </p:spPr>
          <p:style>
            <a:lnRef idx="0"/>
            <a:fillRef idx="0"/>
            <a:effectRef idx="0"/>
            <a:fontRef idx="minor"/>
          </p:style>
        </p:sp>
        <p:sp>
          <p:nvSpPr>
            <p:cNvPr id="309" name="Text Box 22"/>
            <p:cNvSpPr/>
            <p:nvPr/>
          </p:nvSpPr>
          <p:spPr>
            <a:xfrm rot="1422000">
              <a:off x="6422400" y="3166200"/>
              <a:ext cx="143784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HTTP request</a:t>
              </a:r>
              <a:endParaRPr b="0" lang="en-IN" sz="1600" spc="-1" strike="noStrike">
                <a:latin typeface="Arial"/>
              </a:endParaRPr>
            </a:p>
          </p:txBody>
        </p:sp>
        <p:sp>
          <p:nvSpPr>
            <p:cNvPr id="310" name="Text Box 45"/>
            <p:cNvSpPr/>
            <p:nvPr/>
          </p:nvSpPr>
          <p:spPr>
            <a:xfrm rot="20179800">
              <a:off x="8057520" y="3183120"/>
              <a:ext cx="143784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HTTP request</a:t>
              </a:r>
              <a:endParaRPr b="0" lang="en-IN" sz="1600" spc="-1" strike="noStrike">
                <a:latin typeface="Arial"/>
              </a:endParaRPr>
            </a:p>
          </p:txBody>
        </p:sp>
      </p:grpSp>
      <p:sp>
        <p:nvSpPr>
          <p:cNvPr id="311" name="Text Box 47"/>
          <p:cNvSpPr/>
          <p:nvPr/>
        </p:nvSpPr>
        <p:spPr>
          <a:xfrm>
            <a:off x="9525240" y="5421240"/>
            <a:ext cx="7441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origin </a:t>
            </a:r>
            <a:endParaRPr b="0" lang="en-IN" sz="1600" spc="-1" strike="noStrike">
              <a:latin typeface="Arial"/>
            </a:endParaRPr>
          </a:p>
          <a:p>
            <a:pPr algn="ctr">
              <a:lnSpc>
                <a:spcPct val="100000"/>
              </a:lnSpc>
              <a:buNone/>
            </a:pPr>
            <a:r>
              <a:rPr b="0" lang="en-US" sz="1600" spc="-1" strike="noStrike">
                <a:solidFill>
                  <a:srgbClr val="000000"/>
                </a:solidFill>
                <a:latin typeface="Arial"/>
                <a:ea typeface="MS PGothic"/>
              </a:rPr>
              <a:t>server</a:t>
            </a:r>
            <a:endParaRPr b="0" lang="en-IN" sz="1600" spc="-1" strike="noStrike">
              <a:latin typeface="Arial"/>
            </a:endParaRPr>
          </a:p>
        </p:txBody>
      </p:sp>
      <p:sp>
        <p:nvSpPr>
          <p:cNvPr id="312" name="Text Box 48"/>
          <p:cNvSpPr/>
          <p:nvPr/>
        </p:nvSpPr>
        <p:spPr>
          <a:xfrm>
            <a:off x="9542520" y="3484440"/>
            <a:ext cx="7441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origin </a:t>
            </a:r>
            <a:endParaRPr b="0" lang="en-IN" sz="1600" spc="-1" strike="noStrike">
              <a:latin typeface="Arial"/>
            </a:endParaRPr>
          </a:p>
          <a:p>
            <a:pPr algn="ctr">
              <a:lnSpc>
                <a:spcPct val="100000"/>
              </a:lnSpc>
              <a:buNone/>
            </a:pPr>
            <a:r>
              <a:rPr b="0" lang="en-US" sz="1600" spc="-1" strike="noStrike">
                <a:solidFill>
                  <a:srgbClr val="000000"/>
                </a:solidFill>
                <a:latin typeface="Arial"/>
                <a:ea typeface="MS PGothic"/>
              </a:rPr>
              <a:t>server</a:t>
            </a:r>
            <a:endParaRPr b="0" lang="en-IN" sz="1600" spc="-1" strike="noStrike">
              <a:latin typeface="Arial"/>
            </a:endParaRPr>
          </a:p>
        </p:txBody>
      </p:sp>
      <p:sp>
        <p:nvSpPr>
          <p:cNvPr id="313" name="Rectangle 55"/>
          <p:cNvSpPr/>
          <p:nvPr/>
        </p:nvSpPr>
        <p:spPr>
          <a:xfrm>
            <a:off x="8470800" y="4349880"/>
            <a:ext cx="405360" cy="392760"/>
          </a:xfrm>
          <a:prstGeom prst="rect">
            <a:avLst/>
          </a:prstGeom>
          <a:noFill/>
          <a:ln w="0">
            <a:noFill/>
          </a:ln>
        </p:spPr>
        <p:style>
          <a:lnRef idx="0"/>
          <a:fillRef idx="0"/>
          <a:effectRef idx="0"/>
          <a:fontRef idx="minor"/>
        </p:style>
      </p:sp>
      <p:pic>
        <p:nvPicPr>
          <p:cNvPr id="314" name="Picture 56" descr=""/>
          <p:cNvPicPr/>
          <p:nvPr/>
        </p:nvPicPr>
        <p:blipFill>
          <a:blip r:embed="rId4"/>
          <a:stretch/>
        </p:blipFill>
        <p:spPr>
          <a:xfrm>
            <a:off x="9821880" y="2631960"/>
            <a:ext cx="525960" cy="432360"/>
          </a:xfrm>
          <a:prstGeom prst="rect">
            <a:avLst/>
          </a:prstGeom>
          <a:ln w="0">
            <a:noFill/>
          </a:ln>
        </p:spPr>
      </p:pic>
      <p:grpSp>
        <p:nvGrpSpPr>
          <p:cNvPr id="315" name="Group 60"/>
          <p:cNvGrpSpPr/>
          <p:nvPr/>
        </p:nvGrpSpPr>
        <p:grpSpPr>
          <a:xfrm>
            <a:off x="5516640" y="2671920"/>
            <a:ext cx="4171320" cy="1813320"/>
            <a:chOff x="5516640" y="2671920"/>
            <a:chExt cx="4171320" cy="1813320"/>
          </a:xfrm>
        </p:grpSpPr>
        <p:sp>
          <p:nvSpPr>
            <p:cNvPr id="316" name="Freeform 44"/>
            <p:cNvSpPr/>
            <p:nvPr/>
          </p:nvSpPr>
          <p:spPr>
            <a:xfrm>
              <a:off x="6262560" y="3209760"/>
              <a:ext cx="3362760" cy="754560"/>
            </a:xfrm>
            <a:custGeom>
              <a:avLst/>
              <a:gdLst/>
              <a:ahLst/>
              <a:rect l="l" t="t" r="r" b="b"/>
              <a:pathLst>
                <a:path w="2119" h="476">
                  <a:moveTo>
                    <a:pt x="2119" y="0"/>
                  </a:moveTo>
                  <a:lnTo>
                    <a:pt x="1020" y="476"/>
                  </a:lnTo>
                  <a:lnTo>
                    <a:pt x="0" y="8"/>
                  </a:lnTo>
                </a:path>
              </a:pathLst>
            </a:custGeom>
            <a:noFill/>
            <a:ln w="28575">
              <a:solidFill>
                <a:srgbClr val="cc0000"/>
              </a:solidFill>
              <a:round/>
              <a:tailEnd len="med" type="triangle" w="med"/>
            </a:ln>
          </p:spPr>
          <p:style>
            <a:lnRef idx="0"/>
            <a:fillRef idx="0"/>
            <a:effectRef idx="0"/>
            <a:fontRef idx="minor"/>
          </p:style>
        </p:sp>
        <p:sp>
          <p:nvSpPr>
            <p:cNvPr id="317" name="Text Box 24"/>
            <p:cNvSpPr/>
            <p:nvPr/>
          </p:nvSpPr>
          <p:spPr>
            <a:xfrm rot="1411800">
              <a:off x="6140880" y="3555000"/>
              <a:ext cx="159624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HTTP response</a:t>
              </a:r>
              <a:endParaRPr b="0" lang="en-IN" sz="1600" spc="-1" strike="noStrike">
                <a:latin typeface="Arial"/>
              </a:endParaRPr>
            </a:p>
          </p:txBody>
        </p:sp>
        <p:sp>
          <p:nvSpPr>
            <p:cNvPr id="318" name="Text Box 46"/>
            <p:cNvSpPr/>
            <p:nvPr/>
          </p:nvSpPr>
          <p:spPr>
            <a:xfrm rot="20184000">
              <a:off x="8091720" y="3537000"/>
              <a:ext cx="159624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HTTP response</a:t>
              </a:r>
              <a:endParaRPr b="0" lang="en-IN" sz="1600" spc="-1" strike="noStrike">
                <a:latin typeface="Arial"/>
              </a:endParaRPr>
            </a:p>
          </p:txBody>
        </p:sp>
        <p:pic>
          <p:nvPicPr>
            <p:cNvPr id="319" name="Picture 57" descr=""/>
            <p:cNvPicPr/>
            <p:nvPr/>
          </p:nvPicPr>
          <p:blipFill>
            <a:blip r:embed="rId5"/>
            <a:stretch/>
          </p:blipFill>
          <p:spPr>
            <a:xfrm>
              <a:off x="7840800" y="4052880"/>
              <a:ext cx="525960" cy="432360"/>
            </a:xfrm>
            <a:prstGeom prst="rect">
              <a:avLst/>
            </a:prstGeom>
            <a:ln w="0">
              <a:noFill/>
            </a:ln>
          </p:spPr>
        </p:pic>
        <p:pic>
          <p:nvPicPr>
            <p:cNvPr id="320" name="Picture 59" descr=""/>
            <p:cNvPicPr/>
            <p:nvPr/>
          </p:nvPicPr>
          <p:blipFill>
            <a:blip r:embed="rId6"/>
            <a:stretch/>
          </p:blipFill>
          <p:spPr>
            <a:xfrm>
              <a:off x="5516640" y="2671920"/>
              <a:ext cx="525960" cy="432360"/>
            </a:xfrm>
            <a:prstGeom prst="rect">
              <a:avLst/>
            </a:prstGeom>
            <a:ln w="0">
              <a:noFill/>
            </a:ln>
          </p:spPr>
        </p:pic>
      </p:grpSp>
      <p:pic>
        <p:nvPicPr>
          <p:cNvPr id="321" name="Picture 61" descr=""/>
          <p:cNvPicPr/>
          <p:nvPr/>
        </p:nvPicPr>
        <p:blipFill>
          <a:blip r:embed="rId7"/>
          <a:stretch/>
        </p:blipFill>
        <p:spPr>
          <a:xfrm>
            <a:off x="5564160" y="4613400"/>
            <a:ext cx="525960" cy="432360"/>
          </a:xfrm>
          <a:prstGeom prst="rect">
            <a:avLst/>
          </a:prstGeom>
          <a:ln w="0">
            <a:noFill/>
          </a:ln>
        </p:spPr>
      </p:pic>
      <p:grpSp>
        <p:nvGrpSpPr>
          <p:cNvPr id="322" name="Group 69"/>
          <p:cNvGrpSpPr/>
          <p:nvPr/>
        </p:nvGrpSpPr>
        <p:grpSpPr>
          <a:xfrm>
            <a:off x="9636120" y="4764240"/>
            <a:ext cx="432360" cy="714960"/>
            <a:chOff x="9636120" y="4764240"/>
            <a:chExt cx="432360" cy="714960"/>
          </a:xfrm>
        </p:grpSpPr>
        <p:sp>
          <p:nvSpPr>
            <p:cNvPr id="323" name="Freeform 70"/>
            <p:cNvSpPr/>
            <p:nvPr/>
          </p:nvSpPr>
          <p:spPr>
            <a:xfrm>
              <a:off x="9979200" y="4765320"/>
              <a:ext cx="84960" cy="6818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324" name="Rectangle 71"/>
            <p:cNvSpPr/>
            <p:nvPr/>
          </p:nvSpPr>
          <p:spPr>
            <a:xfrm>
              <a:off x="9656640" y="4764240"/>
              <a:ext cx="316440" cy="6814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325" name="Freeform 72"/>
            <p:cNvSpPr/>
            <p:nvPr/>
          </p:nvSpPr>
          <p:spPr>
            <a:xfrm>
              <a:off x="9995400" y="4806360"/>
              <a:ext cx="50400" cy="63108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326" name="Freeform 73"/>
            <p:cNvSpPr/>
            <p:nvPr/>
          </p:nvSpPr>
          <p:spPr>
            <a:xfrm>
              <a:off x="9983880" y="5126040"/>
              <a:ext cx="78840" cy="5544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327" name="Rectangle 74"/>
            <p:cNvSpPr/>
            <p:nvPr/>
          </p:nvSpPr>
          <p:spPr>
            <a:xfrm>
              <a:off x="9658440" y="4843440"/>
              <a:ext cx="180000" cy="13320"/>
            </a:xfrm>
            <a:prstGeom prst="rect">
              <a:avLst/>
            </a:prstGeom>
            <a:solidFill>
              <a:schemeClr val="tx1"/>
            </a:solidFill>
            <a:ln w="9525">
              <a:solidFill>
                <a:srgbClr val="000000"/>
              </a:solidFill>
              <a:miter/>
            </a:ln>
          </p:spPr>
          <p:style>
            <a:lnRef idx="0"/>
            <a:fillRef idx="0"/>
            <a:effectRef idx="0"/>
            <a:fontRef idx="minor"/>
          </p:style>
        </p:sp>
        <p:grpSp>
          <p:nvGrpSpPr>
            <p:cNvPr id="328" name="Group 75"/>
            <p:cNvGrpSpPr/>
            <p:nvPr/>
          </p:nvGrpSpPr>
          <p:grpSpPr>
            <a:xfrm>
              <a:off x="9821880" y="4835520"/>
              <a:ext cx="174960" cy="41760"/>
              <a:chOff x="9821880" y="4835520"/>
              <a:chExt cx="174960" cy="41760"/>
            </a:xfrm>
          </p:grpSpPr>
          <p:sp>
            <p:nvSpPr>
              <p:cNvPr id="329" name="AutoShape 76"/>
              <p:cNvSpPr/>
              <p:nvPr/>
            </p:nvSpPr>
            <p:spPr>
              <a:xfrm>
                <a:off x="9821880" y="4835520"/>
                <a:ext cx="174960" cy="41760"/>
              </a:xfrm>
              <a:prstGeom prst="roundRect">
                <a:avLst>
                  <a:gd name="adj" fmla="val 50000"/>
                </a:avLst>
              </a:prstGeom>
              <a:solidFill>
                <a:schemeClr val="tx1"/>
              </a:solidFill>
              <a:ln w="0">
                <a:noFill/>
              </a:ln>
            </p:spPr>
            <p:style>
              <a:lnRef idx="0"/>
              <a:fillRef idx="0"/>
              <a:effectRef idx="0"/>
              <a:fontRef idx="minor"/>
            </p:style>
          </p:sp>
          <p:sp>
            <p:nvSpPr>
              <p:cNvPr id="330" name="AutoShape 77"/>
              <p:cNvSpPr/>
              <p:nvPr/>
            </p:nvSpPr>
            <p:spPr>
              <a:xfrm>
                <a:off x="9825120" y="4840200"/>
                <a:ext cx="167040" cy="324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331" name="Rectangle 78"/>
            <p:cNvSpPr/>
            <p:nvPr/>
          </p:nvSpPr>
          <p:spPr>
            <a:xfrm>
              <a:off x="9661680" y="4940280"/>
              <a:ext cx="180000" cy="13320"/>
            </a:xfrm>
            <a:prstGeom prst="rect">
              <a:avLst/>
            </a:prstGeom>
            <a:solidFill>
              <a:schemeClr val="tx1"/>
            </a:solidFill>
            <a:ln w="9525">
              <a:solidFill>
                <a:srgbClr val="000000"/>
              </a:solidFill>
              <a:miter/>
            </a:ln>
          </p:spPr>
          <p:style>
            <a:lnRef idx="0"/>
            <a:fillRef idx="0"/>
            <a:effectRef idx="0"/>
            <a:fontRef idx="minor"/>
          </p:style>
        </p:sp>
        <p:grpSp>
          <p:nvGrpSpPr>
            <p:cNvPr id="332" name="Group 79"/>
            <p:cNvGrpSpPr/>
            <p:nvPr/>
          </p:nvGrpSpPr>
          <p:grpSpPr>
            <a:xfrm>
              <a:off x="9820080" y="4932360"/>
              <a:ext cx="176760" cy="39960"/>
              <a:chOff x="9820080" y="4932360"/>
              <a:chExt cx="176760" cy="39960"/>
            </a:xfrm>
          </p:grpSpPr>
          <p:sp>
            <p:nvSpPr>
              <p:cNvPr id="333" name="AutoShape 80"/>
              <p:cNvSpPr/>
              <p:nvPr/>
            </p:nvSpPr>
            <p:spPr>
              <a:xfrm>
                <a:off x="9820080" y="4932360"/>
                <a:ext cx="176760" cy="39960"/>
              </a:xfrm>
              <a:prstGeom prst="roundRect">
                <a:avLst>
                  <a:gd name="adj" fmla="val 50000"/>
                </a:avLst>
              </a:prstGeom>
              <a:solidFill>
                <a:schemeClr val="tx1"/>
              </a:solidFill>
              <a:ln w="0">
                <a:noFill/>
              </a:ln>
            </p:spPr>
            <p:style>
              <a:lnRef idx="0"/>
              <a:fillRef idx="0"/>
              <a:effectRef idx="0"/>
              <a:fontRef idx="minor"/>
            </p:style>
          </p:sp>
          <p:sp>
            <p:nvSpPr>
              <p:cNvPr id="334" name="AutoShape 81"/>
              <p:cNvSpPr/>
              <p:nvPr/>
            </p:nvSpPr>
            <p:spPr>
              <a:xfrm>
                <a:off x="9823320" y="4937400"/>
                <a:ext cx="16884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335" name="Rectangle 82"/>
            <p:cNvSpPr/>
            <p:nvPr/>
          </p:nvSpPr>
          <p:spPr>
            <a:xfrm>
              <a:off x="9659880" y="5042160"/>
              <a:ext cx="180000" cy="13320"/>
            </a:xfrm>
            <a:prstGeom prst="rect">
              <a:avLst/>
            </a:prstGeom>
            <a:solidFill>
              <a:schemeClr val="tx1"/>
            </a:solidFill>
            <a:ln w="9525">
              <a:solidFill>
                <a:srgbClr val="000000"/>
              </a:solidFill>
              <a:miter/>
            </a:ln>
          </p:spPr>
          <p:style>
            <a:lnRef idx="0"/>
            <a:fillRef idx="0"/>
            <a:effectRef idx="0"/>
            <a:fontRef idx="minor"/>
          </p:style>
        </p:sp>
        <p:sp>
          <p:nvSpPr>
            <p:cNvPr id="336" name="Rectangle 83"/>
            <p:cNvSpPr/>
            <p:nvPr/>
          </p:nvSpPr>
          <p:spPr>
            <a:xfrm>
              <a:off x="9663120" y="5130720"/>
              <a:ext cx="180000" cy="13320"/>
            </a:xfrm>
            <a:prstGeom prst="rect">
              <a:avLst/>
            </a:prstGeom>
            <a:solidFill>
              <a:schemeClr val="tx1"/>
            </a:solidFill>
            <a:ln w="9525">
              <a:solidFill>
                <a:srgbClr val="000000"/>
              </a:solidFill>
              <a:miter/>
            </a:ln>
          </p:spPr>
          <p:style>
            <a:lnRef idx="0"/>
            <a:fillRef idx="0"/>
            <a:effectRef idx="0"/>
            <a:fontRef idx="minor"/>
          </p:style>
        </p:sp>
        <p:grpSp>
          <p:nvGrpSpPr>
            <p:cNvPr id="337" name="Group 84"/>
            <p:cNvGrpSpPr/>
            <p:nvPr/>
          </p:nvGrpSpPr>
          <p:grpSpPr>
            <a:xfrm>
              <a:off x="9817200" y="5122800"/>
              <a:ext cx="175320" cy="43560"/>
              <a:chOff x="9817200" y="5122800"/>
              <a:chExt cx="175320" cy="43560"/>
            </a:xfrm>
          </p:grpSpPr>
          <p:sp>
            <p:nvSpPr>
              <p:cNvPr id="338" name="AutoShape 85"/>
              <p:cNvSpPr/>
              <p:nvPr/>
            </p:nvSpPr>
            <p:spPr>
              <a:xfrm>
                <a:off x="9817200" y="5122800"/>
                <a:ext cx="175320" cy="43560"/>
              </a:xfrm>
              <a:prstGeom prst="roundRect">
                <a:avLst>
                  <a:gd name="adj" fmla="val 50000"/>
                </a:avLst>
              </a:prstGeom>
              <a:solidFill>
                <a:schemeClr val="tx1"/>
              </a:solidFill>
              <a:ln w="0">
                <a:noFill/>
              </a:ln>
            </p:spPr>
            <p:style>
              <a:lnRef idx="0"/>
              <a:fillRef idx="0"/>
              <a:effectRef idx="0"/>
              <a:fontRef idx="minor"/>
            </p:style>
          </p:sp>
          <p:sp>
            <p:nvSpPr>
              <p:cNvPr id="339" name="AutoShape 86"/>
              <p:cNvSpPr/>
              <p:nvPr/>
            </p:nvSpPr>
            <p:spPr>
              <a:xfrm>
                <a:off x="9820080" y="5127480"/>
                <a:ext cx="165600" cy="3384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340" name="Freeform 87"/>
            <p:cNvSpPr/>
            <p:nvPr/>
          </p:nvSpPr>
          <p:spPr>
            <a:xfrm>
              <a:off x="9985320" y="5040360"/>
              <a:ext cx="78840" cy="550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341" name="Group 88"/>
            <p:cNvGrpSpPr/>
            <p:nvPr/>
          </p:nvGrpSpPr>
          <p:grpSpPr>
            <a:xfrm>
              <a:off x="9818640" y="5032440"/>
              <a:ext cx="175320" cy="40320"/>
              <a:chOff x="9818640" y="5032440"/>
              <a:chExt cx="175320" cy="40320"/>
            </a:xfrm>
          </p:grpSpPr>
          <p:sp>
            <p:nvSpPr>
              <p:cNvPr id="342" name="AutoShape 89"/>
              <p:cNvSpPr/>
              <p:nvPr/>
            </p:nvSpPr>
            <p:spPr>
              <a:xfrm>
                <a:off x="9818640" y="5032440"/>
                <a:ext cx="175320" cy="40320"/>
              </a:xfrm>
              <a:prstGeom prst="roundRect">
                <a:avLst>
                  <a:gd name="adj" fmla="val 50000"/>
                </a:avLst>
              </a:prstGeom>
              <a:solidFill>
                <a:schemeClr val="tx1"/>
              </a:solidFill>
              <a:ln w="0">
                <a:noFill/>
              </a:ln>
            </p:spPr>
            <p:style>
              <a:lnRef idx="0"/>
              <a:fillRef idx="0"/>
              <a:effectRef idx="0"/>
              <a:fontRef idx="minor"/>
            </p:style>
          </p:sp>
          <p:sp>
            <p:nvSpPr>
              <p:cNvPr id="343" name="AutoShape 90"/>
              <p:cNvSpPr/>
              <p:nvPr/>
            </p:nvSpPr>
            <p:spPr>
              <a:xfrm>
                <a:off x="9821880" y="5037120"/>
                <a:ext cx="167040" cy="3060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344" name="Rectangle 91"/>
            <p:cNvSpPr/>
            <p:nvPr/>
          </p:nvSpPr>
          <p:spPr>
            <a:xfrm>
              <a:off x="9974160" y="4764240"/>
              <a:ext cx="19440" cy="68328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345" name="Freeform 92"/>
            <p:cNvSpPr/>
            <p:nvPr/>
          </p:nvSpPr>
          <p:spPr>
            <a:xfrm>
              <a:off x="9992520" y="4936680"/>
              <a:ext cx="70920" cy="626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346" name="Freeform 93"/>
            <p:cNvSpPr/>
            <p:nvPr/>
          </p:nvSpPr>
          <p:spPr>
            <a:xfrm>
              <a:off x="9993600" y="4839120"/>
              <a:ext cx="73080" cy="7056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347" name="Oval 94"/>
            <p:cNvSpPr/>
            <p:nvPr/>
          </p:nvSpPr>
          <p:spPr>
            <a:xfrm>
              <a:off x="10055160" y="5416560"/>
              <a:ext cx="13320" cy="27720"/>
            </a:xfrm>
            <a:prstGeom prst="ellipse">
              <a:avLst/>
            </a:prstGeom>
            <a:solidFill>
              <a:srgbClr val="333333"/>
            </a:solidFill>
            <a:ln w="0">
              <a:noFill/>
            </a:ln>
          </p:spPr>
          <p:style>
            <a:lnRef idx="0"/>
            <a:fillRef idx="0"/>
            <a:effectRef idx="0"/>
            <a:fontRef idx="minor"/>
          </p:style>
        </p:sp>
        <p:sp>
          <p:nvSpPr>
            <p:cNvPr id="348" name="Freeform 95"/>
            <p:cNvSpPr/>
            <p:nvPr/>
          </p:nvSpPr>
          <p:spPr>
            <a:xfrm>
              <a:off x="9989640" y="5416920"/>
              <a:ext cx="73440" cy="5868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349" name="AutoShape 96"/>
            <p:cNvSpPr/>
            <p:nvPr/>
          </p:nvSpPr>
          <p:spPr>
            <a:xfrm>
              <a:off x="9636120" y="5435640"/>
              <a:ext cx="364320" cy="4356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350" name="AutoShape 97"/>
            <p:cNvSpPr/>
            <p:nvPr/>
          </p:nvSpPr>
          <p:spPr>
            <a:xfrm>
              <a:off x="9656640" y="5446440"/>
              <a:ext cx="324360" cy="2268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351" name="Oval 98"/>
            <p:cNvSpPr/>
            <p:nvPr/>
          </p:nvSpPr>
          <p:spPr>
            <a:xfrm>
              <a:off x="9686880" y="5348160"/>
              <a:ext cx="46800" cy="41760"/>
            </a:xfrm>
            <a:prstGeom prst="ellipse">
              <a:avLst/>
            </a:prstGeom>
            <a:solidFill>
              <a:srgbClr val="33cc33"/>
            </a:solidFill>
            <a:ln w="0">
              <a:noFill/>
            </a:ln>
          </p:spPr>
          <p:style>
            <a:lnRef idx="0"/>
            <a:fillRef idx="0"/>
            <a:effectRef idx="0"/>
            <a:fontRef idx="minor"/>
          </p:style>
        </p:sp>
        <p:sp>
          <p:nvSpPr>
            <p:cNvPr id="352" name="Oval 99"/>
            <p:cNvSpPr/>
            <p:nvPr/>
          </p:nvSpPr>
          <p:spPr>
            <a:xfrm>
              <a:off x="9740880" y="5348160"/>
              <a:ext cx="48240" cy="41760"/>
            </a:xfrm>
            <a:prstGeom prst="ellipse">
              <a:avLst/>
            </a:prstGeom>
            <a:solidFill>
              <a:srgbClr val="ff0000"/>
            </a:solidFill>
            <a:ln w="0">
              <a:noFill/>
            </a:ln>
          </p:spPr>
          <p:style>
            <a:lnRef idx="0"/>
            <a:fillRef idx="0"/>
            <a:effectRef idx="0"/>
            <a:fontRef idx="minor"/>
          </p:style>
        </p:sp>
        <p:sp>
          <p:nvSpPr>
            <p:cNvPr id="353" name="Oval 100"/>
            <p:cNvSpPr/>
            <p:nvPr/>
          </p:nvSpPr>
          <p:spPr>
            <a:xfrm>
              <a:off x="9794880" y="5346720"/>
              <a:ext cx="46800" cy="41760"/>
            </a:xfrm>
            <a:prstGeom prst="ellipse">
              <a:avLst/>
            </a:prstGeom>
            <a:solidFill>
              <a:srgbClr val="33cc33"/>
            </a:solidFill>
            <a:ln w="0">
              <a:noFill/>
            </a:ln>
          </p:spPr>
          <p:style>
            <a:lnRef idx="0"/>
            <a:fillRef idx="0"/>
            <a:effectRef idx="0"/>
            <a:fontRef idx="minor"/>
          </p:style>
        </p:sp>
        <p:sp>
          <p:nvSpPr>
            <p:cNvPr id="354" name="Rectangle 101"/>
            <p:cNvSpPr/>
            <p:nvPr/>
          </p:nvSpPr>
          <p:spPr>
            <a:xfrm>
              <a:off x="9917280" y="5184720"/>
              <a:ext cx="24480" cy="226080"/>
            </a:xfrm>
            <a:prstGeom prst="rect">
              <a:avLst/>
            </a:prstGeom>
            <a:solidFill>
              <a:srgbClr val="292929"/>
            </a:solidFill>
            <a:ln w="9525">
              <a:solidFill>
                <a:srgbClr val="000000"/>
              </a:solidFill>
              <a:miter/>
            </a:ln>
          </p:spPr>
          <p:style>
            <a:lnRef idx="0"/>
            <a:fillRef idx="0"/>
            <a:effectRef idx="0"/>
            <a:fontRef idx="minor"/>
          </p:style>
        </p:sp>
      </p:gr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nodeType="clickEffect" fill="hold">
                      <p:stCondLst>
                        <p:cond delay="indefinite"/>
                      </p:stCondLst>
                      <p:childTnLst>
                        <p:par>
                          <p:cTn id="107" nodeType="withEffect" fill="hold">
                            <p:stCondLst>
                              <p:cond delay="0"/>
                            </p:stCondLst>
                            <p:childTnLst>
                              <p:par>
                                <p:cTn id="108" nodeType="clickEffect" fill="hold" presetClass="entr" presetID="22" presetSubtype="8">
                                  <p:stCondLst>
                                    <p:cond delay="0"/>
                                  </p:stCondLst>
                                  <p:childTnLst>
                                    <p:set>
                                      <p:cBhvr>
                                        <p:cTn id="109" dur="1" fill="hold">
                                          <p:stCondLst>
                                            <p:cond delay="0"/>
                                          </p:stCondLst>
                                        </p:cTn>
                                        <p:tgtEl>
                                          <p:spTgt spid="307"/>
                                        </p:tgtEl>
                                        <p:attrNameLst>
                                          <p:attrName>style.visibility</p:attrName>
                                        </p:attrNameLst>
                                      </p:cBhvr>
                                      <p:to>
                                        <p:strVal val="visible"/>
                                      </p:to>
                                    </p:set>
                                    <p:animEffect filter="wipe(left)" transition="in">
                                      <p:cBhvr additive="repl">
                                        <p:cTn id="110" dur="2000"/>
                                        <p:tgtEl>
                                          <p:spTgt spid="307"/>
                                        </p:tgtEl>
                                      </p:cBhvr>
                                    </p:animEffect>
                                  </p:childTnLst>
                                </p:cTn>
                              </p:par>
                            </p:childTnLst>
                          </p:cTn>
                        </p:par>
                        <p:par>
                          <p:cTn id="111" nodeType="afterEffect" fill="hold">
                            <p:stCondLst>
                              <p:cond delay="2000"/>
                            </p:stCondLst>
                            <p:childTnLst>
                              <p:par>
                                <p:cTn id="112" nodeType="afterEffect" fill="hold" presetClass="entr" presetID="22" presetSubtype="2">
                                  <p:stCondLst>
                                    <p:cond delay="0"/>
                                  </p:stCondLst>
                                  <p:childTnLst>
                                    <p:set>
                                      <p:cBhvr>
                                        <p:cTn id="113" dur="1" fill="hold">
                                          <p:stCondLst>
                                            <p:cond delay="0"/>
                                          </p:stCondLst>
                                        </p:cTn>
                                        <p:tgtEl>
                                          <p:spTgt spid="315"/>
                                        </p:tgtEl>
                                        <p:attrNameLst>
                                          <p:attrName>style.visibility</p:attrName>
                                        </p:attrNameLst>
                                      </p:cBhvr>
                                      <p:to>
                                        <p:strVal val="visible"/>
                                      </p:to>
                                    </p:set>
                                    <p:animEffect filter="wipe(right)" transition="in">
                                      <p:cBhvr additive="repl">
                                        <p:cTn id="114" dur="2000"/>
                                        <p:tgtEl>
                                          <p:spTgt spid="315"/>
                                        </p:tgtEl>
                                      </p:cBhvr>
                                    </p:animEffect>
                                  </p:childTnLst>
                                </p:cTn>
                              </p:par>
                            </p:childTnLst>
                          </p:cTn>
                        </p:par>
                      </p:childTnLst>
                    </p:cTn>
                  </p:par>
                  <p:par>
                    <p:cTn id="115" nodeType="clickEffect" fill="hold">
                      <p:stCondLst>
                        <p:cond delay="indefinite"/>
                      </p:stCondLst>
                      <p:childTnLst>
                        <p:par>
                          <p:cTn id="116" nodeType="withEffect" fill="hold">
                            <p:stCondLst>
                              <p:cond delay="0"/>
                            </p:stCondLst>
                            <p:childTnLst>
                              <p:par>
                                <p:cTn id="117" nodeType="clickEffect" fill="hold" presetClass="entr" presetID="22" presetSubtype="8">
                                  <p:stCondLst>
                                    <p:cond delay="0"/>
                                  </p:stCondLst>
                                  <p:childTnLst>
                                    <p:set>
                                      <p:cBhvr>
                                        <p:cTn id="118" dur="1" fill="hold">
                                          <p:stCondLst>
                                            <p:cond delay="0"/>
                                          </p:stCondLst>
                                        </p:cTn>
                                        <p:tgtEl>
                                          <p:spTgt spid="301"/>
                                        </p:tgtEl>
                                        <p:attrNameLst>
                                          <p:attrName>style.visibility</p:attrName>
                                        </p:attrNameLst>
                                      </p:cBhvr>
                                      <p:to>
                                        <p:strVal val="visible"/>
                                      </p:to>
                                    </p:set>
                                    <p:animEffect filter="wipe(left)" transition="in">
                                      <p:cBhvr additive="repl">
                                        <p:cTn id="119" dur="2000"/>
                                        <p:tgtEl>
                                          <p:spTgt spid="301"/>
                                        </p:tgtEl>
                                      </p:cBhvr>
                                    </p:animEffect>
                                  </p:childTnLst>
                                </p:cTn>
                              </p:par>
                            </p:childTnLst>
                          </p:cTn>
                        </p:par>
                        <p:par>
                          <p:cTn id="120" nodeType="afterEffect" fill="hold">
                            <p:stCondLst>
                              <p:cond delay="2000"/>
                            </p:stCondLst>
                            <p:childTnLst>
                              <p:par>
                                <p:cTn id="121" nodeType="afterEffect" fill="hold" presetClass="entr" presetID="22" presetSubtype="2">
                                  <p:stCondLst>
                                    <p:cond delay="0"/>
                                  </p:stCondLst>
                                  <p:childTnLst>
                                    <p:set>
                                      <p:cBhvr>
                                        <p:cTn id="122" dur="1" fill="hold">
                                          <p:stCondLst>
                                            <p:cond delay="0"/>
                                          </p:stCondLst>
                                        </p:cTn>
                                        <p:tgtEl>
                                          <p:spTgt spid="304"/>
                                        </p:tgtEl>
                                        <p:attrNameLst>
                                          <p:attrName>style.visibility</p:attrName>
                                        </p:attrNameLst>
                                      </p:cBhvr>
                                      <p:to>
                                        <p:strVal val="visible"/>
                                      </p:to>
                                    </p:set>
                                    <p:animEffect filter="wipe(right)" transition="in">
                                      <p:cBhvr additive="repl">
                                        <p:cTn id="123" dur="2000"/>
                                        <p:tgtEl>
                                          <p:spTgt spid="304"/>
                                        </p:tgtEl>
                                      </p:cBhvr>
                                    </p:animEffect>
                                  </p:childTnLst>
                                </p:cTn>
                              </p:par>
                            </p:childTnLst>
                          </p:cTn>
                        </p:par>
                        <p:par>
                          <p:cTn id="124" nodeType="afterEffect" fill="hold">
                            <p:stCondLst>
                              <p:cond delay="4000"/>
                            </p:stCondLst>
                            <p:childTnLst>
                              <p:par>
                                <p:cTn id="125" nodeType="afterEffect" fill="hold" presetClass="entr" presetID="22" presetSubtype="2">
                                  <p:stCondLst>
                                    <p:cond delay="0"/>
                                  </p:stCondLst>
                                  <p:childTnLst>
                                    <p:set>
                                      <p:cBhvr>
                                        <p:cTn id="126" dur="1" fill="hold">
                                          <p:stCondLst>
                                            <p:cond delay="0"/>
                                          </p:stCondLst>
                                        </p:cTn>
                                        <p:tgtEl>
                                          <p:spTgt spid="321"/>
                                        </p:tgtEl>
                                        <p:attrNameLst>
                                          <p:attrName>style.visibility</p:attrName>
                                        </p:attrNameLst>
                                      </p:cBhvr>
                                      <p:to>
                                        <p:strVal val="visible"/>
                                      </p:to>
                                    </p:set>
                                    <p:animEffect filter="wipe(right)" transition="in">
                                      <p:cBhvr additive="repl">
                                        <p:cTn id="127" dur="500"/>
                                        <p:tgtEl>
                                          <p:spTgt spid="321"/>
                                        </p:tgtEl>
                                      </p:cBhvr>
                                    </p:animEffect>
                                  </p:childTnLst>
                                </p:cTn>
                              </p:par>
                            </p:childTnLst>
                          </p:cTn>
                        </p:par>
                      </p:childTnLst>
                    </p:cTn>
                  </p:par>
                  <p:par>
                    <p:cTn id="128" nodeType="clickEffect" fill="hold">
                      <p:stCondLst>
                        <p:cond delay="indefinite"/>
                      </p:stCondLst>
                      <p:childTnLst>
                        <p:par>
                          <p:cTn id="129" nodeType="withEffect" fill="hold">
                            <p:stCondLst>
                              <p:cond delay="0"/>
                            </p:stCondLst>
                            <p:childTnLst>
                              <p:par>
                                <p:cTn id="130" nodeType="clickEffect" fill="hold" presetClass="entr" presetID="1">
                                  <p:stCondLst>
                                    <p:cond delay="0"/>
                                  </p:stCondLst>
                                  <p:childTnLst>
                                    <p:set>
                                      <p:cBhvr>
                                        <p:cTn id="131" dur="1" fill="hold">
                                          <p:stCondLst>
                                            <p:cond delay="0"/>
                                          </p:stCondLst>
                                        </p:cTn>
                                        <p:tgtEl>
                                          <p:spTgt spid="296">
                                            <p:txEl>
                                              <p:pRg st="1" end="1"/>
                                            </p:txEl>
                                          </p:spTgt>
                                        </p:tgtEl>
                                        <p:attrNameLst>
                                          <p:attrName>style.visibility</p:attrName>
                                        </p:attrNameLst>
                                      </p:cBhvr>
                                      <p:to>
                                        <p:strVal val="visible"/>
                                      </p:to>
                                    </p:set>
                                  </p:childTnLst>
                                </p:cTn>
                              </p:par>
                              <p:par>
                                <p:cTn id="132" nodeType="withEffect" fill="hold" presetClass="entr" presetID="1">
                                  <p:stCondLst>
                                    <p:cond delay="0"/>
                                  </p:stCondLst>
                                  <p:childTnLst>
                                    <p:set>
                                      <p:cBhvr>
                                        <p:cTn id="133" dur="1" fill="hold">
                                          <p:stCondLst>
                                            <p:cond delay="0"/>
                                          </p:stCondLst>
                                        </p:cTn>
                                        <p:tgtEl>
                                          <p:spTgt spid="296">
                                            <p:txEl>
                                              <p:pRg st="2" end="2"/>
                                            </p:txEl>
                                          </p:spTgt>
                                        </p:tgtEl>
                                        <p:attrNameLst>
                                          <p:attrName>style.visibility</p:attrName>
                                        </p:attrNameLst>
                                      </p:cBhvr>
                                      <p:to>
                                        <p:strVal val="visible"/>
                                      </p:to>
                                    </p:set>
                                  </p:childTnLst>
                                </p:cTn>
                              </p:par>
                              <p:par>
                                <p:cTn id="134" nodeType="withEffect" fill="hold" presetClass="entr" presetID="1">
                                  <p:stCondLst>
                                    <p:cond delay="0"/>
                                  </p:stCondLst>
                                  <p:childTnLst>
                                    <p:set>
                                      <p:cBhvr>
                                        <p:cTn id="135"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ftr" idx="24"/>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356" name="PlaceHolder 2"/>
          <p:cNvSpPr>
            <a:spLocks noGrp="1"/>
          </p:cNvSpPr>
          <p:nvPr>
            <p:ph type="sldNum" idx="25"/>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58390799-C781-426F-B5F9-4FADC9AD99D0}"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357" name="Picture 10" descr="underline_base"/>
          <p:cNvPicPr/>
          <p:nvPr/>
        </p:nvPicPr>
        <p:blipFill>
          <a:blip r:embed="rId1"/>
          <a:stretch/>
        </p:blipFill>
        <p:spPr>
          <a:xfrm>
            <a:off x="2093760" y="936720"/>
            <a:ext cx="5941080" cy="172080"/>
          </a:xfrm>
          <a:prstGeom prst="rect">
            <a:avLst/>
          </a:prstGeom>
          <a:ln w="0">
            <a:noFill/>
          </a:ln>
        </p:spPr>
      </p:pic>
      <p:sp>
        <p:nvSpPr>
          <p:cNvPr id="358" name="PlaceHolder 3"/>
          <p:cNvSpPr>
            <a:spLocks noGrp="1"/>
          </p:cNvSpPr>
          <p:nvPr>
            <p:ph type="title"/>
          </p:nvPr>
        </p:nvSpPr>
        <p:spPr>
          <a:xfrm>
            <a:off x="2001960" y="235080"/>
            <a:ext cx="7771320" cy="946800"/>
          </a:xfrm>
          <a:prstGeom prst="rect">
            <a:avLst/>
          </a:prstGeom>
          <a:noFill/>
          <a:ln w="0">
            <a:noFill/>
          </a:ln>
        </p:spPr>
        <p:txBody>
          <a:bodyPr numCol="1" spcCol="0" lIns="0" rIns="0" tIns="0" bIns="0" anchor="ctr">
            <a:noAutofit/>
          </a:bodyPr>
          <a:p>
            <a:pPr>
              <a:lnSpc>
                <a:spcPct val="100000"/>
              </a:lnSpc>
              <a:buNone/>
            </a:pPr>
            <a:r>
              <a:rPr b="0" lang="en-US" sz="4400" spc="-1" strike="noStrike">
                <a:solidFill>
                  <a:srgbClr val="000099"/>
                </a:solidFill>
                <a:latin typeface="Gill Sans MT"/>
                <a:ea typeface="MS PGothic"/>
              </a:rPr>
              <a:t>More about Web caching</a:t>
            </a:r>
            <a:endParaRPr b="0" lang="en-IN" sz="4400" spc="-1" strike="noStrike">
              <a:latin typeface="Arial"/>
            </a:endParaRPr>
          </a:p>
        </p:txBody>
      </p:sp>
      <p:sp>
        <p:nvSpPr>
          <p:cNvPr id="359" name="PlaceHolder 4"/>
          <p:cNvSpPr>
            <a:spLocks noGrp="1"/>
          </p:cNvSpPr>
          <p:nvPr>
            <p:ph/>
          </p:nvPr>
        </p:nvSpPr>
        <p:spPr>
          <a:xfrm>
            <a:off x="2057400" y="1611360"/>
            <a:ext cx="3808800" cy="4647240"/>
          </a:xfrm>
          <a:prstGeom prst="rect">
            <a:avLst/>
          </a:prstGeom>
          <a:noFill/>
          <a:ln w="0">
            <a:noFill/>
          </a:ln>
        </p:spPr>
        <p:txBody>
          <a:bodyPr numCol="1" spcCol="0" lIns="0" rIns="0" tIns="0" bIns="0" anchor="t">
            <a:noAutofit/>
          </a:bodyPr>
          <a:p>
            <a:pPr marL="343080" indent="-343080">
              <a:lnSpc>
                <a:spcPct val="85000"/>
              </a:lnSpc>
              <a:spcBef>
                <a:spcPts val="561"/>
              </a:spcBef>
              <a:buClr>
                <a:srgbClr val="000099"/>
              </a:buClr>
              <a:buSzPct val="65000"/>
              <a:buFont typeface="Wingdings" charset="2"/>
              <a:buChar char=""/>
            </a:pPr>
            <a:r>
              <a:rPr b="0" lang="en-US" sz="2800" spc="-1" strike="noStrike">
                <a:solidFill>
                  <a:srgbClr val="000000"/>
                </a:solidFill>
                <a:latin typeface="Gill Sans MT"/>
                <a:ea typeface="MS PGothic"/>
              </a:rPr>
              <a:t>cache acts as both client and server</a:t>
            </a:r>
            <a:endParaRPr b="0" lang="en-IN" sz="2800" spc="-1" strike="noStrike">
              <a:latin typeface="Arial"/>
            </a:endParaRPr>
          </a:p>
          <a:p>
            <a:pPr lvl="1" marL="743040" indent="-285840">
              <a:lnSpc>
                <a:spcPct val="85000"/>
              </a:lnSpc>
              <a:spcBef>
                <a:spcPts val="400"/>
              </a:spcBef>
              <a:buClr>
                <a:srgbClr val="000099"/>
              </a:buClr>
              <a:buFont typeface="Wingdings" charset="2"/>
              <a:buChar char=""/>
            </a:pPr>
            <a:r>
              <a:rPr b="0" lang="en-US" sz="2000" spc="-1" strike="noStrike">
                <a:solidFill>
                  <a:srgbClr val="000000"/>
                </a:solidFill>
                <a:latin typeface="Gill Sans MT"/>
                <a:ea typeface="MS PGothic"/>
              </a:rPr>
              <a:t>server for original requesting client</a:t>
            </a:r>
            <a:endParaRPr b="0" lang="en-IN" sz="2000" spc="-1" strike="noStrike">
              <a:latin typeface="Arial"/>
            </a:endParaRPr>
          </a:p>
          <a:p>
            <a:pPr lvl="1" marL="743040" indent="-285840">
              <a:lnSpc>
                <a:spcPct val="85000"/>
              </a:lnSpc>
              <a:spcBef>
                <a:spcPts val="400"/>
              </a:spcBef>
              <a:buClr>
                <a:srgbClr val="000099"/>
              </a:buClr>
              <a:buFont typeface="Wingdings" charset="2"/>
              <a:buChar char=""/>
            </a:pPr>
            <a:r>
              <a:rPr b="0" lang="en-US" sz="2000" spc="-1" strike="noStrike">
                <a:solidFill>
                  <a:srgbClr val="000000"/>
                </a:solidFill>
                <a:latin typeface="Gill Sans MT"/>
                <a:ea typeface="MS PGothic"/>
              </a:rPr>
              <a:t>client to origin server</a:t>
            </a:r>
            <a:endParaRPr b="0" lang="en-IN" sz="2000" spc="-1" strike="noStrike">
              <a:latin typeface="Arial"/>
            </a:endParaRPr>
          </a:p>
          <a:p>
            <a:pPr marL="343080" indent="-343080">
              <a:lnSpc>
                <a:spcPct val="85000"/>
              </a:lnSpc>
              <a:spcBef>
                <a:spcPts val="561"/>
              </a:spcBef>
              <a:buClr>
                <a:srgbClr val="000099"/>
              </a:buClr>
              <a:buSzPct val="65000"/>
              <a:buFont typeface="Wingdings" charset="2"/>
              <a:buChar char=""/>
            </a:pPr>
            <a:r>
              <a:rPr b="0" lang="en-US" sz="2800" spc="-1" strike="noStrike">
                <a:solidFill>
                  <a:srgbClr val="000000"/>
                </a:solidFill>
                <a:latin typeface="Gill Sans MT"/>
                <a:ea typeface="MS PGothic"/>
              </a:rPr>
              <a:t>typically cache is installed by ISP (university, company, residential ISP)</a:t>
            </a:r>
            <a:endParaRPr b="0" lang="en-IN" sz="2800" spc="-1" strike="noStrike">
              <a:latin typeface="Arial"/>
            </a:endParaRPr>
          </a:p>
        </p:txBody>
      </p:sp>
      <p:sp>
        <p:nvSpPr>
          <p:cNvPr id="360" name="PlaceHolder 5"/>
          <p:cNvSpPr>
            <a:spLocks noGrp="1"/>
          </p:cNvSpPr>
          <p:nvPr>
            <p:ph/>
          </p:nvPr>
        </p:nvSpPr>
        <p:spPr>
          <a:xfrm>
            <a:off x="6019920" y="1611360"/>
            <a:ext cx="4158000" cy="4647240"/>
          </a:xfrm>
          <a:prstGeom prst="rect">
            <a:avLst/>
          </a:prstGeom>
          <a:noFill/>
          <a:ln w="0">
            <a:noFill/>
          </a:ln>
        </p:spPr>
        <p:txBody>
          <a:bodyPr numCol="1" spcCol="0" lIns="0" rIns="0" tIns="0" bIns="0" anchor="t">
            <a:noAutofit/>
          </a:bodyPr>
          <a:p>
            <a:pPr marL="343080" indent="-343080">
              <a:lnSpc>
                <a:spcPct val="85000"/>
              </a:lnSpc>
              <a:spcBef>
                <a:spcPts val="561"/>
              </a:spcBef>
              <a:buNone/>
              <a:tabLst>
                <a:tab algn="l" pos="0"/>
              </a:tabLst>
            </a:pPr>
            <a:r>
              <a:rPr b="0" i="1" lang="en-US" sz="2800" spc="-1" strike="noStrike">
                <a:solidFill>
                  <a:srgbClr val="cc0000"/>
                </a:solidFill>
                <a:latin typeface="Gill Sans MT"/>
                <a:ea typeface="MS PGothic"/>
              </a:rPr>
              <a:t>why Web caching?</a:t>
            </a:r>
            <a:endParaRPr b="0" lang="en-IN" sz="2800" spc="-1" strike="noStrike">
              <a:latin typeface="Arial"/>
            </a:endParaRPr>
          </a:p>
          <a:p>
            <a:pPr marL="343080" indent="-343080">
              <a:lnSpc>
                <a:spcPct val="85000"/>
              </a:lnSpc>
              <a:spcBef>
                <a:spcPts val="561"/>
              </a:spcBef>
              <a:buClr>
                <a:srgbClr val="000099"/>
              </a:buClr>
              <a:buSzPct val="65000"/>
              <a:buFont typeface="Wingdings" charset="2"/>
              <a:buChar char=""/>
              <a:tabLst>
                <a:tab algn="l" pos="0"/>
              </a:tabLst>
            </a:pPr>
            <a:r>
              <a:rPr b="0" lang="en-US" sz="2800" spc="-1" strike="noStrike">
                <a:solidFill>
                  <a:srgbClr val="000000"/>
                </a:solidFill>
                <a:latin typeface="Gill Sans MT"/>
                <a:ea typeface="MS PGothic"/>
              </a:rPr>
              <a:t>reduce response time for client request</a:t>
            </a:r>
            <a:endParaRPr b="0" lang="en-IN" sz="2800" spc="-1" strike="noStrike">
              <a:latin typeface="Arial"/>
            </a:endParaRPr>
          </a:p>
          <a:p>
            <a:pPr marL="343080" indent="-343080">
              <a:lnSpc>
                <a:spcPct val="85000"/>
              </a:lnSpc>
              <a:spcBef>
                <a:spcPts val="561"/>
              </a:spcBef>
              <a:buClr>
                <a:srgbClr val="000099"/>
              </a:buClr>
              <a:buSzPct val="65000"/>
              <a:buFont typeface="Wingdings" charset="2"/>
              <a:buChar char=""/>
              <a:tabLst>
                <a:tab algn="l" pos="0"/>
              </a:tabLst>
            </a:pPr>
            <a:r>
              <a:rPr b="0" lang="en-US" sz="2800" spc="-1" strike="noStrike">
                <a:solidFill>
                  <a:srgbClr val="000000"/>
                </a:solidFill>
                <a:latin typeface="Gill Sans MT"/>
                <a:ea typeface="MS PGothic"/>
              </a:rPr>
              <a:t>reduce traffic on an institution’s access link</a:t>
            </a:r>
            <a:endParaRPr b="0" lang="en-IN" sz="2800" spc="-1" strike="noStrike">
              <a:latin typeface="Arial"/>
            </a:endParaRPr>
          </a:p>
          <a:p>
            <a:pPr marL="343080" indent="-343080">
              <a:lnSpc>
                <a:spcPct val="85000"/>
              </a:lnSpc>
              <a:spcBef>
                <a:spcPts val="561"/>
              </a:spcBef>
              <a:buClr>
                <a:srgbClr val="000099"/>
              </a:buClr>
              <a:buSzPct val="65000"/>
              <a:buFont typeface="Wingdings" charset="2"/>
              <a:buChar char=""/>
              <a:tabLst>
                <a:tab algn="l" pos="0"/>
              </a:tabLst>
            </a:pPr>
            <a:r>
              <a:rPr b="0" lang="en-US" sz="2800" spc="-1" strike="noStrike">
                <a:solidFill>
                  <a:srgbClr val="000000"/>
                </a:solidFill>
                <a:latin typeface="Gill Sans MT"/>
                <a:ea typeface="MS PGothic"/>
              </a:rPr>
              <a:t>Internet dense with caches: enables “poor” content providers to effectively deliver content (so too does P2P file sharing)</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ftr" idx="26"/>
          </p:nvPr>
        </p:nvSpPr>
        <p:spPr>
          <a:xfrm>
            <a:off x="7435800" y="6467400"/>
            <a:ext cx="3859560" cy="286200"/>
          </a:xfrm>
          <a:prstGeom prst="rect">
            <a:avLst/>
          </a:prstGeom>
          <a:noFill/>
          <a:ln w="9360">
            <a:noFill/>
          </a:ln>
        </p:spPr>
        <p:txBody>
          <a:bodyPr numCol="1" spcCol="0" lIns="90000" rIns="90000" tIns="45000" bIns="45000" anchor="t">
            <a:noAutofit/>
          </a:bodyPr>
          <a:lstStyle>
            <a:lvl1pPr algn="r">
              <a:lnSpc>
                <a:spcPct val="100000"/>
              </a:lnSpc>
              <a:buNone/>
              <a:defRPr b="0" lang="en-US" sz="1200" spc="-1" strike="noStrike">
                <a:solidFill>
                  <a:srgbClr val="000000"/>
                </a:solidFill>
                <a:latin typeface="Tahoma"/>
                <a:ea typeface="MS PGothic"/>
              </a:defRPr>
            </a:lvl1pPr>
          </a:lstStyle>
          <a:p>
            <a:pPr algn="r">
              <a:lnSpc>
                <a:spcPct val="100000"/>
              </a:lnSpc>
              <a:buNone/>
            </a:pPr>
            <a:r>
              <a:rPr b="0" lang="en-US" sz="1200" spc="-1" strike="noStrike">
                <a:solidFill>
                  <a:srgbClr val="000000"/>
                </a:solidFill>
                <a:latin typeface="Tahoma"/>
                <a:ea typeface="MS PGothic"/>
              </a:rPr>
              <a:t>Application Layer</a:t>
            </a:r>
            <a:endParaRPr b="0" lang="en-IN" sz="1200" spc="-1" strike="noStrike">
              <a:latin typeface="Times New Roman"/>
            </a:endParaRPr>
          </a:p>
        </p:txBody>
      </p:sp>
      <p:sp>
        <p:nvSpPr>
          <p:cNvPr id="362" name="PlaceHolder 2"/>
          <p:cNvSpPr>
            <a:spLocks noGrp="1"/>
          </p:cNvSpPr>
          <p:nvPr>
            <p:ph type="sldNum" idx="27"/>
          </p:nvPr>
        </p:nvSpPr>
        <p:spPr>
          <a:xfrm>
            <a:off x="11099880" y="6462720"/>
            <a:ext cx="900720" cy="275040"/>
          </a:xfrm>
          <a:prstGeom prst="rect">
            <a:avLst/>
          </a:prstGeom>
          <a:noFill/>
          <a:ln w="9360">
            <a:noFill/>
          </a:ln>
        </p:spPr>
        <p:txBody>
          <a:bodyPr numCol="1" spcCol="0" lIns="90000" rIns="90000" tIns="45000" bIns="45000" anchor="t">
            <a:noAutofit/>
          </a:bodyPr>
          <a:lstStyle>
            <a:lvl1pPr>
              <a:lnSpc>
                <a:spcPct val="100000"/>
              </a:lnSpc>
              <a:buNone/>
              <a:defRPr b="0" lang="en-US" sz="1200" spc="-1" strike="noStrike">
                <a:solidFill>
                  <a:srgbClr val="000000"/>
                </a:solidFill>
                <a:latin typeface="Tahoma"/>
                <a:ea typeface="MS PGothic"/>
              </a:defRPr>
            </a:lvl1pPr>
          </a:lstStyle>
          <a:p>
            <a:pPr>
              <a:lnSpc>
                <a:spcPct val="100000"/>
              </a:lnSpc>
              <a:buNone/>
            </a:pPr>
            <a:r>
              <a:rPr b="0" lang="en-US" sz="1200" spc="-1" strike="noStrike">
                <a:solidFill>
                  <a:srgbClr val="000000"/>
                </a:solidFill>
                <a:latin typeface="Tahoma"/>
                <a:ea typeface="MS PGothic"/>
              </a:rPr>
              <a:t>2-</a:t>
            </a:r>
            <a:fld id="{770D1987-D994-41F6-B960-D274DDAFF515}" type="slidenum">
              <a:rPr b="0" lang="en-US" sz="1200" spc="-1" strike="noStrike">
                <a:solidFill>
                  <a:srgbClr val="000000"/>
                </a:solidFill>
                <a:latin typeface="Tahoma"/>
                <a:ea typeface="MS PGothic"/>
              </a:rPr>
              <a:t>&lt;number&gt;</a:t>
            </a:fld>
            <a:endParaRPr b="0" lang="en-IN" sz="1200" spc="-1" strike="noStrike">
              <a:latin typeface="Times New Roman"/>
            </a:endParaRPr>
          </a:p>
        </p:txBody>
      </p:sp>
      <p:pic>
        <p:nvPicPr>
          <p:cNvPr id="363" name="Picture 135" descr="underline_base"/>
          <p:cNvPicPr/>
          <p:nvPr/>
        </p:nvPicPr>
        <p:blipFill>
          <a:blip r:embed="rId1"/>
          <a:stretch/>
        </p:blipFill>
        <p:spPr>
          <a:xfrm>
            <a:off x="2013120" y="806400"/>
            <a:ext cx="3655080" cy="172080"/>
          </a:xfrm>
          <a:prstGeom prst="rect">
            <a:avLst/>
          </a:prstGeom>
          <a:ln w="0">
            <a:noFill/>
          </a:ln>
        </p:spPr>
      </p:pic>
      <p:sp>
        <p:nvSpPr>
          <p:cNvPr id="364" name="Line 2"/>
          <p:cNvSpPr/>
          <p:nvPr/>
        </p:nvSpPr>
        <p:spPr>
          <a:xfrm>
            <a:off x="6791040" y="2409480"/>
            <a:ext cx="285840" cy="114480"/>
          </a:xfrm>
          <a:prstGeom prst="line">
            <a:avLst/>
          </a:prstGeom>
          <a:ln w="28575">
            <a:solidFill>
              <a:srgbClr val="3333cc"/>
            </a:solidFill>
            <a:round/>
          </a:ln>
        </p:spPr>
        <p:style>
          <a:lnRef idx="0"/>
          <a:fillRef idx="0"/>
          <a:effectRef idx="0"/>
          <a:fontRef idx="minor"/>
        </p:style>
      </p:sp>
      <p:sp>
        <p:nvSpPr>
          <p:cNvPr id="365" name="PlaceHolder 3"/>
          <p:cNvSpPr>
            <a:spLocks noGrp="1"/>
          </p:cNvSpPr>
          <p:nvPr>
            <p:ph type="title"/>
          </p:nvPr>
        </p:nvSpPr>
        <p:spPr>
          <a:xfrm>
            <a:off x="1927080" y="270000"/>
            <a:ext cx="7771320" cy="662400"/>
          </a:xfrm>
          <a:prstGeom prst="rect">
            <a:avLst/>
          </a:prstGeom>
          <a:noFill/>
          <a:ln w="0">
            <a:noFill/>
          </a:ln>
        </p:spPr>
        <p:txBody>
          <a:bodyPr numCol="1" spcCol="0" lIns="0" rIns="0" tIns="0" bIns="0" anchor="ctr">
            <a:noAutofit/>
          </a:bodyPr>
          <a:p>
            <a:pPr>
              <a:lnSpc>
                <a:spcPct val="100000"/>
              </a:lnSpc>
              <a:buNone/>
            </a:pPr>
            <a:r>
              <a:rPr b="0" lang="en-US" sz="4000" spc="-1" strike="noStrike">
                <a:solidFill>
                  <a:srgbClr val="000099"/>
                </a:solidFill>
                <a:latin typeface="Gill Sans MT"/>
                <a:ea typeface="MS PGothic"/>
              </a:rPr>
              <a:t>Caching example: </a:t>
            </a:r>
            <a:endParaRPr b="0" lang="en-IN" sz="4000" spc="-1" strike="noStrike">
              <a:latin typeface="Arial"/>
            </a:endParaRPr>
          </a:p>
        </p:txBody>
      </p:sp>
      <p:sp>
        <p:nvSpPr>
          <p:cNvPr id="366" name="Text Box 50"/>
          <p:cNvSpPr/>
          <p:nvPr/>
        </p:nvSpPr>
        <p:spPr>
          <a:xfrm>
            <a:off x="9222120" y="1824120"/>
            <a:ext cx="928800" cy="63828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0" lang="en-US" sz="1800" spc="-1" strike="noStrike">
                <a:solidFill>
                  <a:srgbClr val="000000"/>
                </a:solidFill>
                <a:latin typeface="Arial"/>
                <a:ea typeface="MS PGothic"/>
              </a:rPr>
              <a:t>origin</a:t>
            </a:r>
            <a:endParaRPr b="0" lang="en-IN" sz="1800" spc="-1" strike="noStrike">
              <a:latin typeface="Arial"/>
            </a:endParaRPr>
          </a:p>
          <a:p>
            <a:pPr algn="r">
              <a:lnSpc>
                <a:spcPct val="100000"/>
              </a:lnSpc>
              <a:buNone/>
            </a:pPr>
            <a:r>
              <a:rPr b="0" lang="en-US" sz="1800" spc="-1" strike="noStrike">
                <a:solidFill>
                  <a:srgbClr val="000000"/>
                </a:solidFill>
                <a:latin typeface="Arial"/>
                <a:ea typeface="MS PGothic"/>
              </a:rPr>
              <a:t>servers</a:t>
            </a:r>
            <a:endParaRPr b="0" lang="en-IN" sz="1800" spc="-1" strike="noStrike">
              <a:latin typeface="Arial"/>
            </a:endParaRPr>
          </a:p>
        </p:txBody>
      </p:sp>
      <p:sp>
        <p:nvSpPr>
          <p:cNvPr id="367" name="Line 51"/>
          <p:cNvSpPr/>
          <p:nvPr/>
        </p:nvSpPr>
        <p:spPr>
          <a:xfrm>
            <a:off x="7600680" y="2028600"/>
            <a:ext cx="66600" cy="276120"/>
          </a:xfrm>
          <a:prstGeom prst="line">
            <a:avLst/>
          </a:prstGeom>
          <a:ln w="28575">
            <a:solidFill>
              <a:srgbClr val="3333cc"/>
            </a:solidFill>
            <a:round/>
          </a:ln>
        </p:spPr>
        <p:style>
          <a:lnRef idx="0"/>
          <a:fillRef idx="0"/>
          <a:effectRef idx="0"/>
          <a:fontRef idx="minor"/>
        </p:style>
      </p:sp>
      <p:sp>
        <p:nvSpPr>
          <p:cNvPr id="368" name="Line 52"/>
          <p:cNvSpPr/>
          <p:nvPr/>
        </p:nvSpPr>
        <p:spPr>
          <a:xfrm flipH="1">
            <a:off x="8229600" y="2066760"/>
            <a:ext cx="9360" cy="237960"/>
          </a:xfrm>
          <a:prstGeom prst="line">
            <a:avLst/>
          </a:prstGeom>
          <a:ln w="28575">
            <a:solidFill>
              <a:srgbClr val="3333cc"/>
            </a:solidFill>
            <a:round/>
          </a:ln>
        </p:spPr>
        <p:style>
          <a:lnRef idx="0"/>
          <a:fillRef idx="0"/>
          <a:effectRef idx="0"/>
          <a:fontRef idx="minor"/>
        </p:style>
      </p:sp>
      <p:sp>
        <p:nvSpPr>
          <p:cNvPr id="369" name="Line 53"/>
          <p:cNvSpPr/>
          <p:nvPr/>
        </p:nvSpPr>
        <p:spPr>
          <a:xfrm flipH="1">
            <a:off x="8686800" y="2228760"/>
            <a:ext cx="133200" cy="209520"/>
          </a:xfrm>
          <a:prstGeom prst="line">
            <a:avLst/>
          </a:prstGeom>
          <a:ln w="28575">
            <a:solidFill>
              <a:srgbClr val="3333cc"/>
            </a:solidFill>
            <a:round/>
          </a:ln>
        </p:spPr>
        <p:style>
          <a:lnRef idx="0"/>
          <a:fillRef idx="0"/>
          <a:effectRef idx="0"/>
          <a:fontRef idx="minor"/>
        </p:style>
      </p:sp>
      <p:sp>
        <p:nvSpPr>
          <p:cNvPr id="370" name="Line 54"/>
          <p:cNvSpPr/>
          <p:nvPr/>
        </p:nvSpPr>
        <p:spPr>
          <a:xfrm flipH="1">
            <a:off x="8848440" y="2990520"/>
            <a:ext cx="247680" cy="360"/>
          </a:xfrm>
          <a:prstGeom prst="line">
            <a:avLst/>
          </a:prstGeom>
          <a:ln w="28575">
            <a:solidFill>
              <a:srgbClr val="3333cc"/>
            </a:solidFill>
            <a:round/>
          </a:ln>
        </p:spPr>
        <p:style>
          <a:lnRef idx="0"/>
          <a:fillRef idx="0"/>
          <a:effectRef idx="0"/>
          <a:fontRef idx="minor"/>
        </p:style>
      </p:sp>
      <p:sp>
        <p:nvSpPr>
          <p:cNvPr id="371" name="Freeform 55"/>
          <p:cNvSpPr/>
          <p:nvPr/>
        </p:nvSpPr>
        <p:spPr>
          <a:xfrm>
            <a:off x="6875640" y="2022480"/>
            <a:ext cx="2173680" cy="1580040"/>
          </a:xfrm>
          <a:custGeom>
            <a:avLst/>
            <a:gdLst/>
            <a:ahLst/>
            <a:rect l="l" t="t"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0">
            <a:noFill/>
          </a:ln>
        </p:spPr>
        <p:style>
          <a:lnRef idx="0"/>
          <a:fillRef idx="0"/>
          <a:effectRef idx="0"/>
          <a:fontRef idx="minor"/>
        </p:style>
      </p:sp>
      <p:sp>
        <p:nvSpPr>
          <p:cNvPr id="372" name="Text Box 70"/>
          <p:cNvSpPr/>
          <p:nvPr/>
        </p:nvSpPr>
        <p:spPr>
          <a:xfrm>
            <a:off x="7585200" y="2354400"/>
            <a:ext cx="9241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public</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 </a:t>
            </a:r>
            <a:r>
              <a:rPr b="0" lang="en-US" sz="1600" spc="-1" strike="noStrike">
                <a:solidFill>
                  <a:srgbClr val="cc0000"/>
                </a:solidFill>
                <a:latin typeface="Arial"/>
                <a:ea typeface="MS PGothic"/>
              </a:rPr>
              <a:t>Internet</a:t>
            </a:r>
            <a:endParaRPr b="0" lang="en-IN" sz="1600" spc="-1" strike="noStrike">
              <a:latin typeface="Arial"/>
            </a:endParaRPr>
          </a:p>
        </p:txBody>
      </p:sp>
      <p:sp>
        <p:nvSpPr>
          <p:cNvPr id="373" name="Freeform 71"/>
          <p:cNvSpPr/>
          <p:nvPr/>
        </p:nvSpPr>
        <p:spPr>
          <a:xfrm>
            <a:off x="6456240" y="4392720"/>
            <a:ext cx="2964240" cy="1389600"/>
          </a:xfrm>
          <a:custGeom>
            <a:avLst/>
            <a:gdLst/>
            <a:ahLst/>
            <a:rect l="l" t="t"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0">
            <a:noFill/>
          </a:ln>
        </p:spPr>
        <p:style>
          <a:lnRef idx="0"/>
          <a:fillRef idx="0"/>
          <a:effectRef idx="0"/>
          <a:fontRef idx="minor"/>
        </p:style>
      </p:sp>
      <p:sp>
        <p:nvSpPr>
          <p:cNvPr id="374" name="Line 77"/>
          <p:cNvSpPr/>
          <p:nvPr/>
        </p:nvSpPr>
        <p:spPr>
          <a:xfrm flipH="1">
            <a:off x="6905520" y="4701960"/>
            <a:ext cx="855720" cy="432000"/>
          </a:xfrm>
          <a:prstGeom prst="line">
            <a:avLst/>
          </a:prstGeom>
          <a:ln w="28575">
            <a:solidFill>
              <a:srgbClr val="000000"/>
            </a:solidFill>
            <a:round/>
          </a:ln>
        </p:spPr>
        <p:style>
          <a:lnRef idx="0"/>
          <a:fillRef idx="0"/>
          <a:effectRef idx="0"/>
          <a:fontRef idx="minor"/>
        </p:style>
      </p:sp>
      <p:sp>
        <p:nvSpPr>
          <p:cNvPr id="375" name="Line 78"/>
          <p:cNvSpPr/>
          <p:nvPr/>
        </p:nvSpPr>
        <p:spPr>
          <a:xfrm flipH="1">
            <a:off x="7414920" y="4749480"/>
            <a:ext cx="563760" cy="393840"/>
          </a:xfrm>
          <a:prstGeom prst="line">
            <a:avLst/>
          </a:prstGeom>
          <a:ln w="28575">
            <a:solidFill>
              <a:srgbClr val="000000"/>
            </a:solidFill>
            <a:round/>
          </a:ln>
        </p:spPr>
        <p:style>
          <a:lnRef idx="0"/>
          <a:fillRef idx="0"/>
          <a:effectRef idx="0"/>
          <a:fontRef idx="minor"/>
        </p:style>
      </p:sp>
      <p:sp>
        <p:nvSpPr>
          <p:cNvPr id="376" name="Line 79"/>
          <p:cNvSpPr/>
          <p:nvPr/>
        </p:nvSpPr>
        <p:spPr>
          <a:xfrm flipH="1">
            <a:off x="7953120" y="4755960"/>
            <a:ext cx="149400" cy="382680"/>
          </a:xfrm>
          <a:prstGeom prst="line">
            <a:avLst/>
          </a:prstGeom>
          <a:ln w="28575">
            <a:solidFill>
              <a:srgbClr val="000000"/>
            </a:solidFill>
            <a:round/>
          </a:ln>
        </p:spPr>
        <p:style>
          <a:lnRef idx="0"/>
          <a:fillRef idx="0"/>
          <a:effectRef idx="0"/>
          <a:fontRef idx="minor"/>
        </p:style>
      </p:sp>
      <p:sp>
        <p:nvSpPr>
          <p:cNvPr id="377" name="Line 80"/>
          <p:cNvSpPr/>
          <p:nvPr/>
        </p:nvSpPr>
        <p:spPr>
          <a:xfrm>
            <a:off x="8319960" y="4735440"/>
            <a:ext cx="123840" cy="412560"/>
          </a:xfrm>
          <a:prstGeom prst="line">
            <a:avLst/>
          </a:prstGeom>
          <a:ln w="28575">
            <a:solidFill>
              <a:srgbClr val="000000"/>
            </a:solidFill>
            <a:round/>
          </a:ln>
        </p:spPr>
        <p:style>
          <a:lnRef idx="0"/>
          <a:fillRef idx="0"/>
          <a:effectRef idx="0"/>
          <a:fontRef idx="minor"/>
        </p:style>
      </p:sp>
      <p:sp>
        <p:nvSpPr>
          <p:cNvPr id="378" name="Line 95"/>
          <p:cNvSpPr/>
          <p:nvPr/>
        </p:nvSpPr>
        <p:spPr>
          <a:xfrm>
            <a:off x="8115120" y="3466800"/>
            <a:ext cx="360" cy="1062000"/>
          </a:xfrm>
          <a:prstGeom prst="line">
            <a:avLst/>
          </a:prstGeom>
          <a:ln w="28575">
            <a:solidFill>
              <a:srgbClr val="000000"/>
            </a:solidFill>
            <a:round/>
          </a:ln>
        </p:spPr>
        <p:style>
          <a:lnRef idx="0"/>
          <a:fillRef idx="0"/>
          <a:effectRef idx="0"/>
          <a:fontRef idx="minor"/>
        </p:style>
      </p:sp>
      <p:sp>
        <p:nvSpPr>
          <p:cNvPr id="379" name="Text Box 97"/>
          <p:cNvSpPr/>
          <p:nvPr/>
        </p:nvSpPr>
        <p:spPr>
          <a:xfrm>
            <a:off x="6483240" y="4280040"/>
            <a:ext cx="1197720" cy="576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cc0000"/>
                </a:solidFill>
                <a:latin typeface="Arial"/>
                <a:ea typeface="MS PGothic"/>
              </a:rPr>
              <a:t>institutional</a:t>
            </a:r>
            <a:endParaRPr b="0" lang="en-IN" sz="1600" spc="-1" strike="noStrike">
              <a:latin typeface="Arial"/>
            </a:endParaRPr>
          </a:p>
          <a:p>
            <a:pPr algn="ctr">
              <a:lnSpc>
                <a:spcPct val="100000"/>
              </a:lnSpc>
              <a:buNone/>
            </a:pPr>
            <a:r>
              <a:rPr b="0" lang="en-US" sz="1600" spc="-1" strike="noStrike">
                <a:solidFill>
                  <a:srgbClr val="cc0000"/>
                </a:solidFill>
                <a:latin typeface="Arial"/>
                <a:ea typeface="MS PGothic"/>
              </a:rPr>
              <a:t>network</a:t>
            </a:r>
            <a:endParaRPr b="0" lang="en-IN" sz="1600" spc="-1" strike="noStrike">
              <a:latin typeface="Arial"/>
            </a:endParaRPr>
          </a:p>
        </p:txBody>
      </p:sp>
      <p:sp>
        <p:nvSpPr>
          <p:cNvPr id="380" name="Text Box 98"/>
          <p:cNvSpPr/>
          <p:nvPr/>
        </p:nvSpPr>
        <p:spPr>
          <a:xfrm>
            <a:off x="8493840" y="4660920"/>
            <a:ext cx="1285200" cy="333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600" spc="-1" strike="noStrike">
                <a:solidFill>
                  <a:srgbClr val="000000"/>
                </a:solidFill>
                <a:latin typeface="Arial"/>
                <a:ea typeface="MS PGothic"/>
              </a:rPr>
              <a:t>1 Gbps LAN</a:t>
            </a:r>
            <a:endParaRPr b="0" lang="en-IN" sz="1600" spc="-1" strike="noStrike">
              <a:latin typeface="Arial"/>
            </a:endParaRPr>
          </a:p>
        </p:txBody>
      </p:sp>
      <p:sp>
        <p:nvSpPr>
          <p:cNvPr id="381" name="Text Box 99"/>
          <p:cNvSpPr/>
          <p:nvPr/>
        </p:nvSpPr>
        <p:spPr>
          <a:xfrm>
            <a:off x="8119080" y="3656160"/>
            <a:ext cx="1184760" cy="576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Arial"/>
                <a:ea typeface="MS PGothic"/>
              </a:rPr>
              <a:t>1.54 Mbps </a:t>
            </a:r>
            <a:endParaRPr b="0" lang="en-IN" sz="1600" spc="-1" strike="noStrike">
              <a:latin typeface="Arial"/>
            </a:endParaRPr>
          </a:p>
          <a:p>
            <a:pPr>
              <a:lnSpc>
                <a:spcPct val="100000"/>
              </a:lnSpc>
              <a:buNone/>
            </a:pPr>
            <a:r>
              <a:rPr b="0" lang="en-US" sz="1600" spc="-1" strike="noStrike">
                <a:solidFill>
                  <a:srgbClr val="000000"/>
                </a:solidFill>
                <a:latin typeface="Arial"/>
                <a:ea typeface="MS PGothic"/>
              </a:rPr>
              <a:t>access link</a:t>
            </a:r>
            <a:endParaRPr b="0" lang="en-IN" sz="1600" spc="-1" strike="noStrike">
              <a:latin typeface="Arial"/>
            </a:endParaRPr>
          </a:p>
        </p:txBody>
      </p:sp>
      <p:grpSp>
        <p:nvGrpSpPr>
          <p:cNvPr id="382" name="Group 111"/>
          <p:cNvGrpSpPr/>
          <p:nvPr/>
        </p:nvGrpSpPr>
        <p:grpSpPr>
          <a:xfrm>
            <a:off x="7699320" y="3165480"/>
            <a:ext cx="880200" cy="307080"/>
            <a:chOff x="7699320" y="3165480"/>
            <a:chExt cx="880200" cy="307080"/>
          </a:xfrm>
        </p:grpSpPr>
        <p:sp>
          <p:nvSpPr>
            <p:cNvPr id="383" name="Oval 407"/>
            <p:cNvSpPr/>
            <p:nvPr/>
          </p:nvSpPr>
          <p:spPr>
            <a:xfrm>
              <a:off x="7701120" y="330048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384" name="Rectangle 410"/>
            <p:cNvSpPr/>
            <p:nvPr/>
          </p:nvSpPr>
          <p:spPr>
            <a:xfrm>
              <a:off x="7701120" y="328284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385" name="Oval 411"/>
            <p:cNvSpPr/>
            <p:nvPr/>
          </p:nvSpPr>
          <p:spPr>
            <a:xfrm>
              <a:off x="7699320" y="316548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386" name="Group 115"/>
            <p:cNvGrpSpPr/>
            <p:nvPr/>
          </p:nvGrpSpPr>
          <p:grpSpPr>
            <a:xfrm>
              <a:off x="7877160" y="3216240"/>
              <a:ext cx="491040" cy="94320"/>
              <a:chOff x="7877160" y="3216240"/>
              <a:chExt cx="491040" cy="94320"/>
            </a:xfrm>
          </p:grpSpPr>
          <p:sp>
            <p:nvSpPr>
              <p:cNvPr id="387" name="Freeform 116"/>
              <p:cNvSpPr/>
              <p:nvPr/>
            </p:nvSpPr>
            <p:spPr>
              <a:xfrm>
                <a:off x="7877160" y="321624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388" name="Freeform 117"/>
              <p:cNvSpPr/>
              <p:nvPr/>
            </p:nvSpPr>
            <p:spPr>
              <a:xfrm>
                <a:off x="7899480" y="321624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389" name="Line 118"/>
            <p:cNvSpPr/>
            <p:nvPr/>
          </p:nvSpPr>
          <p:spPr>
            <a:xfrm>
              <a:off x="7700760" y="3261960"/>
              <a:ext cx="360" cy="133560"/>
            </a:xfrm>
            <a:prstGeom prst="line">
              <a:avLst/>
            </a:prstGeom>
            <a:ln w="9525">
              <a:solidFill>
                <a:srgbClr val="000000"/>
              </a:solidFill>
              <a:round/>
            </a:ln>
          </p:spPr>
          <p:style>
            <a:lnRef idx="0"/>
            <a:fillRef idx="0"/>
            <a:effectRef idx="0"/>
            <a:fontRef idx="minor"/>
          </p:style>
        </p:sp>
        <p:sp>
          <p:nvSpPr>
            <p:cNvPr id="390" name="Line 119"/>
            <p:cNvSpPr/>
            <p:nvPr/>
          </p:nvSpPr>
          <p:spPr>
            <a:xfrm>
              <a:off x="8573760" y="3265200"/>
              <a:ext cx="360" cy="133560"/>
            </a:xfrm>
            <a:prstGeom prst="line">
              <a:avLst/>
            </a:prstGeom>
            <a:ln w="9525">
              <a:solidFill>
                <a:srgbClr val="000000"/>
              </a:solidFill>
              <a:round/>
            </a:ln>
          </p:spPr>
          <p:style>
            <a:lnRef idx="0"/>
            <a:fillRef idx="0"/>
            <a:effectRef idx="0"/>
            <a:fontRef idx="minor"/>
          </p:style>
        </p:sp>
      </p:grpSp>
      <p:grpSp>
        <p:nvGrpSpPr>
          <p:cNvPr id="391" name="Group 120"/>
          <p:cNvGrpSpPr/>
          <p:nvPr/>
        </p:nvGrpSpPr>
        <p:grpSpPr>
          <a:xfrm>
            <a:off x="7678800" y="4460760"/>
            <a:ext cx="879840" cy="307080"/>
            <a:chOff x="7678800" y="4460760"/>
            <a:chExt cx="879840" cy="307080"/>
          </a:xfrm>
        </p:grpSpPr>
        <p:sp>
          <p:nvSpPr>
            <p:cNvPr id="392" name="Oval 407"/>
            <p:cNvSpPr/>
            <p:nvPr/>
          </p:nvSpPr>
          <p:spPr>
            <a:xfrm>
              <a:off x="7680240" y="4595760"/>
              <a:ext cx="873720" cy="17208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sp>
          <p:nvSpPr>
            <p:cNvPr id="393" name="Rectangle 410"/>
            <p:cNvSpPr/>
            <p:nvPr/>
          </p:nvSpPr>
          <p:spPr>
            <a:xfrm>
              <a:off x="7680240" y="4578480"/>
              <a:ext cx="878400" cy="103680"/>
            </a:xfrm>
            <a:prstGeom prst="rect">
              <a:avLst/>
            </a:prstGeom>
            <a:gradFill rotWithShape="0">
              <a:gsLst>
                <a:gs pos="0">
                  <a:srgbClr val="ccccff"/>
                </a:gs>
                <a:gs pos="100000">
                  <a:srgbClr val="ffffff"/>
                </a:gs>
              </a:gsLst>
              <a:lin ang="0"/>
            </a:gradFill>
            <a:ln w="0">
              <a:noFill/>
            </a:ln>
          </p:spPr>
          <p:style>
            <a:lnRef idx="0"/>
            <a:fillRef idx="0"/>
            <a:effectRef idx="0"/>
            <a:fontRef idx="minor"/>
          </p:style>
        </p:sp>
        <p:sp>
          <p:nvSpPr>
            <p:cNvPr id="394" name="Oval 411"/>
            <p:cNvSpPr/>
            <p:nvPr/>
          </p:nvSpPr>
          <p:spPr>
            <a:xfrm>
              <a:off x="7678800" y="4460760"/>
              <a:ext cx="873720" cy="200520"/>
            </a:xfrm>
            <a:prstGeom prst="ellipse">
              <a:avLst/>
            </a:prstGeom>
            <a:gradFill rotWithShape="0">
              <a:gsLst>
                <a:gs pos="0">
                  <a:srgbClr val="ccccff"/>
                </a:gs>
                <a:gs pos="100000">
                  <a:srgbClr val="ffffff"/>
                </a:gs>
              </a:gsLst>
              <a:lin ang="0"/>
            </a:gradFill>
            <a:ln w="9525">
              <a:solidFill>
                <a:srgbClr val="000000"/>
              </a:solidFill>
              <a:round/>
            </a:ln>
          </p:spPr>
          <p:style>
            <a:lnRef idx="0"/>
            <a:fillRef idx="0"/>
            <a:effectRef idx="0"/>
            <a:fontRef idx="minor"/>
          </p:style>
        </p:sp>
        <p:grpSp>
          <p:nvGrpSpPr>
            <p:cNvPr id="395" name="Group 124"/>
            <p:cNvGrpSpPr/>
            <p:nvPr/>
          </p:nvGrpSpPr>
          <p:grpSpPr>
            <a:xfrm>
              <a:off x="7856640" y="4511520"/>
              <a:ext cx="491040" cy="94320"/>
              <a:chOff x="7856640" y="4511520"/>
              <a:chExt cx="491040" cy="94320"/>
            </a:xfrm>
          </p:grpSpPr>
          <p:sp>
            <p:nvSpPr>
              <p:cNvPr id="396" name="Freeform 125"/>
              <p:cNvSpPr/>
              <p:nvPr/>
            </p:nvSpPr>
            <p:spPr>
              <a:xfrm>
                <a:off x="7856640" y="4511520"/>
                <a:ext cx="491040" cy="94320"/>
              </a:xfrm>
              <a:custGeom>
                <a:avLst/>
                <a:gdLst/>
                <a:ahLst/>
                <a:rect l="l" t="t" r="r" b="b"/>
                <a:pathLst>
                  <a:path w="310" h="60">
                    <a:moveTo>
                      <a:pt x="0" y="60"/>
                    </a:moveTo>
                    <a:lnTo>
                      <a:pt x="96" y="60"/>
                    </a:lnTo>
                    <a:lnTo>
                      <a:pt x="192" y="0"/>
                    </a:lnTo>
                    <a:lnTo>
                      <a:pt x="310" y="0"/>
                    </a:lnTo>
                  </a:path>
                </a:pathLst>
              </a:custGeom>
              <a:noFill/>
              <a:ln w="28575">
                <a:solidFill>
                  <a:srgbClr val="000000"/>
                </a:solidFill>
                <a:round/>
              </a:ln>
            </p:spPr>
            <p:style>
              <a:lnRef idx="0"/>
              <a:fillRef idx="0"/>
              <a:effectRef idx="0"/>
              <a:fontRef idx="minor"/>
            </p:style>
          </p:sp>
          <p:sp>
            <p:nvSpPr>
              <p:cNvPr id="397" name="Freeform 126"/>
              <p:cNvSpPr/>
              <p:nvPr/>
            </p:nvSpPr>
            <p:spPr>
              <a:xfrm>
                <a:off x="7878600" y="4511520"/>
                <a:ext cx="446760" cy="94320"/>
              </a:xfrm>
              <a:custGeom>
                <a:avLst/>
                <a:gdLst/>
                <a:ahLst/>
                <a:rect l="l" t="t" r="r" b="b"/>
                <a:pathLst>
                  <a:path w="282" h="60">
                    <a:moveTo>
                      <a:pt x="0" y="0"/>
                    </a:moveTo>
                    <a:lnTo>
                      <a:pt x="96" y="0"/>
                    </a:lnTo>
                    <a:lnTo>
                      <a:pt x="192" y="60"/>
                    </a:lnTo>
                    <a:lnTo>
                      <a:pt x="282" y="60"/>
                    </a:lnTo>
                  </a:path>
                </a:pathLst>
              </a:custGeom>
              <a:noFill/>
              <a:ln w="28575">
                <a:solidFill>
                  <a:srgbClr val="000000"/>
                </a:solidFill>
                <a:round/>
              </a:ln>
            </p:spPr>
            <p:style>
              <a:lnRef idx="0"/>
              <a:fillRef idx="0"/>
              <a:effectRef idx="0"/>
              <a:fontRef idx="minor"/>
            </p:style>
          </p:sp>
        </p:grpSp>
        <p:sp>
          <p:nvSpPr>
            <p:cNvPr id="398" name="Line 127"/>
            <p:cNvSpPr/>
            <p:nvPr/>
          </p:nvSpPr>
          <p:spPr>
            <a:xfrm>
              <a:off x="7680240" y="4557600"/>
              <a:ext cx="360" cy="133200"/>
            </a:xfrm>
            <a:prstGeom prst="line">
              <a:avLst/>
            </a:prstGeom>
            <a:ln w="9525">
              <a:solidFill>
                <a:srgbClr val="000000"/>
              </a:solidFill>
              <a:round/>
            </a:ln>
          </p:spPr>
          <p:style>
            <a:lnRef idx="0"/>
            <a:fillRef idx="0"/>
            <a:effectRef idx="0"/>
            <a:fontRef idx="minor"/>
          </p:style>
        </p:sp>
        <p:sp>
          <p:nvSpPr>
            <p:cNvPr id="399" name="Line 128"/>
            <p:cNvSpPr/>
            <p:nvPr/>
          </p:nvSpPr>
          <p:spPr>
            <a:xfrm>
              <a:off x="8553240" y="4560840"/>
              <a:ext cx="360" cy="133200"/>
            </a:xfrm>
            <a:prstGeom prst="line">
              <a:avLst/>
            </a:prstGeom>
            <a:ln w="9525">
              <a:solidFill>
                <a:srgbClr val="000000"/>
              </a:solidFill>
              <a:round/>
            </a:ln>
          </p:spPr>
          <p:style>
            <a:lnRef idx="0"/>
            <a:fillRef idx="0"/>
            <a:effectRef idx="0"/>
            <a:fontRef idx="minor"/>
          </p:style>
        </p:sp>
      </p:grpSp>
      <p:sp>
        <p:nvSpPr>
          <p:cNvPr id="400" name="Rectangle 4"/>
          <p:cNvSpPr/>
          <p:nvPr/>
        </p:nvSpPr>
        <p:spPr>
          <a:xfrm>
            <a:off x="1922400" y="1335240"/>
            <a:ext cx="4369320" cy="5169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85000"/>
              </a:lnSpc>
              <a:spcBef>
                <a:spcPts val="561"/>
              </a:spcBef>
              <a:buNone/>
              <a:tabLst>
                <a:tab algn="l" pos="0"/>
              </a:tabLst>
            </a:pPr>
            <a:r>
              <a:rPr b="0" i="1" lang="en-US" sz="2800" spc="-1" strike="noStrike">
                <a:solidFill>
                  <a:srgbClr val="cc0000"/>
                </a:solidFill>
                <a:latin typeface="Gill Sans MT"/>
                <a:ea typeface="MS PGothic"/>
              </a:rPr>
              <a:t>assumptions:</a:t>
            </a:r>
            <a:endParaRPr b="0" lang="en-IN" sz="28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object size: 100K bits</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request rate from browsers to origin servers:15/sec</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avg data rate to browsers: 1.50 Mbps</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RTT from institutional router to any origin server: 2 sec</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access link rate: 1.54 Mbps</a:t>
            </a:r>
            <a:endParaRPr b="0" lang="en-IN" sz="2000" spc="-1" strike="noStrike">
              <a:latin typeface="Arial"/>
            </a:endParaRPr>
          </a:p>
          <a:p>
            <a:pPr marL="343080" indent="-343080">
              <a:lnSpc>
                <a:spcPct val="85000"/>
              </a:lnSpc>
              <a:spcBef>
                <a:spcPts val="1080"/>
              </a:spcBef>
              <a:buNone/>
              <a:tabLst>
                <a:tab algn="l" pos="0"/>
              </a:tabLst>
            </a:pPr>
            <a:r>
              <a:rPr b="0" i="1" lang="en-US" sz="2400" spc="-1" strike="noStrike">
                <a:solidFill>
                  <a:srgbClr val="cc0000"/>
                </a:solidFill>
                <a:latin typeface="Gill Sans MT"/>
                <a:ea typeface="MS PGothic"/>
              </a:rPr>
              <a:t>consequences:</a:t>
            </a:r>
            <a:endParaRPr b="0" lang="en-IN" sz="24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LAN utilization: 15%</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access link utilization = </a:t>
            </a:r>
            <a:r>
              <a:rPr b="0" lang="en-US" sz="2000" spc="-1" strike="noStrike">
                <a:solidFill>
                  <a:srgbClr val="cc0000"/>
                </a:solidFill>
                <a:latin typeface="Gill Sans MT"/>
                <a:ea typeface="MS PGothic"/>
              </a:rPr>
              <a:t>99%</a:t>
            </a:r>
            <a:endParaRPr b="0" lang="en-IN" sz="2000" spc="-1" strike="noStrike">
              <a:latin typeface="Arial"/>
            </a:endParaRPr>
          </a:p>
          <a:p>
            <a:pPr marL="343080" indent="-343080">
              <a:lnSpc>
                <a:spcPct val="85000"/>
              </a:lnSpc>
              <a:spcBef>
                <a:spcPts val="400"/>
              </a:spcBef>
              <a:buClr>
                <a:srgbClr val="000099"/>
              </a:buClr>
              <a:buSzPct val="65000"/>
              <a:buFont typeface="Wingdings" charset="2"/>
              <a:buChar char=""/>
              <a:tabLst>
                <a:tab algn="l" pos="0"/>
              </a:tabLst>
            </a:pPr>
            <a:r>
              <a:rPr b="0" lang="en-US" sz="2000" spc="-1" strike="noStrike">
                <a:solidFill>
                  <a:srgbClr val="000000"/>
                </a:solidFill>
                <a:latin typeface="Gill Sans MT"/>
                <a:ea typeface="MS PGothic"/>
              </a:rPr>
              <a:t>total delay   = Internet delay + access delay + LAN delay</a:t>
            </a:r>
            <a:endParaRPr b="0" lang="en-IN" sz="2000" spc="-1" strike="noStrike">
              <a:latin typeface="Arial"/>
            </a:endParaRPr>
          </a:p>
          <a:p>
            <a:pPr marL="343080" indent="-343080">
              <a:lnSpc>
                <a:spcPct val="85000"/>
              </a:lnSpc>
              <a:spcBef>
                <a:spcPts val="400"/>
              </a:spcBef>
              <a:buNone/>
              <a:tabLst>
                <a:tab algn="l" pos="0"/>
              </a:tabLst>
            </a:pPr>
            <a:r>
              <a:rPr b="0" lang="en-US" sz="2000" spc="-1" strike="noStrike">
                <a:solidFill>
                  <a:srgbClr val="000000"/>
                </a:solidFill>
                <a:latin typeface="Gill Sans MT"/>
                <a:ea typeface="MS PGothic"/>
              </a:rPr>
              <a:t>     </a:t>
            </a:r>
            <a:r>
              <a:rPr b="0" lang="en-US" sz="2000" spc="-1" strike="noStrike">
                <a:solidFill>
                  <a:srgbClr val="000000"/>
                </a:solidFill>
                <a:latin typeface="Gill Sans MT"/>
                <a:ea typeface="MS PGothic"/>
              </a:rPr>
              <a:t>=  2 sec + minutes + usecs</a:t>
            </a:r>
            <a:endParaRPr b="0" lang="en-IN" sz="2000" spc="-1" strike="noStrike">
              <a:latin typeface="Arial"/>
            </a:endParaRPr>
          </a:p>
          <a:p>
            <a:pPr marL="343080" indent="-343080">
              <a:lnSpc>
                <a:spcPct val="85000"/>
              </a:lnSpc>
              <a:spcBef>
                <a:spcPts val="400"/>
              </a:spcBef>
              <a:buNone/>
              <a:tabLst>
                <a:tab algn="l" pos="0"/>
              </a:tabLst>
            </a:pPr>
            <a:endParaRPr b="0" lang="en-IN" sz="2000" spc="-1" strike="noStrike">
              <a:latin typeface="Arial"/>
            </a:endParaRPr>
          </a:p>
          <a:p>
            <a:pPr marL="343080" indent="-343080">
              <a:lnSpc>
                <a:spcPct val="85000"/>
              </a:lnSpc>
              <a:spcBef>
                <a:spcPts val="400"/>
              </a:spcBef>
              <a:buNone/>
              <a:tabLst>
                <a:tab algn="l" pos="0"/>
              </a:tabLst>
            </a:pPr>
            <a:endParaRPr b="0" lang="en-IN" sz="2000" spc="-1" strike="noStrike">
              <a:latin typeface="Arial"/>
            </a:endParaRPr>
          </a:p>
        </p:txBody>
      </p:sp>
      <p:sp>
        <p:nvSpPr>
          <p:cNvPr id="401" name="Oval 137"/>
          <p:cNvSpPr/>
          <p:nvPr/>
        </p:nvSpPr>
        <p:spPr>
          <a:xfrm>
            <a:off x="4549680" y="4630680"/>
            <a:ext cx="837000" cy="390960"/>
          </a:xfrm>
          <a:prstGeom prst="ellipse">
            <a:avLst/>
          </a:prstGeom>
          <a:noFill/>
          <a:ln w="19050">
            <a:solidFill>
              <a:srgbClr val="cc0000"/>
            </a:solidFill>
            <a:round/>
          </a:ln>
        </p:spPr>
        <p:style>
          <a:lnRef idx="0"/>
          <a:fillRef idx="0"/>
          <a:effectRef idx="0"/>
          <a:fontRef idx="minor"/>
        </p:style>
      </p:sp>
      <p:sp>
        <p:nvSpPr>
          <p:cNvPr id="402" name="Text Box 138"/>
          <p:cNvSpPr/>
          <p:nvPr/>
        </p:nvSpPr>
        <p:spPr>
          <a:xfrm>
            <a:off x="4561200" y="4276800"/>
            <a:ext cx="1856520" cy="39456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spcBef>
                <a:spcPts val="400"/>
              </a:spcBef>
              <a:buNone/>
              <a:tabLst>
                <a:tab algn="l" pos="0"/>
              </a:tabLst>
            </a:pPr>
            <a:r>
              <a:rPr b="0" i="1" lang="en-US" sz="2000" spc="-1" strike="noStrike">
                <a:solidFill>
                  <a:srgbClr val="cc0000"/>
                </a:solidFill>
                <a:latin typeface="Arial"/>
                <a:ea typeface="MS PGothic"/>
              </a:rPr>
              <a:t>problem!</a:t>
            </a:r>
            <a:endParaRPr b="0" lang="en-IN" sz="2000" spc="-1" strike="noStrike">
              <a:latin typeface="Arial"/>
            </a:endParaRPr>
          </a:p>
        </p:txBody>
      </p:sp>
      <p:grpSp>
        <p:nvGrpSpPr>
          <p:cNvPr id="403" name="Group 139"/>
          <p:cNvGrpSpPr/>
          <p:nvPr/>
        </p:nvGrpSpPr>
        <p:grpSpPr>
          <a:xfrm>
            <a:off x="6443640" y="1957320"/>
            <a:ext cx="376560" cy="575280"/>
            <a:chOff x="6443640" y="1957320"/>
            <a:chExt cx="376560" cy="575280"/>
          </a:xfrm>
        </p:grpSpPr>
        <p:sp>
          <p:nvSpPr>
            <p:cNvPr id="404" name="Freeform 140"/>
            <p:cNvSpPr/>
            <p:nvPr/>
          </p:nvSpPr>
          <p:spPr>
            <a:xfrm>
              <a:off x="6742800" y="195840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405" name="Rectangle 141"/>
            <p:cNvSpPr/>
            <p:nvPr/>
          </p:nvSpPr>
          <p:spPr>
            <a:xfrm>
              <a:off x="6461280" y="195732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406" name="Freeform 142"/>
            <p:cNvSpPr/>
            <p:nvPr/>
          </p:nvSpPr>
          <p:spPr>
            <a:xfrm>
              <a:off x="6756840" y="19911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407" name="Freeform 143"/>
            <p:cNvSpPr/>
            <p:nvPr/>
          </p:nvSpPr>
          <p:spPr>
            <a:xfrm>
              <a:off x="6747120" y="22485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08" name="Rectangle 144"/>
            <p:cNvSpPr/>
            <p:nvPr/>
          </p:nvSpPr>
          <p:spPr>
            <a:xfrm>
              <a:off x="6462720" y="20210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409" name="Group 145"/>
            <p:cNvGrpSpPr/>
            <p:nvPr/>
          </p:nvGrpSpPr>
          <p:grpSpPr>
            <a:xfrm>
              <a:off x="6605640" y="2014560"/>
              <a:ext cx="153000" cy="33840"/>
              <a:chOff x="6605640" y="2014560"/>
              <a:chExt cx="153000" cy="33840"/>
            </a:xfrm>
          </p:grpSpPr>
          <p:sp>
            <p:nvSpPr>
              <p:cNvPr id="410" name="AutoShape 146"/>
              <p:cNvSpPr/>
              <p:nvPr/>
            </p:nvSpPr>
            <p:spPr>
              <a:xfrm>
                <a:off x="6605640" y="2014560"/>
                <a:ext cx="153000" cy="33840"/>
              </a:xfrm>
              <a:prstGeom prst="roundRect">
                <a:avLst>
                  <a:gd name="adj" fmla="val 50000"/>
                </a:avLst>
              </a:prstGeom>
              <a:solidFill>
                <a:schemeClr val="tx1"/>
              </a:solidFill>
              <a:ln w="0">
                <a:noFill/>
              </a:ln>
            </p:spPr>
            <p:style>
              <a:lnRef idx="0"/>
              <a:fillRef idx="0"/>
              <a:effectRef idx="0"/>
              <a:fontRef idx="minor"/>
            </p:style>
          </p:sp>
          <p:sp>
            <p:nvSpPr>
              <p:cNvPr id="411" name="AutoShape 147"/>
              <p:cNvSpPr/>
              <p:nvPr/>
            </p:nvSpPr>
            <p:spPr>
              <a:xfrm>
                <a:off x="6608880" y="20192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12" name="Rectangle 148"/>
            <p:cNvSpPr/>
            <p:nvPr/>
          </p:nvSpPr>
          <p:spPr>
            <a:xfrm>
              <a:off x="6465960" y="20984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413" name="Group 149"/>
            <p:cNvGrpSpPr/>
            <p:nvPr/>
          </p:nvGrpSpPr>
          <p:grpSpPr>
            <a:xfrm>
              <a:off x="6603840" y="2094120"/>
              <a:ext cx="153000" cy="30600"/>
              <a:chOff x="6603840" y="2094120"/>
              <a:chExt cx="153000" cy="30600"/>
            </a:xfrm>
          </p:grpSpPr>
          <p:sp>
            <p:nvSpPr>
              <p:cNvPr id="414" name="AutoShape 150"/>
              <p:cNvSpPr/>
              <p:nvPr/>
            </p:nvSpPr>
            <p:spPr>
              <a:xfrm>
                <a:off x="6603840" y="2094120"/>
                <a:ext cx="153000" cy="30600"/>
              </a:xfrm>
              <a:prstGeom prst="roundRect">
                <a:avLst>
                  <a:gd name="adj" fmla="val 50000"/>
                </a:avLst>
              </a:prstGeom>
              <a:solidFill>
                <a:schemeClr val="tx1"/>
              </a:solidFill>
              <a:ln w="0">
                <a:noFill/>
              </a:ln>
            </p:spPr>
            <p:style>
              <a:lnRef idx="0"/>
              <a:fillRef idx="0"/>
              <a:effectRef idx="0"/>
              <a:fontRef idx="minor"/>
            </p:style>
          </p:sp>
          <p:sp>
            <p:nvSpPr>
              <p:cNvPr id="415" name="AutoShape 151"/>
              <p:cNvSpPr/>
              <p:nvPr/>
            </p:nvSpPr>
            <p:spPr>
              <a:xfrm>
                <a:off x="6607080" y="20970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16" name="Rectangle 152"/>
            <p:cNvSpPr/>
            <p:nvPr/>
          </p:nvSpPr>
          <p:spPr>
            <a:xfrm>
              <a:off x="6464520" y="2181240"/>
              <a:ext cx="156240" cy="10080"/>
            </a:xfrm>
            <a:prstGeom prst="rect">
              <a:avLst/>
            </a:prstGeom>
            <a:solidFill>
              <a:schemeClr val="tx1"/>
            </a:solidFill>
            <a:ln w="9525">
              <a:solidFill>
                <a:srgbClr val="000000"/>
              </a:solidFill>
              <a:miter/>
            </a:ln>
          </p:spPr>
          <p:style>
            <a:lnRef idx="0"/>
            <a:fillRef idx="0"/>
            <a:effectRef idx="0"/>
            <a:fontRef idx="minor"/>
          </p:style>
        </p:sp>
        <p:sp>
          <p:nvSpPr>
            <p:cNvPr id="417" name="Rectangle 153"/>
            <p:cNvSpPr/>
            <p:nvPr/>
          </p:nvSpPr>
          <p:spPr>
            <a:xfrm>
              <a:off x="6467400" y="22528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418" name="Group 154"/>
            <p:cNvGrpSpPr/>
            <p:nvPr/>
          </p:nvGrpSpPr>
          <p:grpSpPr>
            <a:xfrm>
              <a:off x="6600960" y="2246400"/>
              <a:ext cx="154440" cy="33840"/>
              <a:chOff x="6600960" y="2246400"/>
              <a:chExt cx="154440" cy="33840"/>
            </a:xfrm>
          </p:grpSpPr>
          <p:sp>
            <p:nvSpPr>
              <p:cNvPr id="419" name="AutoShape 155"/>
              <p:cNvSpPr/>
              <p:nvPr/>
            </p:nvSpPr>
            <p:spPr>
              <a:xfrm>
                <a:off x="6600960" y="2246400"/>
                <a:ext cx="154440" cy="33840"/>
              </a:xfrm>
              <a:prstGeom prst="roundRect">
                <a:avLst>
                  <a:gd name="adj" fmla="val 50000"/>
                </a:avLst>
              </a:prstGeom>
              <a:solidFill>
                <a:schemeClr val="tx1"/>
              </a:solidFill>
              <a:ln w="0">
                <a:noFill/>
              </a:ln>
            </p:spPr>
            <p:style>
              <a:lnRef idx="0"/>
              <a:fillRef idx="0"/>
              <a:effectRef idx="0"/>
              <a:fontRef idx="minor"/>
            </p:style>
          </p:sp>
          <p:sp>
            <p:nvSpPr>
              <p:cNvPr id="420" name="AutoShape 156"/>
              <p:cNvSpPr/>
              <p:nvPr/>
            </p:nvSpPr>
            <p:spPr>
              <a:xfrm>
                <a:off x="6603840" y="225108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21" name="Freeform 157"/>
            <p:cNvSpPr/>
            <p:nvPr/>
          </p:nvSpPr>
          <p:spPr>
            <a:xfrm>
              <a:off x="6748200" y="2179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422" name="Group 158"/>
            <p:cNvGrpSpPr/>
            <p:nvPr/>
          </p:nvGrpSpPr>
          <p:grpSpPr>
            <a:xfrm>
              <a:off x="6602400" y="2173320"/>
              <a:ext cx="152640" cy="32400"/>
              <a:chOff x="6602400" y="2173320"/>
              <a:chExt cx="152640" cy="32400"/>
            </a:xfrm>
          </p:grpSpPr>
          <p:sp>
            <p:nvSpPr>
              <p:cNvPr id="423" name="AutoShape 159"/>
              <p:cNvSpPr/>
              <p:nvPr/>
            </p:nvSpPr>
            <p:spPr>
              <a:xfrm>
                <a:off x="6602400" y="2173320"/>
                <a:ext cx="152640" cy="32400"/>
              </a:xfrm>
              <a:prstGeom prst="roundRect">
                <a:avLst>
                  <a:gd name="adj" fmla="val 50000"/>
                </a:avLst>
              </a:prstGeom>
              <a:solidFill>
                <a:schemeClr val="tx1"/>
              </a:solidFill>
              <a:ln w="0">
                <a:noFill/>
              </a:ln>
            </p:spPr>
            <p:style>
              <a:lnRef idx="0"/>
              <a:fillRef idx="0"/>
              <a:effectRef idx="0"/>
              <a:fontRef idx="minor"/>
            </p:style>
          </p:sp>
          <p:sp>
            <p:nvSpPr>
              <p:cNvPr id="424" name="AutoShape 160"/>
              <p:cNvSpPr/>
              <p:nvPr/>
            </p:nvSpPr>
            <p:spPr>
              <a:xfrm>
                <a:off x="6605640" y="21765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25" name="Rectangle 161"/>
            <p:cNvSpPr/>
            <p:nvPr/>
          </p:nvSpPr>
          <p:spPr>
            <a:xfrm>
              <a:off x="6737400" y="195732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426" name="Freeform 162"/>
            <p:cNvSpPr/>
            <p:nvPr/>
          </p:nvSpPr>
          <p:spPr>
            <a:xfrm>
              <a:off x="6754320" y="20962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27" name="Freeform 163"/>
            <p:cNvSpPr/>
            <p:nvPr/>
          </p:nvSpPr>
          <p:spPr>
            <a:xfrm>
              <a:off x="6755040" y="201780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28" name="Oval 164"/>
            <p:cNvSpPr/>
            <p:nvPr/>
          </p:nvSpPr>
          <p:spPr>
            <a:xfrm>
              <a:off x="6808680" y="2482920"/>
              <a:ext cx="11520" cy="20880"/>
            </a:xfrm>
            <a:prstGeom prst="ellipse">
              <a:avLst/>
            </a:prstGeom>
            <a:solidFill>
              <a:srgbClr val="333333"/>
            </a:solidFill>
            <a:ln w="0">
              <a:noFill/>
            </a:ln>
          </p:spPr>
          <p:style>
            <a:lnRef idx="0"/>
            <a:fillRef idx="0"/>
            <a:effectRef idx="0"/>
            <a:fontRef idx="minor"/>
          </p:style>
        </p:sp>
        <p:sp>
          <p:nvSpPr>
            <p:cNvPr id="429" name="Freeform 165"/>
            <p:cNvSpPr/>
            <p:nvPr/>
          </p:nvSpPr>
          <p:spPr>
            <a:xfrm>
              <a:off x="6751800" y="248292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430" name="AutoShape 166"/>
            <p:cNvSpPr/>
            <p:nvPr/>
          </p:nvSpPr>
          <p:spPr>
            <a:xfrm>
              <a:off x="6443640" y="249876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431" name="AutoShape 167"/>
            <p:cNvSpPr/>
            <p:nvPr/>
          </p:nvSpPr>
          <p:spPr>
            <a:xfrm>
              <a:off x="6461280" y="250668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432" name="Oval 168"/>
            <p:cNvSpPr/>
            <p:nvPr/>
          </p:nvSpPr>
          <p:spPr>
            <a:xfrm>
              <a:off x="6488280" y="2427480"/>
              <a:ext cx="40320" cy="33840"/>
            </a:xfrm>
            <a:prstGeom prst="ellipse">
              <a:avLst/>
            </a:prstGeom>
            <a:solidFill>
              <a:srgbClr val="33cc33"/>
            </a:solidFill>
            <a:ln w="0">
              <a:noFill/>
            </a:ln>
          </p:spPr>
          <p:style>
            <a:lnRef idx="0"/>
            <a:fillRef idx="0"/>
            <a:effectRef idx="0"/>
            <a:fontRef idx="minor"/>
          </p:style>
        </p:sp>
        <p:sp>
          <p:nvSpPr>
            <p:cNvPr id="433" name="Oval 169"/>
            <p:cNvSpPr/>
            <p:nvPr/>
          </p:nvSpPr>
          <p:spPr>
            <a:xfrm>
              <a:off x="6535800" y="2427480"/>
              <a:ext cx="41760" cy="33840"/>
            </a:xfrm>
            <a:prstGeom prst="ellipse">
              <a:avLst/>
            </a:prstGeom>
            <a:solidFill>
              <a:srgbClr val="ff0000"/>
            </a:solidFill>
            <a:ln w="0">
              <a:noFill/>
            </a:ln>
          </p:spPr>
          <p:style>
            <a:lnRef idx="0"/>
            <a:fillRef idx="0"/>
            <a:effectRef idx="0"/>
            <a:fontRef idx="minor"/>
          </p:style>
        </p:sp>
        <p:sp>
          <p:nvSpPr>
            <p:cNvPr id="434" name="Oval 170"/>
            <p:cNvSpPr/>
            <p:nvPr/>
          </p:nvSpPr>
          <p:spPr>
            <a:xfrm>
              <a:off x="6581880" y="2427480"/>
              <a:ext cx="41760" cy="32400"/>
            </a:xfrm>
            <a:prstGeom prst="ellipse">
              <a:avLst/>
            </a:prstGeom>
            <a:solidFill>
              <a:srgbClr val="33cc33"/>
            </a:solidFill>
            <a:ln w="0">
              <a:noFill/>
            </a:ln>
          </p:spPr>
          <p:style>
            <a:lnRef idx="0"/>
            <a:fillRef idx="0"/>
            <a:effectRef idx="0"/>
            <a:fontRef idx="minor"/>
          </p:style>
        </p:sp>
        <p:sp>
          <p:nvSpPr>
            <p:cNvPr id="435" name="Rectangle 171"/>
            <p:cNvSpPr/>
            <p:nvPr/>
          </p:nvSpPr>
          <p:spPr>
            <a:xfrm>
              <a:off x="6688080" y="22957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436" name="Group 172"/>
          <p:cNvGrpSpPr/>
          <p:nvPr/>
        </p:nvGrpSpPr>
        <p:grpSpPr>
          <a:xfrm>
            <a:off x="6593760" y="5070600"/>
            <a:ext cx="524520" cy="556200"/>
            <a:chOff x="6593760" y="5070600"/>
            <a:chExt cx="524520" cy="556200"/>
          </a:xfrm>
        </p:grpSpPr>
        <p:pic>
          <p:nvPicPr>
            <p:cNvPr id="437" name="Picture 173" descr="desktop_computer_stylized_medium"/>
            <p:cNvPicPr/>
            <p:nvPr/>
          </p:nvPicPr>
          <p:blipFill>
            <a:blip r:embed="rId2"/>
            <a:stretch/>
          </p:blipFill>
          <p:spPr>
            <a:xfrm flipH="1">
              <a:off x="6593760" y="5070600"/>
              <a:ext cx="524520" cy="556200"/>
            </a:xfrm>
            <a:prstGeom prst="rect">
              <a:avLst/>
            </a:prstGeom>
            <a:ln w="0">
              <a:noFill/>
            </a:ln>
          </p:spPr>
        </p:pic>
        <p:sp>
          <p:nvSpPr>
            <p:cNvPr id="438" name="Freeform 174"/>
            <p:cNvSpPr/>
            <p:nvPr/>
          </p:nvSpPr>
          <p:spPr>
            <a:xfrm flipH="1">
              <a:off x="6815520" y="512388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439" name="Group 175"/>
          <p:cNvGrpSpPr/>
          <p:nvPr/>
        </p:nvGrpSpPr>
        <p:grpSpPr>
          <a:xfrm>
            <a:off x="7358040" y="1479600"/>
            <a:ext cx="376560" cy="575280"/>
            <a:chOff x="7358040" y="1479600"/>
            <a:chExt cx="376560" cy="575280"/>
          </a:xfrm>
        </p:grpSpPr>
        <p:sp>
          <p:nvSpPr>
            <p:cNvPr id="440" name="Freeform 176"/>
            <p:cNvSpPr/>
            <p:nvPr/>
          </p:nvSpPr>
          <p:spPr>
            <a:xfrm>
              <a:off x="7657200" y="14806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441" name="Rectangle 177"/>
            <p:cNvSpPr/>
            <p:nvPr/>
          </p:nvSpPr>
          <p:spPr>
            <a:xfrm>
              <a:off x="7375680" y="14796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442" name="Freeform 178"/>
            <p:cNvSpPr/>
            <p:nvPr/>
          </p:nvSpPr>
          <p:spPr>
            <a:xfrm>
              <a:off x="7671240" y="15134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443" name="Freeform 179"/>
            <p:cNvSpPr/>
            <p:nvPr/>
          </p:nvSpPr>
          <p:spPr>
            <a:xfrm>
              <a:off x="7661520" y="17708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44" name="Rectangle 180"/>
            <p:cNvSpPr/>
            <p:nvPr/>
          </p:nvSpPr>
          <p:spPr>
            <a:xfrm>
              <a:off x="7377120" y="15429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445" name="Group 181"/>
            <p:cNvGrpSpPr/>
            <p:nvPr/>
          </p:nvGrpSpPr>
          <p:grpSpPr>
            <a:xfrm>
              <a:off x="7520040" y="1536840"/>
              <a:ext cx="153000" cy="33840"/>
              <a:chOff x="7520040" y="1536840"/>
              <a:chExt cx="153000" cy="33840"/>
            </a:xfrm>
          </p:grpSpPr>
          <p:sp>
            <p:nvSpPr>
              <p:cNvPr id="446" name="AutoShape 182"/>
              <p:cNvSpPr/>
              <p:nvPr/>
            </p:nvSpPr>
            <p:spPr>
              <a:xfrm>
                <a:off x="7520040" y="1536840"/>
                <a:ext cx="153000" cy="33840"/>
              </a:xfrm>
              <a:prstGeom prst="roundRect">
                <a:avLst>
                  <a:gd name="adj" fmla="val 50000"/>
                </a:avLst>
              </a:prstGeom>
              <a:solidFill>
                <a:schemeClr val="tx1"/>
              </a:solidFill>
              <a:ln w="0">
                <a:noFill/>
              </a:ln>
            </p:spPr>
            <p:style>
              <a:lnRef idx="0"/>
              <a:fillRef idx="0"/>
              <a:effectRef idx="0"/>
              <a:fontRef idx="minor"/>
            </p:style>
          </p:sp>
          <p:sp>
            <p:nvSpPr>
              <p:cNvPr id="447" name="AutoShape 183"/>
              <p:cNvSpPr/>
              <p:nvPr/>
            </p:nvSpPr>
            <p:spPr>
              <a:xfrm>
                <a:off x="7523280" y="15415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48" name="Rectangle 184"/>
            <p:cNvSpPr/>
            <p:nvPr/>
          </p:nvSpPr>
          <p:spPr>
            <a:xfrm>
              <a:off x="7380360" y="16207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449" name="Group 185"/>
            <p:cNvGrpSpPr/>
            <p:nvPr/>
          </p:nvGrpSpPr>
          <p:grpSpPr>
            <a:xfrm>
              <a:off x="7518240" y="1616040"/>
              <a:ext cx="153000" cy="30600"/>
              <a:chOff x="7518240" y="1616040"/>
              <a:chExt cx="153000" cy="30600"/>
            </a:xfrm>
          </p:grpSpPr>
          <p:sp>
            <p:nvSpPr>
              <p:cNvPr id="450" name="AutoShape 186"/>
              <p:cNvSpPr/>
              <p:nvPr/>
            </p:nvSpPr>
            <p:spPr>
              <a:xfrm>
                <a:off x="7518240" y="1616040"/>
                <a:ext cx="153000" cy="30600"/>
              </a:xfrm>
              <a:prstGeom prst="roundRect">
                <a:avLst>
                  <a:gd name="adj" fmla="val 50000"/>
                </a:avLst>
              </a:prstGeom>
              <a:solidFill>
                <a:schemeClr val="tx1"/>
              </a:solidFill>
              <a:ln w="0">
                <a:noFill/>
              </a:ln>
            </p:spPr>
            <p:style>
              <a:lnRef idx="0"/>
              <a:fillRef idx="0"/>
              <a:effectRef idx="0"/>
              <a:fontRef idx="minor"/>
            </p:style>
          </p:sp>
          <p:sp>
            <p:nvSpPr>
              <p:cNvPr id="451" name="AutoShape 187"/>
              <p:cNvSpPr/>
              <p:nvPr/>
            </p:nvSpPr>
            <p:spPr>
              <a:xfrm>
                <a:off x="7521480" y="16192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52" name="Rectangle 188"/>
            <p:cNvSpPr/>
            <p:nvPr/>
          </p:nvSpPr>
          <p:spPr>
            <a:xfrm>
              <a:off x="7378920" y="1703520"/>
              <a:ext cx="156240" cy="10080"/>
            </a:xfrm>
            <a:prstGeom prst="rect">
              <a:avLst/>
            </a:prstGeom>
            <a:solidFill>
              <a:schemeClr val="tx1"/>
            </a:solidFill>
            <a:ln w="9525">
              <a:solidFill>
                <a:srgbClr val="000000"/>
              </a:solidFill>
              <a:miter/>
            </a:ln>
          </p:spPr>
          <p:style>
            <a:lnRef idx="0"/>
            <a:fillRef idx="0"/>
            <a:effectRef idx="0"/>
            <a:fontRef idx="minor"/>
          </p:style>
        </p:sp>
        <p:sp>
          <p:nvSpPr>
            <p:cNvPr id="453" name="Rectangle 189"/>
            <p:cNvSpPr/>
            <p:nvPr/>
          </p:nvSpPr>
          <p:spPr>
            <a:xfrm>
              <a:off x="7381800" y="17748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454" name="Group 190"/>
            <p:cNvGrpSpPr/>
            <p:nvPr/>
          </p:nvGrpSpPr>
          <p:grpSpPr>
            <a:xfrm>
              <a:off x="7515360" y="1768320"/>
              <a:ext cx="154440" cy="33840"/>
              <a:chOff x="7515360" y="1768320"/>
              <a:chExt cx="154440" cy="33840"/>
            </a:xfrm>
          </p:grpSpPr>
          <p:sp>
            <p:nvSpPr>
              <p:cNvPr id="455" name="AutoShape 191"/>
              <p:cNvSpPr/>
              <p:nvPr/>
            </p:nvSpPr>
            <p:spPr>
              <a:xfrm>
                <a:off x="7515360" y="1768320"/>
                <a:ext cx="154440" cy="33840"/>
              </a:xfrm>
              <a:prstGeom prst="roundRect">
                <a:avLst>
                  <a:gd name="adj" fmla="val 50000"/>
                </a:avLst>
              </a:prstGeom>
              <a:solidFill>
                <a:schemeClr val="tx1"/>
              </a:solidFill>
              <a:ln w="0">
                <a:noFill/>
              </a:ln>
            </p:spPr>
            <p:style>
              <a:lnRef idx="0"/>
              <a:fillRef idx="0"/>
              <a:effectRef idx="0"/>
              <a:fontRef idx="minor"/>
            </p:style>
          </p:sp>
          <p:sp>
            <p:nvSpPr>
              <p:cNvPr id="456" name="AutoShape 192"/>
              <p:cNvSpPr/>
              <p:nvPr/>
            </p:nvSpPr>
            <p:spPr>
              <a:xfrm>
                <a:off x="7518240" y="17730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57" name="Freeform 193"/>
            <p:cNvSpPr/>
            <p:nvPr/>
          </p:nvSpPr>
          <p:spPr>
            <a:xfrm>
              <a:off x="7662600" y="17020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458" name="Group 194"/>
            <p:cNvGrpSpPr/>
            <p:nvPr/>
          </p:nvGrpSpPr>
          <p:grpSpPr>
            <a:xfrm>
              <a:off x="7516800" y="1695600"/>
              <a:ext cx="152640" cy="32400"/>
              <a:chOff x="7516800" y="1695600"/>
              <a:chExt cx="152640" cy="32400"/>
            </a:xfrm>
          </p:grpSpPr>
          <p:sp>
            <p:nvSpPr>
              <p:cNvPr id="459" name="AutoShape 195"/>
              <p:cNvSpPr/>
              <p:nvPr/>
            </p:nvSpPr>
            <p:spPr>
              <a:xfrm>
                <a:off x="7516800" y="1695600"/>
                <a:ext cx="152640" cy="32400"/>
              </a:xfrm>
              <a:prstGeom prst="roundRect">
                <a:avLst>
                  <a:gd name="adj" fmla="val 50000"/>
                </a:avLst>
              </a:prstGeom>
              <a:solidFill>
                <a:schemeClr val="tx1"/>
              </a:solidFill>
              <a:ln w="0">
                <a:noFill/>
              </a:ln>
            </p:spPr>
            <p:style>
              <a:lnRef idx="0"/>
              <a:fillRef idx="0"/>
              <a:effectRef idx="0"/>
              <a:fontRef idx="minor"/>
            </p:style>
          </p:sp>
          <p:sp>
            <p:nvSpPr>
              <p:cNvPr id="460" name="AutoShape 196"/>
              <p:cNvSpPr/>
              <p:nvPr/>
            </p:nvSpPr>
            <p:spPr>
              <a:xfrm>
                <a:off x="7520040" y="16984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61" name="Rectangle 197"/>
            <p:cNvSpPr/>
            <p:nvPr/>
          </p:nvSpPr>
          <p:spPr>
            <a:xfrm>
              <a:off x="7651800" y="14796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462" name="Freeform 198"/>
            <p:cNvSpPr/>
            <p:nvPr/>
          </p:nvSpPr>
          <p:spPr>
            <a:xfrm>
              <a:off x="7668720" y="16185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63" name="Freeform 199"/>
            <p:cNvSpPr/>
            <p:nvPr/>
          </p:nvSpPr>
          <p:spPr>
            <a:xfrm>
              <a:off x="7669440" y="15400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64" name="Oval 200"/>
            <p:cNvSpPr/>
            <p:nvPr/>
          </p:nvSpPr>
          <p:spPr>
            <a:xfrm>
              <a:off x="7723080" y="2005200"/>
              <a:ext cx="11520" cy="20880"/>
            </a:xfrm>
            <a:prstGeom prst="ellipse">
              <a:avLst/>
            </a:prstGeom>
            <a:solidFill>
              <a:srgbClr val="333333"/>
            </a:solidFill>
            <a:ln w="0">
              <a:noFill/>
            </a:ln>
          </p:spPr>
          <p:style>
            <a:lnRef idx="0"/>
            <a:fillRef idx="0"/>
            <a:effectRef idx="0"/>
            <a:fontRef idx="minor"/>
          </p:style>
        </p:sp>
        <p:sp>
          <p:nvSpPr>
            <p:cNvPr id="465" name="Freeform 201"/>
            <p:cNvSpPr/>
            <p:nvPr/>
          </p:nvSpPr>
          <p:spPr>
            <a:xfrm>
              <a:off x="7666200" y="20052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466" name="AutoShape 202"/>
            <p:cNvSpPr/>
            <p:nvPr/>
          </p:nvSpPr>
          <p:spPr>
            <a:xfrm>
              <a:off x="7358040" y="20210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467" name="AutoShape 203"/>
            <p:cNvSpPr/>
            <p:nvPr/>
          </p:nvSpPr>
          <p:spPr>
            <a:xfrm>
              <a:off x="7375680" y="20289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468" name="Oval 204"/>
            <p:cNvSpPr/>
            <p:nvPr/>
          </p:nvSpPr>
          <p:spPr>
            <a:xfrm>
              <a:off x="7402680" y="1949400"/>
              <a:ext cx="40320" cy="33840"/>
            </a:xfrm>
            <a:prstGeom prst="ellipse">
              <a:avLst/>
            </a:prstGeom>
            <a:solidFill>
              <a:srgbClr val="33cc33"/>
            </a:solidFill>
            <a:ln w="0">
              <a:noFill/>
            </a:ln>
          </p:spPr>
          <p:style>
            <a:lnRef idx="0"/>
            <a:fillRef idx="0"/>
            <a:effectRef idx="0"/>
            <a:fontRef idx="minor"/>
          </p:style>
        </p:sp>
        <p:sp>
          <p:nvSpPr>
            <p:cNvPr id="469" name="Oval 205"/>
            <p:cNvSpPr/>
            <p:nvPr/>
          </p:nvSpPr>
          <p:spPr>
            <a:xfrm>
              <a:off x="7450200" y="1949400"/>
              <a:ext cx="41760" cy="33840"/>
            </a:xfrm>
            <a:prstGeom prst="ellipse">
              <a:avLst/>
            </a:prstGeom>
            <a:solidFill>
              <a:srgbClr val="ff0000"/>
            </a:solidFill>
            <a:ln w="0">
              <a:noFill/>
            </a:ln>
          </p:spPr>
          <p:style>
            <a:lnRef idx="0"/>
            <a:fillRef idx="0"/>
            <a:effectRef idx="0"/>
            <a:fontRef idx="minor"/>
          </p:style>
        </p:sp>
        <p:sp>
          <p:nvSpPr>
            <p:cNvPr id="470" name="Oval 206"/>
            <p:cNvSpPr/>
            <p:nvPr/>
          </p:nvSpPr>
          <p:spPr>
            <a:xfrm>
              <a:off x="7496280" y="1949400"/>
              <a:ext cx="41760" cy="32400"/>
            </a:xfrm>
            <a:prstGeom prst="ellipse">
              <a:avLst/>
            </a:prstGeom>
            <a:solidFill>
              <a:srgbClr val="33cc33"/>
            </a:solidFill>
            <a:ln w="0">
              <a:noFill/>
            </a:ln>
          </p:spPr>
          <p:style>
            <a:lnRef idx="0"/>
            <a:fillRef idx="0"/>
            <a:effectRef idx="0"/>
            <a:fontRef idx="minor"/>
          </p:style>
        </p:sp>
        <p:sp>
          <p:nvSpPr>
            <p:cNvPr id="471" name="Rectangle 207"/>
            <p:cNvSpPr/>
            <p:nvPr/>
          </p:nvSpPr>
          <p:spPr>
            <a:xfrm>
              <a:off x="7602480" y="181764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472" name="Group 208"/>
          <p:cNvGrpSpPr/>
          <p:nvPr/>
        </p:nvGrpSpPr>
        <p:grpSpPr>
          <a:xfrm>
            <a:off x="8110440" y="1511280"/>
            <a:ext cx="376560" cy="575280"/>
            <a:chOff x="8110440" y="1511280"/>
            <a:chExt cx="376560" cy="575280"/>
          </a:xfrm>
        </p:grpSpPr>
        <p:sp>
          <p:nvSpPr>
            <p:cNvPr id="473" name="Freeform 209"/>
            <p:cNvSpPr/>
            <p:nvPr/>
          </p:nvSpPr>
          <p:spPr>
            <a:xfrm>
              <a:off x="8409600" y="151236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474" name="Rectangle 210"/>
            <p:cNvSpPr/>
            <p:nvPr/>
          </p:nvSpPr>
          <p:spPr>
            <a:xfrm>
              <a:off x="8128080" y="151128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475" name="Freeform 211"/>
            <p:cNvSpPr/>
            <p:nvPr/>
          </p:nvSpPr>
          <p:spPr>
            <a:xfrm>
              <a:off x="8423640" y="154512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476" name="Freeform 212"/>
            <p:cNvSpPr/>
            <p:nvPr/>
          </p:nvSpPr>
          <p:spPr>
            <a:xfrm>
              <a:off x="8413920" y="180252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77" name="Rectangle 213"/>
            <p:cNvSpPr/>
            <p:nvPr/>
          </p:nvSpPr>
          <p:spPr>
            <a:xfrm>
              <a:off x="8129520" y="1574640"/>
              <a:ext cx="157680" cy="10080"/>
            </a:xfrm>
            <a:prstGeom prst="rect">
              <a:avLst/>
            </a:prstGeom>
            <a:solidFill>
              <a:schemeClr val="tx1"/>
            </a:solidFill>
            <a:ln w="9525">
              <a:solidFill>
                <a:srgbClr val="000000"/>
              </a:solidFill>
              <a:miter/>
            </a:ln>
          </p:spPr>
          <p:style>
            <a:lnRef idx="0"/>
            <a:fillRef idx="0"/>
            <a:effectRef idx="0"/>
            <a:fontRef idx="minor"/>
          </p:style>
        </p:sp>
        <p:grpSp>
          <p:nvGrpSpPr>
            <p:cNvPr id="478" name="Group 214"/>
            <p:cNvGrpSpPr/>
            <p:nvPr/>
          </p:nvGrpSpPr>
          <p:grpSpPr>
            <a:xfrm>
              <a:off x="8272440" y="1568520"/>
              <a:ext cx="153000" cy="33840"/>
              <a:chOff x="8272440" y="1568520"/>
              <a:chExt cx="153000" cy="33840"/>
            </a:xfrm>
          </p:grpSpPr>
          <p:sp>
            <p:nvSpPr>
              <p:cNvPr id="479" name="AutoShape 215"/>
              <p:cNvSpPr/>
              <p:nvPr/>
            </p:nvSpPr>
            <p:spPr>
              <a:xfrm>
                <a:off x="8272440" y="1568520"/>
                <a:ext cx="153000" cy="33840"/>
              </a:xfrm>
              <a:prstGeom prst="roundRect">
                <a:avLst>
                  <a:gd name="adj" fmla="val 50000"/>
                </a:avLst>
              </a:prstGeom>
              <a:solidFill>
                <a:schemeClr val="tx1"/>
              </a:solidFill>
              <a:ln w="0">
                <a:noFill/>
              </a:ln>
            </p:spPr>
            <p:style>
              <a:lnRef idx="0"/>
              <a:fillRef idx="0"/>
              <a:effectRef idx="0"/>
              <a:fontRef idx="minor"/>
            </p:style>
          </p:sp>
          <p:sp>
            <p:nvSpPr>
              <p:cNvPr id="480" name="AutoShape 216"/>
              <p:cNvSpPr/>
              <p:nvPr/>
            </p:nvSpPr>
            <p:spPr>
              <a:xfrm>
                <a:off x="8275680" y="157320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81" name="Rectangle 217"/>
            <p:cNvSpPr/>
            <p:nvPr/>
          </p:nvSpPr>
          <p:spPr>
            <a:xfrm>
              <a:off x="8132760" y="1652400"/>
              <a:ext cx="157680" cy="11520"/>
            </a:xfrm>
            <a:prstGeom prst="rect">
              <a:avLst/>
            </a:prstGeom>
            <a:solidFill>
              <a:schemeClr val="tx1"/>
            </a:solidFill>
            <a:ln w="9525">
              <a:solidFill>
                <a:srgbClr val="000000"/>
              </a:solidFill>
              <a:miter/>
            </a:ln>
          </p:spPr>
          <p:style>
            <a:lnRef idx="0"/>
            <a:fillRef idx="0"/>
            <a:effectRef idx="0"/>
            <a:fontRef idx="minor"/>
          </p:style>
        </p:sp>
        <p:grpSp>
          <p:nvGrpSpPr>
            <p:cNvPr id="482" name="Group 218"/>
            <p:cNvGrpSpPr/>
            <p:nvPr/>
          </p:nvGrpSpPr>
          <p:grpSpPr>
            <a:xfrm>
              <a:off x="8271000" y="1647720"/>
              <a:ext cx="153000" cy="30600"/>
              <a:chOff x="8271000" y="1647720"/>
              <a:chExt cx="153000" cy="30600"/>
            </a:xfrm>
          </p:grpSpPr>
          <p:sp>
            <p:nvSpPr>
              <p:cNvPr id="483" name="AutoShape 219"/>
              <p:cNvSpPr/>
              <p:nvPr/>
            </p:nvSpPr>
            <p:spPr>
              <a:xfrm>
                <a:off x="8271000" y="1647720"/>
                <a:ext cx="153000" cy="30600"/>
              </a:xfrm>
              <a:prstGeom prst="roundRect">
                <a:avLst>
                  <a:gd name="adj" fmla="val 50000"/>
                </a:avLst>
              </a:prstGeom>
              <a:solidFill>
                <a:schemeClr val="tx1"/>
              </a:solidFill>
              <a:ln w="0">
                <a:noFill/>
              </a:ln>
            </p:spPr>
            <p:style>
              <a:lnRef idx="0"/>
              <a:fillRef idx="0"/>
              <a:effectRef idx="0"/>
              <a:fontRef idx="minor"/>
            </p:style>
          </p:sp>
          <p:sp>
            <p:nvSpPr>
              <p:cNvPr id="484" name="AutoShape 220"/>
              <p:cNvSpPr/>
              <p:nvPr/>
            </p:nvSpPr>
            <p:spPr>
              <a:xfrm>
                <a:off x="8273880" y="165096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85" name="Rectangle 221"/>
            <p:cNvSpPr/>
            <p:nvPr/>
          </p:nvSpPr>
          <p:spPr>
            <a:xfrm>
              <a:off x="8131320" y="1735200"/>
              <a:ext cx="156240" cy="10080"/>
            </a:xfrm>
            <a:prstGeom prst="rect">
              <a:avLst/>
            </a:prstGeom>
            <a:solidFill>
              <a:schemeClr val="tx1"/>
            </a:solidFill>
            <a:ln w="9525">
              <a:solidFill>
                <a:srgbClr val="000000"/>
              </a:solidFill>
              <a:miter/>
            </a:ln>
          </p:spPr>
          <p:style>
            <a:lnRef idx="0"/>
            <a:fillRef idx="0"/>
            <a:effectRef idx="0"/>
            <a:fontRef idx="minor"/>
          </p:style>
        </p:sp>
        <p:sp>
          <p:nvSpPr>
            <p:cNvPr id="486" name="Rectangle 222"/>
            <p:cNvSpPr/>
            <p:nvPr/>
          </p:nvSpPr>
          <p:spPr>
            <a:xfrm>
              <a:off x="8134560" y="1806480"/>
              <a:ext cx="156240" cy="10080"/>
            </a:xfrm>
            <a:prstGeom prst="rect">
              <a:avLst/>
            </a:prstGeom>
            <a:solidFill>
              <a:schemeClr val="tx1"/>
            </a:solidFill>
            <a:ln w="9525">
              <a:solidFill>
                <a:srgbClr val="000000"/>
              </a:solidFill>
              <a:miter/>
            </a:ln>
          </p:spPr>
          <p:style>
            <a:lnRef idx="0"/>
            <a:fillRef idx="0"/>
            <a:effectRef idx="0"/>
            <a:fontRef idx="minor"/>
          </p:style>
        </p:sp>
        <p:grpSp>
          <p:nvGrpSpPr>
            <p:cNvPr id="487" name="Group 223"/>
            <p:cNvGrpSpPr/>
            <p:nvPr/>
          </p:nvGrpSpPr>
          <p:grpSpPr>
            <a:xfrm>
              <a:off x="8267760" y="1800360"/>
              <a:ext cx="154440" cy="33840"/>
              <a:chOff x="8267760" y="1800360"/>
              <a:chExt cx="154440" cy="33840"/>
            </a:xfrm>
          </p:grpSpPr>
          <p:sp>
            <p:nvSpPr>
              <p:cNvPr id="488" name="AutoShape 224"/>
              <p:cNvSpPr/>
              <p:nvPr/>
            </p:nvSpPr>
            <p:spPr>
              <a:xfrm>
                <a:off x="8267760" y="1800360"/>
                <a:ext cx="154440" cy="33840"/>
              </a:xfrm>
              <a:prstGeom prst="roundRect">
                <a:avLst>
                  <a:gd name="adj" fmla="val 50000"/>
                </a:avLst>
              </a:prstGeom>
              <a:solidFill>
                <a:schemeClr val="tx1"/>
              </a:solidFill>
              <a:ln w="0">
                <a:noFill/>
              </a:ln>
            </p:spPr>
            <p:style>
              <a:lnRef idx="0"/>
              <a:fillRef idx="0"/>
              <a:effectRef idx="0"/>
              <a:fontRef idx="minor"/>
            </p:style>
          </p:sp>
          <p:sp>
            <p:nvSpPr>
              <p:cNvPr id="489" name="AutoShape 225"/>
              <p:cNvSpPr/>
              <p:nvPr/>
            </p:nvSpPr>
            <p:spPr>
              <a:xfrm>
                <a:off x="8271000" y="180504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90" name="Freeform 226"/>
            <p:cNvSpPr/>
            <p:nvPr/>
          </p:nvSpPr>
          <p:spPr>
            <a:xfrm>
              <a:off x="8415000" y="173376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491" name="Group 227"/>
            <p:cNvGrpSpPr/>
            <p:nvPr/>
          </p:nvGrpSpPr>
          <p:grpSpPr>
            <a:xfrm>
              <a:off x="8269200" y="1727280"/>
              <a:ext cx="152640" cy="32400"/>
              <a:chOff x="8269200" y="1727280"/>
              <a:chExt cx="152640" cy="32400"/>
            </a:xfrm>
          </p:grpSpPr>
          <p:sp>
            <p:nvSpPr>
              <p:cNvPr id="492" name="AutoShape 228"/>
              <p:cNvSpPr/>
              <p:nvPr/>
            </p:nvSpPr>
            <p:spPr>
              <a:xfrm>
                <a:off x="8269200" y="1727280"/>
                <a:ext cx="152640" cy="32400"/>
              </a:xfrm>
              <a:prstGeom prst="roundRect">
                <a:avLst>
                  <a:gd name="adj" fmla="val 50000"/>
                </a:avLst>
              </a:prstGeom>
              <a:solidFill>
                <a:schemeClr val="tx1"/>
              </a:solidFill>
              <a:ln w="0">
                <a:noFill/>
              </a:ln>
            </p:spPr>
            <p:style>
              <a:lnRef idx="0"/>
              <a:fillRef idx="0"/>
              <a:effectRef idx="0"/>
              <a:fontRef idx="minor"/>
            </p:style>
          </p:sp>
          <p:sp>
            <p:nvSpPr>
              <p:cNvPr id="493" name="AutoShape 229"/>
              <p:cNvSpPr/>
              <p:nvPr/>
            </p:nvSpPr>
            <p:spPr>
              <a:xfrm>
                <a:off x="8272440" y="17305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494" name="Rectangle 230"/>
            <p:cNvSpPr/>
            <p:nvPr/>
          </p:nvSpPr>
          <p:spPr>
            <a:xfrm>
              <a:off x="8404200" y="151128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495" name="Freeform 231"/>
            <p:cNvSpPr/>
            <p:nvPr/>
          </p:nvSpPr>
          <p:spPr>
            <a:xfrm>
              <a:off x="8421120" y="165024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96" name="Freeform 232"/>
            <p:cNvSpPr/>
            <p:nvPr/>
          </p:nvSpPr>
          <p:spPr>
            <a:xfrm>
              <a:off x="8422200" y="157176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497" name="Oval 233"/>
            <p:cNvSpPr/>
            <p:nvPr/>
          </p:nvSpPr>
          <p:spPr>
            <a:xfrm>
              <a:off x="8475480" y="2036880"/>
              <a:ext cx="11520" cy="20880"/>
            </a:xfrm>
            <a:prstGeom prst="ellipse">
              <a:avLst/>
            </a:prstGeom>
            <a:solidFill>
              <a:srgbClr val="333333"/>
            </a:solidFill>
            <a:ln w="0">
              <a:noFill/>
            </a:ln>
          </p:spPr>
          <p:style>
            <a:lnRef idx="0"/>
            <a:fillRef idx="0"/>
            <a:effectRef idx="0"/>
            <a:fontRef idx="minor"/>
          </p:style>
        </p:sp>
        <p:sp>
          <p:nvSpPr>
            <p:cNvPr id="498" name="Freeform 234"/>
            <p:cNvSpPr/>
            <p:nvPr/>
          </p:nvSpPr>
          <p:spPr>
            <a:xfrm>
              <a:off x="8418600" y="203688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499" name="AutoShape 235"/>
            <p:cNvSpPr/>
            <p:nvPr/>
          </p:nvSpPr>
          <p:spPr>
            <a:xfrm>
              <a:off x="8110440" y="205272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500" name="AutoShape 236"/>
            <p:cNvSpPr/>
            <p:nvPr/>
          </p:nvSpPr>
          <p:spPr>
            <a:xfrm>
              <a:off x="8128080" y="206064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501" name="Oval 237"/>
            <p:cNvSpPr/>
            <p:nvPr/>
          </p:nvSpPr>
          <p:spPr>
            <a:xfrm>
              <a:off x="8155080" y="1981080"/>
              <a:ext cx="40320" cy="33840"/>
            </a:xfrm>
            <a:prstGeom prst="ellipse">
              <a:avLst/>
            </a:prstGeom>
            <a:solidFill>
              <a:srgbClr val="33cc33"/>
            </a:solidFill>
            <a:ln w="0">
              <a:noFill/>
            </a:ln>
          </p:spPr>
          <p:style>
            <a:lnRef idx="0"/>
            <a:fillRef idx="0"/>
            <a:effectRef idx="0"/>
            <a:fontRef idx="minor"/>
          </p:style>
        </p:sp>
        <p:sp>
          <p:nvSpPr>
            <p:cNvPr id="502" name="Oval 238"/>
            <p:cNvSpPr/>
            <p:nvPr/>
          </p:nvSpPr>
          <p:spPr>
            <a:xfrm>
              <a:off x="8202600" y="1981080"/>
              <a:ext cx="41760" cy="33840"/>
            </a:xfrm>
            <a:prstGeom prst="ellipse">
              <a:avLst/>
            </a:prstGeom>
            <a:solidFill>
              <a:srgbClr val="ff0000"/>
            </a:solidFill>
            <a:ln w="0">
              <a:noFill/>
            </a:ln>
          </p:spPr>
          <p:style>
            <a:lnRef idx="0"/>
            <a:fillRef idx="0"/>
            <a:effectRef idx="0"/>
            <a:fontRef idx="minor"/>
          </p:style>
        </p:sp>
        <p:sp>
          <p:nvSpPr>
            <p:cNvPr id="503" name="Oval 239"/>
            <p:cNvSpPr/>
            <p:nvPr/>
          </p:nvSpPr>
          <p:spPr>
            <a:xfrm>
              <a:off x="8248680" y="1981080"/>
              <a:ext cx="41760" cy="32400"/>
            </a:xfrm>
            <a:prstGeom prst="ellipse">
              <a:avLst/>
            </a:prstGeom>
            <a:solidFill>
              <a:srgbClr val="33cc33"/>
            </a:solidFill>
            <a:ln w="0">
              <a:noFill/>
            </a:ln>
          </p:spPr>
          <p:style>
            <a:lnRef idx="0"/>
            <a:fillRef idx="0"/>
            <a:effectRef idx="0"/>
            <a:fontRef idx="minor"/>
          </p:style>
        </p:sp>
        <p:sp>
          <p:nvSpPr>
            <p:cNvPr id="504" name="Rectangle 240"/>
            <p:cNvSpPr/>
            <p:nvPr/>
          </p:nvSpPr>
          <p:spPr>
            <a:xfrm>
              <a:off x="8354880" y="184932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505" name="Group 241"/>
          <p:cNvGrpSpPr/>
          <p:nvPr/>
        </p:nvGrpSpPr>
        <p:grpSpPr>
          <a:xfrm>
            <a:off x="8720280" y="1663560"/>
            <a:ext cx="376560" cy="575280"/>
            <a:chOff x="8720280" y="1663560"/>
            <a:chExt cx="376560" cy="575280"/>
          </a:xfrm>
        </p:grpSpPr>
        <p:sp>
          <p:nvSpPr>
            <p:cNvPr id="506" name="Freeform 242"/>
            <p:cNvSpPr/>
            <p:nvPr/>
          </p:nvSpPr>
          <p:spPr>
            <a:xfrm>
              <a:off x="9019080" y="166464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507" name="Rectangle 243"/>
            <p:cNvSpPr/>
            <p:nvPr/>
          </p:nvSpPr>
          <p:spPr>
            <a:xfrm>
              <a:off x="8737560" y="16635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508" name="Freeform 244"/>
            <p:cNvSpPr/>
            <p:nvPr/>
          </p:nvSpPr>
          <p:spPr>
            <a:xfrm>
              <a:off x="9033120" y="169776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509" name="Freeform 245"/>
            <p:cNvSpPr/>
            <p:nvPr/>
          </p:nvSpPr>
          <p:spPr>
            <a:xfrm>
              <a:off x="9023400" y="19548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10" name="Rectangle 246"/>
            <p:cNvSpPr/>
            <p:nvPr/>
          </p:nvSpPr>
          <p:spPr>
            <a:xfrm>
              <a:off x="8739360" y="1727280"/>
              <a:ext cx="157680" cy="10080"/>
            </a:xfrm>
            <a:prstGeom prst="rect">
              <a:avLst/>
            </a:prstGeom>
            <a:solidFill>
              <a:schemeClr val="tx1"/>
            </a:solidFill>
            <a:ln w="9525">
              <a:solidFill>
                <a:srgbClr val="000000"/>
              </a:solidFill>
              <a:miter/>
            </a:ln>
          </p:spPr>
          <p:style>
            <a:lnRef idx="0"/>
            <a:fillRef idx="0"/>
            <a:effectRef idx="0"/>
            <a:fontRef idx="minor"/>
          </p:style>
        </p:sp>
        <p:grpSp>
          <p:nvGrpSpPr>
            <p:cNvPr id="511" name="Group 247"/>
            <p:cNvGrpSpPr/>
            <p:nvPr/>
          </p:nvGrpSpPr>
          <p:grpSpPr>
            <a:xfrm>
              <a:off x="8881920" y="1720800"/>
              <a:ext cx="153000" cy="33840"/>
              <a:chOff x="8881920" y="1720800"/>
              <a:chExt cx="153000" cy="33840"/>
            </a:xfrm>
          </p:grpSpPr>
          <p:sp>
            <p:nvSpPr>
              <p:cNvPr id="512" name="AutoShape 248"/>
              <p:cNvSpPr/>
              <p:nvPr/>
            </p:nvSpPr>
            <p:spPr>
              <a:xfrm>
                <a:off x="8881920" y="1720800"/>
                <a:ext cx="153000" cy="33840"/>
              </a:xfrm>
              <a:prstGeom prst="roundRect">
                <a:avLst>
                  <a:gd name="adj" fmla="val 50000"/>
                </a:avLst>
              </a:prstGeom>
              <a:solidFill>
                <a:schemeClr val="tx1"/>
              </a:solidFill>
              <a:ln w="0">
                <a:noFill/>
              </a:ln>
            </p:spPr>
            <p:style>
              <a:lnRef idx="0"/>
              <a:fillRef idx="0"/>
              <a:effectRef idx="0"/>
              <a:fontRef idx="minor"/>
            </p:style>
          </p:sp>
          <p:sp>
            <p:nvSpPr>
              <p:cNvPr id="513" name="AutoShape 249"/>
              <p:cNvSpPr/>
              <p:nvPr/>
            </p:nvSpPr>
            <p:spPr>
              <a:xfrm>
                <a:off x="8885160" y="172584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14" name="Rectangle 250"/>
            <p:cNvSpPr/>
            <p:nvPr/>
          </p:nvSpPr>
          <p:spPr>
            <a:xfrm>
              <a:off x="8742240" y="1805040"/>
              <a:ext cx="157680" cy="11520"/>
            </a:xfrm>
            <a:prstGeom prst="rect">
              <a:avLst/>
            </a:prstGeom>
            <a:solidFill>
              <a:schemeClr val="tx1"/>
            </a:solidFill>
            <a:ln w="9525">
              <a:solidFill>
                <a:srgbClr val="000000"/>
              </a:solidFill>
              <a:miter/>
            </a:ln>
          </p:spPr>
          <p:style>
            <a:lnRef idx="0"/>
            <a:fillRef idx="0"/>
            <a:effectRef idx="0"/>
            <a:fontRef idx="minor"/>
          </p:style>
        </p:sp>
        <p:grpSp>
          <p:nvGrpSpPr>
            <p:cNvPr id="515" name="Group 251"/>
            <p:cNvGrpSpPr/>
            <p:nvPr/>
          </p:nvGrpSpPr>
          <p:grpSpPr>
            <a:xfrm>
              <a:off x="8880480" y="1800360"/>
              <a:ext cx="153000" cy="30600"/>
              <a:chOff x="8880480" y="1800360"/>
              <a:chExt cx="153000" cy="30600"/>
            </a:xfrm>
          </p:grpSpPr>
          <p:sp>
            <p:nvSpPr>
              <p:cNvPr id="516" name="AutoShape 252"/>
              <p:cNvSpPr/>
              <p:nvPr/>
            </p:nvSpPr>
            <p:spPr>
              <a:xfrm>
                <a:off x="8880480" y="1800360"/>
                <a:ext cx="153000" cy="30600"/>
              </a:xfrm>
              <a:prstGeom prst="roundRect">
                <a:avLst>
                  <a:gd name="adj" fmla="val 50000"/>
                </a:avLst>
              </a:prstGeom>
              <a:solidFill>
                <a:schemeClr val="tx1"/>
              </a:solidFill>
              <a:ln w="0">
                <a:noFill/>
              </a:ln>
            </p:spPr>
            <p:style>
              <a:lnRef idx="0"/>
              <a:fillRef idx="0"/>
              <a:effectRef idx="0"/>
              <a:fontRef idx="minor"/>
            </p:style>
          </p:sp>
          <p:sp>
            <p:nvSpPr>
              <p:cNvPr id="517" name="AutoShape 253"/>
              <p:cNvSpPr/>
              <p:nvPr/>
            </p:nvSpPr>
            <p:spPr>
              <a:xfrm>
                <a:off x="8883720" y="18032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18" name="Rectangle 254"/>
            <p:cNvSpPr/>
            <p:nvPr/>
          </p:nvSpPr>
          <p:spPr>
            <a:xfrm>
              <a:off x="8740800" y="1887480"/>
              <a:ext cx="156240" cy="10080"/>
            </a:xfrm>
            <a:prstGeom prst="rect">
              <a:avLst/>
            </a:prstGeom>
            <a:solidFill>
              <a:schemeClr val="tx1"/>
            </a:solidFill>
            <a:ln w="9525">
              <a:solidFill>
                <a:srgbClr val="000000"/>
              </a:solidFill>
              <a:miter/>
            </a:ln>
          </p:spPr>
          <p:style>
            <a:lnRef idx="0"/>
            <a:fillRef idx="0"/>
            <a:effectRef idx="0"/>
            <a:fontRef idx="minor"/>
          </p:style>
        </p:sp>
        <p:sp>
          <p:nvSpPr>
            <p:cNvPr id="519" name="Rectangle 255"/>
            <p:cNvSpPr/>
            <p:nvPr/>
          </p:nvSpPr>
          <p:spPr>
            <a:xfrm>
              <a:off x="8744040" y="1959120"/>
              <a:ext cx="156240" cy="10080"/>
            </a:xfrm>
            <a:prstGeom prst="rect">
              <a:avLst/>
            </a:prstGeom>
            <a:solidFill>
              <a:schemeClr val="tx1"/>
            </a:solidFill>
            <a:ln w="9525">
              <a:solidFill>
                <a:srgbClr val="000000"/>
              </a:solidFill>
              <a:miter/>
            </a:ln>
          </p:spPr>
          <p:style>
            <a:lnRef idx="0"/>
            <a:fillRef idx="0"/>
            <a:effectRef idx="0"/>
            <a:fontRef idx="minor"/>
          </p:style>
        </p:sp>
        <p:grpSp>
          <p:nvGrpSpPr>
            <p:cNvPr id="520" name="Group 256"/>
            <p:cNvGrpSpPr/>
            <p:nvPr/>
          </p:nvGrpSpPr>
          <p:grpSpPr>
            <a:xfrm>
              <a:off x="8877240" y="1952640"/>
              <a:ext cx="154440" cy="33840"/>
              <a:chOff x="8877240" y="1952640"/>
              <a:chExt cx="154440" cy="33840"/>
            </a:xfrm>
          </p:grpSpPr>
          <p:sp>
            <p:nvSpPr>
              <p:cNvPr id="521" name="AutoShape 257"/>
              <p:cNvSpPr/>
              <p:nvPr/>
            </p:nvSpPr>
            <p:spPr>
              <a:xfrm>
                <a:off x="8877240" y="1952640"/>
                <a:ext cx="154440" cy="33840"/>
              </a:xfrm>
              <a:prstGeom prst="roundRect">
                <a:avLst>
                  <a:gd name="adj" fmla="val 50000"/>
                </a:avLst>
              </a:prstGeom>
              <a:solidFill>
                <a:schemeClr val="tx1"/>
              </a:solidFill>
              <a:ln w="0">
                <a:noFill/>
              </a:ln>
            </p:spPr>
            <p:style>
              <a:lnRef idx="0"/>
              <a:fillRef idx="0"/>
              <a:effectRef idx="0"/>
              <a:fontRef idx="minor"/>
            </p:style>
          </p:sp>
          <p:sp>
            <p:nvSpPr>
              <p:cNvPr id="522" name="AutoShape 258"/>
              <p:cNvSpPr/>
              <p:nvPr/>
            </p:nvSpPr>
            <p:spPr>
              <a:xfrm>
                <a:off x="8880480" y="195732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23" name="Freeform 259"/>
            <p:cNvSpPr/>
            <p:nvPr/>
          </p:nvSpPr>
          <p:spPr>
            <a:xfrm>
              <a:off x="9024480" y="18860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524" name="Group 260"/>
            <p:cNvGrpSpPr/>
            <p:nvPr/>
          </p:nvGrpSpPr>
          <p:grpSpPr>
            <a:xfrm>
              <a:off x="8879040" y="1879560"/>
              <a:ext cx="152640" cy="32400"/>
              <a:chOff x="8879040" y="1879560"/>
              <a:chExt cx="152640" cy="32400"/>
            </a:xfrm>
          </p:grpSpPr>
          <p:sp>
            <p:nvSpPr>
              <p:cNvPr id="525" name="AutoShape 261"/>
              <p:cNvSpPr/>
              <p:nvPr/>
            </p:nvSpPr>
            <p:spPr>
              <a:xfrm>
                <a:off x="8879040" y="1879560"/>
                <a:ext cx="152640" cy="32400"/>
              </a:xfrm>
              <a:prstGeom prst="roundRect">
                <a:avLst>
                  <a:gd name="adj" fmla="val 50000"/>
                </a:avLst>
              </a:prstGeom>
              <a:solidFill>
                <a:schemeClr val="tx1"/>
              </a:solidFill>
              <a:ln w="0">
                <a:noFill/>
              </a:ln>
            </p:spPr>
            <p:style>
              <a:lnRef idx="0"/>
              <a:fillRef idx="0"/>
              <a:effectRef idx="0"/>
              <a:fontRef idx="minor"/>
            </p:style>
          </p:sp>
          <p:sp>
            <p:nvSpPr>
              <p:cNvPr id="526" name="AutoShape 262"/>
              <p:cNvSpPr/>
              <p:nvPr/>
            </p:nvSpPr>
            <p:spPr>
              <a:xfrm>
                <a:off x="8882280" y="188280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27" name="Rectangle 263"/>
            <p:cNvSpPr/>
            <p:nvPr/>
          </p:nvSpPr>
          <p:spPr>
            <a:xfrm>
              <a:off x="9014040" y="16635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528" name="Freeform 264"/>
            <p:cNvSpPr/>
            <p:nvPr/>
          </p:nvSpPr>
          <p:spPr>
            <a:xfrm>
              <a:off x="9030960" y="180288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29" name="Freeform 265"/>
            <p:cNvSpPr/>
            <p:nvPr/>
          </p:nvSpPr>
          <p:spPr>
            <a:xfrm>
              <a:off x="9031680" y="172404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30" name="Oval 266"/>
            <p:cNvSpPr/>
            <p:nvPr/>
          </p:nvSpPr>
          <p:spPr>
            <a:xfrm>
              <a:off x="9085320" y="2189160"/>
              <a:ext cx="11520" cy="20880"/>
            </a:xfrm>
            <a:prstGeom prst="ellipse">
              <a:avLst/>
            </a:prstGeom>
            <a:solidFill>
              <a:srgbClr val="333333"/>
            </a:solidFill>
            <a:ln w="0">
              <a:noFill/>
            </a:ln>
          </p:spPr>
          <p:style>
            <a:lnRef idx="0"/>
            <a:fillRef idx="0"/>
            <a:effectRef idx="0"/>
            <a:fontRef idx="minor"/>
          </p:style>
        </p:sp>
        <p:sp>
          <p:nvSpPr>
            <p:cNvPr id="531" name="Freeform 267"/>
            <p:cNvSpPr/>
            <p:nvPr/>
          </p:nvSpPr>
          <p:spPr>
            <a:xfrm>
              <a:off x="9028080" y="218916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532" name="AutoShape 268"/>
            <p:cNvSpPr/>
            <p:nvPr/>
          </p:nvSpPr>
          <p:spPr>
            <a:xfrm>
              <a:off x="8720280" y="220500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533" name="AutoShape 269"/>
            <p:cNvSpPr/>
            <p:nvPr/>
          </p:nvSpPr>
          <p:spPr>
            <a:xfrm>
              <a:off x="8737560" y="221292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534" name="Oval 270"/>
            <p:cNvSpPr/>
            <p:nvPr/>
          </p:nvSpPr>
          <p:spPr>
            <a:xfrm>
              <a:off x="8764560" y="2133720"/>
              <a:ext cx="40320" cy="33840"/>
            </a:xfrm>
            <a:prstGeom prst="ellipse">
              <a:avLst/>
            </a:prstGeom>
            <a:solidFill>
              <a:srgbClr val="33cc33"/>
            </a:solidFill>
            <a:ln w="0">
              <a:noFill/>
            </a:ln>
          </p:spPr>
          <p:style>
            <a:lnRef idx="0"/>
            <a:fillRef idx="0"/>
            <a:effectRef idx="0"/>
            <a:fontRef idx="minor"/>
          </p:style>
        </p:sp>
        <p:sp>
          <p:nvSpPr>
            <p:cNvPr id="535" name="Oval 271"/>
            <p:cNvSpPr/>
            <p:nvPr/>
          </p:nvSpPr>
          <p:spPr>
            <a:xfrm>
              <a:off x="8812080" y="2133720"/>
              <a:ext cx="41760" cy="33840"/>
            </a:xfrm>
            <a:prstGeom prst="ellipse">
              <a:avLst/>
            </a:prstGeom>
            <a:solidFill>
              <a:srgbClr val="ff0000"/>
            </a:solidFill>
            <a:ln w="0">
              <a:noFill/>
            </a:ln>
          </p:spPr>
          <p:style>
            <a:lnRef idx="0"/>
            <a:fillRef idx="0"/>
            <a:effectRef idx="0"/>
            <a:fontRef idx="minor"/>
          </p:style>
        </p:sp>
        <p:sp>
          <p:nvSpPr>
            <p:cNvPr id="536" name="Oval 272"/>
            <p:cNvSpPr/>
            <p:nvPr/>
          </p:nvSpPr>
          <p:spPr>
            <a:xfrm>
              <a:off x="8858160" y="2133720"/>
              <a:ext cx="41760" cy="32400"/>
            </a:xfrm>
            <a:prstGeom prst="ellipse">
              <a:avLst/>
            </a:prstGeom>
            <a:solidFill>
              <a:srgbClr val="33cc33"/>
            </a:solidFill>
            <a:ln w="0">
              <a:noFill/>
            </a:ln>
          </p:spPr>
          <p:style>
            <a:lnRef idx="0"/>
            <a:fillRef idx="0"/>
            <a:effectRef idx="0"/>
            <a:fontRef idx="minor"/>
          </p:style>
        </p:sp>
        <p:sp>
          <p:nvSpPr>
            <p:cNvPr id="537" name="Rectangle 273"/>
            <p:cNvSpPr/>
            <p:nvPr/>
          </p:nvSpPr>
          <p:spPr>
            <a:xfrm>
              <a:off x="8964720" y="200196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538" name="Group 274"/>
          <p:cNvGrpSpPr/>
          <p:nvPr/>
        </p:nvGrpSpPr>
        <p:grpSpPr>
          <a:xfrm>
            <a:off x="9048600" y="2610000"/>
            <a:ext cx="376920" cy="574920"/>
            <a:chOff x="9048600" y="2610000"/>
            <a:chExt cx="376920" cy="574920"/>
          </a:xfrm>
        </p:grpSpPr>
        <p:sp>
          <p:nvSpPr>
            <p:cNvPr id="539" name="Freeform 275"/>
            <p:cNvSpPr/>
            <p:nvPr/>
          </p:nvSpPr>
          <p:spPr>
            <a:xfrm>
              <a:off x="9347760" y="261072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540" name="Rectangle 276"/>
            <p:cNvSpPr/>
            <p:nvPr/>
          </p:nvSpPr>
          <p:spPr>
            <a:xfrm>
              <a:off x="9066240" y="261000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541" name="Freeform 277"/>
            <p:cNvSpPr/>
            <p:nvPr/>
          </p:nvSpPr>
          <p:spPr>
            <a:xfrm>
              <a:off x="9361800" y="264384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542" name="Freeform 278"/>
            <p:cNvSpPr/>
            <p:nvPr/>
          </p:nvSpPr>
          <p:spPr>
            <a:xfrm>
              <a:off x="9352080" y="2901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43" name="Rectangle 279"/>
            <p:cNvSpPr/>
            <p:nvPr/>
          </p:nvSpPr>
          <p:spPr>
            <a:xfrm>
              <a:off x="9067680" y="2673360"/>
              <a:ext cx="157680" cy="10080"/>
            </a:xfrm>
            <a:prstGeom prst="rect">
              <a:avLst/>
            </a:prstGeom>
            <a:solidFill>
              <a:schemeClr val="tx1"/>
            </a:solidFill>
            <a:ln w="9525">
              <a:solidFill>
                <a:srgbClr val="000000"/>
              </a:solidFill>
              <a:miter/>
            </a:ln>
          </p:spPr>
          <p:style>
            <a:lnRef idx="0"/>
            <a:fillRef idx="0"/>
            <a:effectRef idx="0"/>
            <a:fontRef idx="minor"/>
          </p:style>
        </p:sp>
        <p:grpSp>
          <p:nvGrpSpPr>
            <p:cNvPr id="544" name="Group 280"/>
            <p:cNvGrpSpPr/>
            <p:nvPr/>
          </p:nvGrpSpPr>
          <p:grpSpPr>
            <a:xfrm>
              <a:off x="9210600" y="2667240"/>
              <a:ext cx="153000" cy="33840"/>
              <a:chOff x="9210600" y="2667240"/>
              <a:chExt cx="153000" cy="33840"/>
            </a:xfrm>
          </p:grpSpPr>
          <p:sp>
            <p:nvSpPr>
              <p:cNvPr id="545" name="AutoShape 281"/>
              <p:cNvSpPr/>
              <p:nvPr/>
            </p:nvSpPr>
            <p:spPr>
              <a:xfrm>
                <a:off x="9210600" y="2667240"/>
                <a:ext cx="153000" cy="33840"/>
              </a:xfrm>
              <a:prstGeom prst="roundRect">
                <a:avLst>
                  <a:gd name="adj" fmla="val 50000"/>
                </a:avLst>
              </a:prstGeom>
              <a:solidFill>
                <a:schemeClr val="tx1"/>
              </a:solidFill>
              <a:ln w="0">
                <a:noFill/>
              </a:ln>
            </p:spPr>
            <p:style>
              <a:lnRef idx="0"/>
              <a:fillRef idx="0"/>
              <a:effectRef idx="0"/>
              <a:fontRef idx="minor"/>
            </p:style>
          </p:sp>
          <p:sp>
            <p:nvSpPr>
              <p:cNvPr id="546" name="AutoShape 282"/>
              <p:cNvSpPr/>
              <p:nvPr/>
            </p:nvSpPr>
            <p:spPr>
              <a:xfrm>
                <a:off x="9213840" y="267192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47" name="Rectangle 283"/>
            <p:cNvSpPr/>
            <p:nvPr/>
          </p:nvSpPr>
          <p:spPr>
            <a:xfrm>
              <a:off x="9070920" y="2751120"/>
              <a:ext cx="157680" cy="11520"/>
            </a:xfrm>
            <a:prstGeom prst="rect">
              <a:avLst/>
            </a:prstGeom>
            <a:solidFill>
              <a:schemeClr val="tx1"/>
            </a:solidFill>
            <a:ln w="9525">
              <a:solidFill>
                <a:srgbClr val="000000"/>
              </a:solidFill>
              <a:miter/>
            </a:ln>
          </p:spPr>
          <p:style>
            <a:lnRef idx="0"/>
            <a:fillRef idx="0"/>
            <a:effectRef idx="0"/>
            <a:fontRef idx="minor"/>
          </p:style>
        </p:sp>
        <p:grpSp>
          <p:nvGrpSpPr>
            <p:cNvPr id="548" name="Group 284"/>
            <p:cNvGrpSpPr/>
            <p:nvPr/>
          </p:nvGrpSpPr>
          <p:grpSpPr>
            <a:xfrm>
              <a:off x="9209160" y="2746440"/>
              <a:ext cx="153000" cy="30600"/>
              <a:chOff x="9209160" y="2746440"/>
              <a:chExt cx="153000" cy="30600"/>
            </a:xfrm>
          </p:grpSpPr>
          <p:sp>
            <p:nvSpPr>
              <p:cNvPr id="549" name="AutoShape 285"/>
              <p:cNvSpPr/>
              <p:nvPr/>
            </p:nvSpPr>
            <p:spPr>
              <a:xfrm>
                <a:off x="9209160" y="2746440"/>
                <a:ext cx="153000" cy="30600"/>
              </a:xfrm>
              <a:prstGeom prst="roundRect">
                <a:avLst>
                  <a:gd name="adj" fmla="val 50000"/>
                </a:avLst>
              </a:prstGeom>
              <a:solidFill>
                <a:schemeClr val="tx1"/>
              </a:solidFill>
              <a:ln w="0">
                <a:noFill/>
              </a:ln>
            </p:spPr>
            <p:style>
              <a:lnRef idx="0"/>
              <a:fillRef idx="0"/>
              <a:effectRef idx="0"/>
              <a:fontRef idx="minor"/>
            </p:style>
          </p:sp>
          <p:sp>
            <p:nvSpPr>
              <p:cNvPr id="550" name="AutoShape 286"/>
              <p:cNvSpPr/>
              <p:nvPr/>
            </p:nvSpPr>
            <p:spPr>
              <a:xfrm>
                <a:off x="9212400" y="274932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51" name="Rectangle 287"/>
            <p:cNvSpPr/>
            <p:nvPr/>
          </p:nvSpPr>
          <p:spPr>
            <a:xfrm>
              <a:off x="9069480" y="2833920"/>
              <a:ext cx="156240" cy="10080"/>
            </a:xfrm>
            <a:prstGeom prst="rect">
              <a:avLst/>
            </a:prstGeom>
            <a:solidFill>
              <a:schemeClr val="tx1"/>
            </a:solidFill>
            <a:ln w="9525">
              <a:solidFill>
                <a:srgbClr val="000000"/>
              </a:solidFill>
              <a:miter/>
            </a:ln>
          </p:spPr>
          <p:style>
            <a:lnRef idx="0"/>
            <a:fillRef idx="0"/>
            <a:effectRef idx="0"/>
            <a:fontRef idx="minor"/>
          </p:style>
        </p:sp>
        <p:sp>
          <p:nvSpPr>
            <p:cNvPr id="552" name="Rectangle 288"/>
            <p:cNvSpPr/>
            <p:nvPr/>
          </p:nvSpPr>
          <p:spPr>
            <a:xfrm>
              <a:off x="9072720" y="2905200"/>
              <a:ext cx="156240" cy="10080"/>
            </a:xfrm>
            <a:prstGeom prst="rect">
              <a:avLst/>
            </a:prstGeom>
            <a:solidFill>
              <a:schemeClr val="tx1"/>
            </a:solidFill>
            <a:ln w="9525">
              <a:solidFill>
                <a:srgbClr val="000000"/>
              </a:solidFill>
              <a:miter/>
            </a:ln>
          </p:spPr>
          <p:style>
            <a:lnRef idx="0"/>
            <a:fillRef idx="0"/>
            <a:effectRef idx="0"/>
            <a:fontRef idx="minor"/>
          </p:style>
        </p:sp>
        <p:grpSp>
          <p:nvGrpSpPr>
            <p:cNvPr id="553" name="Group 289"/>
            <p:cNvGrpSpPr/>
            <p:nvPr/>
          </p:nvGrpSpPr>
          <p:grpSpPr>
            <a:xfrm>
              <a:off x="9205920" y="2898720"/>
              <a:ext cx="154440" cy="33840"/>
              <a:chOff x="9205920" y="2898720"/>
              <a:chExt cx="154440" cy="33840"/>
            </a:xfrm>
          </p:grpSpPr>
          <p:sp>
            <p:nvSpPr>
              <p:cNvPr id="554" name="AutoShape 290"/>
              <p:cNvSpPr/>
              <p:nvPr/>
            </p:nvSpPr>
            <p:spPr>
              <a:xfrm>
                <a:off x="9205920" y="2898720"/>
                <a:ext cx="154440" cy="33840"/>
              </a:xfrm>
              <a:prstGeom prst="roundRect">
                <a:avLst>
                  <a:gd name="adj" fmla="val 50000"/>
                </a:avLst>
              </a:prstGeom>
              <a:solidFill>
                <a:schemeClr val="tx1"/>
              </a:solidFill>
              <a:ln w="0">
                <a:noFill/>
              </a:ln>
            </p:spPr>
            <p:style>
              <a:lnRef idx="0"/>
              <a:fillRef idx="0"/>
              <a:effectRef idx="0"/>
              <a:fontRef idx="minor"/>
            </p:style>
          </p:sp>
          <p:sp>
            <p:nvSpPr>
              <p:cNvPr id="555" name="AutoShape 291"/>
              <p:cNvSpPr/>
              <p:nvPr/>
            </p:nvSpPr>
            <p:spPr>
              <a:xfrm>
                <a:off x="9209160" y="290340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56" name="Freeform 292"/>
            <p:cNvSpPr/>
            <p:nvPr/>
          </p:nvSpPr>
          <p:spPr>
            <a:xfrm>
              <a:off x="9353160" y="283248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557" name="Group 293"/>
            <p:cNvGrpSpPr/>
            <p:nvPr/>
          </p:nvGrpSpPr>
          <p:grpSpPr>
            <a:xfrm>
              <a:off x="9207720" y="2826000"/>
              <a:ext cx="152640" cy="32400"/>
              <a:chOff x="9207720" y="2826000"/>
              <a:chExt cx="152640" cy="32400"/>
            </a:xfrm>
          </p:grpSpPr>
          <p:sp>
            <p:nvSpPr>
              <p:cNvPr id="558" name="AutoShape 294"/>
              <p:cNvSpPr/>
              <p:nvPr/>
            </p:nvSpPr>
            <p:spPr>
              <a:xfrm>
                <a:off x="9207720" y="2826000"/>
                <a:ext cx="152640" cy="32400"/>
              </a:xfrm>
              <a:prstGeom prst="roundRect">
                <a:avLst>
                  <a:gd name="adj" fmla="val 50000"/>
                </a:avLst>
              </a:prstGeom>
              <a:solidFill>
                <a:schemeClr val="tx1"/>
              </a:solidFill>
              <a:ln w="0">
                <a:noFill/>
              </a:ln>
            </p:spPr>
            <p:style>
              <a:lnRef idx="0"/>
              <a:fillRef idx="0"/>
              <a:effectRef idx="0"/>
              <a:fontRef idx="minor"/>
            </p:style>
          </p:sp>
          <p:sp>
            <p:nvSpPr>
              <p:cNvPr id="559" name="AutoShape 295"/>
              <p:cNvSpPr/>
              <p:nvPr/>
            </p:nvSpPr>
            <p:spPr>
              <a:xfrm>
                <a:off x="9210600" y="28288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60" name="Rectangle 296"/>
            <p:cNvSpPr/>
            <p:nvPr/>
          </p:nvSpPr>
          <p:spPr>
            <a:xfrm>
              <a:off x="9342360" y="261000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561" name="Freeform 297"/>
            <p:cNvSpPr/>
            <p:nvPr/>
          </p:nvSpPr>
          <p:spPr>
            <a:xfrm>
              <a:off x="9359640" y="274896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62" name="Freeform 298"/>
            <p:cNvSpPr/>
            <p:nvPr/>
          </p:nvSpPr>
          <p:spPr>
            <a:xfrm>
              <a:off x="9360360" y="267012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63" name="Oval 299"/>
            <p:cNvSpPr/>
            <p:nvPr/>
          </p:nvSpPr>
          <p:spPr>
            <a:xfrm>
              <a:off x="9414000" y="3135240"/>
              <a:ext cx="11520" cy="20880"/>
            </a:xfrm>
            <a:prstGeom prst="ellipse">
              <a:avLst/>
            </a:prstGeom>
            <a:solidFill>
              <a:srgbClr val="333333"/>
            </a:solidFill>
            <a:ln w="0">
              <a:noFill/>
            </a:ln>
          </p:spPr>
          <p:style>
            <a:lnRef idx="0"/>
            <a:fillRef idx="0"/>
            <a:effectRef idx="0"/>
            <a:fontRef idx="minor"/>
          </p:style>
        </p:sp>
        <p:sp>
          <p:nvSpPr>
            <p:cNvPr id="564" name="Freeform 300"/>
            <p:cNvSpPr/>
            <p:nvPr/>
          </p:nvSpPr>
          <p:spPr>
            <a:xfrm>
              <a:off x="9356760" y="313524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565" name="AutoShape 301"/>
            <p:cNvSpPr/>
            <p:nvPr/>
          </p:nvSpPr>
          <p:spPr>
            <a:xfrm>
              <a:off x="9048600" y="315108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566" name="AutoShape 302"/>
            <p:cNvSpPr/>
            <p:nvPr/>
          </p:nvSpPr>
          <p:spPr>
            <a:xfrm>
              <a:off x="9066240" y="315900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567" name="Oval 303"/>
            <p:cNvSpPr/>
            <p:nvPr/>
          </p:nvSpPr>
          <p:spPr>
            <a:xfrm>
              <a:off x="9093240" y="3079800"/>
              <a:ext cx="40320" cy="33840"/>
            </a:xfrm>
            <a:prstGeom prst="ellipse">
              <a:avLst/>
            </a:prstGeom>
            <a:solidFill>
              <a:srgbClr val="33cc33"/>
            </a:solidFill>
            <a:ln w="0">
              <a:noFill/>
            </a:ln>
          </p:spPr>
          <p:style>
            <a:lnRef idx="0"/>
            <a:fillRef idx="0"/>
            <a:effectRef idx="0"/>
            <a:fontRef idx="minor"/>
          </p:style>
        </p:sp>
        <p:sp>
          <p:nvSpPr>
            <p:cNvPr id="568" name="Oval 304"/>
            <p:cNvSpPr/>
            <p:nvPr/>
          </p:nvSpPr>
          <p:spPr>
            <a:xfrm>
              <a:off x="9140760" y="3079800"/>
              <a:ext cx="41760" cy="33840"/>
            </a:xfrm>
            <a:prstGeom prst="ellipse">
              <a:avLst/>
            </a:prstGeom>
            <a:solidFill>
              <a:srgbClr val="ff0000"/>
            </a:solidFill>
            <a:ln w="0">
              <a:noFill/>
            </a:ln>
          </p:spPr>
          <p:style>
            <a:lnRef idx="0"/>
            <a:fillRef idx="0"/>
            <a:effectRef idx="0"/>
            <a:fontRef idx="minor"/>
          </p:style>
        </p:sp>
        <p:sp>
          <p:nvSpPr>
            <p:cNvPr id="569" name="Oval 305"/>
            <p:cNvSpPr/>
            <p:nvPr/>
          </p:nvSpPr>
          <p:spPr>
            <a:xfrm>
              <a:off x="9186840" y="3079800"/>
              <a:ext cx="41760" cy="32400"/>
            </a:xfrm>
            <a:prstGeom prst="ellipse">
              <a:avLst/>
            </a:prstGeom>
            <a:solidFill>
              <a:srgbClr val="33cc33"/>
            </a:solidFill>
            <a:ln w="0">
              <a:noFill/>
            </a:ln>
          </p:spPr>
          <p:style>
            <a:lnRef idx="0"/>
            <a:fillRef idx="0"/>
            <a:effectRef idx="0"/>
            <a:fontRef idx="minor"/>
          </p:style>
        </p:sp>
        <p:sp>
          <p:nvSpPr>
            <p:cNvPr id="570" name="Rectangle 306"/>
            <p:cNvSpPr/>
            <p:nvPr/>
          </p:nvSpPr>
          <p:spPr>
            <a:xfrm>
              <a:off x="9293040" y="294804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571" name="Group 307"/>
          <p:cNvGrpSpPr/>
          <p:nvPr/>
        </p:nvGrpSpPr>
        <p:grpSpPr>
          <a:xfrm>
            <a:off x="8308800" y="5027760"/>
            <a:ext cx="376920" cy="574920"/>
            <a:chOff x="8308800" y="5027760"/>
            <a:chExt cx="376920" cy="574920"/>
          </a:xfrm>
        </p:grpSpPr>
        <p:sp>
          <p:nvSpPr>
            <p:cNvPr id="572" name="Freeform 308"/>
            <p:cNvSpPr/>
            <p:nvPr/>
          </p:nvSpPr>
          <p:spPr>
            <a:xfrm>
              <a:off x="8607960" y="5028480"/>
              <a:ext cx="73800" cy="548640"/>
            </a:xfrm>
            <a:custGeom>
              <a:avLst/>
              <a:gdLst/>
              <a:ahLst/>
              <a:rect l="l" t="t"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a:gradFill>
            <a:ln w="0">
              <a:noFill/>
            </a:ln>
          </p:spPr>
          <p:style>
            <a:lnRef idx="0"/>
            <a:fillRef idx="0"/>
            <a:effectRef idx="0"/>
            <a:fontRef idx="minor"/>
          </p:style>
        </p:sp>
        <p:sp>
          <p:nvSpPr>
            <p:cNvPr id="573" name="Rectangle 309"/>
            <p:cNvSpPr/>
            <p:nvPr/>
          </p:nvSpPr>
          <p:spPr>
            <a:xfrm>
              <a:off x="8326440" y="5027760"/>
              <a:ext cx="276840" cy="548280"/>
            </a:xfrm>
            <a:prstGeom prst="rect">
              <a:avLst/>
            </a:prstGeom>
            <a:gradFill rotWithShape="0">
              <a:gsLst>
                <a:gs pos="0">
                  <a:srgbClr val="292929"/>
                </a:gs>
                <a:gs pos="100000">
                  <a:srgbClr val="808080"/>
                </a:gs>
              </a:gsLst>
              <a:lin ang="0"/>
            </a:gradFill>
            <a:ln w="0">
              <a:noFill/>
            </a:ln>
          </p:spPr>
          <p:style>
            <a:lnRef idx="0"/>
            <a:fillRef idx="0"/>
            <a:effectRef idx="0"/>
            <a:fontRef idx="minor"/>
          </p:style>
        </p:sp>
        <p:sp>
          <p:nvSpPr>
            <p:cNvPr id="574" name="Freeform 310"/>
            <p:cNvSpPr/>
            <p:nvPr/>
          </p:nvSpPr>
          <p:spPr>
            <a:xfrm>
              <a:off x="8622000" y="5061600"/>
              <a:ext cx="43560" cy="507600"/>
            </a:xfrm>
            <a:custGeom>
              <a:avLst/>
              <a:gdLst/>
              <a:ahLst/>
              <a:rect l="l" t="t"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a:gradFill>
            <a:ln w="0">
              <a:noFill/>
            </a:ln>
          </p:spPr>
          <p:style>
            <a:lnRef idx="0"/>
            <a:fillRef idx="0"/>
            <a:effectRef idx="0"/>
            <a:fontRef idx="minor"/>
          </p:style>
        </p:sp>
        <p:sp>
          <p:nvSpPr>
            <p:cNvPr id="575" name="Freeform 311"/>
            <p:cNvSpPr/>
            <p:nvPr/>
          </p:nvSpPr>
          <p:spPr>
            <a:xfrm>
              <a:off x="8612280" y="531900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76" name="Rectangle 312"/>
            <p:cNvSpPr/>
            <p:nvPr/>
          </p:nvSpPr>
          <p:spPr>
            <a:xfrm>
              <a:off x="8328240" y="5091120"/>
              <a:ext cx="157680" cy="10080"/>
            </a:xfrm>
            <a:prstGeom prst="rect">
              <a:avLst/>
            </a:prstGeom>
            <a:solidFill>
              <a:schemeClr val="tx1"/>
            </a:solidFill>
            <a:ln w="9525">
              <a:solidFill>
                <a:srgbClr val="000000"/>
              </a:solidFill>
              <a:miter/>
            </a:ln>
          </p:spPr>
          <p:style>
            <a:lnRef idx="0"/>
            <a:fillRef idx="0"/>
            <a:effectRef idx="0"/>
            <a:fontRef idx="minor"/>
          </p:style>
        </p:sp>
        <p:grpSp>
          <p:nvGrpSpPr>
            <p:cNvPr id="577" name="Group 313"/>
            <p:cNvGrpSpPr/>
            <p:nvPr/>
          </p:nvGrpSpPr>
          <p:grpSpPr>
            <a:xfrm>
              <a:off x="8470800" y="5085000"/>
              <a:ext cx="153000" cy="33840"/>
              <a:chOff x="8470800" y="5085000"/>
              <a:chExt cx="153000" cy="33840"/>
            </a:xfrm>
          </p:grpSpPr>
          <p:sp>
            <p:nvSpPr>
              <p:cNvPr id="578" name="AutoShape 314"/>
              <p:cNvSpPr/>
              <p:nvPr/>
            </p:nvSpPr>
            <p:spPr>
              <a:xfrm>
                <a:off x="8470800" y="5085000"/>
                <a:ext cx="153000" cy="33840"/>
              </a:xfrm>
              <a:prstGeom prst="roundRect">
                <a:avLst>
                  <a:gd name="adj" fmla="val 50000"/>
                </a:avLst>
              </a:prstGeom>
              <a:solidFill>
                <a:schemeClr val="tx1"/>
              </a:solidFill>
              <a:ln w="0">
                <a:noFill/>
              </a:ln>
            </p:spPr>
            <p:style>
              <a:lnRef idx="0"/>
              <a:fillRef idx="0"/>
              <a:effectRef idx="0"/>
              <a:fontRef idx="minor"/>
            </p:style>
          </p:sp>
          <p:sp>
            <p:nvSpPr>
              <p:cNvPr id="579" name="AutoShape 315"/>
              <p:cNvSpPr/>
              <p:nvPr/>
            </p:nvSpPr>
            <p:spPr>
              <a:xfrm>
                <a:off x="8474040" y="5089680"/>
                <a:ext cx="14652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80" name="Rectangle 316"/>
            <p:cNvSpPr/>
            <p:nvPr/>
          </p:nvSpPr>
          <p:spPr>
            <a:xfrm>
              <a:off x="8331120" y="5168880"/>
              <a:ext cx="157680" cy="11520"/>
            </a:xfrm>
            <a:prstGeom prst="rect">
              <a:avLst/>
            </a:prstGeom>
            <a:solidFill>
              <a:schemeClr val="tx1"/>
            </a:solidFill>
            <a:ln w="9525">
              <a:solidFill>
                <a:srgbClr val="000000"/>
              </a:solidFill>
              <a:miter/>
            </a:ln>
          </p:spPr>
          <p:style>
            <a:lnRef idx="0"/>
            <a:fillRef idx="0"/>
            <a:effectRef idx="0"/>
            <a:fontRef idx="minor"/>
          </p:style>
        </p:sp>
        <p:grpSp>
          <p:nvGrpSpPr>
            <p:cNvPr id="581" name="Group 317"/>
            <p:cNvGrpSpPr/>
            <p:nvPr/>
          </p:nvGrpSpPr>
          <p:grpSpPr>
            <a:xfrm>
              <a:off x="8469360" y="5164200"/>
              <a:ext cx="153000" cy="30600"/>
              <a:chOff x="8469360" y="5164200"/>
              <a:chExt cx="153000" cy="30600"/>
            </a:xfrm>
          </p:grpSpPr>
          <p:sp>
            <p:nvSpPr>
              <p:cNvPr id="582" name="AutoShape 318"/>
              <p:cNvSpPr/>
              <p:nvPr/>
            </p:nvSpPr>
            <p:spPr>
              <a:xfrm>
                <a:off x="8469360" y="5164200"/>
                <a:ext cx="153000" cy="30600"/>
              </a:xfrm>
              <a:prstGeom prst="roundRect">
                <a:avLst>
                  <a:gd name="adj" fmla="val 50000"/>
                </a:avLst>
              </a:prstGeom>
              <a:solidFill>
                <a:schemeClr val="tx1"/>
              </a:solidFill>
              <a:ln w="0">
                <a:noFill/>
              </a:ln>
            </p:spPr>
            <p:style>
              <a:lnRef idx="0"/>
              <a:fillRef idx="0"/>
              <a:effectRef idx="0"/>
              <a:fontRef idx="minor"/>
            </p:style>
          </p:sp>
          <p:sp>
            <p:nvSpPr>
              <p:cNvPr id="583" name="AutoShape 319"/>
              <p:cNvSpPr/>
              <p:nvPr/>
            </p:nvSpPr>
            <p:spPr>
              <a:xfrm>
                <a:off x="8472600" y="516708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84" name="Rectangle 320"/>
            <p:cNvSpPr/>
            <p:nvPr/>
          </p:nvSpPr>
          <p:spPr>
            <a:xfrm>
              <a:off x="8329680" y="5251680"/>
              <a:ext cx="156240" cy="10080"/>
            </a:xfrm>
            <a:prstGeom prst="rect">
              <a:avLst/>
            </a:prstGeom>
            <a:solidFill>
              <a:schemeClr val="tx1"/>
            </a:solidFill>
            <a:ln w="9525">
              <a:solidFill>
                <a:srgbClr val="000000"/>
              </a:solidFill>
              <a:miter/>
            </a:ln>
          </p:spPr>
          <p:style>
            <a:lnRef idx="0"/>
            <a:fillRef idx="0"/>
            <a:effectRef idx="0"/>
            <a:fontRef idx="minor"/>
          </p:style>
        </p:sp>
        <p:sp>
          <p:nvSpPr>
            <p:cNvPr id="585" name="Rectangle 321"/>
            <p:cNvSpPr/>
            <p:nvPr/>
          </p:nvSpPr>
          <p:spPr>
            <a:xfrm>
              <a:off x="8332920" y="5322960"/>
              <a:ext cx="156240" cy="10080"/>
            </a:xfrm>
            <a:prstGeom prst="rect">
              <a:avLst/>
            </a:prstGeom>
            <a:solidFill>
              <a:schemeClr val="tx1"/>
            </a:solidFill>
            <a:ln w="9525">
              <a:solidFill>
                <a:srgbClr val="000000"/>
              </a:solidFill>
              <a:miter/>
            </a:ln>
          </p:spPr>
          <p:style>
            <a:lnRef idx="0"/>
            <a:fillRef idx="0"/>
            <a:effectRef idx="0"/>
            <a:fontRef idx="minor"/>
          </p:style>
        </p:sp>
        <p:grpSp>
          <p:nvGrpSpPr>
            <p:cNvPr id="586" name="Group 322"/>
            <p:cNvGrpSpPr/>
            <p:nvPr/>
          </p:nvGrpSpPr>
          <p:grpSpPr>
            <a:xfrm>
              <a:off x="8466120" y="5316480"/>
              <a:ext cx="154440" cy="33840"/>
              <a:chOff x="8466120" y="5316480"/>
              <a:chExt cx="154440" cy="33840"/>
            </a:xfrm>
          </p:grpSpPr>
          <p:sp>
            <p:nvSpPr>
              <p:cNvPr id="587" name="AutoShape 323"/>
              <p:cNvSpPr/>
              <p:nvPr/>
            </p:nvSpPr>
            <p:spPr>
              <a:xfrm>
                <a:off x="8466120" y="5316480"/>
                <a:ext cx="154440" cy="33840"/>
              </a:xfrm>
              <a:prstGeom prst="roundRect">
                <a:avLst>
                  <a:gd name="adj" fmla="val 50000"/>
                </a:avLst>
              </a:prstGeom>
              <a:solidFill>
                <a:schemeClr val="tx1"/>
              </a:solidFill>
              <a:ln w="0">
                <a:noFill/>
              </a:ln>
            </p:spPr>
            <p:style>
              <a:lnRef idx="0"/>
              <a:fillRef idx="0"/>
              <a:effectRef idx="0"/>
              <a:fontRef idx="minor"/>
            </p:style>
          </p:sp>
          <p:sp>
            <p:nvSpPr>
              <p:cNvPr id="588" name="AutoShape 324"/>
              <p:cNvSpPr/>
              <p:nvPr/>
            </p:nvSpPr>
            <p:spPr>
              <a:xfrm>
                <a:off x="8469360" y="5321160"/>
                <a:ext cx="147960" cy="2412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89" name="Freeform 325"/>
            <p:cNvSpPr/>
            <p:nvPr/>
          </p:nvSpPr>
          <p:spPr>
            <a:xfrm>
              <a:off x="8613360" y="5250240"/>
              <a:ext cx="68760" cy="44280"/>
            </a:xfrm>
            <a:custGeom>
              <a:avLst/>
              <a:gdLst/>
              <a:ahLst/>
              <a:rect l="l" t="t"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grpSp>
          <p:nvGrpSpPr>
            <p:cNvPr id="590" name="Group 326"/>
            <p:cNvGrpSpPr/>
            <p:nvPr/>
          </p:nvGrpSpPr>
          <p:grpSpPr>
            <a:xfrm>
              <a:off x="8467920" y="5243760"/>
              <a:ext cx="152640" cy="32400"/>
              <a:chOff x="8467920" y="5243760"/>
              <a:chExt cx="152640" cy="32400"/>
            </a:xfrm>
          </p:grpSpPr>
          <p:sp>
            <p:nvSpPr>
              <p:cNvPr id="591" name="AutoShape 327"/>
              <p:cNvSpPr/>
              <p:nvPr/>
            </p:nvSpPr>
            <p:spPr>
              <a:xfrm>
                <a:off x="8467920" y="5243760"/>
                <a:ext cx="152640" cy="32400"/>
              </a:xfrm>
              <a:prstGeom prst="roundRect">
                <a:avLst>
                  <a:gd name="adj" fmla="val 50000"/>
                </a:avLst>
              </a:prstGeom>
              <a:solidFill>
                <a:schemeClr val="tx1"/>
              </a:solidFill>
              <a:ln w="0">
                <a:noFill/>
              </a:ln>
            </p:spPr>
            <p:style>
              <a:lnRef idx="0"/>
              <a:fillRef idx="0"/>
              <a:effectRef idx="0"/>
              <a:fontRef idx="minor"/>
            </p:style>
          </p:sp>
          <p:sp>
            <p:nvSpPr>
              <p:cNvPr id="592" name="AutoShape 328"/>
              <p:cNvSpPr/>
              <p:nvPr/>
            </p:nvSpPr>
            <p:spPr>
              <a:xfrm>
                <a:off x="8471160" y="5246640"/>
                <a:ext cx="146520" cy="24480"/>
              </a:xfrm>
              <a:prstGeom prst="roundRect">
                <a:avLst>
                  <a:gd name="adj" fmla="val 50000"/>
                </a:avLst>
              </a:prstGeom>
              <a:gradFill rotWithShape="0">
                <a:gsLst>
                  <a:gs pos="0">
                    <a:srgbClr val="0000ff"/>
                  </a:gs>
                  <a:gs pos="50000">
                    <a:srgbClr val="99ccff"/>
                  </a:gs>
                  <a:gs pos="100000">
                    <a:srgbClr val="0000ff"/>
                  </a:gs>
                </a:gsLst>
                <a:lin ang="0"/>
              </a:gradFill>
              <a:ln w="0">
                <a:noFill/>
              </a:ln>
            </p:spPr>
            <p:style>
              <a:lnRef idx="0"/>
              <a:fillRef idx="0"/>
              <a:effectRef idx="0"/>
              <a:fontRef idx="minor"/>
            </p:style>
          </p:sp>
        </p:grpSp>
        <p:sp>
          <p:nvSpPr>
            <p:cNvPr id="593" name="Rectangle 329"/>
            <p:cNvSpPr/>
            <p:nvPr/>
          </p:nvSpPr>
          <p:spPr>
            <a:xfrm>
              <a:off x="8602920" y="5027760"/>
              <a:ext cx="18000" cy="549720"/>
            </a:xfrm>
            <a:prstGeom prst="rect">
              <a:avLst/>
            </a:prstGeom>
            <a:gradFill rotWithShape="0">
              <a:gsLst>
                <a:gs pos="0">
                  <a:srgbClr val="333333"/>
                </a:gs>
                <a:gs pos="50000">
                  <a:srgbClr val="dddddd"/>
                </a:gs>
                <a:gs pos="100000">
                  <a:srgbClr val="333333"/>
                </a:gs>
              </a:gsLst>
              <a:lin ang="0"/>
            </a:gradFill>
            <a:ln w="9525">
              <a:solidFill>
                <a:srgbClr val="000000"/>
              </a:solidFill>
              <a:miter/>
            </a:ln>
          </p:spPr>
          <p:style>
            <a:lnRef idx="0"/>
            <a:fillRef idx="0"/>
            <a:effectRef idx="0"/>
            <a:fontRef idx="minor"/>
          </p:style>
        </p:sp>
        <p:sp>
          <p:nvSpPr>
            <p:cNvPr id="594" name="Freeform 330"/>
            <p:cNvSpPr/>
            <p:nvPr/>
          </p:nvSpPr>
          <p:spPr>
            <a:xfrm>
              <a:off x="8619840" y="5166720"/>
              <a:ext cx="61920" cy="50040"/>
            </a:xfrm>
            <a:custGeom>
              <a:avLst/>
              <a:gdLst/>
              <a:ahLst/>
              <a:rect l="l" t="t"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95" name="Freeform 331"/>
            <p:cNvSpPr/>
            <p:nvPr/>
          </p:nvSpPr>
          <p:spPr>
            <a:xfrm>
              <a:off x="8620560" y="5087880"/>
              <a:ext cx="63720" cy="56520"/>
            </a:xfrm>
            <a:custGeom>
              <a:avLst/>
              <a:gdLst/>
              <a:ahLst/>
              <a:rect l="l" t="t"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a:gradFill>
            <a:ln w="0">
              <a:noFill/>
            </a:ln>
          </p:spPr>
          <p:style>
            <a:lnRef idx="0"/>
            <a:fillRef idx="0"/>
            <a:effectRef idx="0"/>
            <a:fontRef idx="minor"/>
          </p:style>
        </p:sp>
        <p:sp>
          <p:nvSpPr>
            <p:cNvPr id="596" name="Oval 332"/>
            <p:cNvSpPr/>
            <p:nvPr/>
          </p:nvSpPr>
          <p:spPr>
            <a:xfrm>
              <a:off x="8674200" y="5553000"/>
              <a:ext cx="11520" cy="20880"/>
            </a:xfrm>
            <a:prstGeom prst="ellipse">
              <a:avLst/>
            </a:prstGeom>
            <a:solidFill>
              <a:srgbClr val="333333"/>
            </a:solidFill>
            <a:ln w="0">
              <a:noFill/>
            </a:ln>
          </p:spPr>
          <p:style>
            <a:lnRef idx="0"/>
            <a:fillRef idx="0"/>
            <a:effectRef idx="0"/>
            <a:fontRef idx="minor"/>
          </p:style>
        </p:sp>
        <p:sp>
          <p:nvSpPr>
            <p:cNvPr id="597" name="Freeform 333"/>
            <p:cNvSpPr/>
            <p:nvPr/>
          </p:nvSpPr>
          <p:spPr>
            <a:xfrm>
              <a:off x="8616960" y="5553000"/>
              <a:ext cx="63720" cy="47160"/>
            </a:xfrm>
            <a:custGeom>
              <a:avLst/>
              <a:gdLst/>
              <a:ahLst/>
              <a:rect l="l" t="t" r="r" b="b"/>
              <a:pathLst>
                <a:path w="306" h="240">
                  <a:moveTo>
                    <a:pt x="0" y="106"/>
                  </a:moveTo>
                  <a:lnTo>
                    <a:pt x="2" y="240"/>
                  </a:lnTo>
                  <a:lnTo>
                    <a:pt x="306" y="110"/>
                  </a:lnTo>
                  <a:lnTo>
                    <a:pt x="300" y="0"/>
                  </a:lnTo>
                  <a:lnTo>
                    <a:pt x="0" y="106"/>
                  </a:lnTo>
                  <a:close/>
                </a:path>
              </a:pathLst>
            </a:custGeom>
            <a:solidFill>
              <a:srgbClr val="333333"/>
            </a:solidFill>
            <a:ln w="0">
              <a:noFill/>
            </a:ln>
          </p:spPr>
          <p:style>
            <a:lnRef idx="0"/>
            <a:fillRef idx="0"/>
            <a:effectRef idx="0"/>
            <a:fontRef idx="minor"/>
          </p:style>
        </p:sp>
        <p:sp>
          <p:nvSpPr>
            <p:cNvPr id="598" name="AutoShape 334"/>
            <p:cNvSpPr/>
            <p:nvPr/>
          </p:nvSpPr>
          <p:spPr>
            <a:xfrm>
              <a:off x="8308800" y="5568840"/>
              <a:ext cx="316440" cy="33840"/>
            </a:xfrm>
            <a:prstGeom prst="roundRect">
              <a:avLst>
                <a:gd name="adj" fmla="val 50000"/>
              </a:avLst>
            </a:prstGeom>
            <a:solidFill>
              <a:srgbClr val="dddddd"/>
            </a:solidFill>
            <a:ln w="9525">
              <a:solidFill>
                <a:srgbClr val="000000"/>
              </a:solidFill>
              <a:round/>
            </a:ln>
          </p:spPr>
          <p:style>
            <a:lnRef idx="0"/>
            <a:fillRef idx="0"/>
            <a:effectRef idx="0"/>
            <a:fontRef idx="minor"/>
          </p:style>
        </p:sp>
        <p:sp>
          <p:nvSpPr>
            <p:cNvPr id="599" name="AutoShape 335"/>
            <p:cNvSpPr/>
            <p:nvPr/>
          </p:nvSpPr>
          <p:spPr>
            <a:xfrm>
              <a:off x="8326440" y="5576760"/>
              <a:ext cx="283320" cy="18000"/>
            </a:xfrm>
            <a:prstGeom prst="roundRect">
              <a:avLst>
                <a:gd name="adj" fmla="val 50000"/>
              </a:avLst>
            </a:prstGeom>
            <a:gradFill rotWithShape="0">
              <a:gsLst>
                <a:gs pos="0">
                  <a:srgbClr val="000000"/>
                </a:gs>
                <a:gs pos="100000">
                  <a:srgbClr val="808080"/>
                </a:gs>
              </a:gsLst>
              <a:lin ang="0"/>
            </a:gradFill>
            <a:ln w="9525">
              <a:solidFill>
                <a:srgbClr val="000000"/>
              </a:solidFill>
              <a:round/>
            </a:ln>
          </p:spPr>
          <p:style>
            <a:lnRef idx="0"/>
            <a:fillRef idx="0"/>
            <a:effectRef idx="0"/>
            <a:fontRef idx="minor"/>
          </p:style>
        </p:sp>
        <p:sp>
          <p:nvSpPr>
            <p:cNvPr id="600" name="Oval 336"/>
            <p:cNvSpPr/>
            <p:nvPr/>
          </p:nvSpPr>
          <p:spPr>
            <a:xfrm>
              <a:off x="8353440" y="5497560"/>
              <a:ext cx="40320" cy="33840"/>
            </a:xfrm>
            <a:prstGeom prst="ellipse">
              <a:avLst/>
            </a:prstGeom>
            <a:solidFill>
              <a:srgbClr val="33cc33"/>
            </a:solidFill>
            <a:ln w="0">
              <a:noFill/>
            </a:ln>
          </p:spPr>
          <p:style>
            <a:lnRef idx="0"/>
            <a:fillRef idx="0"/>
            <a:effectRef idx="0"/>
            <a:fontRef idx="minor"/>
          </p:style>
        </p:sp>
        <p:sp>
          <p:nvSpPr>
            <p:cNvPr id="601" name="Oval 337"/>
            <p:cNvSpPr/>
            <p:nvPr/>
          </p:nvSpPr>
          <p:spPr>
            <a:xfrm>
              <a:off x="8400960" y="5497560"/>
              <a:ext cx="41760" cy="33840"/>
            </a:xfrm>
            <a:prstGeom prst="ellipse">
              <a:avLst/>
            </a:prstGeom>
            <a:solidFill>
              <a:srgbClr val="ff0000"/>
            </a:solidFill>
            <a:ln w="0">
              <a:noFill/>
            </a:ln>
          </p:spPr>
          <p:style>
            <a:lnRef idx="0"/>
            <a:fillRef idx="0"/>
            <a:effectRef idx="0"/>
            <a:fontRef idx="minor"/>
          </p:style>
        </p:sp>
        <p:sp>
          <p:nvSpPr>
            <p:cNvPr id="602" name="Oval 338"/>
            <p:cNvSpPr/>
            <p:nvPr/>
          </p:nvSpPr>
          <p:spPr>
            <a:xfrm>
              <a:off x="8447040" y="5497560"/>
              <a:ext cx="41760" cy="32400"/>
            </a:xfrm>
            <a:prstGeom prst="ellipse">
              <a:avLst/>
            </a:prstGeom>
            <a:solidFill>
              <a:srgbClr val="33cc33"/>
            </a:solidFill>
            <a:ln w="0">
              <a:noFill/>
            </a:ln>
          </p:spPr>
          <p:style>
            <a:lnRef idx="0"/>
            <a:fillRef idx="0"/>
            <a:effectRef idx="0"/>
            <a:fontRef idx="minor"/>
          </p:style>
        </p:sp>
        <p:sp>
          <p:nvSpPr>
            <p:cNvPr id="603" name="Rectangle 339"/>
            <p:cNvSpPr/>
            <p:nvPr/>
          </p:nvSpPr>
          <p:spPr>
            <a:xfrm>
              <a:off x="8553600" y="5365800"/>
              <a:ext cx="21240" cy="181440"/>
            </a:xfrm>
            <a:prstGeom prst="rect">
              <a:avLst/>
            </a:prstGeom>
            <a:solidFill>
              <a:srgbClr val="292929"/>
            </a:solidFill>
            <a:ln w="9525">
              <a:solidFill>
                <a:srgbClr val="000000"/>
              </a:solidFill>
              <a:miter/>
            </a:ln>
          </p:spPr>
          <p:style>
            <a:lnRef idx="0"/>
            <a:fillRef idx="0"/>
            <a:effectRef idx="0"/>
            <a:fontRef idx="minor"/>
          </p:style>
        </p:sp>
      </p:grpSp>
      <p:grpSp>
        <p:nvGrpSpPr>
          <p:cNvPr id="604" name="Group 340"/>
          <p:cNvGrpSpPr/>
          <p:nvPr/>
        </p:nvGrpSpPr>
        <p:grpSpPr>
          <a:xfrm>
            <a:off x="7104960" y="5092560"/>
            <a:ext cx="524520" cy="556200"/>
            <a:chOff x="7104960" y="5092560"/>
            <a:chExt cx="524520" cy="556200"/>
          </a:xfrm>
        </p:grpSpPr>
        <p:pic>
          <p:nvPicPr>
            <p:cNvPr id="605" name="Picture 341" descr="desktop_computer_stylized_medium"/>
            <p:cNvPicPr/>
            <p:nvPr/>
          </p:nvPicPr>
          <p:blipFill>
            <a:blip r:embed="rId3"/>
            <a:stretch/>
          </p:blipFill>
          <p:spPr>
            <a:xfrm flipH="1">
              <a:off x="7104960" y="5092560"/>
              <a:ext cx="524520" cy="556200"/>
            </a:xfrm>
            <a:prstGeom prst="rect">
              <a:avLst/>
            </a:prstGeom>
            <a:ln w="0">
              <a:noFill/>
            </a:ln>
          </p:spPr>
        </p:pic>
        <p:sp>
          <p:nvSpPr>
            <p:cNvPr id="606" name="Freeform 342"/>
            <p:cNvSpPr/>
            <p:nvPr/>
          </p:nvSpPr>
          <p:spPr>
            <a:xfrm flipH="1">
              <a:off x="7326360" y="514620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grpSp>
        <p:nvGrpSpPr>
          <p:cNvPr id="607" name="Group 343"/>
          <p:cNvGrpSpPr/>
          <p:nvPr/>
        </p:nvGrpSpPr>
        <p:grpSpPr>
          <a:xfrm>
            <a:off x="7628760" y="5081760"/>
            <a:ext cx="524520" cy="556200"/>
            <a:chOff x="7628760" y="5081760"/>
            <a:chExt cx="524520" cy="556200"/>
          </a:xfrm>
        </p:grpSpPr>
        <p:pic>
          <p:nvPicPr>
            <p:cNvPr id="608" name="Picture 344" descr="desktop_computer_stylized_medium"/>
            <p:cNvPicPr/>
            <p:nvPr/>
          </p:nvPicPr>
          <p:blipFill>
            <a:blip r:embed="rId4"/>
            <a:stretch/>
          </p:blipFill>
          <p:spPr>
            <a:xfrm flipH="1">
              <a:off x="7628760" y="5081760"/>
              <a:ext cx="524520" cy="556200"/>
            </a:xfrm>
            <a:prstGeom prst="rect">
              <a:avLst/>
            </a:prstGeom>
            <a:ln w="0">
              <a:noFill/>
            </a:ln>
          </p:spPr>
        </p:pic>
        <p:sp>
          <p:nvSpPr>
            <p:cNvPr id="609" name="Freeform 345"/>
            <p:cNvSpPr/>
            <p:nvPr/>
          </p:nvSpPr>
          <p:spPr>
            <a:xfrm flipH="1">
              <a:off x="7850520" y="5135040"/>
              <a:ext cx="254520" cy="254160"/>
            </a:xfrm>
            <a:custGeom>
              <a:avLst/>
              <a:gdLst/>
              <a:ahLst/>
              <a:rect l="l" t="t"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81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136" dur="indefinite" restart="never" nodeType="tmRoot">
          <p:childTnLst>
            <p:seq>
              <p:cTn id="137" dur="indefinite" nodeType="mainSeq">
                <p:childTnLst>
                  <p:par>
                    <p:cTn id="138" nodeType="clickEffect" fill="hold">
                      <p:stCondLst>
                        <p:cond delay="indefinite"/>
                      </p:stCondLst>
                      <p:childTnLst>
                        <p:par>
                          <p:cTn id="139" nodeType="withEffect" fill="hold">
                            <p:stCondLst>
                              <p:cond delay="0"/>
                            </p:stCondLst>
                            <p:childTnLst>
                              <p:par>
                                <p:cTn id="140" nodeType="clickEffect" fill="hold" presetClass="entr" presetID="9">
                                  <p:stCondLst>
                                    <p:cond delay="0"/>
                                  </p:stCondLst>
                                  <p:childTnLst>
                                    <p:set>
                                      <p:cBhvr>
                                        <p:cTn id="141" dur="1" fill="hold">
                                          <p:stCondLst>
                                            <p:cond delay="0"/>
                                          </p:stCondLst>
                                        </p:cTn>
                                        <p:tgtEl>
                                          <p:spTgt spid="401"/>
                                        </p:tgtEl>
                                        <p:attrNameLst>
                                          <p:attrName>style.visibility</p:attrName>
                                        </p:attrNameLst>
                                      </p:cBhvr>
                                      <p:to>
                                        <p:strVal val="visible"/>
                                      </p:to>
                                    </p:set>
                                    <p:animEffect filter="dissolve" transition="in">
                                      <p:cBhvr additive="repl">
                                        <p:cTn id="142" dur="500"/>
                                        <p:tgtEl>
                                          <p:spTgt spid="401"/>
                                        </p:tgtEl>
                                      </p:cBhvr>
                                    </p:animEffect>
                                  </p:childTnLst>
                                </p:cTn>
                              </p:par>
                              <p:par>
                                <p:cTn id="143" nodeType="withEffect" fill="hold" presetClass="entr" presetID="9">
                                  <p:stCondLst>
                                    <p:cond delay="0"/>
                                  </p:stCondLst>
                                  <p:childTnLst>
                                    <p:set>
                                      <p:cBhvr>
                                        <p:cTn id="144" dur="1" fill="hold">
                                          <p:stCondLst>
                                            <p:cond delay="0"/>
                                          </p:stCondLst>
                                        </p:cTn>
                                        <p:tgtEl>
                                          <p:spTgt spid="402"/>
                                        </p:tgtEl>
                                        <p:attrNameLst>
                                          <p:attrName>style.visibility</p:attrName>
                                        </p:attrNameLst>
                                      </p:cBhvr>
                                      <p:to>
                                        <p:strVal val="visible"/>
                                      </p:to>
                                    </p:set>
                                    <p:animEffect filter="dissolve" transition="in">
                                      <p:cBhvr additive="repl">
                                        <p:cTn id="145" dur="5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LibreOffice/7.3.7.2$Linux_X86_64 LibreOffice_project/30$Build-2</Application>
  <AppVersion>15.0000</AppVersion>
  <Words>1245</Words>
  <Paragraphs>292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2024-01-25T11:33:58Z</dcterms:created>
  <dc:creator>Sougata SEN</dc:creator>
  <dc:description/>
  <dc:language>en-IN</dc:language>
  <cp:lastModifiedBy/>
  <dcterms:modified xsi:type="dcterms:W3CDTF">2024-03-08T19:51:37Z</dcterms:modified>
  <cp:revision>4</cp:revision>
  <dc:subject/>
  <dc:title>Status code response group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13</vt:i4>
  </property>
</Properties>
</file>