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3.png" ContentType="image/png"/>
  <Override PartName="/ppt/media/image1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79.wmf" ContentType="image/x-wmf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47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82.png" ContentType="image/png"/>
  <Override PartName="/ppt/media/image28.png" ContentType="image/png"/>
  <Override PartName="/ppt/media/image93.png" ContentType="image/png"/>
  <Override PartName="/ppt/media/image34.png" ContentType="image/png"/>
  <Override PartName="/ppt/media/image4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67.png" ContentType="image/png"/>
  <Override PartName="/ppt/media/image68.png" ContentType="image/png"/>
  <Override PartName="/ppt/media/image31.png" ContentType="image/png"/>
  <Override PartName="/ppt/media/image70.png" ContentType="image/png"/>
  <Override PartName="/ppt/media/image114.png" ContentType="image/png"/>
  <Override PartName="/ppt/media/image69.png" ContentType="image/png"/>
  <Override PartName="/ppt/media/image32.png" ContentType="image/png"/>
  <Override PartName="/ppt/media/image71.png" ContentType="image/png"/>
  <Override PartName="/ppt/media/image115.png" ContentType="image/png"/>
  <Override PartName="/ppt/media/image72.png" ContentType="image/png"/>
  <Override PartName="/ppt/media/image73.png" ContentType="image/png"/>
  <Override PartName="/ppt/media/image74.png" ContentType="image/png"/>
  <Override PartName="/ppt/media/image75.png" ContentType="image/png"/>
  <Override PartName="/ppt/media/image76.png" ContentType="image/png"/>
  <Override PartName="/ppt/media/image78.png" ContentType="image/png"/>
  <Override PartName="/ppt/media/image87.png" ContentType="image/png"/>
  <Override PartName="/ppt/media/image88.png" ContentType="image/png"/>
  <Override PartName="/ppt/media/image96.png" ContentType="image/png"/>
  <Override PartName="/ppt/media/image103.png" ContentType="image/png"/>
  <Override PartName="/ppt/media/image95.png" ContentType="image/png"/>
  <Override PartName="/ppt/media/image102.png" ContentType="image/png"/>
  <Override PartName="/ppt/media/image113.png" ContentType="image/png"/>
  <Override PartName="/ppt/media/image101.png" ContentType="image/png"/>
  <Override PartName="/ppt/media/image99.png" ContentType="image/png"/>
  <Override PartName="/ppt/media/image62.png" ContentType="image/png"/>
  <Override PartName="/ppt/media/image112.png" ContentType="image/png"/>
  <Override PartName="/ppt/media/image98.png" ContentType="image/png"/>
  <Override PartName="/ppt/media/image105.png" ContentType="image/png"/>
  <Override PartName="/ppt/media/image61.png" ContentType="image/png"/>
  <Override PartName="/ppt/media/image89.png" ContentType="image/png"/>
  <Override PartName="/ppt/media/image111.png" ContentType="image/png"/>
  <Override PartName="/ppt/media/image97.png" ContentType="image/png"/>
  <Override PartName="/ppt/media/image104.png" ContentType="image/png"/>
  <Override PartName="/ppt/media/image60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3.png" ContentType="image/png"/>
  <Override PartName="/ppt/media/image22.png" ContentType="image/png"/>
  <Override PartName="/ppt/media/image59.png" ContentType="image/png"/>
  <Override PartName="/ppt/media/image110.png" ContentType="image/png"/>
  <Override PartName="/ppt/media/image24.png" ContentType="image/png"/>
  <Override PartName="/ppt/media/image21.png" ContentType="image/png"/>
  <Override PartName="/ppt/media/image58.png" ContentType="image/png"/>
  <Override PartName="/ppt/media/image20.png" ContentType="image/png"/>
  <Override PartName="/ppt/media/image57.png" ContentType="image/png"/>
  <Override PartName="/ppt/media/image16.jpeg" ContentType="image/jpeg"/>
  <Override PartName="/ppt/media/image106.png" ContentType="image/png"/>
  <Override PartName="/ppt/media/image77.wmf" ContentType="image/x-wmf"/>
  <Override PartName="/ppt/media/image25.png" ContentType="image/png"/>
  <Override PartName="/ppt/media/image90.png" ContentType="image/png"/>
  <Override PartName="/ppt/media/image2.png" ContentType="image/png"/>
  <Override PartName="/ppt/media/image14.png" ContentType="image/png"/>
  <Override PartName="/ppt/media/image26.png" ContentType="image/png"/>
  <Override PartName="/ppt/media/image91.png" ContentType="image/png"/>
  <Override PartName="/ppt/media/image15.png" ContentType="image/png"/>
  <Override PartName="/ppt/media/image80.png" ContentType="image/png"/>
  <Override PartName="/ppt/media/image3.png" ContentType="image/png"/>
  <Override PartName="/ppt/embeddings/oleObject1.xls" ContentType="application/vnd.ms-exce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400" spc="-1" strike="noStrike">
                <a:latin typeface="Times New Roman"/>
              </a:rPr>
              <a:t>&lt;header&gt;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dt" idx="1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ftr" idx="2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IN" sz="1400" spc="-1" strike="noStrike">
                <a:latin typeface="Times New Roman"/>
              </a:defRPr>
            </a:lvl1pPr>
          </a:lstStyle>
          <a:p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sldNum" idx="2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705D98E-D16C-4C07-8726-D84DD8AF0857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29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05B6583-1E9C-4BD5-848E-D3BF9E10E0AB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56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3956579-B21B-4E25-9881-65317F394AA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59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E457E9C-723E-42D8-8710-C18494E2A2EE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62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61AF870-7C66-4B4A-AAFC-7AD9BFEB9DF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65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E357F5D6-0597-4DF7-8A5F-D949D570BA4F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68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0F4A147-AC9E-40F3-A49C-7E789FFAF2E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32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0B242E9-CF50-4510-AECB-31D284E9BBF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3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1DCB294-23FD-4BF2-A463-3AC9C1B08A91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" name="Rectangle 7"/>
          <p:cNvSpPr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E3670FD-19B5-49CB-9B74-A51BCB693A3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28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  <a:ea typeface="ＭＳ Ｐゴシック"/>
              </a:rPr>
              <a:t>Akamai: 100,000+ servers in 1000+ clusters in 1000+ networks in 70+ countries serving trillions of requests a day.</a:t>
            </a: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en-IN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  <a:ea typeface="ＭＳ Ｐゴシック"/>
              </a:rPr>
              <a:t>How many people use Netflix?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9" name="Rectangle 7"/>
          <p:cNvSpPr/>
          <p:nvPr/>
        </p:nvSpPr>
        <p:spPr>
          <a:xfrm>
            <a:off x="4145040" y="9121680"/>
            <a:ext cx="3169800" cy="47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6480" rIns="96480" tIns="48240" bIns="48240" anchor="b">
            <a:noAutofit/>
          </a:bodyPr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01A574DE-2ECB-4453-BD8D-C957AC2323B4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IN" sz="1300" spc="-1" strike="noStrike">
              <a:latin typeface="Arial"/>
            </a:endParaRPr>
          </a:p>
        </p:txBody>
      </p:sp>
      <p:sp>
        <p:nvSpPr>
          <p:cNvPr id="28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en-US" sz="2000" spc="-1" strike="noStrike">
                <a:latin typeface="Arial"/>
                <a:ea typeface="ＭＳ Ｐゴシック"/>
              </a:rPr>
              <a:t>peak load: 7million viewers, 2 Tbytes via </a:t>
            </a:r>
            <a:endParaRPr b="0" lang="en-IN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44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FB9691BD-CBCE-4275-9995-334D68CDEA50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47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91EE59AE-3419-4356-899D-43E27EBC72C6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50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4AEC4E23-3103-419C-A4E2-8B8080BD9D8C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8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853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EAAE3B0-AE76-4EF5-B08D-FFE7C3916365}" type="slidenum">
              <a:rPr b="0" lang="en-US" sz="13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&lt;number&gt;</a:t>
            </a:fld>
            <a:endParaRPr b="0" lang="en-IN" sz="13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DE7EF0-F99A-485D-85BC-83D2C14374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B2042A-BE8C-4861-9EA2-9AD4DB1AF5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6DDD0B-5567-4751-B238-4381A07C93D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50EBAE-AFEB-4875-A9DB-338D6F70665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405897-CFFB-497B-BC56-85F77A411FC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9AECC47-69B0-4D0A-93DB-451BA8175F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A51978-2CF6-493C-BD58-05C696FCCF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380292-A091-4A77-B51A-20D9523E1ED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E4625B3-4657-482D-85BE-A058F7A606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AA4737-348E-45D9-918F-DF12733F952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B479CA-E328-4926-B3B5-4A3DA4A6111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D5CA183-E3EE-4406-9E01-C93BAA20B8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898DB4C-D32B-47A0-8EEA-E0F9D8EE9E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BDEEA0D-24D4-4B08-9E1D-9D89FCDD5A0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863D6B2-FC04-4FEB-9591-D45BE568AF9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46E4F5-3393-494B-AC8E-BE1B5014063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247917-8E7D-4524-9654-D260291AE1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56E1590-BAD3-4206-8D3B-A6EF631983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1783F24-0D73-415D-9455-2E39682389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83AD1F6-9D87-4B9E-8AC3-A6E940D9AF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664DEF1-0CB7-44A1-9548-3CBF772A268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30F500-C88D-4FF2-A4CB-3E5A9B4EA0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7DE906-3BA1-4062-B8AD-450A9AA048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614C923-36E6-420B-AB4B-94A4D37ECE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350B4F3-2E8B-4E52-A04D-02E0A18FBA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9CE23BA-4E8C-4ADD-BCF6-5D938BB19E7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4912CC-3BC7-4917-B3F4-4828118A16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134D735-4EF0-4319-8E22-C21347B6FF1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2611244-CA5C-46C0-ADDA-AF7D873B96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1528B3-9747-41FF-80D8-78F6BD7BCC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16B64B-77E4-4D0B-9996-43731F35181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EB114EB-539D-4D89-BD6E-44125F9456B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111D598-F764-4901-B288-2069340B29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0E3C80-2DDC-4F39-AF29-23E941B889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35123E9-90F9-4950-A1B6-18E4D9868E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0997D0-2F63-40F5-B5D5-645576DCD7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AFDA9B2-9EB4-4B7B-A84C-EB69F710E9D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E08DD2D-9EE7-445E-ADCF-063A0E1D68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59B8454-1812-40BB-B3FC-6778A093FB7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303A065-E96C-486E-9E8C-07B140380E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289C408-DB56-432D-8BED-DC000B64EC5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05DA24-DC46-4323-ABA8-02493732C0E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ED21E5E-E87B-44C0-9135-17AF2A3D8C1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B977A1C-976E-4F80-BA26-C381E0EF50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485C0D-7211-41CB-85DE-D75E56A894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7F8DA29-36D2-4578-904C-8AA7F163870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97C58DD-1457-404D-981F-E24AE69443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580FD0F-D1FF-409E-A692-4A10DAD382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7CFF79C-9FE2-4C7F-A2C2-9BA640FA42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50649D4-7575-4E56-9C8B-B077EB111E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02F5A21-BDFE-4317-84E1-953BD271E5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AB5A4C57-659A-4E24-B9D2-FC3D8AF1D5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B3063A8-A620-452F-A761-925C9AF4FB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7268591-0162-4CE2-9B1D-D9107EA532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4758CD6-6448-4416-A1B1-F58C87C6DA4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E333B6-58FF-4198-BA51-D28E4B8DC42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095C7DF-B0A0-48BA-948E-5A6735753CD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9FB3078-D420-41ED-AE45-B057FEF187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2A9679D-231B-43B2-99F3-80375B7E9A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439EBBB-85BE-495E-96EC-00AA95AC6F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AC26D33-D934-4350-8458-04F3D916B0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2512A8C-A95A-4835-AB3E-153963A4D12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ubTitle"/>
          </p:nvPr>
        </p:nvSpPr>
        <p:spPr>
          <a:xfrm>
            <a:off x="711360" y="228600"/>
            <a:ext cx="1036296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A0278EC-9BDF-4A3A-B5BD-F3CA6CA6BD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1C24ECB-0DE3-498E-9F6D-D7F8AB3DA4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03C0D34-289C-43DF-BF71-7A07BF04E6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B8CF1DE-E1A6-4CB9-8BAA-973531F14B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E1D79B-CCE1-4021-BD03-C75363D3F7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87D64E9-D1C4-4EA8-A80C-AC72974255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DA3C48D-CF4E-4B9A-8DD7-ED135B78E7C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B255424-55A2-47AF-A725-33285FD02E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B04E8B-D8C5-4A13-8B4E-238F6AE2F1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85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B2BFF0-643F-4607-8131-79AC21C05E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6040C550-079A-4355-95AD-D776067F6B59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omic Sans MS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8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outline text 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Outline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11360" y="1611360"/>
            <a:ext cx="1036296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E9880E16-7279-4802-B590-02943F7D24C4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994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BE31F503-DD90-40CC-A8D3-806A071D789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14400" y="2130480"/>
            <a:ext cx="1036296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 idx="10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 idx="11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 idx="12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40D75D3A-15E7-4E66-99D4-1DE2B6E2CD48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8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1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5994360" y="1600200"/>
            <a:ext cx="507960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  <a:ea typeface="MS PGothic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tarSymbo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MS PGothic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 idx="13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 idx="14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 idx="15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744F18B3-46C2-4BAF-A113-5AF70204CF6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dt" idx="16"/>
          </p:nvPr>
        </p:nvSpPr>
        <p:spPr>
          <a:xfrm>
            <a:off x="914400" y="6248520"/>
            <a:ext cx="253980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MS PGothic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ftr" idx="17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&lt;footer&gt;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18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AC243F9F-B088-47CA-BF7C-6B73D8104F07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8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omic Sans M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xls"/><Relationship Id="rId2" Type="http://schemas.openxmlformats.org/officeDocument/2006/relationships/image" Target="../media/image77.wmf"/><Relationship Id="rId3" Type="http://schemas.openxmlformats.org/officeDocument/2006/relationships/image" Target="../media/image78.png"/><Relationship Id="rId4" Type="http://schemas.openxmlformats.org/officeDocument/2006/relationships/image" Target="../media/image79.wmf"/><Relationship Id="rId5" Type="http://schemas.openxmlformats.org/officeDocument/2006/relationships/slideLayout" Target="../slideLayouts/slideLayout38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0.png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Relationship Id="rId5" Type="http://schemas.openxmlformats.org/officeDocument/2006/relationships/image" Target="../media/image84.png"/><Relationship Id="rId6" Type="http://schemas.openxmlformats.org/officeDocument/2006/relationships/image" Target="../media/image85.png"/><Relationship Id="rId7" Type="http://schemas.openxmlformats.org/officeDocument/2006/relationships/image" Target="../media/image86.png"/><Relationship Id="rId8" Type="http://schemas.openxmlformats.org/officeDocument/2006/relationships/image" Target="../media/image87.png"/><Relationship Id="rId9" Type="http://schemas.openxmlformats.org/officeDocument/2006/relationships/image" Target="../media/image88.png"/><Relationship Id="rId10" Type="http://schemas.openxmlformats.org/officeDocument/2006/relationships/image" Target="../media/image89.png"/><Relationship Id="rId11" Type="http://schemas.openxmlformats.org/officeDocument/2006/relationships/image" Target="../media/image90.pn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1.png"/><Relationship Id="rId2" Type="http://schemas.openxmlformats.org/officeDocument/2006/relationships/image" Target="../media/image92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slideLayout" Target="../slideLayouts/slideLayout52.xml"/><Relationship Id="rId1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2.png"/><Relationship Id="rId2" Type="http://schemas.openxmlformats.org/officeDocument/2006/relationships/slideLayout" Target="../slideLayouts/slideLayout52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03.png"/><Relationship Id="rId2" Type="http://schemas.openxmlformats.org/officeDocument/2006/relationships/image" Target="../media/image104.png"/><Relationship Id="rId3" Type="http://schemas.openxmlformats.org/officeDocument/2006/relationships/image" Target="../media/image105.png"/><Relationship Id="rId4" Type="http://schemas.openxmlformats.org/officeDocument/2006/relationships/image" Target="../media/image106.png"/><Relationship Id="rId5" Type="http://schemas.openxmlformats.org/officeDocument/2006/relationships/image" Target="../media/image107.png"/><Relationship Id="rId6" Type="http://schemas.openxmlformats.org/officeDocument/2006/relationships/image" Target="../media/image108.png"/><Relationship Id="rId7" Type="http://schemas.openxmlformats.org/officeDocument/2006/relationships/image" Target="../media/image109.png"/><Relationship Id="rId8" Type="http://schemas.openxmlformats.org/officeDocument/2006/relationships/image" Target="../media/image110.png"/><Relationship Id="rId9" Type="http://schemas.openxmlformats.org/officeDocument/2006/relationships/image" Target="../media/image111.png"/><Relationship Id="rId10" Type="http://schemas.openxmlformats.org/officeDocument/2006/relationships/image" Target="../media/image112.png"/><Relationship Id="rId11" Type="http://schemas.openxmlformats.org/officeDocument/2006/relationships/image" Target="../media/image113.png"/><Relationship Id="rId12" Type="http://schemas.openxmlformats.org/officeDocument/2006/relationships/image" Target="../media/image114.png"/><Relationship Id="rId13" Type="http://schemas.openxmlformats.org/officeDocument/2006/relationships/image" Target="../media/image115.png"/><Relationship Id="rId14" Type="http://schemas.openxmlformats.org/officeDocument/2006/relationships/slideLayout" Target="../slideLayouts/slideLayout65.xml"/><Relationship Id="rId15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jpeg"/><Relationship Id="rId12" Type="http://schemas.openxmlformats.org/officeDocument/2006/relationships/slideLayout" Target="../slideLayouts/slideLayout13.xml"/><Relationship Id="rId1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Relationship Id="rId14" Type="http://schemas.openxmlformats.org/officeDocument/2006/relationships/image" Target="../media/image30.png"/><Relationship Id="rId15" Type="http://schemas.openxmlformats.org/officeDocument/2006/relationships/image" Target="../media/image31.png"/><Relationship Id="rId16" Type="http://schemas.openxmlformats.org/officeDocument/2006/relationships/image" Target="../media/image32.png"/><Relationship Id="rId17" Type="http://schemas.openxmlformats.org/officeDocument/2006/relationships/image" Target="../media/image33.png"/><Relationship Id="rId18" Type="http://schemas.openxmlformats.org/officeDocument/2006/relationships/image" Target="../media/image34.png"/><Relationship Id="rId19" Type="http://schemas.openxmlformats.org/officeDocument/2006/relationships/image" Target="../media/image35.png"/><Relationship Id="rId20" Type="http://schemas.openxmlformats.org/officeDocument/2006/relationships/slideLayout" Target="../slideLayouts/slideLayout13.xml"/><Relationship Id="rId2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Relationship Id="rId11" Type="http://schemas.openxmlformats.org/officeDocument/2006/relationships/image" Target="../media/image46.png"/><Relationship Id="rId12" Type="http://schemas.openxmlformats.org/officeDocument/2006/relationships/image" Target="../media/image47.png"/><Relationship Id="rId13" Type="http://schemas.openxmlformats.org/officeDocument/2006/relationships/image" Target="../media/image48.png"/><Relationship Id="rId14" Type="http://schemas.openxmlformats.org/officeDocument/2006/relationships/image" Target="../media/image49.png"/><Relationship Id="rId15" Type="http://schemas.openxmlformats.org/officeDocument/2006/relationships/image" Target="../media/image50.png"/><Relationship Id="rId16" Type="http://schemas.openxmlformats.org/officeDocument/2006/relationships/image" Target="../media/image51.png"/><Relationship Id="rId17" Type="http://schemas.openxmlformats.org/officeDocument/2006/relationships/image" Target="../media/image52.png"/><Relationship Id="rId18" Type="http://schemas.openxmlformats.org/officeDocument/2006/relationships/image" Target="../media/image53.png"/><Relationship Id="rId19" Type="http://schemas.openxmlformats.org/officeDocument/2006/relationships/image" Target="../media/image54.png"/><Relationship Id="rId20" Type="http://schemas.openxmlformats.org/officeDocument/2006/relationships/image" Target="../media/image55.png"/><Relationship Id="rId21" Type="http://schemas.openxmlformats.org/officeDocument/2006/relationships/image" Target="../media/image56.png"/><Relationship Id="rId22" Type="http://schemas.openxmlformats.org/officeDocument/2006/relationships/image" Target="../media/image57.png"/><Relationship Id="rId23" Type="http://schemas.openxmlformats.org/officeDocument/2006/relationships/image" Target="../media/image58.png"/><Relationship Id="rId24" Type="http://schemas.openxmlformats.org/officeDocument/2006/relationships/image" Target="../media/image59.png"/><Relationship Id="rId25" Type="http://schemas.openxmlformats.org/officeDocument/2006/relationships/image" Target="../media/image60.png"/><Relationship Id="rId26" Type="http://schemas.openxmlformats.org/officeDocument/2006/relationships/image" Target="../media/image61.png"/><Relationship Id="rId27" Type="http://schemas.openxmlformats.org/officeDocument/2006/relationships/slideLayout" Target="../slideLayouts/slideLayout25.xml"/><Relationship Id="rId28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2.png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7.png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2.png"/><Relationship Id="rId2" Type="http://schemas.openxmlformats.org/officeDocument/2006/relationships/image" Target="../media/image73.png"/><Relationship Id="rId3" Type="http://schemas.openxmlformats.org/officeDocument/2006/relationships/image" Target="../media/image74.png"/><Relationship Id="rId4" Type="http://schemas.openxmlformats.org/officeDocument/2006/relationships/image" Target="../media/image75.png"/><Relationship Id="rId5" Type="http://schemas.openxmlformats.org/officeDocument/2006/relationships/image" Target="../media/image7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ftr" idx="22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ldNum" idx="23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16D378CE-D286-4BB3-86B6-61B2EDA4C6AC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Chapter 2: outline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2057400" y="161136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2.1 principles of network applications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app architectures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app requirements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2.2 Web and HTTP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2.3 FTP 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2.4 electronic mail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91296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SMTP, POP3, IMAP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2.5 DNS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6197760" y="1600200"/>
            <a:ext cx="387648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2.6 P2P applications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457200" indent="-45720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2.7 socket programming with UDP and TCP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pic>
        <p:nvPicPr>
          <p:cNvPr id="259" name="Picture 5" descr="underline_base"/>
          <p:cNvPicPr/>
          <p:nvPr/>
        </p:nvPicPr>
        <p:blipFill>
          <a:blip r:embed="rId1"/>
          <a:stretch/>
        </p:blipFill>
        <p:spPr>
          <a:xfrm>
            <a:off x="2125800" y="1025640"/>
            <a:ext cx="41130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PlaceHolder 1"/>
          <p:cNvSpPr>
            <a:spLocks noGrp="1"/>
          </p:cNvSpPr>
          <p:nvPr>
            <p:ph type="ftr" idx="40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591" name="PlaceHolder 2"/>
          <p:cNvSpPr>
            <a:spLocks noGrp="1"/>
          </p:cNvSpPr>
          <p:nvPr>
            <p:ph type="sldNum" idx="41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31AD478C-3C8D-4AC3-8B5C-88808BA9F91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aphicFrame>
        <p:nvGraphicFramePr>
          <p:cNvPr id="2592" name="Object 2"/>
          <p:cNvGraphicFramePr/>
          <p:nvPr/>
        </p:nvGraphicFramePr>
        <p:xfrm>
          <a:off x="2955960" y="1940040"/>
          <a:ext cx="6543360" cy="4457520"/>
        </p:xfrm>
        <a:graphic>
          <a:graphicData uri="http://schemas.openxmlformats.org/presentationml/2006/ole">
            <p:oleObj progId="Excel.Chart.8" r:id="rId1" spid="">
              <p:embed/>
              <p:pic>
                <p:nvPicPr>
                  <p:cNvPr id="2593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955960" y="1940040"/>
                    <a:ext cx="6543360" cy="445752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594" name="Rectangle 4"/>
          <p:cNvSpPr/>
          <p:nvPr/>
        </p:nvSpPr>
        <p:spPr>
          <a:xfrm>
            <a:off x="1855800" y="152280"/>
            <a:ext cx="8519760" cy="99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Client-server vs. P2P: example</a:t>
            </a:r>
            <a:endParaRPr b="0" lang="en-IN" sz="4000" spc="-1" strike="noStrike">
              <a:latin typeface="Arial"/>
            </a:endParaRPr>
          </a:p>
        </p:txBody>
      </p:sp>
      <p:sp>
        <p:nvSpPr>
          <p:cNvPr id="2595" name="Text Box 5"/>
          <p:cNvSpPr/>
          <p:nvPr/>
        </p:nvSpPr>
        <p:spPr>
          <a:xfrm>
            <a:off x="1651320" y="1292400"/>
            <a:ext cx="8274600" cy="50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client upload rate =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 u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, 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F/u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= 1 hour, 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 = 10u,  d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min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 ≥ u</a:t>
            </a:r>
            <a:r>
              <a:rPr b="0" i="1" lang="en-US" sz="24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596" name="Picture 10" descr="underline_base"/>
          <p:cNvPicPr/>
          <p:nvPr/>
        </p:nvPicPr>
        <p:blipFill>
          <a:blip r:embed="rId3"/>
          <a:stretch/>
        </p:blipFill>
        <p:spPr>
          <a:xfrm>
            <a:off x="1905120" y="896760"/>
            <a:ext cx="6573600" cy="174240"/>
          </a:xfrm>
          <a:prstGeom prst="rect">
            <a:avLst/>
          </a:prstGeom>
          <a:ln w="0">
            <a:noFill/>
          </a:ln>
        </p:spPr>
      </p:pic>
      <p:pic>
        <p:nvPicPr>
          <p:cNvPr id="2597" name="" descr=""/>
          <p:cNvPicPr/>
          <p:nvPr/>
        </p:nvPicPr>
        <p:blipFill>
          <a:blip r:embed="rId4"/>
          <a:stretch/>
        </p:blipFill>
        <p:spPr>
          <a:xfrm>
            <a:off x="2946240" y="1930320"/>
            <a:ext cx="6540480" cy="4457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PlaceHolder 1"/>
          <p:cNvSpPr>
            <a:spLocks noGrp="1"/>
          </p:cNvSpPr>
          <p:nvPr>
            <p:ph type="ftr" idx="42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599" name="PlaceHolder 2"/>
          <p:cNvSpPr>
            <a:spLocks noGrp="1"/>
          </p:cNvSpPr>
          <p:nvPr>
            <p:ph type="sldNum" idx="43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C38CCBD2-B2E5-4C1A-86EF-86424D242C2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00" name="PlaceHolder 3"/>
          <p:cNvSpPr>
            <a:spLocks noGrp="1"/>
          </p:cNvSpPr>
          <p:nvPr>
            <p:ph type="title"/>
          </p:nvPr>
        </p:nvSpPr>
        <p:spPr>
          <a:xfrm>
            <a:off x="1935000" y="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P2P file distribution: BitTorrent 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601" name="Text Box 37"/>
          <p:cNvSpPr/>
          <p:nvPr/>
        </p:nvSpPr>
        <p:spPr>
          <a:xfrm>
            <a:off x="1728360" y="2338560"/>
            <a:ext cx="305532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0" i="1" lang="en-US" sz="2000" spc="-1" strike="noStrike">
                <a:solidFill>
                  <a:srgbClr val="cc0000"/>
                </a:solidFill>
                <a:latin typeface="Gill Sans MT"/>
                <a:ea typeface="MS PGothic"/>
              </a:rPr>
              <a:t>tracker: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tracks peers 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85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participating in torrent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02" name="Text Box 41"/>
          <p:cNvSpPr/>
          <p:nvPr/>
        </p:nvSpPr>
        <p:spPr>
          <a:xfrm>
            <a:off x="6900840" y="2287440"/>
            <a:ext cx="3543120" cy="102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5000"/>
              </a:lnSpc>
              <a:spcBef>
                <a:spcPts val="479"/>
              </a:spcBef>
              <a:buNone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torrent: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group of peers exchanging  chunks of a file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03" name="Line 21"/>
          <p:cNvSpPr/>
          <p:nvPr/>
        </p:nvSpPr>
        <p:spPr>
          <a:xfrm>
            <a:off x="3925800" y="3666960"/>
            <a:ext cx="1440" cy="536400"/>
          </a:xfrm>
          <a:prstGeom prst="line">
            <a:avLst/>
          </a:prstGeom>
          <a:ln w="1905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4" name="Line 25"/>
          <p:cNvSpPr/>
          <p:nvPr/>
        </p:nvSpPr>
        <p:spPr>
          <a:xfrm>
            <a:off x="5271840" y="3395520"/>
            <a:ext cx="2551320" cy="14097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5" name="Line 26"/>
          <p:cNvSpPr/>
          <p:nvPr/>
        </p:nvSpPr>
        <p:spPr>
          <a:xfrm>
            <a:off x="5068800" y="3546360"/>
            <a:ext cx="247680" cy="181620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6" name="Line 27"/>
          <p:cNvSpPr/>
          <p:nvPr/>
        </p:nvSpPr>
        <p:spPr>
          <a:xfrm flipH="1" flipV="1">
            <a:off x="6708600" y="3306600"/>
            <a:ext cx="1168560" cy="306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7" name="Line 28"/>
          <p:cNvSpPr/>
          <p:nvPr/>
        </p:nvSpPr>
        <p:spPr>
          <a:xfrm flipH="1">
            <a:off x="5892480" y="3843000"/>
            <a:ext cx="2040120" cy="19875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8" name="Line 29"/>
          <p:cNvSpPr/>
          <p:nvPr/>
        </p:nvSpPr>
        <p:spPr>
          <a:xfrm flipH="1">
            <a:off x="5979960" y="5808600"/>
            <a:ext cx="739800" cy="16344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9" name="Line 30"/>
          <p:cNvSpPr/>
          <p:nvPr/>
        </p:nvSpPr>
        <p:spPr>
          <a:xfrm flipH="1">
            <a:off x="5499000" y="3504960"/>
            <a:ext cx="900000" cy="167652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0" name="Line 31"/>
          <p:cNvSpPr/>
          <p:nvPr/>
        </p:nvSpPr>
        <p:spPr>
          <a:xfrm flipV="1">
            <a:off x="5663880" y="4890960"/>
            <a:ext cx="2121120" cy="48240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1" name="Line 32"/>
          <p:cNvSpPr/>
          <p:nvPr/>
        </p:nvSpPr>
        <p:spPr>
          <a:xfrm>
            <a:off x="6664320" y="3449520"/>
            <a:ext cx="1182600" cy="127620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2" name="Line 33"/>
          <p:cNvSpPr/>
          <p:nvPr/>
        </p:nvSpPr>
        <p:spPr>
          <a:xfrm>
            <a:off x="7107120" y="5830560"/>
            <a:ext cx="376200" cy="21780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3" name="Line 34"/>
          <p:cNvSpPr/>
          <p:nvPr/>
        </p:nvSpPr>
        <p:spPr>
          <a:xfrm>
            <a:off x="5992560" y="6126120"/>
            <a:ext cx="1490760" cy="144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14" name="Text Box 35"/>
          <p:cNvSpPr/>
          <p:nvPr/>
        </p:nvSpPr>
        <p:spPr>
          <a:xfrm>
            <a:off x="2159640" y="4668840"/>
            <a:ext cx="1779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Alice arrives  …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615" name="Line 38"/>
          <p:cNvSpPr/>
          <p:nvPr/>
        </p:nvSpPr>
        <p:spPr>
          <a:xfrm flipH="1">
            <a:off x="7657920" y="5065560"/>
            <a:ext cx="263520" cy="93960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616" name="Picture 39" descr="Alice"/>
          <p:cNvPicPr/>
          <p:nvPr/>
        </p:nvPicPr>
        <p:blipFill>
          <a:blip r:embed="rId1"/>
          <a:stretch/>
        </p:blipFill>
        <p:spPr>
          <a:xfrm>
            <a:off x="3313080" y="4186080"/>
            <a:ext cx="474480" cy="510840"/>
          </a:xfrm>
          <a:prstGeom prst="rect">
            <a:avLst/>
          </a:prstGeom>
          <a:ln w="0">
            <a:noFill/>
          </a:ln>
        </p:spPr>
      </p:pic>
      <p:sp>
        <p:nvSpPr>
          <p:cNvPr id="2617" name="Line 42"/>
          <p:cNvSpPr/>
          <p:nvPr/>
        </p:nvSpPr>
        <p:spPr>
          <a:xfrm>
            <a:off x="3141360" y="3024000"/>
            <a:ext cx="476280" cy="258840"/>
          </a:xfrm>
          <a:prstGeom prst="line">
            <a:avLst/>
          </a:prstGeom>
          <a:ln w="9525">
            <a:solidFill>
              <a:srgbClr val="ff33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18" name="Rectangle 43"/>
          <p:cNvSpPr/>
          <p:nvPr/>
        </p:nvSpPr>
        <p:spPr>
          <a:xfrm>
            <a:off x="1941480" y="1211400"/>
            <a:ext cx="7124400" cy="54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8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file divided into 256Kb chunks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99"/>
              </a:buClr>
              <a:buSzPct val="8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peers in torrent send/receive file chunks</a:t>
            </a:r>
            <a:endParaRPr b="0" lang="en-IN" sz="2400" spc="-1" strike="noStrike">
              <a:latin typeface="Arial"/>
            </a:endParaRPr>
          </a:p>
        </p:txBody>
      </p:sp>
      <p:pic>
        <p:nvPicPr>
          <p:cNvPr id="2619" name="Picture 50" descr="underline_base"/>
          <p:cNvPicPr/>
          <p:nvPr/>
        </p:nvPicPr>
        <p:blipFill>
          <a:blip r:embed="rId2"/>
          <a:stretch/>
        </p:blipFill>
        <p:spPr>
          <a:xfrm>
            <a:off x="2016000" y="817560"/>
            <a:ext cx="6671880" cy="183960"/>
          </a:xfrm>
          <a:prstGeom prst="rect">
            <a:avLst/>
          </a:prstGeom>
          <a:ln w="0">
            <a:noFill/>
          </a:ln>
        </p:spPr>
      </p:pic>
      <p:sp>
        <p:nvSpPr>
          <p:cNvPr id="2620" name="Text Box 35"/>
          <p:cNvSpPr/>
          <p:nvPr/>
        </p:nvSpPr>
        <p:spPr>
          <a:xfrm>
            <a:off x="2173320" y="4929120"/>
            <a:ext cx="22888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…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obtains list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of peers from tracker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621" name="Group 68"/>
          <p:cNvGrpSpPr/>
          <p:nvPr/>
        </p:nvGrpSpPr>
        <p:grpSpPr>
          <a:xfrm>
            <a:off x="4305240" y="3473280"/>
            <a:ext cx="3492360" cy="2163600"/>
            <a:chOff x="4305240" y="3473280"/>
            <a:chExt cx="3492360" cy="2163600"/>
          </a:xfrm>
        </p:grpSpPr>
        <p:sp>
          <p:nvSpPr>
            <p:cNvPr id="2622" name="Line 22"/>
            <p:cNvSpPr/>
            <p:nvPr/>
          </p:nvSpPr>
          <p:spPr>
            <a:xfrm flipV="1">
              <a:off x="4305240" y="3473280"/>
              <a:ext cx="573120" cy="8413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3" name="Line 23"/>
            <p:cNvSpPr/>
            <p:nvPr/>
          </p:nvSpPr>
          <p:spPr>
            <a:xfrm flipV="1">
              <a:off x="4333680" y="3768480"/>
              <a:ext cx="3463920" cy="6350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4" name="Line 24"/>
            <p:cNvSpPr/>
            <p:nvPr/>
          </p:nvSpPr>
          <p:spPr>
            <a:xfrm>
              <a:off x="4359240" y="4511520"/>
              <a:ext cx="2460600" cy="1125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25" name="Text Box 35"/>
          <p:cNvSpPr/>
          <p:nvPr/>
        </p:nvSpPr>
        <p:spPr>
          <a:xfrm>
            <a:off x="2135160" y="5470560"/>
            <a:ext cx="3326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…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and begins exchanging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file chunks with peers in torrent</a:t>
            </a:r>
            <a:endParaRPr b="0" lang="en-IN" sz="1800" spc="-1" strike="noStrike">
              <a:latin typeface="Arial"/>
            </a:endParaRPr>
          </a:p>
        </p:txBody>
      </p:sp>
      <p:grpSp>
        <p:nvGrpSpPr>
          <p:cNvPr id="2626" name="Group 71"/>
          <p:cNvGrpSpPr/>
          <p:nvPr/>
        </p:nvGrpSpPr>
        <p:grpSpPr>
          <a:xfrm>
            <a:off x="3708360" y="2982960"/>
            <a:ext cx="379440" cy="604440"/>
            <a:chOff x="3708360" y="2982960"/>
            <a:chExt cx="379440" cy="604440"/>
          </a:xfrm>
        </p:grpSpPr>
        <p:sp>
          <p:nvSpPr>
            <p:cNvPr id="2627" name="Freeform 72"/>
            <p:cNvSpPr/>
            <p:nvPr/>
          </p:nvSpPr>
          <p:spPr>
            <a:xfrm>
              <a:off x="4008600" y="2984040"/>
              <a:ext cx="74880" cy="57672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8" name="Rectangle 73"/>
            <p:cNvSpPr/>
            <p:nvPr/>
          </p:nvSpPr>
          <p:spPr>
            <a:xfrm>
              <a:off x="3726000" y="2982960"/>
              <a:ext cx="279000" cy="57600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9" name="Freeform 74"/>
            <p:cNvSpPr/>
            <p:nvPr/>
          </p:nvSpPr>
          <p:spPr>
            <a:xfrm>
              <a:off x="4023000" y="3018600"/>
              <a:ext cx="44640" cy="53352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0" name="Freeform 75"/>
            <p:cNvSpPr/>
            <p:nvPr/>
          </p:nvSpPr>
          <p:spPr>
            <a:xfrm>
              <a:off x="4012920" y="3288600"/>
              <a:ext cx="69840" cy="475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1" name="Rectangle 76"/>
            <p:cNvSpPr/>
            <p:nvPr/>
          </p:nvSpPr>
          <p:spPr>
            <a:xfrm>
              <a:off x="3727440" y="3049560"/>
              <a:ext cx="15840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32" name="Group 77"/>
            <p:cNvGrpSpPr/>
            <p:nvPr/>
          </p:nvGrpSpPr>
          <p:grpSpPr>
            <a:xfrm>
              <a:off x="3870360" y="3043080"/>
              <a:ext cx="155160" cy="36360"/>
              <a:chOff x="3870360" y="3043080"/>
              <a:chExt cx="155160" cy="36360"/>
            </a:xfrm>
          </p:grpSpPr>
          <p:sp>
            <p:nvSpPr>
              <p:cNvPr id="2633" name="AutoShape 78"/>
              <p:cNvSpPr/>
              <p:nvPr/>
            </p:nvSpPr>
            <p:spPr>
              <a:xfrm>
                <a:off x="3870360" y="3043080"/>
                <a:ext cx="155160" cy="36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4" name="AutoShape 79"/>
              <p:cNvSpPr/>
              <p:nvPr/>
            </p:nvSpPr>
            <p:spPr>
              <a:xfrm>
                <a:off x="3873600" y="3048120"/>
                <a:ext cx="148680" cy="266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5" name="Rectangle 80"/>
            <p:cNvSpPr/>
            <p:nvPr/>
          </p:nvSpPr>
          <p:spPr>
            <a:xfrm>
              <a:off x="3730680" y="3132000"/>
              <a:ext cx="15840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36" name="Group 81"/>
            <p:cNvGrpSpPr/>
            <p:nvPr/>
          </p:nvGrpSpPr>
          <p:grpSpPr>
            <a:xfrm>
              <a:off x="3870360" y="3125880"/>
              <a:ext cx="153720" cy="33120"/>
              <a:chOff x="3870360" y="3125880"/>
              <a:chExt cx="153720" cy="33120"/>
            </a:xfrm>
          </p:grpSpPr>
          <p:sp>
            <p:nvSpPr>
              <p:cNvPr id="2637" name="AutoShape 82"/>
              <p:cNvSpPr/>
              <p:nvPr/>
            </p:nvSpPr>
            <p:spPr>
              <a:xfrm>
                <a:off x="3870360" y="3125880"/>
                <a:ext cx="15372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8" name="AutoShape 83"/>
              <p:cNvSpPr/>
              <p:nvPr/>
            </p:nvSpPr>
            <p:spPr>
              <a:xfrm>
                <a:off x="3873600" y="3129120"/>
                <a:ext cx="14724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39" name="Rectangle 84"/>
            <p:cNvSpPr/>
            <p:nvPr/>
          </p:nvSpPr>
          <p:spPr>
            <a:xfrm>
              <a:off x="3729240" y="3218040"/>
              <a:ext cx="15840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0" name="Rectangle 85"/>
            <p:cNvSpPr/>
            <p:nvPr/>
          </p:nvSpPr>
          <p:spPr>
            <a:xfrm>
              <a:off x="3732120" y="3292560"/>
              <a:ext cx="15840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41" name="Group 86"/>
            <p:cNvGrpSpPr/>
            <p:nvPr/>
          </p:nvGrpSpPr>
          <p:grpSpPr>
            <a:xfrm>
              <a:off x="3867120" y="3289320"/>
              <a:ext cx="153360" cy="37800"/>
              <a:chOff x="3867120" y="3289320"/>
              <a:chExt cx="153360" cy="37800"/>
            </a:xfrm>
          </p:grpSpPr>
          <p:sp>
            <p:nvSpPr>
              <p:cNvPr id="2642" name="AutoShape 87"/>
              <p:cNvSpPr/>
              <p:nvPr/>
            </p:nvSpPr>
            <p:spPr>
              <a:xfrm>
                <a:off x="3867120" y="3289320"/>
                <a:ext cx="153360" cy="378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3" name="AutoShape 88"/>
              <p:cNvSpPr/>
              <p:nvPr/>
            </p:nvSpPr>
            <p:spPr>
              <a:xfrm>
                <a:off x="3870360" y="3290760"/>
                <a:ext cx="147240" cy="280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44" name="Freeform 89"/>
            <p:cNvSpPr/>
            <p:nvPr/>
          </p:nvSpPr>
          <p:spPr>
            <a:xfrm>
              <a:off x="4014000" y="3216240"/>
              <a:ext cx="69840" cy="4716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645" name="Group 90"/>
            <p:cNvGrpSpPr/>
            <p:nvPr/>
          </p:nvGrpSpPr>
          <p:grpSpPr>
            <a:xfrm>
              <a:off x="3867120" y="3209760"/>
              <a:ext cx="155160" cy="34560"/>
              <a:chOff x="3867120" y="3209760"/>
              <a:chExt cx="155160" cy="34560"/>
            </a:xfrm>
          </p:grpSpPr>
          <p:sp>
            <p:nvSpPr>
              <p:cNvPr id="2646" name="AutoShape 91"/>
              <p:cNvSpPr/>
              <p:nvPr/>
            </p:nvSpPr>
            <p:spPr>
              <a:xfrm>
                <a:off x="3867120" y="3209760"/>
                <a:ext cx="155160" cy="345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47" name="AutoShape 92"/>
              <p:cNvSpPr/>
              <p:nvPr/>
            </p:nvSpPr>
            <p:spPr>
              <a:xfrm>
                <a:off x="3868920" y="3214800"/>
                <a:ext cx="150480" cy="252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648" name="Rectangle 93"/>
            <p:cNvSpPr/>
            <p:nvPr/>
          </p:nvSpPr>
          <p:spPr>
            <a:xfrm>
              <a:off x="4003560" y="2982960"/>
              <a:ext cx="18720" cy="577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9" name="Freeform 94"/>
            <p:cNvSpPr/>
            <p:nvPr/>
          </p:nvSpPr>
          <p:spPr>
            <a:xfrm>
              <a:off x="4020480" y="3128760"/>
              <a:ext cx="62640" cy="5328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0" name="Freeform 95"/>
            <p:cNvSpPr/>
            <p:nvPr/>
          </p:nvSpPr>
          <p:spPr>
            <a:xfrm>
              <a:off x="4021200" y="3046320"/>
              <a:ext cx="64440" cy="6012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1" name="Oval 96"/>
            <p:cNvSpPr/>
            <p:nvPr/>
          </p:nvSpPr>
          <p:spPr>
            <a:xfrm>
              <a:off x="4075200" y="3533760"/>
              <a:ext cx="12600" cy="2340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2" name="Freeform 97"/>
            <p:cNvSpPr/>
            <p:nvPr/>
          </p:nvSpPr>
          <p:spPr>
            <a:xfrm>
              <a:off x="4017960" y="3534480"/>
              <a:ext cx="64800" cy="500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3" name="AutoShape 98"/>
            <p:cNvSpPr/>
            <p:nvPr/>
          </p:nvSpPr>
          <p:spPr>
            <a:xfrm>
              <a:off x="3708360" y="3551040"/>
              <a:ext cx="318600" cy="363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4" name="AutoShape 99"/>
            <p:cNvSpPr/>
            <p:nvPr/>
          </p:nvSpPr>
          <p:spPr>
            <a:xfrm>
              <a:off x="3726000" y="3559320"/>
              <a:ext cx="285480" cy="2016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5" name="Oval 100"/>
            <p:cNvSpPr/>
            <p:nvPr/>
          </p:nvSpPr>
          <p:spPr>
            <a:xfrm>
              <a:off x="3753000" y="3476520"/>
              <a:ext cx="42480" cy="345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6" name="Oval 101"/>
            <p:cNvSpPr/>
            <p:nvPr/>
          </p:nvSpPr>
          <p:spPr>
            <a:xfrm>
              <a:off x="3800520" y="3476520"/>
              <a:ext cx="42480" cy="363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7" name="Oval 102"/>
            <p:cNvSpPr/>
            <p:nvPr/>
          </p:nvSpPr>
          <p:spPr>
            <a:xfrm>
              <a:off x="3848040" y="3475080"/>
              <a:ext cx="41040" cy="363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8" name="Rectangle 103"/>
            <p:cNvSpPr/>
            <p:nvPr/>
          </p:nvSpPr>
          <p:spPr>
            <a:xfrm>
              <a:off x="3954600" y="3338640"/>
              <a:ext cx="21600" cy="19188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59" name="Group 104"/>
          <p:cNvGrpSpPr/>
          <p:nvPr/>
        </p:nvGrpSpPr>
        <p:grpSpPr>
          <a:xfrm>
            <a:off x="3602520" y="4222800"/>
            <a:ext cx="685440" cy="588600"/>
            <a:chOff x="3602520" y="4222800"/>
            <a:chExt cx="685440" cy="588600"/>
          </a:xfrm>
        </p:grpSpPr>
        <p:pic>
          <p:nvPicPr>
            <p:cNvPr id="2660" name="Picture 105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3602520" y="4222800"/>
              <a:ext cx="685440" cy="588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61" name="Freeform 106"/>
            <p:cNvSpPr/>
            <p:nvPr/>
          </p:nvSpPr>
          <p:spPr>
            <a:xfrm flipH="1">
              <a:off x="3893400" y="4279320"/>
              <a:ext cx="333000" cy="2692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2" name="Group 107"/>
          <p:cNvGrpSpPr/>
          <p:nvPr/>
        </p:nvGrpSpPr>
        <p:grpSpPr>
          <a:xfrm>
            <a:off x="4972320" y="5235480"/>
            <a:ext cx="728280" cy="620280"/>
            <a:chOff x="4972320" y="5235480"/>
            <a:chExt cx="728280" cy="620280"/>
          </a:xfrm>
        </p:grpSpPr>
        <p:pic>
          <p:nvPicPr>
            <p:cNvPr id="2663" name="Picture 108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4972320" y="5235480"/>
              <a:ext cx="728280" cy="620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64" name="Freeform 109"/>
            <p:cNvSpPr/>
            <p:nvPr/>
          </p:nvSpPr>
          <p:spPr>
            <a:xfrm flipH="1">
              <a:off x="5281920" y="5295240"/>
              <a:ext cx="353880" cy="2840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5" name="Group 110"/>
          <p:cNvGrpSpPr/>
          <p:nvPr/>
        </p:nvGrpSpPr>
        <p:grpSpPr>
          <a:xfrm>
            <a:off x="5254920" y="5813280"/>
            <a:ext cx="728280" cy="620280"/>
            <a:chOff x="5254920" y="5813280"/>
            <a:chExt cx="728280" cy="620280"/>
          </a:xfrm>
        </p:grpSpPr>
        <p:pic>
          <p:nvPicPr>
            <p:cNvPr id="2666" name="Picture 111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5254920" y="5813280"/>
              <a:ext cx="728280" cy="620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67" name="Freeform 112"/>
            <p:cNvSpPr/>
            <p:nvPr/>
          </p:nvSpPr>
          <p:spPr>
            <a:xfrm flipH="1">
              <a:off x="5564520" y="5873040"/>
              <a:ext cx="353880" cy="2840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68" name="Group 113"/>
          <p:cNvGrpSpPr/>
          <p:nvPr/>
        </p:nvGrpSpPr>
        <p:grpSpPr>
          <a:xfrm>
            <a:off x="7888320" y="4659480"/>
            <a:ext cx="728280" cy="620280"/>
            <a:chOff x="7888320" y="4659480"/>
            <a:chExt cx="728280" cy="620280"/>
          </a:xfrm>
        </p:grpSpPr>
        <p:pic>
          <p:nvPicPr>
            <p:cNvPr id="2669" name="Picture 114" descr="desktop_computer_stylized_medium"/>
            <p:cNvPicPr/>
            <p:nvPr/>
          </p:nvPicPr>
          <p:blipFill>
            <a:blip r:embed="rId6"/>
            <a:stretch/>
          </p:blipFill>
          <p:spPr>
            <a:xfrm>
              <a:off x="7888320" y="4659480"/>
              <a:ext cx="728280" cy="620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0" name="Freeform 115"/>
            <p:cNvSpPr/>
            <p:nvPr/>
          </p:nvSpPr>
          <p:spPr>
            <a:xfrm>
              <a:off x="7952040" y="4718880"/>
              <a:ext cx="353880" cy="2840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71" name="Group 116"/>
          <p:cNvGrpSpPr/>
          <p:nvPr/>
        </p:nvGrpSpPr>
        <p:grpSpPr>
          <a:xfrm>
            <a:off x="7540560" y="5997600"/>
            <a:ext cx="728280" cy="620280"/>
            <a:chOff x="7540560" y="5997600"/>
            <a:chExt cx="728280" cy="620280"/>
          </a:xfrm>
        </p:grpSpPr>
        <p:pic>
          <p:nvPicPr>
            <p:cNvPr id="2672" name="Picture 117" descr="desktop_computer_stylized_medium"/>
            <p:cNvPicPr/>
            <p:nvPr/>
          </p:nvPicPr>
          <p:blipFill>
            <a:blip r:embed="rId7"/>
            <a:stretch/>
          </p:blipFill>
          <p:spPr>
            <a:xfrm>
              <a:off x="7540560" y="5997600"/>
              <a:ext cx="728280" cy="620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3" name="Freeform 118"/>
            <p:cNvSpPr/>
            <p:nvPr/>
          </p:nvSpPr>
          <p:spPr>
            <a:xfrm>
              <a:off x="7604640" y="6057000"/>
              <a:ext cx="353880" cy="2840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74" name="Group 119"/>
          <p:cNvGrpSpPr/>
          <p:nvPr/>
        </p:nvGrpSpPr>
        <p:grpSpPr>
          <a:xfrm>
            <a:off x="7942320" y="3471840"/>
            <a:ext cx="728280" cy="620280"/>
            <a:chOff x="7942320" y="3471840"/>
            <a:chExt cx="728280" cy="620280"/>
          </a:xfrm>
        </p:grpSpPr>
        <p:pic>
          <p:nvPicPr>
            <p:cNvPr id="2675" name="Picture 120" descr="desktop_computer_stylized_medium"/>
            <p:cNvPicPr/>
            <p:nvPr/>
          </p:nvPicPr>
          <p:blipFill>
            <a:blip r:embed="rId8"/>
            <a:stretch/>
          </p:blipFill>
          <p:spPr>
            <a:xfrm>
              <a:off x="7942320" y="3471840"/>
              <a:ext cx="728280" cy="620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6" name="Freeform 121"/>
            <p:cNvSpPr/>
            <p:nvPr/>
          </p:nvSpPr>
          <p:spPr>
            <a:xfrm>
              <a:off x="8006040" y="3531240"/>
              <a:ext cx="353880" cy="2840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77" name="Group 122"/>
          <p:cNvGrpSpPr/>
          <p:nvPr/>
        </p:nvGrpSpPr>
        <p:grpSpPr>
          <a:xfrm>
            <a:off x="6145200" y="2938320"/>
            <a:ext cx="641160" cy="620280"/>
            <a:chOff x="6145200" y="2938320"/>
            <a:chExt cx="641160" cy="620280"/>
          </a:xfrm>
        </p:grpSpPr>
        <p:pic>
          <p:nvPicPr>
            <p:cNvPr id="2678" name="Picture 123" descr="desktop_computer_stylized_medium"/>
            <p:cNvPicPr/>
            <p:nvPr/>
          </p:nvPicPr>
          <p:blipFill>
            <a:blip r:embed="rId9"/>
            <a:stretch/>
          </p:blipFill>
          <p:spPr>
            <a:xfrm>
              <a:off x="6145200" y="2938320"/>
              <a:ext cx="641160" cy="620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9" name="Freeform 124"/>
            <p:cNvSpPr/>
            <p:nvPr/>
          </p:nvSpPr>
          <p:spPr>
            <a:xfrm>
              <a:off x="6201360" y="2998080"/>
              <a:ext cx="311400" cy="2840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80" name="Group 125"/>
          <p:cNvGrpSpPr/>
          <p:nvPr/>
        </p:nvGrpSpPr>
        <p:grpSpPr>
          <a:xfrm>
            <a:off x="4536000" y="2928960"/>
            <a:ext cx="728280" cy="620280"/>
            <a:chOff x="4536000" y="2928960"/>
            <a:chExt cx="728280" cy="620280"/>
          </a:xfrm>
        </p:grpSpPr>
        <p:pic>
          <p:nvPicPr>
            <p:cNvPr id="2681" name="Picture 126" descr="desktop_computer_stylized_medium"/>
            <p:cNvPicPr/>
            <p:nvPr/>
          </p:nvPicPr>
          <p:blipFill>
            <a:blip r:embed="rId10"/>
            <a:stretch/>
          </p:blipFill>
          <p:spPr>
            <a:xfrm flipH="1">
              <a:off x="4536000" y="2928960"/>
              <a:ext cx="728280" cy="620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82" name="Freeform 127"/>
            <p:cNvSpPr/>
            <p:nvPr/>
          </p:nvSpPr>
          <p:spPr>
            <a:xfrm flipH="1">
              <a:off x="4845240" y="2988360"/>
              <a:ext cx="353880" cy="2840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683" name="Group 129"/>
          <p:cNvGrpSpPr/>
          <p:nvPr/>
        </p:nvGrpSpPr>
        <p:grpSpPr>
          <a:xfrm>
            <a:off x="6635880" y="5541840"/>
            <a:ext cx="490320" cy="412560"/>
            <a:chOff x="6635880" y="5541840"/>
            <a:chExt cx="490320" cy="412560"/>
          </a:xfrm>
        </p:grpSpPr>
        <p:pic>
          <p:nvPicPr>
            <p:cNvPr id="2684" name="Picture 130" descr="desktop_computer_stylized_medium"/>
            <p:cNvPicPr/>
            <p:nvPr/>
          </p:nvPicPr>
          <p:blipFill>
            <a:blip r:embed="rId11"/>
            <a:stretch/>
          </p:blipFill>
          <p:spPr>
            <a:xfrm flipH="1">
              <a:off x="6635880" y="5541840"/>
              <a:ext cx="490320" cy="412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85" name="Freeform 131"/>
            <p:cNvSpPr/>
            <p:nvPr/>
          </p:nvSpPr>
          <p:spPr>
            <a:xfrm flipH="1">
              <a:off x="6844680" y="5581440"/>
              <a:ext cx="238320" cy="18864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3" dur="indefinite" restart="never" nodeType="tmRoot">
          <p:childTnLst>
            <p:seq>
              <p:cTn id="174" dur="indefinite" nodeType="mainSeq">
                <p:childTnLst>
                  <p:par>
                    <p:cTn id="175" nodeType="clickEffect" fill="hold">
                      <p:stCondLst>
                        <p:cond delay="indefinite"/>
                      </p:stCondLst>
                      <p:childTnLst>
                        <p:par>
                          <p:cTn id="1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79" dur="1000"/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2" dur="5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85" dur="500"/>
                                        <p:tgtEl>
                                          <p:spTgt spid="2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nodeType="clickEffect" fill="hold">
                      <p:stCondLst>
                        <p:cond delay="indefinite"/>
                      </p:stCondLst>
                      <p:childTnLst>
                        <p:par>
                          <p:cTn id="1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0" dur="10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3" dur="5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nodeType="clickEffect" fill="hold">
                      <p:stCondLst>
                        <p:cond delay="indefinite"/>
                      </p:stCondLst>
                      <p:childTnLst>
                        <p:par>
                          <p:cTn id="1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8" dur="10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01" dur="10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03" dur="5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6" name="PlaceHolder 1"/>
          <p:cNvSpPr>
            <a:spLocks noGrp="1"/>
          </p:cNvSpPr>
          <p:nvPr>
            <p:ph type="ftr" idx="44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687" name="PlaceHolder 2"/>
          <p:cNvSpPr>
            <a:spLocks noGrp="1"/>
          </p:cNvSpPr>
          <p:nvPr>
            <p:ph type="sldNum" idx="45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D8F47F37-7C82-4D08-86A2-0C3F5BF921A6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688" name="PlaceHolder 3"/>
          <p:cNvSpPr>
            <a:spLocks noGrp="1"/>
          </p:cNvSpPr>
          <p:nvPr>
            <p:ph/>
          </p:nvPr>
        </p:nvSpPr>
        <p:spPr>
          <a:xfrm>
            <a:off x="1936800" y="1471680"/>
            <a:ext cx="4474800" cy="2457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peer joining torrent: 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has no chunks, but will accumulate them over time from other peers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registers with tracker to get list of peers, connects to subset of peers (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“neighbors”)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689" name="Rectangle 2"/>
          <p:cNvSpPr/>
          <p:nvPr/>
        </p:nvSpPr>
        <p:spPr>
          <a:xfrm>
            <a:off x="1935000" y="0"/>
            <a:ext cx="77720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P2P file distribution: BitTorrent 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690" name="Picture 45" descr="underline_base"/>
          <p:cNvPicPr/>
          <p:nvPr/>
        </p:nvPicPr>
        <p:blipFill>
          <a:blip r:embed="rId1"/>
          <a:stretch/>
        </p:blipFill>
        <p:spPr>
          <a:xfrm>
            <a:off x="2016000" y="817560"/>
            <a:ext cx="6671880" cy="183960"/>
          </a:xfrm>
          <a:prstGeom prst="rect">
            <a:avLst/>
          </a:prstGeom>
          <a:ln w="0">
            <a:noFill/>
          </a:ln>
        </p:spPr>
      </p:pic>
      <p:sp>
        <p:nvSpPr>
          <p:cNvPr id="2691" name="Rectangle 3"/>
          <p:cNvSpPr/>
          <p:nvPr/>
        </p:nvSpPr>
        <p:spPr>
          <a:xfrm>
            <a:off x="1967040" y="4221000"/>
            <a:ext cx="8119800" cy="233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while downloading, peer uploads chunks to other peers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peer may change peers with whom it exchanges chunks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1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churn: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peers may come and go</a:t>
            </a:r>
            <a:endParaRPr b="0" lang="en-IN" sz="24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once peer has entire file, it may (selfishly) leave or (altruistically) remain in torrent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692" name="Line 25"/>
          <p:cNvSpPr/>
          <p:nvPr/>
        </p:nvSpPr>
        <p:spPr>
          <a:xfrm>
            <a:off x="7769160" y="1645920"/>
            <a:ext cx="1736640" cy="87948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3" name="Line 26"/>
          <p:cNvSpPr/>
          <p:nvPr/>
        </p:nvSpPr>
        <p:spPr>
          <a:xfrm>
            <a:off x="7630920" y="1739880"/>
            <a:ext cx="168120" cy="113328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4" name="Line 27"/>
          <p:cNvSpPr/>
          <p:nvPr/>
        </p:nvSpPr>
        <p:spPr>
          <a:xfrm flipH="1" flipV="1">
            <a:off x="8746920" y="1590480"/>
            <a:ext cx="795240" cy="19044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5" name="Line 28"/>
          <p:cNvSpPr/>
          <p:nvPr/>
        </p:nvSpPr>
        <p:spPr>
          <a:xfrm flipH="1">
            <a:off x="8191440" y="1925280"/>
            <a:ext cx="1388880" cy="123984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6" name="Line 29"/>
          <p:cNvSpPr/>
          <p:nvPr/>
        </p:nvSpPr>
        <p:spPr>
          <a:xfrm flipH="1">
            <a:off x="8250120" y="3152520"/>
            <a:ext cx="504720" cy="10152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7" name="Line 30"/>
          <p:cNvSpPr/>
          <p:nvPr/>
        </p:nvSpPr>
        <p:spPr>
          <a:xfrm flipH="1">
            <a:off x="7922880" y="1714320"/>
            <a:ext cx="613080" cy="10461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8" name="Line 31"/>
          <p:cNvSpPr/>
          <p:nvPr/>
        </p:nvSpPr>
        <p:spPr>
          <a:xfrm flipV="1">
            <a:off x="8035920" y="2579400"/>
            <a:ext cx="1442880" cy="30168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99" name="Line 32"/>
          <p:cNvSpPr/>
          <p:nvPr/>
        </p:nvSpPr>
        <p:spPr>
          <a:xfrm>
            <a:off x="8716680" y="1679400"/>
            <a:ext cx="804960" cy="79704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0" name="Line 33"/>
          <p:cNvSpPr/>
          <p:nvPr/>
        </p:nvSpPr>
        <p:spPr>
          <a:xfrm>
            <a:off x="9018360" y="3165120"/>
            <a:ext cx="255600" cy="13680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1" name="Line 34"/>
          <p:cNvSpPr/>
          <p:nvPr/>
        </p:nvSpPr>
        <p:spPr>
          <a:xfrm>
            <a:off x="8259480" y="3350880"/>
            <a:ext cx="1014480" cy="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02" name="Line 38"/>
          <p:cNvSpPr/>
          <p:nvPr/>
        </p:nvSpPr>
        <p:spPr>
          <a:xfrm flipH="1">
            <a:off x="9393120" y="2689200"/>
            <a:ext cx="179280" cy="58572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703" name="Picture 39" descr="Alice"/>
          <p:cNvPicPr/>
          <p:nvPr/>
        </p:nvPicPr>
        <p:blipFill>
          <a:blip r:embed="rId2"/>
          <a:stretch/>
        </p:blipFill>
        <p:spPr>
          <a:xfrm>
            <a:off x="6435720" y="2139840"/>
            <a:ext cx="323640" cy="318600"/>
          </a:xfrm>
          <a:prstGeom prst="rect">
            <a:avLst/>
          </a:prstGeom>
          <a:ln w="0">
            <a:noFill/>
          </a:ln>
        </p:spPr>
      </p:pic>
      <p:grpSp>
        <p:nvGrpSpPr>
          <p:cNvPr id="2704" name="Group 70"/>
          <p:cNvGrpSpPr/>
          <p:nvPr/>
        </p:nvGrpSpPr>
        <p:grpSpPr>
          <a:xfrm>
            <a:off x="7110360" y="1693800"/>
            <a:ext cx="2377800" cy="1350720"/>
            <a:chOff x="7110360" y="1693800"/>
            <a:chExt cx="2377800" cy="1350720"/>
          </a:xfrm>
        </p:grpSpPr>
        <p:sp>
          <p:nvSpPr>
            <p:cNvPr id="2705" name="Line 22"/>
            <p:cNvSpPr/>
            <p:nvPr/>
          </p:nvSpPr>
          <p:spPr>
            <a:xfrm flipV="1">
              <a:off x="7110360" y="1693800"/>
              <a:ext cx="390240" cy="5252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6" name="Line 23"/>
            <p:cNvSpPr/>
            <p:nvPr/>
          </p:nvSpPr>
          <p:spPr>
            <a:xfrm flipV="1">
              <a:off x="7129800" y="1878120"/>
              <a:ext cx="2358360" cy="39636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7" name="Line 24"/>
            <p:cNvSpPr/>
            <p:nvPr/>
          </p:nvSpPr>
          <p:spPr>
            <a:xfrm>
              <a:off x="7147080" y="2341800"/>
              <a:ext cx="1675440" cy="70272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08" name="Group 74"/>
          <p:cNvGrpSpPr/>
          <p:nvPr/>
        </p:nvGrpSpPr>
        <p:grpSpPr>
          <a:xfrm>
            <a:off x="6769080" y="1374840"/>
            <a:ext cx="291600" cy="516960"/>
            <a:chOff x="6769080" y="1374840"/>
            <a:chExt cx="291600" cy="516960"/>
          </a:xfrm>
        </p:grpSpPr>
        <p:sp>
          <p:nvSpPr>
            <p:cNvPr id="2709" name="Freeform 75"/>
            <p:cNvSpPr/>
            <p:nvPr/>
          </p:nvSpPr>
          <p:spPr>
            <a:xfrm>
              <a:off x="7000200" y="1375560"/>
              <a:ext cx="57600" cy="4935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0" name="Rectangle 76"/>
            <p:cNvSpPr/>
            <p:nvPr/>
          </p:nvSpPr>
          <p:spPr>
            <a:xfrm>
              <a:off x="6783480" y="1374840"/>
              <a:ext cx="214200" cy="493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1" name="Freeform 77"/>
            <p:cNvSpPr/>
            <p:nvPr/>
          </p:nvSpPr>
          <p:spPr>
            <a:xfrm>
              <a:off x="7011360" y="1405080"/>
              <a:ext cx="34200" cy="45648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2" name="Freeform 78"/>
            <p:cNvSpPr/>
            <p:nvPr/>
          </p:nvSpPr>
          <p:spPr>
            <a:xfrm>
              <a:off x="7003440" y="1636200"/>
              <a:ext cx="53640" cy="403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3" name="Rectangle 79"/>
            <p:cNvSpPr/>
            <p:nvPr/>
          </p:nvSpPr>
          <p:spPr>
            <a:xfrm>
              <a:off x="6783480" y="1432080"/>
              <a:ext cx="12168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14" name="Group 80"/>
            <p:cNvGrpSpPr/>
            <p:nvPr/>
          </p:nvGrpSpPr>
          <p:grpSpPr>
            <a:xfrm>
              <a:off x="6894720" y="1427040"/>
              <a:ext cx="118800" cy="29880"/>
              <a:chOff x="6894720" y="1427040"/>
              <a:chExt cx="118800" cy="29880"/>
            </a:xfrm>
          </p:grpSpPr>
          <p:sp>
            <p:nvSpPr>
              <p:cNvPr id="2715" name="AutoShape 81"/>
              <p:cNvSpPr/>
              <p:nvPr/>
            </p:nvSpPr>
            <p:spPr>
              <a:xfrm>
                <a:off x="6894720" y="1427040"/>
                <a:ext cx="118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16" name="AutoShape 82"/>
              <p:cNvSpPr/>
              <p:nvPr/>
            </p:nvSpPr>
            <p:spPr>
              <a:xfrm>
                <a:off x="6897600" y="1430280"/>
                <a:ext cx="112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17" name="Rectangle 83"/>
            <p:cNvSpPr/>
            <p:nvPr/>
          </p:nvSpPr>
          <p:spPr>
            <a:xfrm>
              <a:off x="6786360" y="1501920"/>
              <a:ext cx="12168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18" name="Group 84"/>
            <p:cNvGrpSpPr/>
            <p:nvPr/>
          </p:nvGrpSpPr>
          <p:grpSpPr>
            <a:xfrm>
              <a:off x="6892920" y="1496880"/>
              <a:ext cx="118800" cy="28080"/>
              <a:chOff x="6892920" y="1496880"/>
              <a:chExt cx="118800" cy="28080"/>
            </a:xfrm>
          </p:grpSpPr>
          <p:sp>
            <p:nvSpPr>
              <p:cNvPr id="2719" name="AutoShape 85"/>
              <p:cNvSpPr/>
              <p:nvPr/>
            </p:nvSpPr>
            <p:spPr>
              <a:xfrm>
                <a:off x="6892920" y="1496880"/>
                <a:ext cx="118800" cy="28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0" name="AutoShape 86"/>
              <p:cNvSpPr/>
              <p:nvPr/>
            </p:nvSpPr>
            <p:spPr>
              <a:xfrm>
                <a:off x="6896160" y="1500120"/>
                <a:ext cx="112320" cy="21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21" name="Rectangle 87"/>
            <p:cNvSpPr/>
            <p:nvPr/>
          </p:nvSpPr>
          <p:spPr>
            <a:xfrm>
              <a:off x="6784920" y="1574640"/>
              <a:ext cx="12168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2" name="Rectangle 88"/>
            <p:cNvSpPr/>
            <p:nvPr/>
          </p:nvSpPr>
          <p:spPr>
            <a:xfrm>
              <a:off x="6786360" y="1639800"/>
              <a:ext cx="12168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23" name="Group 89"/>
            <p:cNvGrpSpPr/>
            <p:nvPr/>
          </p:nvGrpSpPr>
          <p:grpSpPr>
            <a:xfrm>
              <a:off x="6891480" y="1633680"/>
              <a:ext cx="118800" cy="33120"/>
              <a:chOff x="6891480" y="1633680"/>
              <a:chExt cx="118800" cy="33120"/>
            </a:xfrm>
          </p:grpSpPr>
          <p:sp>
            <p:nvSpPr>
              <p:cNvPr id="2724" name="AutoShape 90"/>
              <p:cNvSpPr/>
              <p:nvPr/>
            </p:nvSpPr>
            <p:spPr>
              <a:xfrm>
                <a:off x="6891480" y="1633680"/>
                <a:ext cx="11880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5" name="AutoShape 91"/>
              <p:cNvSpPr/>
              <p:nvPr/>
            </p:nvSpPr>
            <p:spPr>
              <a:xfrm>
                <a:off x="6894360" y="1636920"/>
                <a:ext cx="11232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26" name="Freeform 92"/>
            <p:cNvSpPr/>
            <p:nvPr/>
          </p:nvSpPr>
          <p:spPr>
            <a:xfrm>
              <a:off x="7004520" y="1574640"/>
              <a:ext cx="53640" cy="403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727" name="Group 93"/>
            <p:cNvGrpSpPr/>
            <p:nvPr/>
          </p:nvGrpSpPr>
          <p:grpSpPr>
            <a:xfrm>
              <a:off x="6891480" y="1568520"/>
              <a:ext cx="118800" cy="29880"/>
              <a:chOff x="6891480" y="1568520"/>
              <a:chExt cx="118800" cy="29880"/>
            </a:xfrm>
          </p:grpSpPr>
          <p:sp>
            <p:nvSpPr>
              <p:cNvPr id="2728" name="AutoShape 94"/>
              <p:cNvSpPr/>
              <p:nvPr/>
            </p:nvSpPr>
            <p:spPr>
              <a:xfrm>
                <a:off x="6891480" y="1568520"/>
                <a:ext cx="118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9" name="AutoShape 95"/>
              <p:cNvSpPr/>
              <p:nvPr/>
            </p:nvSpPr>
            <p:spPr>
              <a:xfrm>
                <a:off x="6894360" y="1571400"/>
                <a:ext cx="112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730" name="Rectangle 96"/>
            <p:cNvSpPr/>
            <p:nvPr/>
          </p:nvSpPr>
          <p:spPr>
            <a:xfrm>
              <a:off x="6995880" y="1374840"/>
              <a:ext cx="14040" cy="4935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1" name="Freeform 97"/>
            <p:cNvSpPr/>
            <p:nvPr/>
          </p:nvSpPr>
          <p:spPr>
            <a:xfrm>
              <a:off x="7009200" y="1499760"/>
              <a:ext cx="48240" cy="457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2" name="Freeform 98"/>
            <p:cNvSpPr/>
            <p:nvPr/>
          </p:nvSpPr>
          <p:spPr>
            <a:xfrm>
              <a:off x="7009920" y="1428840"/>
              <a:ext cx="49680" cy="514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3" name="Oval 99"/>
            <p:cNvSpPr/>
            <p:nvPr/>
          </p:nvSpPr>
          <p:spPr>
            <a:xfrm>
              <a:off x="7051680" y="1846440"/>
              <a:ext cx="9000" cy="205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4" name="Freeform 100"/>
            <p:cNvSpPr/>
            <p:nvPr/>
          </p:nvSpPr>
          <p:spPr>
            <a:xfrm>
              <a:off x="7007400" y="1846800"/>
              <a:ext cx="50040" cy="428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5" name="AutoShape 101"/>
            <p:cNvSpPr/>
            <p:nvPr/>
          </p:nvSpPr>
          <p:spPr>
            <a:xfrm>
              <a:off x="6769080" y="1860480"/>
              <a:ext cx="245520" cy="313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6" name="AutoShape 102"/>
            <p:cNvSpPr/>
            <p:nvPr/>
          </p:nvSpPr>
          <p:spPr>
            <a:xfrm>
              <a:off x="6783480" y="1866960"/>
              <a:ext cx="21888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7" name="Oval 103"/>
            <p:cNvSpPr/>
            <p:nvPr/>
          </p:nvSpPr>
          <p:spPr>
            <a:xfrm>
              <a:off x="6804000" y="1797120"/>
              <a:ext cx="31320" cy="29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8" name="Oval 104"/>
            <p:cNvSpPr/>
            <p:nvPr/>
          </p:nvSpPr>
          <p:spPr>
            <a:xfrm>
              <a:off x="6840720" y="1797120"/>
              <a:ext cx="31320" cy="298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9" name="Oval 105"/>
            <p:cNvSpPr/>
            <p:nvPr/>
          </p:nvSpPr>
          <p:spPr>
            <a:xfrm>
              <a:off x="6875640" y="1797120"/>
              <a:ext cx="33120" cy="29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0" name="Rectangle 106"/>
            <p:cNvSpPr/>
            <p:nvPr/>
          </p:nvSpPr>
          <p:spPr>
            <a:xfrm>
              <a:off x="6958080" y="1677960"/>
              <a:ext cx="16920" cy="1645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41" name="Group 107"/>
          <p:cNvGrpSpPr/>
          <p:nvPr/>
        </p:nvGrpSpPr>
        <p:grpSpPr>
          <a:xfrm>
            <a:off x="7836480" y="3176640"/>
            <a:ext cx="434520" cy="348840"/>
            <a:chOff x="7836480" y="3176640"/>
            <a:chExt cx="434520" cy="348840"/>
          </a:xfrm>
        </p:grpSpPr>
        <p:pic>
          <p:nvPicPr>
            <p:cNvPr id="2742" name="Picture 108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7836480" y="3176640"/>
              <a:ext cx="4345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43" name="Freeform 109"/>
            <p:cNvSpPr/>
            <p:nvPr/>
          </p:nvSpPr>
          <p:spPr>
            <a:xfrm flipH="1">
              <a:off x="8020440" y="3210120"/>
              <a:ext cx="211320" cy="1594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44" name="Group 110"/>
          <p:cNvGrpSpPr/>
          <p:nvPr/>
        </p:nvGrpSpPr>
        <p:grpSpPr>
          <a:xfrm>
            <a:off x="9240840" y="3252960"/>
            <a:ext cx="434520" cy="348840"/>
            <a:chOff x="9240840" y="3252960"/>
            <a:chExt cx="434520" cy="348840"/>
          </a:xfrm>
        </p:grpSpPr>
        <p:pic>
          <p:nvPicPr>
            <p:cNvPr id="2745" name="Picture 111" descr="desktop_computer_stylized_medium"/>
            <p:cNvPicPr/>
            <p:nvPr/>
          </p:nvPicPr>
          <p:blipFill>
            <a:blip r:embed="rId4"/>
            <a:stretch/>
          </p:blipFill>
          <p:spPr>
            <a:xfrm>
              <a:off x="9240840" y="3252960"/>
              <a:ext cx="4345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46" name="Freeform 112"/>
            <p:cNvSpPr/>
            <p:nvPr/>
          </p:nvSpPr>
          <p:spPr>
            <a:xfrm>
              <a:off x="9279000" y="3286440"/>
              <a:ext cx="211320" cy="1594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47" name="Group 113"/>
          <p:cNvGrpSpPr/>
          <p:nvPr/>
        </p:nvGrpSpPr>
        <p:grpSpPr>
          <a:xfrm>
            <a:off x="9512280" y="2457360"/>
            <a:ext cx="434520" cy="348840"/>
            <a:chOff x="9512280" y="2457360"/>
            <a:chExt cx="434520" cy="348840"/>
          </a:xfrm>
        </p:grpSpPr>
        <p:pic>
          <p:nvPicPr>
            <p:cNvPr id="2748" name="Picture 114" descr="desktop_computer_stylized_medium"/>
            <p:cNvPicPr/>
            <p:nvPr/>
          </p:nvPicPr>
          <p:blipFill>
            <a:blip r:embed="rId5"/>
            <a:stretch/>
          </p:blipFill>
          <p:spPr>
            <a:xfrm>
              <a:off x="9512280" y="2457360"/>
              <a:ext cx="4345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49" name="Freeform 115"/>
            <p:cNvSpPr/>
            <p:nvPr/>
          </p:nvSpPr>
          <p:spPr>
            <a:xfrm>
              <a:off x="9550440" y="2490840"/>
              <a:ext cx="211320" cy="1594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50" name="Group 116"/>
          <p:cNvGrpSpPr/>
          <p:nvPr/>
        </p:nvGrpSpPr>
        <p:grpSpPr>
          <a:xfrm>
            <a:off x="9567720" y="1706400"/>
            <a:ext cx="434520" cy="348840"/>
            <a:chOff x="9567720" y="1706400"/>
            <a:chExt cx="434520" cy="348840"/>
          </a:xfrm>
        </p:grpSpPr>
        <p:pic>
          <p:nvPicPr>
            <p:cNvPr id="2751" name="Picture 117" descr="desktop_computer_stylized_medium"/>
            <p:cNvPicPr/>
            <p:nvPr/>
          </p:nvPicPr>
          <p:blipFill>
            <a:blip r:embed="rId6"/>
            <a:stretch/>
          </p:blipFill>
          <p:spPr>
            <a:xfrm>
              <a:off x="9567720" y="1706400"/>
              <a:ext cx="4345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52" name="Freeform 118"/>
            <p:cNvSpPr/>
            <p:nvPr/>
          </p:nvSpPr>
          <p:spPr>
            <a:xfrm>
              <a:off x="9605880" y="1740240"/>
              <a:ext cx="211320" cy="1594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53" name="Group 119"/>
          <p:cNvGrpSpPr/>
          <p:nvPr/>
        </p:nvGrpSpPr>
        <p:grpSpPr>
          <a:xfrm>
            <a:off x="8435880" y="1368360"/>
            <a:ext cx="434520" cy="348840"/>
            <a:chOff x="8435880" y="1368360"/>
            <a:chExt cx="434520" cy="348840"/>
          </a:xfrm>
        </p:grpSpPr>
        <p:pic>
          <p:nvPicPr>
            <p:cNvPr id="2754" name="Picture 120" descr="desktop_computer_stylized_medium"/>
            <p:cNvPicPr/>
            <p:nvPr/>
          </p:nvPicPr>
          <p:blipFill>
            <a:blip r:embed="rId7"/>
            <a:stretch/>
          </p:blipFill>
          <p:spPr>
            <a:xfrm>
              <a:off x="8435880" y="1368360"/>
              <a:ext cx="4345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55" name="Freeform 121"/>
            <p:cNvSpPr/>
            <p:nvPr/>
          </p:nvSpPr>
          <p:spPr>
            <a:xfrm>
              <a:off x="8474040" y="1401840"/>
              <a:ext cx="211320" cy="1594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56" name="Group 123"/>
          <p:cNvGrpSpPr/>
          <p:nvPr/>
        </p:nvGrpSpPr>
        <p:grpSpPr>
          <a:xfrm>
            <a:off x="7349040" y="1411200"/>
            <a:ext cx="434520" cy="348840"/>
            <a:chOff x="7349040" y="1411200"/>
            <a:chExt cx="434520" cy="348840"/>
          </a:xfrm>
        </p:grpSpPr>
        <p:pic>
          <p:nvPicPr>
            <p:cNvPr id="2757" name="Picture 124" descr="desktop_computer_stylized_medium"/>
            <p:cNvPicPr/>
            <p:nvPr/>
          </p:nvPicPr>
          <p:blipFill>
            <a:blip r:embed="rId8"/>
            <a:stretch/>
          </p:blipFill>
          <p:spPr>
            <a:xfrm flipH="1">
              <a:off x="7349040" y="1411200"/>
              <a:ext cx="4345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58" name="Freeform 125"/>
            <p:cNvSpPr/>
            <p:nvPr/>
          </p:nvSpPr>
          <p:spPr>
            <a:xfrm flipH="1">
              <a:off x="7533000" y="1444680"/>
              <a:ext cx="211320" cy="1594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59" name="Group 126"/>
          <p:cNvGrpSpPr/>
          <p:nvPr/>
        </p:nvGrpSpPr>
        <p:grpSpPr>
          <a:xfrm>
            <a:off x="6683760" y="2162160"/>
            <a:ext cx="434520" cy="348840"/>
            <a:chOff x="6683760" y="2162160"/>
            <a:chExt cx="434520" cy="348840"/>
          </a:xfrm>
        </p:grpSpPr>
        <p:pic>
          <p:nvPicPr>
            <p:cNvPr id="2760" name="Picture 127" descr="desktop_computer_stylized_medium"/>
            <p:cNvPicPr/>
            <p:nvPr/>
          </p:nvPicPr>
          <p:blipFill>
            <a:blip r:embed="rId9"/>
            <a:stretch/>
          </p:blipFill>
          <p:spPr>
            <a:xfrm flipH="1">
              <a:off x="6683760" y="2162160"/>
              <a:ext cx="4345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61" name="Freeform 128"/>
            <p:cNvSpPr/>
            <p:nvPr/>
          </p:nvSpPr>
          <p:spPr>
            <a:xfrm flipH="1">
              <a:off x="6868080" y="2195640"/>
              <a:ext cx="211320" cy="1594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2" name="Group 129"/>
          <p:cNvGrpSpPr/>
          <p:nvPr/>
        </p:nvGrpSpPr>
        <p:grpSpPr>
          <a:xfrm>
            <a:off x="7653960" y="2749680"/>
            <a:ext cx="434520" cy="348840"/>
            <a:chOff x="7653960" y="2749680"/>
            <a:chExt cx="434520" cy="348840"/>
          </a:xfrm>
        </p:grpSpPr>
        <p:pic>
          <p:nvPicPr>
            <p:cNvPr id="2763" name="Picture 130" descr="desktop_computer_stylized_medium"/>
            <p:cNvPicPr/>
            <p:nvPr/>
          </p:nvPicPr>
          <p:blipFill>
            <a:blip r:embed="rId10"/>
            <a:stretch/>
          </p:blipFill>
          <p:spPr>
            <a:xfrm flipH="1">
              <a:off x="7653960" y="2749680"/>
              <a:ext cx="434520" cy="3488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64" name="Freeform 131"/>
            <p:cNvSpPr/>
            <p:nvPr/>
          </p:nvSpPr>
          <p:spPr>
            <a:xfrm flipH="1">
              <a:off x="7837920" y="2783160"/>
              <a:ext cx="211320" cy="15948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65" name="Group 132"/>
          <p:cNvGrpSpPr/>
          <p:nvPr/>
        </p:nvGrpSpPr>
        <p:grpSpPr>
          <a:xfrm>
            <a:off x="8709480" y="2989440"/>
            <a:ext cx="325080" cy="261720"/>
            <a:chOff x="8709480" y="2989440"/>
            <a:chExt cx="325080" cy="261720"/>
          </a:xfrm>
        </p:grpSpPr>
        <p:pic>
          <p:nvPicPr>
            <p:cNvPr id="2766" name="Picture 133" descr="desktop_computer_stylized_medium"/>
            <p:cNvPicPr/>
            <p:nvPr/>
          </p:nvPicPr>
          <p:blipFill>
            <a:blip r:embed="rId11"/>
            <a:stretch/>
          </p:blipFill>
          <p:spPr>
            <a:xfrm flipH="1">
              <a:off x="8709480" y="2989440"/>
              <a:ext cx="325080" cy="261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67" name="Freeform 134"/>
            <p:cNvSpPr/>
            <p:nvPr/>
          </p:nvSpPr>
          <p:spPr>
            <a:xfrm flipH="1">
              <a:off x="8847000" y="3014280"/>
              <a:ext cx="158040" cy="11952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8" name="PlaceHolder 1"/>
          <p:cNvSpPr>
            <a:spLocks noGrp="1"/>
          </p:cNvSpPr>
          <p:nvPr>
            <p:ph type="ftr" idx="46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769" name="PlaceHolder 2"/>
          <p:cNvSpPr>
            <a:spLocks noGrp="1"/>
          </p:cNvSpPr>
          <p:nvPr>
            <p:ph type="sldNum" idx="47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3A69BC34-C246-4910-9876-0DC0FF3C5381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70" name="PlaceHolder 3"/>
          <p:cNvSpPr>
            <a:spLocks noGrp="1"/>
          </p:cNvSpPr>
          <p:nvPr>
            <p:ph type="title"/>
          </p:nvPr>
        </p:nvSpPr>
        <p:spPr>
          <a:xfrm>
            <a:off x="1822320" y="160200"/>
            <a:ext cx="8491320" cy="8488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BitTorrent: requesting, sending file chunks</a:t>
            </a:r>
            <a:endParaRPr b="0" lang="en-US" sz="36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771" name="PlaceHolder 4"/>
          <p:cNvSpPr>
            <a:spLocks noGrp="1"/>
          </p:cNvSpPr>
          <p:nvPr>
            <p:ph/>
          </p:nvPr>
        </p:nvSpPr>
        <p:spPr>
          <a:xfrm>
            <a:off x="1755720" y="1477800"/>
            <a:ext cx="3989160" cy="37684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requesting chunks: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at any given time, different peers have different subsets of file chunks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periodically, Alice asks each peer for list of chunks that they have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Alice requests missing chunks from peers, rarest first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772" name="Rectangle 6"/>
          <p:cNvSpPr/>
          <p:nvPr/>
        </p:nvSpPr>
        <p:spPr>
          <a:xfrm>
            <a:off x="5894280" y="1425600"/>
            <a:ext cx="4520880" cy="41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sending chunks: tit-for-tat</a:t>
            </a:r>
            <a:endParaRPr b="0" lang="en-IN" sz="28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Alice sends chunks to those four peers currently sending her chunks </a:t>
            </a:r>
            <a:r>
              <a:rPr b="1" i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at highest rate</a:t>
            </a:r>
            <a:r>
              <a:rPr b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other peers are choked by Alice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(do not receive chunks from her)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re-evaluate top 4 every10 secs</a:t>
            </a:r>
            <a:endParaRPr b="0" lang="en-IN" sz="2000" spc="-1" strike="noStrike">
              <a:latin typeface="Arial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75000"/>
              <a:buFont typeface="Wingdings" charset="2"/>
              <a:buChar char="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every 30 secs: randomly select another peer, starts sending chunks</a:t>
            </a:r>
            <a:endParaRPr b="0" lang="en-IN" sz="24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“</a:t>
            </a:r>
            <a:r>
              <a:rPr b="1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optimistically unchoke” this peer</a:t>
            </a:r>
            <a:endParaRPr b="0" lang="en-IN" sz="2000" spc="-1" strike="noStrike">
              <a:latin typeface="Arial"/>
            </a:endParaRPr>
          </a:p>
          <a:p>
            <a:pPr lvl="1" marL="743040" indent="-285840">
              <a:lnSpc>
                <a:spcPct val="85000"/>
              </a:lnSpc>
              <a:spcBef>
                <a:spcPts val="400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newly chosen peer may join top 4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  <p:pic>
        <p:nvPicPr>
          <p:cNvPr id="2773" name="Picture 10" descr="underline_base"/>
          <p:cNvPicPr/>
          <p:nvPr/>
        </p:nvPicPr>
        <p:blipFill>
          <a:blip r:embed="rId1"/>
          <a:stretch/>
        </p:blipFill>
        <p:spPr>
          <a:xfrm>
            <a:off x="1847880" y="812880"/>
            <a:ext cx="77688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PlaceHolder 1"/>
          <p:cNvSpPr>
            <a:spLocks noGrp="1"/>
          </p:cNvSpPr>
          <p:nvPr>
            <p:ph type="ftr" idx="48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775" name="PlaceHolder 2"/>
          <p:cNvSpPr>
            <a:spLocks noGrp="1"/>
          </p:cNvSpPr>
          <p:nvPr>
            <p:ph type="sldNum" idx="49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78881069-0162-49BC-8D80-17A043D5223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776" name="PlaceHolder 3"/>
          <p:cNvSpPr>
            <a:spLocks noGrp="1"/>
          </p:cNvSpPr>
          <p:nvPr>
            <p:ph type="title"/>
          </p:nvPr>
        </p:nvSpPr>
        <p:spPr>
          <a:xfrm>
            <a:off x="1979640" y="2700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BitTorrent: tit-for-tat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2777" name="Picture 13" descr="Alice"/>
          <p:cNvPicPr/>
          <p:nvPr/>
        </p:nvPicPr>
        <p:blipFill>
          <a:blip r:embed="rId1"/>
          <a:stretch/>
        </p:blipFill>
        <p:spPr>
          <a:xfrm>
            <a:off x="4913280" y="4962600"/>
            <a:ext cx="561600" cy="693360"/>
          </a:xfrm>
          <a:prstGeom prst="rect">
            <a:avLst/>
          </a:prstGeom>
          <a:ln w="0">
            <a:noFill/>
          </a:ln>
        </p:spPr>
      </p:pic>
      <p:sp>
        <p:nvSpPr>
          <p:cNvPr id="2778" name="Line 15"/>
          <p:cNvSpPr/>
          <p:nvPr/>
        </p:nvSpPr>
        <p:spPr>
          <a:xfrm flipH="1" flipV="1">
            <a:off x="2997000" y="3968640"/>
            <a:ext cx="1473120" cy="596880"/>
          </a:xfrm>
          <a:prstGeom prst="line">
            <a:avLst/>
          </a:prstGeom>
          <a:ln w="254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79" name="Line 16"/>
          <p:cNvSpPr/>
          <p:nvPr/>
        </p:nvSpPr>
        <p:spPr>
          <a:xfrm flipH="1">
            <a:off x="3477960" y="4794120"/>
            <a:ext cx="965160" cy="380880"/>
          </a:xfrm>
          <a:prstGeom prst="line">
            <a:avLst/>
          </a:prstGeom>
          <a:ln w="254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0" name="Line 17"/>
          <p:cNvSpPr/>
          <p:nvPr/>
        </p:nvSpPr>
        <p:spPr>
          <a:xfrm flipH="1">
            <a:off x="4152600" y="4908240"/>
            <a:ext cx="596880" cy="1041480"/>
          </a:xfrm>
          <a:prstGeom prst="line">
            <a:avLst/>
          </a:prstGeom>
          <a:ln w="254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1" name="Line 18"/>
          <p:cNvSpPr/>
          <p:nvPr/>
        </p:nvSpPr>
        <p:spPr>
          <a:xfrm flipV="1">
            <a:off x="7035480" y="3092400"/>
            <a:ext cx="419400" cy="647640"/>
          </a:xfrm>
          <a:prstGeom prst="line">
            <a:avLst/>
          </a:prstGeom>
          <a:ln w="254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2" name="Line 20"/>
          <p:cNvSpPr/>
          <p:nvPr/>
        </p:nvSpPr>
        <p:spPr>
          <a:xfrm flipV="1">
            <a:off x="7137360" y="3676320"/>
            <a:ext cx="787320" cy="304920"/>
          </a:xfrm>
          <a:prstGeom prst="line">
            <a:avLst/>
          </a:prstGeom>
          <a:ln w="254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3" name="Line 21"/>
          <p:cNvSpPr/>
          <p:nvPr/>
        </p:nvSpPr>
        <p:spPr>
          <a:xfrm>
            <a:off x="7137360" y="4146480"/>
            <a:ext cx="596880" cy="317520"/>
          </a:xfrm>
          <a:prstGeom prst="line">
            <a:avLst/>
          </a:prstGeom>
          <a:ln w="2540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784" name="Picture 22" descr="Bob"/>
          <p:cNvPicPr/>
          <p:nvPr/>
        </p:nvPicPr>
        <p:blipFill>
          <a:blip r:embed="rId2"/>
          <a:stretch/>
        </p:blipFill>
        <p:spPr>
          <a:xfrm>
            <a:off x="6504120" y="4390920"/>
            <a:ext cx="676080" cy="690120"/>
          </a:xfrm>
          <a:prstGeom prst="rect">
            <a:avLst/>
          </a:prstGeom>
          <a:ln w="0">
            <a:noFill/>
          </a:ln>
        </p:spPr>
      </p:pic>
      <p:sp>
        <p:nvSpPr>
          <p:cNvPr id="2785" name="Line 23"/>
          <p:cNvSpPr/>
          <p:nvPr/>
        </p:nvSpPr>
        <p:spPr>
          <a:xfrm flipV="1">
            <a:off x="5054400" y="3943080"/>
            <a:ext cx="1434960" cy="482760"/>
          </a:xfrm>
          <a:prstGeom prst="line">
            <a:avLst/>
          </a:prstGeom>
          <a:ln w="25400">
            <a:solidFill>
              <a:srgbClr val="cc000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6" name="Line 24"/>
          <p:cNvSpPr/>
          <p:nvPr/>
        </p:nvSpPr>
        <p:spPr>
          <a:xfrm flipH="1">
            <a:off x="5067000" y="4032000"/>
            <a:ext cx="1397160" cy="469800"/>
          </a:xfrm>
          <a:prstGeom prst="line">
            <a:avLst/>
          </a:prstGeom>
          <a:ln w="254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7" name="Line 25"/>
          <p:cNvSpPr/>
          <p:nvPr/>
        </p:nvSpPr>
        <p:spPr>
          <a:xfrm flipV="1">
            <a:off x="5105160" y="4133520"/>
            <a:ext cx="1371600" cy="482760"/>
          </a:xfrm>
          <a:prstGeom prst="line">
            <a:avLst/>
          </a:prstGeom>
          <a:ln w="25400">
            <a:solidFill>
              <a:srgbClr val="cc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8" name="Text Box 26"/>
          <p:cNvSpPr/>
          <p:nvPr/>
        </p:nvSpPr>
        <p:spPr>
          <a:xfrm>
            <a:off x="1931040" y="1320840"/>
            <a:ext cx="493272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(1) Alice 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“optimistically unchokes” Bob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89" name="Text Box 27"/>
          <p:cNvSpPr/>
          <p:nvPr/>
        </p:nvSpPr>
        <p:spPr>
          <a:xfrm>
            <a:off x="1567440" y="1663560"/>
            <a:ext cx="8631360" cy="3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(2) Alice becomes one of Bob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’s top-four providers; Bob reciprocates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90" name="Text Box 28"/>
          <p:cNvSpPr/>
          <p:nvPr/>
        </p:nvSpPr>
        <p:spPr>
          <a:xfrm>
            <a:off x="1811880" y="2019240"/>
            <a:ext cx="632556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(3) Bob becomes one of Alice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’s top-four providers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791" name="Text Box 29"/>
          <p:cNvSpPr/>
          <p:nvPr/>
        </p:nvSpPr>
        <p:spPr>
          <a:xfrm>
            <a:off x="6564240" y="5335560"/>
            <a:ext cx="3590640" cy="1004400"/>
          </a:xfrm>
          <a:prstGeom prst="rect">
            <a:avLst/>
          </a:prstGeom>
          <a:noFill/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higher upload rate: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find better trading partners, get file faster !</a:t>
            </a:r>
            <a:endParaRPr b="0" lang="en-IN" sz="2000" spc="-1" strike="noStrike">
              <a:latin typeface="Arial"/>
            </a:endParaRPr>
          </a:p>
        </p:txBody>
      </p:sp>
      <p:pic>
        <p:nvPicPr>
          <p:cNvPr id="2792" name="Picture 36" descr="underline_base"/>
          <p:cNvPicPr/>
          <p:nvPr/>
        </p:nvPicPr>
        <p:blipFill>
          <a:blip r:embed="rId3"/>
          <a:stretch/>
        </p:blipFill>
        <p:spPr>
          <a:xfrm>
            <a:off x="2065320" y="865080"/>
            <a:ext cx="5027400" cy="172800"/>
          </a:xfrm>
          <a:prstGeom prst="rect">
            <a:avLst/>
          </a:prstGeom>
          <a:ln w="0">
            <a:noFill/>
          </a:ln>
        </p:spPr>
      </p:pic>
      <p:grpSp>
        <p:nvGrpSpPr>
          <p:cNvPr id="2793" name="Group 52"/>
          <p:cNvGrpSpPr/>
          <p:nvPr/>
        </p:nvGrpSpPr>
        <p:grpSpPr>
          <a:xfrm>
            <a:off x="2738520" y="4799160"/>
            <a:ext cx="761760" cy="752040"/>
            <a:chOff x="2738520" y="4799160"/>
            <a:chExt cx="761760" cy="752040"/>
          </a:xfrm>
        </p:grpSpPr>
        <p:pic>
          <p:nvPicPr>
            <p:cNvPr id="2794" name="Picture 53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2738520" y="4799160"/>
              <a:ext cx="761760" cy="7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95" name="Freeform 54"/>
            <p:cNvSpPr/>
            <p:nvPr/>
          </p:nvSpPr>
          <p:spPr>
            <a:xfrm flipH="1">
              <a:off x="3063240" y="4871160"/>
              <a:ext cx="370080" cy="344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6" name="Group 55"/>
          <p:cNvGrpSpPr/>
          <p:nvPr/>
        </p:nvGrpSpPr>
        <p:grpSpPr>
          <a:xfrm>
            <a:off x="3434040" y="5560920"/>
            <a:ext cx="761760" cy="752040"/>
            <a:chOff x="3434040" y="5560920"/>
            <a:chExt cx="761760" cy="752040"/>
          </a:xfrm>
        </p:grpSpPr>
        <p:pic>
          <p:nvPicPr>
            <p:cNvPr id="2797" name="Picture 56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3434040" y="5560920"/>
              <a:ext cx="761760" cy="7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798" name="Freeform 57"/>
            <p:cNvSpPr/>
            <p:nvPr/>
          </p:nvSpPr>
          <p:spPr>
            <a:xfrm flipH="1">
              <a:off x="3758400" y="5633280"/>
              <a:ext cx="370080" cy="344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799" name="Group 58"/>
          <p:cNvGrpSpPr/>
          <p:nvPr/>
        </p:nvGrpSpPr>
        <p:grpSpPr>
          <a:xfrm>
            <a:off x="2252880" y="3678120"/>
            <a:ext cx="761760" cy="752040"/>
            <a:chOff x="2252880" y="3678120"/>
            <a:chExt cx="761760" cy="752040"/>
          </a:xfrm>
        </p:grpSpPr>
        <p:pic>
          <p:nvPicPr>
            <p:cNvPr id="2800" name="Picture 59" descr="desktop_computer_stylized_medium"/>
            <p:cNvPicPr/>
            <p:nvPr/>
          </p:nvPicPr>
          <p:blipFill>
            <a:blip r:embed="rId6"/>
            <a:stretch/>
          </p:blipFill>
          <p:spPr>
            <a:xfrm flipH="1">
              <a:off x="2252880" y="3678120"/>
              <a:ext cx="761760" cy="7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1" name="Freeform 60"/>
            <p:cNvSpPr/>
            <p:nvPr/>
          </p:nvSpPr>
          <p:spPr>
            <a:xfrm flipH="1">
              <a:off x="2577240" y="3750480"/>
              <a:ext cx="370080" cy="344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2" name="Group 61"/>
          <p:cNvGrpSpPr/>
          <p:nvPr/>
        </p:nvGrpSpPr>
        <p:grpSpPr>
          <a:xfrm>
            <a:off x="4216680" y="4211640"/>
            <a:ext cx="761760" cy="752040"/>
            <a:chOff x="4216680" y="4211640"/>
            <a:chExt cx="761760" cy="752040"/>
          </a:xfrm>
        </p:grpSpPr>
        <p:pic>
          <p:nvPicPr>
            <p:cNvPr id="2803" name="Picture 62" descr="desktop_computer_stylized_medium"/>
            <p:cNvPicPr/>
            <p:nvPr/>
          </p:nvPicPr>
          <p:blipFill>
            <a:blip r:embed="rId7"/>
            <a:stretch/>
          </p:blipFill>
          <p:spPr>
            <a:xfrm flipH="1">
              <a:off x="4216680" y="4211640"/>
              <a:ext cx="761760" cy="7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4" name="Freeform 63"/>
            <p:cNvSpPr/>
            <p:nvPr/>
          </p:nvSpPr>
          <p:spPr>
            <a:xfrm flipH="1">
              <a:off x="4541040" y="4284000"/>
              <a:ext cx="370080" cy="344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5" name="Group 64"/>
          <p:cNvGrpSpPr/>
          <p:nvPr/>
        </p:nvGrpSpPr>
        <p:grpSpPr>
          <a:xfrm>
            <a:off x="7743960" y="4135320"/>
            <a:ext cx="761760" cy="752040"/>
            <a:chOff x="7743960" y="4135320"/>
            <a:chExt cx="761760" cy="752040"/>
          </a:xfrm>
        </p:grpSpPr>
        <p:pic>
          <p:nvPicPr>
            <p:cNvPr id="2806" name="Picture 65" descr="desktop_computer_stylized_medium"/>
            <p:cNvPicPr/>
            <p:nvPr/>
          </p:nvPicPr>
          <p:blipFill>
            <a:blip r:embed="rId8"/>
            <a:stretch/>
          </p:blipFill>
          <p:spPr>
            <a:xfrm>
              <a:off x="7743960" y="4135320"/>
              <a:ext cx="761760" cy="7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07" name="Freeform 66"/>
            <p:cNvSpPr/>
            <p:nvPr/>
          </p:nvSpPr>
          <p:spPr>
            <a:xfrm>
              <a:off x="7810560" y="4207680"/>
              <a:ext cx="370080" cy="344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08" name="Group 67"/>
          <p:cNvGrpSpPr/>
          <p:nvPr/>
        </p:nvGrpSpPr>
        <p:grpSpPr>
          <a:xfrm>
            <a:off x="7894800" y="3297240"/>
            <a:ext cx="761760" cy="752040"/>
            <a:chOff x="7894800" y="3297240"/>
            <a:chExt cx="761760" cy="752040"/>
          </a:xfrm>
        </p:grpSpPr>
        <p:pic>
          <p:nvPicPr>
            <p:cNvPr id="2809" name="Picture 68" descr="desktop_computer_stylized_medium"/>
            <p:cNvPicPr/>
            <p:nvPr/>
          </p:nvPicPr>
          <p:blipFill>
            <a:blip r:embed="rId9"/>
            <a:stretch/>
          </p:blipFill>
          <p:spPr>
            <a:xfrm>
              <a:off x="7894800" y="3297240"/>
              <a:ext cx="761760" cy="7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10" name="Freeform 69"/>
            <p:cNvSpPr/>
            <p:nvPr/>
          </p:nvSpPr>
          <p:spPr>
            <a:xfrm>
              <a:off x="7961400" y="3369600"/>
              <a:ext cx="370080" cy="344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11" name="Group 70"/>
          <p:cNvGrpSpPr/>
          <p:nvPr/>
        </p:nvGrpSpPr>
        <p:grpSpPr>
          <a:xfrm>
            <a:off x="7502400" y="2676600"/>
            <a:ext cx="761760" cy="752040"/>
            <a:chOff x="7502400" y="2676600"/>
            <a:chExt cx="761760" cy="752040"/>
          </a:xfrm>
        </p:grpSpPr>
        <p:pic>
          <p:nvPicPr>
            <p:cNvPr id="2812" name="Picture 71" descr="desktop_computer_stylized_medium"/>
            <p:cNvPicPr/>
            <p:nvPr/>
          </p:nvPicPr>
          <p:blipFill>
            <a:blip r:embed="rId10"/>
            <a:stretch/>
          </p:blipFill>
          <p:spPr>
            <a:xfrm>
              <a:off x="7502400" y="2676600"/>
              <a:ext cx="761760" cy="7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13" name="Freeform 72"/>
            <p:cNvSpPr/>
            <p:nvPr/>
          </p:nvSpPr>
          <p:spPr>
            <a:xfrm>
              <a:off x="7569360" y="2748600"/>
              <a:ext cx="370080" cy="344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14" name="Group 74"/>
          <p:cNvGrpSpPr/>
          <p:nvPr/>
        </p:nvGrpSpPr>
        <p:grpSpPr>
          <a:xfrm>
            <a:off x="6580080" y="3666960"/>
            <a:ext cx="761760" cy="752040"/>
            <a:chOff x="6580080" y="3666960"/>
            <a:chExt cx="761760" cy="752040"/>
          </a:xfrm>
        </p:grpSpPr>
        <p:pic>
          <p:nvPicPr>
            <p:cNvPr id="2815" name="Picture 75" descr="desktop_computer_stylized_medium"/>
            <p:cNvPicPr/>
            <p:nvPr/>
          </p:nvPicPr>
          <p:blipFill>
            <a:blip r:embed="rId11"/>
            <a:stretch/>
          </p:blipFill>
          <p:spPr>
            <a:xfrm>
              <a:off x="6580080" y="3666960"/>
              <a:ext cx="761760" cy="752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16" name="Freeform 76"/>
            <p:cNvSpPr/>
            <p:nvPr/>
          </p:nvSpPr>
          <p:spPr>
            <a:xfrm>
              <a:off x="6647040" y="3739320"/>
              <a:ext cx="370080" cy="3441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817" name="Group 80"/>
          <p:cNvGrpSpPr/>
          <p:nvPr/>
        </p:nvGrpSpPr>
        <p:grpSpPr>
          <a:xfrm>
            <a:off x="6359400" y="2502000"/>
            <a:ext cx="761760" cy="1177560"/>
            <a:chOff x="6359400" y="2502000"/>
            <a:chExt cx="761760" cy="1177560"/>
          </a:xfrm>
        </p:grpSpPr>
        <p:sp>
          <p:nvSpPr>
            <p:cNvPr id="2818" name="Line 50"/>
            <p:cNvSpPr/>
            <p:nvPr/>
          </p:nvSpPr>
          <p:spPr>
            <a:xfrm>
              <a:off x="6705360" y="3190680"/>
              <a:ext cx="3240" cy="48888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19" name="Group 77"/>
            <p:cNvGrpSpPr/>
            <p:nvPr/>
          </p:nvGrpSpPr>
          <p:grpSpPr>
            <a:xfrm>
              <a:off x="6359400" y="2502000"/>
              <a:ext cx="761760" cy="752040"/>
              <a:chOff x="6359400" y="2502000"/>
              <a:chExt cx="761760" cy="752040"/>
            </a:xfrm>
          </p:grpSpPr>
          <p:pic>
            <p:nvPicPr>
              <p:cNvPr id="2820" name="Picture 78" descr="desktop_computer_stylized_medium"/>
              <p:cNvPicPr/>
              <p:nvPr/>
            </p:nvPicPr>
            <p:blipFill>
              <a:blip r:embed="rId12"/>
              <a:stretch/>
            </p:blipFill>
            <p:spPr>
              <a:xfrm>
                <a:off x="6359400" y="2502000"/>
                <a:ext cx="761760" cy="752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21" name="Freeform 79"/>
              <p:cNvSpPr/>
              <p:nvPr/>
            </p:nvSpPr>
            <p:spPr>
              <a:xfrm>
                <a:off x="6426360" y="2574000"/>
                <a:ext cx="370080" cy="3441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2822" name="Group 87"/>
          <p:cNvGrpSpPr/>
          <p:nvPr/>
        </p:nvGrpSpPr>
        <p:grpSpPr>
          <a:xfrm>
            <a:off x="3449880" y="2990880"/>
            <a:ext cx="1112400" cy="1218960"/>
            <a:chOff x="3449880" y="2990880"/>
            <a:chExt cx="1112400" cy="1218960"/>
          </a:xfrm>
        </p:grpSpPr>
        <p:sp>
          <p:nvSpPr>
            <p:cNvPr id="2823" name="Line 46"/>
            <p:cNvSpPr/>
            <p:nvPr/>
          </p:nvSpPr>
          <p:spPr>
            <a:xfrm>
              <a:off x="4179600" y="3666960"/>
              <a:ext cx="382680" cy="542880"/>
            </a:xfrm>
            <a:prstGeom prst="line">
              <a:avLst/>
            </a:prstGeom>
            <a:ln w="28575">
              <a:solidFill>
                <a:srgbClr val="000000"/>
              </a:solidFill>
              <a:round/>
              <a:headEnd len="med" type="triangle" w="med"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824" name="Group 84"/>
            <p:cNvGrpSpPr/>
            <p:nvPr/>
          </p:nvGrpSpPr>
          <p:grpSpPr>
            <a:xfrm>
              <a:off x="3449880" y="2990880"/>
              <a:ext cx="761760" cy="752040"/>
              <a:chOff x="3449880" y="2990880"/>
              <a:chExt cx="761760" cy="752040"/>
            </a:xfrm>
          </p:grpSpPr>
          <p:pic>
            <p:nvPicPr>
              <p:cNvPr id="2825" name="Picture 85" descr="desktop_computer_stylized_medium"/>
              <p:cNvPicPr/>
              <p:nvPr/>
            </p:nvPicPr>
            <p:blipFill>
              <a:blip r:embed="rId13"/>
              <a:stretch/>
            </p:blipFill>
            <p:spPr>
              <a:xfrm flipH="1">
                <a:off x="3449880" y="2990880"/>
                <a:ext cx="761760" cy="7520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826" name="Freeform 86"/>
              <p:cNvSpPr/>
              <p:nvPr/>
            </p:nvSpPr>
            <p:spPr>
              <a:xfrm flipH="1">
                <a:off x="3774240" y="3062880"/>
                <a:ext cx="370080" cy="3441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5" dur="indefinite" restart="never" nodeType="tmRoot">
          <p:childTnLst>
            <p:seq>
              <p:cTn id="206" dur="indefinite" nodeType="mainSeq">
                <p:childTnLst>
                  <p:par>
                    <p:cTn id="207" nodeType="clickEffect" fill="hold">
                      <p:stCondLst>
                        <p:cond delay="indefinite"/>
                      </p:stCondLst>
                      <p:childTnLst>
                        <p:par>
                          <p:cTn id="2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1" dur="500"/>
                                        <p:tgtEl>
                                          <p:spTgt spid="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4" dur="5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nodeType="clickEffect" fill="hold">
                      <p:stCondLst>
                        <p:cond delay="indefinite"/>
                      </p:stCondLst>
                      <p:childTnLst>
                        <p:par>
                          <p:cTn id="2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19" dur="500"/>
                                        <p:tgtEl>
                                          <p:spTgt spid="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21" dur="500"/>
                                        <p:tgtEl>
                                          <p:spTgt spid="28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25" dur="500"/>
                                        <p:tgtEl>
                                          <p:spTgt spid="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nodeType="clickEffect" fill="hold">
                      <p:stCondLst>
                        <p:cond delay="indefinite"/>
                      </p:stCondLst>
                      <p:childTnLst>
                        <p:par>
                          <p:cTn id="22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8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0" dur="500"/>
                                        <p:tgtEl>
                                          <p:spTgt spid="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232" dur="500"/>
                                        <p:tgtEl>
                                          <p:spTgt spid="28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36" dur="500"/>
                                        <p:tgtEl>
                                          <p:spTgt spid="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238" dur="500"/>
                                        <p:tgtEl>
                                          <p:spTgt spid="27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nodeType="clickEffect" fill="hold">
                      <p:stCondLst>
                        <p:cond delay="indefinite"/>
                      </p:stCondLst>
                      <p:childTnLst>
                        <p:par>
                          <p:cTn id="2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4" dur="500"/>
                                        <p:tgtEl>
                                          <p:spTgt spid="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1832760" y="55440"/>
            <a:ext cx="8610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Content distribution networks (CDNs)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61" name="Rectangle 3"/>
          <p:cNvSpPr/>
          <p:nvPr/>
        </p:nvSpPr>
        <p:spPr>
          <a:xfrm>
            <a:off x="2283840" y="1948320"/>
            <a:ext cx="7886160" cy="378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challenge: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to stream content (selected from millions of videos) to hundreds of thousands of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simultaneous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users?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  <p:sp>
        <p:nvSpPr>
          <p:cNvPr id="262" name="Rectangle 3"/>
          <p:cNvSpPr/>
          <p:nvPr/>
        </p:nvSpPr>
        <p:spPr>
          <a:xfrm>
            <a:off x="2282040" y="2871720"/>
            <a:ext cx="4373280" cy="18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normAutofit fontScale="91000"/>
          </a:bodyPr>
          <a:p>
            <a:pPr marL="215640" indent="-215640">
              <a:lnSpc>
                <a:spcPct val="90000"/>
              </a:lnSpc>
              <a:spcBef>
                <a:spcPts val="751"/>
              </a:spcBef>
              <a:buClr>
                <a:srgbClr val="0000a3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option 1: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single, large “mega-server”</a:t>
            </a:r>
            <a:endParaRPr b="0" lang="en-IN" sz="2400" spc="-1" strike="noStrike">
              <a:latin typeface="Arial"/>
            </a:endParaRPr>
          </a:p>
          <a:p>
            <a:pPr lvl="1" marL="510840" indent="-167760">
              <a:lnSpc>
                <a:spcPct val="90000"/>
              </a:lnSpc>
              <a:spcBef>
                <a:spcPts val="374"/>
              </a:spcBef>
              <a:buClr>
                <a:srgbClr val="0000a8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single point of failure</a:t>
            </a:r>
            <a:endParaRPr b="0" lang="en-IN" sz="2100" spc="-1" strike="noStrike">
              <a:latin typeface="Arial"/>
            </a:endParaRPr>
          </a:p>
          <a:p>
            <a:pPr lvl="1" marL="510840" indent="-167760">
              <a:lnSpc>
                <a:spcPct val="90000"/>
              </a:lnSpc>
              <a:spcBef>
                <a:spcPts val="374"/>
              </a:spcBef>
              <a:buClr>
                <a:srgbClr val="0000a8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point of network congestion</a:t>
            </a:r>
            <a:endParaRPr b="0" lang="en-IN" sz="2100" spc="-1" strike="noStrike">
              <a:latin typeface="Arial"/>
            </a:endParaRPr>
          </a:p>
          <a:p>
            <a:pPr lvl="1" marL="510840" indent="-167760">
              <a:lnSpc>
                <a:spcPct val="90000"/>
              </a:lnSpc>
              <a:spcBef>
                <a:spcPts val="374"/>
              </a:spcBef>
              <a:buClr>
                <a:srgbClr val="0000a8"/>
              </a:buClr>
              <a:buFont typeface="Arial"/>
              <a:buChar char="•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long (and possibly congested) path to distant clients</a:t>
            </a:r>
            <a:endParaRPr b="0" lang="en-IN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IN" sz="2100" spc="-1" strike="noStrike">
              <a:latin typeface="Arial"/>
            </a:endParaRPr>
          </a:p>
        </p:txBody>
      </p:sp>
      <p:sp>
        <p:nvSpPr>
          <p:cNvPr id="263" name="Rectangle 3"/>
          <p:cNvSpPr/>
          <p:nvPr/>
        </p:nvSpPr>
        <p:spPr>
          <a:xfrm>
            <a:off x="2194920" y="4995720"/>
            <a:ext cx="7886160" cy="62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normAutofit/>
          </a:bodyPr>
          <a:p>
            <a:pPr marL="215640" indent="-215640"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…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.quite simply: this solution </a:t>
            </a:r>
            <a:r>
              <a:rPr b="0" i="1" lang="en-US" sz="2400" spc="-1" strike="noStrike">
                <a:solidFill>
                  <a:srgbClr val="c00000"/>
                </a:solidFill>
                <a:latin typeface="Calibri"/>
                <a:ea typeface="ＭＳ Ｐゴシック"/>
              </a:rPr>
              <a:t>doesn</a:t>
            </a:r>
            <a:r>
              <a:rPr b="0" i="1" lang="fr-FR" sz="2400" spc="-1" strike="noStrike">
                <a:solidFill>
                  <a:srgbClr val="c00000"/>
                </a:solidFill>
                <a:latin typeface="Calibri"/>
                <a:ea typeface="ＭＳ Ｐゴシック"/>
              </a:rPr>
              <a:t>’</a:t>
            </a:r>
            <a:r>
              <a:rPr b="0" i="1" lang="en-US" sz="2400" spc="-1" strike="noStrike">
                <a:solidFill>
                  <a:srgbClr val="c00000"/>
                </a:solidFill>
                <a:latin typeface="Calibri"/>
                <a:ea typeface="ＭＳ Ｐゴシック"/>
              </a:rPr>
              <a:t>t scale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74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  <p:pic>
        <p:nvPicPr>
          <p:cNvPr id="264" name="Picture 5" descr="underline_base"/>
          <p:cNvPicPr/>
          <p:nvPr/>
        </p:nvPicPr>
        <p:blipFill>
          <a:blip r:embed="rId1"/>
          <a:stretch/>
        </p:blipFill>
        <p:spPr>
          <a:xfrm>
            <a:off x="2125800" y="1025640"/>
            <a:ext cx="4113000" cy="17280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2"/>
          <p:cNvSpPr>
            <a:spLocks noGrp="1"/>
          </p:cNvSpPr>
          <p:nvPr>
            <p:ph type="ftr" idx="24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25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6A04E9AA-0CD3-4F41-8CDA-00B2FB758A11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Rectangle 3"/>
          <p:cNvSpPr/>
          <p:nvPr/>
        </p:nvSpPr>
        <p:spPr>
          <a:xfrm>
            <a:off x="2283840" y="1948320"/>
            <a:ext cx="7886160" cy="40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challenge: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how to stream content (selected from millions of videos) to hundreds of thousands of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simultaneous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users?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  <p:pic>
        <p:nvPicPr>
          <p:cNvPr id="268" name="Picture 2" descr="Limelight Networks"/>
          <p:cNvPicPr/>
          <p:nvPr/>
        </p:nvPicPr>
        <p:blipFill>
          <a:blip r:embed="rId1"/>
          <a:stretch/>
        </p:blipFill>
        <p:spPr>
          <a:xfrm>
            <a:off x="7839000" y="4945320"/>
            <a:ext cx="2371320" cy="523440"/>
          </a:xfrm>
          <a:prstGeom prst="rect">
            <a:avLst/>
          </a:prstGeom>
          <a:ln w="0">
            <a:noFill/>
          </a:ln>
        </p:spPr>
      </p:pic>
      <p:sp>
        <p:nvSpPr>
          <p:cNvPr id="269" name="Rectangle 3"/>
          <p:cNvSpPr/>
          <p:nvPr/>
        </p:nvSpPr>
        <p:spPr>
          <a:xfrm>
            <a:off x="2127240" y="3534840"/>
            <a:ext cx="7520400" cy="14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normAutofit/>
          </a:bodyPr>
          <a:p>
            <a:pPr lvl="1" marL="521640" indent="-173880">
              <a:lnSpc>
                <a:spcPct val="90000"/>
              </a:lnSpc>
              <a:spcBef>
                <a:spcPts val="374"/>
              </a:spcBef>
              <a:buClr>
                <a:srgbClr val="0000a8"/>
              </a:buClr>
              <a:buFont typeface="Arial"/>
              <a:buChar char="•"/>
            </a:pPr>
            <a:r>
              <a:rPr b="0" i="1" lang="en-US" sz="2100" spc="-1" strike="noStrike">
                <a:solidFill>
                  <a:srgbClr val="000099"/>
                </a:solidFill>
                <a:latin typeface="Calibri"/>
                <a:ea typeface="ＭＳ Ｐゴシック"/>
              </a:rPr>
              <a:t>enter deep: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push CDN servers deep into many access networks </a:t>
            </a:r>
            <a:endParaRPr b="0" lang="en-IN" sz="2100" spc="-1" strike="noStrike">
              <a:latin typeface="Arial"/>
            </a:endParaRPr>
          </a:p>
          <a:p>
            <a:pPr lvl="2" marL="857160" indent="-171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close to users</a:t>
            </a:r>
            <a:endParaRPr b="0" lang="en-IN" sz="1800" spc="-1" strike="noStrike">
              <a:latin typeface="Arial"/>
            </a:endParaRPr>
          </a:p>
          <a:p>
            <a:pPr lvl="2" marL="857160" indent="-17136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Akamai: 240,000 servers deployed </a:t>
            </a:r>
            <a:endParaRPr b="0" lang="en-IN" sz="1800" spc="-1" strike="noStrike">
              <a:latin typeface="Arial"/>
            </a:endParaRPr>
          </a:p>
          <a:p>
            <a:pPr marL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 &gt; 120 countries (2015)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  <p:pic>
        <p:nvPicPr>
          <p:cNvPr id="270" name="Picture 4" descr="Image result for akamai logo"/>
          <p:cNvPicPr/>
          <p:nvPr/>
        </p:nvPicPr>
        <p:blipFill>
          <a:blip r:embed="rId2"/>
          <a:stretch/>
        </p:blipFill>
        <p:spPr>
          <a:xfrm>
            <a:off x="7839000" y="4128480"/>
            <a:ext cx="1414080" cy="574200"/>
          </a:xfrm>
          <a:prstGeom prst="rect">
            <a:avLst/>
          </a:prstGeom>
          <a:ln w="0">
            <a:noFill/>
          </a:ln>
        </p:spPr>
      </p:pic>
      <p:sp>
        <p:nvSpPr>
          <p:cNvPr id="271" name="Rectangle 3"/>
          <p:cNvSpPr/>
          <p:nvPr/>
        </p:nvSpPr>
        <p:spPr>
          <a:xfrm>
            <a:off x="2256480" y="2377800"/>
            <a:ext cx="7886160" cy="11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normAutofit fontScale="99000"/>
          </a:bodyPr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IN" sz="2400" spc="-1" strike="noStrike">
              <a:latin typeface="Arial"/>
            </a:endParaRPr>
          </a:p>
          <a:p>
            <a:pPr marL="215640" indent="-215640">
              <a:lnSpc>
                <a:spcPct val="90000"/>
              </a:lnSpc>
              <a:spcBef>
                <a:spcPts val="751"/>
              </a:spcBef>
              <a:buClr>
                <a:srgbClr val="0000a3"/>
              </a:buClr>
              <a:buFont typeface="Wingdings" charset="2"/>
              <a:buChar char=""/>
            </a:pP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option 2: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store/serve multiple copies of videos at multiple geographically distributed sites </a:t>
            </a:r>
            <a:r>
              <a:rPr b="0" i="1" lang="en-US" sz="2400" spc="-1" strike="noStrike">
                <a:solidFill>
                  <a:srgbClr val="cc0000"/>
                </a:solidFill>
                <a:latin typeface="Calibri"/>
                <a:ea typeface="ＭＳ Ｐゴシック"/>
              </a:rPr>
              <a:t>(CDN)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IN" sz="2100" spc="-1" strike="noStrike">
              <a:latin typeface="Arial"/>
            </a:endParaRPr>
          </a:p>
        </p:txBody>
      </p:sp>
      <p:sp>
        <p:nvSpPr>
          <p:cNvPr id="272" name="Rectangle 3"/>
          <p:cNvSpPr/>
          <p:nvPr/>
        </p:nvSpPr>
        <p:spPr>
          <a:xfrm>
            <a:off x="2133720" y="4572360"/>
            <a:ext cx="5268600" cy="100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t">
            <a:normAutofit fontScale="87000"/>
          </a:bodyPr>
          <a:p>
            <a:pPr lvl="1" marL="521640" indent="-173880">
              <a:lnSpc>
                <a:spcPct val="90000"/>
              </a:lnSpc>
              <a:spcBef>
                <a:spcPts val="374"/>
              </a:spcBef>
              <a:buClr>
                <a:srgbClr val="0000a8"/>
              </a:buClr>
              <a:buFont typeface="Arial"/>
              <a:buChar char="•"/>
            </a:pPr>
            <a:r>
              <a:rPr b="0" i="1" lang="en-US" sz="2100" spc="-1" strike="noStrike">
                <a:solidFill>
                  <a:srgbClr val="000099"/>
                </a:solidFill>
                <a:latin typeface="Calibri"/>
                <a:ea typeface="ＭＳ Ｐゴシック"/>
              </a:rPr>
              <a:t>bring home: </a:t>
            </a:r>
            <a:r>
              <a:rPr b="0" lang="en-US" sz="21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smaller number (10’s) of larger clusters in POPs near access nets</a:t>
            </a:r>
            <a:endParaRPr b="0" lang="en-IN" sz="2100" spc="-1" strike="noStrike">
              <a:latin typeface="Arial"/>
            </a:endParaRPr>
          </a:p>
          <a:p>
            <a:pPr lvl="2" marL="857160" indent="-17136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used by Limelight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374"/>
              </a:spcBef>
              <a:buNone/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IN" sz="21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</a:pPr>
            <a:endParaRPr b="0" lang="en-IN" sz="2100" spc="-1" strike="noStrike"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1832760" y="55440"/>
            <a:ext cx="8610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Content distribution networks (CDNs)</a:t>
            </a:r>
            <a:endParaRPr b="0" lang="en-US" sz="4000" spc="-1" strike="noStrike">
              <a:solidFill>
                <a:srgbClr val="000000"/>
              </a:solidFill>
              <a:latin typeface="Comic Sans MS"/>
            </a:endParaRPr>
          </a:p>
        </p:txBody>
      </p:sp>
      <p:pic>
        <p:nvPicPr>
          <p:cNvPr id="274" name="Picture 5" descr="underline_base"/>
          <p:cNvPicPr/>
          <p:nvPr/>
        </p:nvPicPr>
        <p:blipFill>
          <a:blip r:embed="rId3"/>
          <a:stretch/>
        </p:blipFill>
        <p:spPr>
          <a:xfrm>
            <a:off x="2125800" y="1025640"/>
            <a:ext cx="4113000" cy="172800"/>
          </a:xfrm>
          <a:prstGeom prst="rect">
            <a:avLst/>
          </a:prstGeom>
          <a:ln w="0">
            <a:noFill/>
          </a:ln>
        </p:spPr>
      </p:pic>
      <p:sp>
        <p:nvSpPr>
          <p:cNvPr id="275" name="PlaceHolder 2"/>
          <p:cNvSpPr>
            <a:spLocks noGrp="1"/>
          </p:cNvSpPr>
          <p:nvPr>
            <p:ph type="ftr" idx="26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27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0AE0D16F-C9A8-4E0E-A692-753E15A81773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4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28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3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1"/>
          <p:cNvSpPr/>
          <p:nvPr/>
        </p:nvSpPr>
        <p:spPr>
          <a:xfrm>
            <a:off x="1832760" y="55440"/>
            <a:ext cx="861012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Content distribution networks (CDNs)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278" name="Picture 5" descr="underline_base"/>
          <p:cNvPicPr/>
          <p:nvPr/>
        </p:nvPicPr>
        <p:blipFill>
          <a:blip r:embed="rId1"/>
          <a:stretch/>
        </p:blipFill>
        <p:spPr>
          <a:xfrm>
            <a:off x="2125800" y="1025640"/>
            <a:ext cx="4113000" cy="172800"/>
          </a:xfrm>
          <a:prstGeom prst="rect">
            <a:avLst/>
          </a:prstGeom>
          <a:ln w="0">
            <a:noFill/>
          </a:ln>
        </p:spPr>
      </p:pic>
      <p:sp>
        <p:nvSpPr>
          <p:cNvPr id="279" name="PlaceHolder 1"/>
          <p:cNvSpPr>
            <a:spLocks noGrp="1"/>
          </p:cNvSpPr>
          <p:nvPr>
            <p:ph type="ftr" idx="28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sldNum" idx="29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B0198DCC-7EF0-4CAF-BD6F-6A0515578672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4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281" name="Group 676"/>
          <p:cNvGrpSpPr/>
          <p:nvPr/>
        </p:nvGrpSpPr>
        <p:grpSpPr>
          <a:xfrm>
            <a:off x="3520800" y="3779640"/>
            <a:ext cx="347040" cy="680400"/>
            <a:chOff x="3520800" y="3779640"/>
            <a:chExt cx="347040" cy="680400"/>
          </a:xfrm>
        </p:grpSpPr>
        <p:pic>
          <p:nvPicPr>
            <p:cNvPr id="282" name="Picture 3" descr=""/>
            <p:cNvPicPr/>
            <p:nvPr/>
          </p:nvPicPr>
          <p:blipFill>
            <a:blip r:embed="rId2"/>
            <a:stretch/>
          </p:blipFill>
          <p:spPr>
            <a:xfrm>
              <a:off x="3637080" y="3779640"/>
              <a:ext cx="230760" cy="412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83" name="Group 950"/>
            <p:cNvGrpSpPr/>
            <p:nvPr/>
          </p:nvGrpSpPr>
          <p:grpSpPr>
            <a:xfrm>
              <a:off x="3520800" y="4090320"/>
              <a:ext cx="218520" cy="369720"/>
              <a:chOff x="3520800" y="4090320"/>
              <a:chExt cx="218520" cy="369720"/>
            </a:xfrm>
          </p:grpSpPr>
          <p:sp>
            <p:nvSpPr>
              <p:cNvPr id="284" name="Freeform 951"/>
              <p:cNvSpPr/>
              <p:nvPr/>
            </p:nvSpPr>
            <p:spPr>
              <a:xfrm>
                <a:off x="3693960" y="4091040"/>
                <a:ext cx="43200" cy="35280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5" name="Rectangle 952"/>
              <p:cNvSpPr/>
              <p:nvPr/>
            </p:nvSpPr>
            <p:spPr>
              <a:xfrm>
                <a:off x="3531240" y="4090320"/>
                <a:ext cx="160560" cy="35280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6" name="Freeform 953"/>
              <p:cNvSpPr/>
              <p:nvPr/>
            </p:nvSpPr>
            <p:spPr>
              <a:xfrm>
                <a:off x="3702240" y="4111920"/>
                <a:ext cx="25560" cy="3265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7" name="Freeform 954"/>
              <p:cNvSpPr/>
              <p:nvPr/>
            </p:nvSpPr>
            <p:spPr>
              <a:xfrm>
                <a:off x="3696480" y="427752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88" name="Rectangle 955"/>
              <p:cNvSpPr/>
              <p:nvPr/>
            </p:nvSpPr>
            <p:spPr>
              <a:xfrm>
                <a:off x="3531240" y="413064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89" name="Group 956"/>
              <p:cNvGrpSpPr/>
              <p:nvPr/>
            </p:nvGrpSpPr>
            <p:grpSpPr>
              <a:xfrm>
                <a:off x="3614040" y="4127040"/>
                <a:ext cx="88560" cy="22680"/>
                <a:chOff x="3614040" y="4127040"/>
                <a:chExt cx="88560" cy="22680"/>
              </a:xfrm>
            </p:grpSpPr>
            <p:sp>
              <p:nvSpPr>
                <p:cNvPr id="290" name="AutoShape 957"/>
                <p:cNvSpPr/>
                <p:nvPr/>
              </p:nvSpPr>
              <p:spPr>
                <a:xfrm>
                  <a:off x="3614040" y="4127040"/>
                  <a:ext cx="88560" cy="22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1" name="AutoShape 958"/>
                <p:cNvSpPr/>
                <p:nvPr/>
              </p:nvSpPr>
              <p:spPr>
                <a:xfrm>
                  <a:off x="3615480" y="412920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2" name="Rectangle 959"/>
              <p:cNvSpPr/>
              <p:nvPr/>
            </p:nvSpPr>
            <p:spPr>
              <a:xfrm>
                <a:off x="3533040" y="418176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3" name="Group 960"/>
              <p:cNvGrpSpPr/>
              <p:nvPr/>
            </p:nvGrpSpPr>
            <p:grpSpPr>
              <a:xfrm>
                <a:off x="3614040" y="4177080"/>
                <a:ext cx="88560" cy="20520"/>
                <a:chOff x="3614040" y="4177080"/>
                <a:chExt cx="88560" cy="20520"/>
              </a:xfrm>
            </p:grpSpPr>
            <p:sp>
              <p:nvSpPr>
                <p:cNvPr id="294" name="AutoShape 961"/>
                <p:cNvSpPr/>
                <p:nvPr/>
              </p:nvSpPr>
              <p:spPr>
                <a:xfrm>
                  <a:off x="3614040" y="417708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5" name="AutoShape 962"/>
                <p:cNvSpPr/>
                <p:nvPr/>
              </p:nvSpPr>
              <p:spPr>
                <a:xfrm>
                  <a:off x="3615480" y="4179600"/>
                  <a:ext cx="853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96" name="Rectangle 963"/>
              <p:cNvSpPr/>
              <p:nvPr/>
            </p:nvSpPr>
            <p:spPr>
              <a:xfrm>
                <a:off x="3533040" y="423324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Rectangle 964"/>
              <p:cNvSpPr/>
              <p:nvPr/>
            </p:nvSpPr>
            <p:spPr>
              <a:xfrm>
                <a:off x="3534480" y="427968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98" name="Group 965"/>
              <p:cNvGrpSpPr/>
              <p:nvPr/>
            </p:nvGrpSpPr>
            <p:grpSpPr>
              <a:xfrm>
                <a:off x="3612600" y="4278600"/>
                <a:ext cx="88560" cy="20520"/>
                <a:chOff x="3612600" y="4278600"/>
                <a:chExt cx="88560" cy="20520"/>
              </a:xfrm>
            </p:grpSpPr>
            <p:sp>
              <p:nvSpPr>
                <p:cNvPr id="299" name="AutoShape 966"/>
                <p:cNvSpPr/>
                <p:nvPr/>
              </p:nvSpPr>
              <p:spPr>
                <a:xfrm>
                  <a:off x="3612600" y="427860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0" name="AutoShape 967"/>
                <p:cNvSpPr/>
                <p:nvPr/>
              </p:nvSpPr>
              <p:spPr>
                <a:xfrm>
                  <a:off x="3614040" y="427860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1" name="Freeform 968"/>
              <p:cNvSpPr/>
              <p:nvPr/>
            </p:nvSpPr>
            <p:spPr>
              <a:xfrm>
                <a:off x="3697200" y="423324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02" name="Group 969"/>
              <p:cNvGrpSpPr/>
              <p:nvPr/>
            </p:nvGrpSpPr>
            <p:grpSpPr>
              <a:xfrm>
                <a:off x="3612600" y="4229640"/>
                <a:ext cx="90000" cy="20520"/>
                <a:chOff x="3612600" y="4229640"/>
                <a:chExt cx="90000" cy="20520"/>
              </a:xfrm>
            </p:grpSpPr>
            <p:sp>
              <p:nvSpPr>
                <p:cNvPr id="303" name="AutoShape 970"/>
                <p:cNvSpPr/>
                <p:nvPr/>
              </p:nvSpPr>
              <p:spPr>
                <a:xfrm>
                  <a:off x="3612600" y="4229640"/>
                  <a:ext cx="9000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04" name="AutoShape 971"/>
                <p:cNvSpPr/>
                <p:nvPr/>
              </p:nvSpPr>
              <p:spPr>
                <a:xfrm>
                  <a:off x="3614040" y="4232160"/>
                  <a:ext cx="8856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05" name="Rectangle 972"/>
              <p:cNvSpPr/>
              <p:nvPr/>
            </p:nvSpPr>
            <p:spPr>
              <a:xfrm>
                <a:off x="3690720" y="4090320"/>
                <a:ext cx="10440" cy="35280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Freeform 973"/>
              <p:cNvSpPr/>
              <p:nvPr/>
            </p:nvSpPr>
            <p:spPr>
              <a:xfrm>
                <a:off x="3700800" y="4179600"/>
                <a:ext cx="36000" cy="324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7" name="Freeform 974"/>
              <p:cNvSpPr/>
              <p:nvPr/>
            </p:nvSpPr>
            <p:spPr>
              <a:xfrm>
                <a:off x="3701160" y="4129200"/>
                <a:ext cx="37080" cy="367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8" name="Oval 975"/>
              <p:cNvSpPr/>
              <p:nvPr/>
            </p:nvSpPr>
            <p:spPr>
              <a:xfrm>
                <a:off x="3732120" y="4427640"/>
                <a:ext cx="7200" cy="14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Freeform 976"/>
              <p:cNvSpPr/>
              <p:nvPr/>
            </p:nvSpPr>
            <p:spPr>
              <a:xfrm>
                <a:off x="3699360" y="442800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AutoShape 977"/>
              <p:cNvSpPr/>
              <p:nvPr/>
            </p:nvSpPr>
            <p:spPr>
              <a:xfrm>
                <a:off x="3520800" y="4437360"/>
                <a:ext cx="183600" cy="22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1" name="AutoShape 978"/>
              <p:cNvSpPr/>
              <p:nvPr/>
            </p:nvSpPr>
            <p:spPr>
              <a:xfrm>
                <a:off x="3531240" y="4443480"/>
                <a:ext cx="163440" cy="11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2" name="Oval 979"/>
              <p:cNvSpPr/>
              <p:nvPr/>
            </p:nvSpPr>
            <p:spPr>
              <a:xfrm>
                <a:off x="3546720" y="439200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3" name="Oval 980"/>
              <p:cNvSpPr/>
              <p:nvPr/>
            </p:nvSpPr>
            <p:spPr>
              <a:xfrm>
                <a:off x="3574440" y="4392000"/>
                <a:ext cx="24120" cy="216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4" name="Oval 981"/>
              <p:cNvSpPr/>
              <p:nvPr/>
            </p:nvSpPr>
            <p:spPr>
              <a:xfrm>
                <a:off x="3600360" y="439200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5" name="Rectangle 982"/>
              <p:cNvSpPr/>
              <p:nvPr/>
            </p:nvSpPr>
            <p:spPr>
              <a:xfrm>
                <a:off x="3663000" y="4307760"/>
                <a:ext cx="11880" cy="11700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316" name="Group 485"/>
          <p:cNvGrpSpPr/>
          <p:nvPr/>
        </p:nvGrpSpPr>
        <p:grpSpPr>
          <a:xfrm>
            <a:off x="2932920" y="3675240"/>
            <a:ext cx="7074000" cy="2845440"/>
            <a:chOff x="2932920" y="3675240"/>
            <a:chExt cx="7074000" cy="2845440"/>
          </a:xfrm>
        </p:grpSpPr>
        <p:sp>
          <p:nvSpPr>
            <p:cNvPr id="317" name="Freeform 84"/>
            <p:cNvSpPr/>
            <p:nvPr/>
          </p:nvSpPr>
          <p:spPr>
            <a:xfrm>
              <a:off x="4154040" y="412308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Freeform 84"/>
            <p:cNvSpPr/>
            <p:nvPr/>
          </p:nvSpPr>
          <p:spPr>
            <a:xfrm>
              <a:off x="3188880" y="454356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Freeform 84"/>
            <p:cNvSpPr/>
            <p:nvPr/>
          </p:nvSpPr>
          <p:spPr>
            <a:xfrm>
              <a:off x="7918200" y="425664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Freeform 84"/>
            <p:cNvSpPr/>
            <p:nvPr/>
          </p:nvSpPr>
          <p:spPr>
            <a:xfrm>
              <a:off x="3666240" y="575856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Freeform 84"/>
            <p:cNvSpPr/>
            <p:nvPr/>
          </p:nvSpPr>
          <p:spPr>
            <a:xfrm>
              <a:off x="3316320" y="543168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Freeform 84"/>
            <p:cNvSpPr/>
            <p:nvPr/>
          </p:nvSpPr>
          <p:spPr>
            <a:xfrm>
              <a:off x="3125520" y="508428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Freeform 84"/>
            <p:cNvSpPr/>
            <p:nvPr/>
          </p:nvSpPr>
          <p:spPr>
            <a:xfrm>
              <a:off x="8543880" y="448344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4" name="Freeform 84"/>
            <p:cNvSpPr/>
            <p:nvPr/>
          </p:nvSpPr>
          <p:spPr>
            <a:xfrm>
              <a:off x="5490000" y="399600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5" name="Freeform 84"/>
            <p:cNvSpPr/>
            <p:nvPr/>
          </p:nvSpPr>
          <p:spPr>
            <a:xfrm>
              <a:off x="3507120" y="433656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6" name="Freeform 84"/>
            <p:cNvSpPr/>
            <p:nvPr/>
          </p:nvSpPr>
          <p:spPr>
            <a:xfrm>
              <a:off x="6253560" y="398268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7" name="Freeform 84"/>
            <p:cNvSpPr/>
            <p:nvPr/>
          </p:nvSpPr>
          <p:spPr>
            <a:xfrm>
              <a:off x="8808840" y="589212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8" name="Freeform 84"/>
            <p:cNvSpPr/>
            <p:nvPr/>
          </p:nvSpPr>
          <p:spPr>
            <a:xfrm>
              <a:off x="9508680" y="555156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9" name="Freeform 84"/>
            <p:cNvSpPr/>
            <p:nvPr/>
          </p:nvSpPr>
          <p:spPr>
            <a:xfrm>
              <a:off x="9317880" y="507096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0" name="Freeform 84"/>
            <p:cNvSpPr/>
            <p:nvPr/>
          </p:nvSpPr>
          <p:spPr>
            <a:xfrm>
              <a:off x="6942600" y="601920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1" name="Freeform 84"/>
            <p:cNvSpPr/>
            <p:nvPr/>
          </p:nvSpPr>
          <p:spPr>
            <a:xfrm>
              <a:off x="6179040" y="609264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2" name="Freeform 84"/>
            <p:cNvSpPr/>
            <p:nvPr/>
          </p:nvSpPr>
          <p:spPr>
            <a:xfrm>
              <a:off x="5161320" y="6012360"/>
              <a:ext cx="498240" cy="21960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3" name="TextBox 4"/>
            <p:cNvSpPr/>
            <p:nvPr/>
          </p:nvSpPr>
          <p:spPr>
            <a:xfrm rot="307200">
              <a:off x="7009560" y="3697920"/>
              <a:ext cx="5360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334" name="TextBox 179"/>
            <p:cNvSpPr/>
            <p:nvPr/>
          </p:nvSpPr>
          <p:spPr>
            <a:xfrm rot="2829000">
              <a:off x="8965080" y="4443120"/>
              <a:ext cx="53604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335" name="TextBox 180"/>
            <p:cNvSpPr/>
            <p:nvPr/>
          </p:nvSpPr>
          <p:spPr>
            <a:xfrm rot="9846000">
              <a:off x="7929360" y="5921280"/>
              <a:ext cx="5353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336" name="TextBox 181"/>
            <p:cNvSpPr/>
            <p:nvPr/>
          </p:nvSpPr>
          <p:spPr>
            <a:xfrm rot="11651400">
              <a:off x="4356360" y="5946480"/>
              <a:ext cx="53532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337" name="TextBox 182"/>
            <p:cNvSpPr/>
            <p:nvPr/>
          </p:nvSpPr>
          <p:spPr>
            <a:xfrm rot="16607400">
              <a:off x="2952720" y="4775400"/>
              <a:ext cx="53568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sp>
          <p:nvSpPr>
            <p:cNvPr id="338" name="TextBox 183"/>
            <p:cNvSpPr/>
            <p:nvPr/>
          </p:nvSpPr>
          <p:spPr>
            <a:xfrm rot="21079200">
              <a:off x="4705200" y="3732480"/>
              <a:ext cx="5360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8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800" spc="-1" strike="noStrike">
                <a:latin typeface="Arial"/>
              </a:endParaRPr>
            </a:p>
          </p:txBody>
        </p:sp>
        <p:grpSp>
          <p:nvGrpSpPr>
            <p:cNvPr id="339" name="Group 8"/>
            <p:cNvGrpSpPr/>
            <p:nvPr/>
          </p:nvGrpSpPr>
          <p:grpSpPr>
            <a:xfrm>
              <a:off x="6425640" y="4914360"/>
              <a:ext cx="2692440" cy="587160"/>
              <a:chOff x="6425640" y="4914360"/>
              <a:chExt cx="2692440" cy="587160"/>
            </a:xfrm>
          </p:grpSpPr>
          <p:sp>
            <p:nvSpPr>
              <p:cNvPr id="340" name="Oval 3"/>
              <p:cNvSpPr/>
              <p:nvPr/>
            </p:nvSpPr>
            <p:spPr>
              <a:xfrm>
                <a:off x="6425640" y="4914360"/>
                <a:ext cx="2692440" cy="587160"/>
              </a:xfrm>
              <a:prstGeom prst="ellipse">
                <a:avLst/>
              </a:prstGeom>
              <a:solidFill>
                <a:srgbClr val="3c6cd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41" name="Group 133"/>
              <p:cNvGrpSpPr/>
              <p:nvPr/>
            </p:nvGrpSpPr>
            <p:grpSpPr>
              <a:xfrm>
                <a:off x="6995880" y="4964040"/>
                <a:ext cx="447840" cy="78840"/>
                <a:chOff x="6995880" y="4964040"/>
                <a:chExt cx="447840" cy="78840"/>
              </a:xfrm>
            </p:grpSpPr>
            <p:sp>
              <p:nvSpPr>
                <p:cNvPr id="342" name="Oval 407"/>
                <p:cNvSpPr/>
                <p:nvPr/>
              </p:nvSpPr>
              <p:spPr>
                <a:xfrm>
                  <a:off x="6996600" y="4998600"/>
                  <a:ext cx="444600" cy="44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3" name="Rectangle 410"/>
                <p:cNvSpPr/>
                <p:nvPr/>
              </p:nvSpPr>
              <p:spPr>
                <a:xfrm>
                  <a:off x="6996600" y="4994280"/>
                  <a:ext cx="447120" cy="26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4" name="Oval 411"/>
                <p:cNvSpPr/>
                <p:nvPr/>
              </p:nvSpPr>
              <p:spPr>
                <a:xfrm>
                  <a:off x="6995880" y="4964040"/>
                  <a:ext cx="444600" cy="51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45" name="Group 137"/>
                <p:cNvGrpSpPr/>
                <p:nvPr/>
              </p:nvGrpSpPr>
              <p:grpSpPr>
                <a:xfrm>
                  <a:off x="7086240" y="4977000"/>
                  <a:ext cx="250200" cy="24120"/>
                  <a:chOff x="7086240" y="4977000"/>
                  <a:chExt cx="250200" cy="24120"/>
                </a:xfrm>
              </p:grpSpPr>
              <p:sp>
                <p:nvSpPr>
                  <p:cNvPr id="346" name="Freeform 138"/>
                  <p:cNvSpPr/>
                  <p:nvPr/>
                </p:nvSpPr>
                <p:spPr>
                  <a:xfrm>
                    <a:off x="7086240" y="4977000"/>
                    <a:ext cx="25020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47" name="Freeform 139"/>
                  <p:cNvSpPr/>
                  <p:nvPr/>
                </p:nvSpPr>
                <p:spPr>
                  <a:xfrm>
                    <a:off x="7097760" y="4977000"/>
                    <a:ext cx="22752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48" name="Line 140"/>
                <p:cNvSpPr/>
                <p:nvPr/>
              </p:nvSpPr>
              <p:spPr>
                <a:xfrm>
                  <a:off x="6996600" y="4989240"/>
                  <a:ext cx="360" cy="3348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49" name="Line 141"/>
                <p:cNvSpPr/>
                <p:nvPr/>
              </p:nvSpPr>
              <p:spPr>
                <a:xfrm>
                  <a:off x="7441560" y="4989960"/>
                  <a:ext cx="360" cy="3348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350" name="Straight Connector 10"/>
              <p:cNvSpPr/>
              <p:nvPr/>
            </p:nvSpPr>
            <p:spPr>
              <a:xfrm>
                <a:off x="7440840" y="4989600"/>
                <a:ext cx="820800" cy="5832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1" name="Straight Connector 297"/>
              <p:cNvSpPr/>
              <p:nvPr/>
            </p:nvSpPr>
            <p:spPr>
              <a:xfrm>
                <a:off x="7833600" y="5144760"/>
                <a:ext cx="10152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2" name="Straight Connector 298"/>
              <p:cNvSpPr/>
              <p:nvPr/>
            </p:nvSpPr>
            <p:spPr>
              <a:xfrm flipV="1">
                <a:off x="7665840" y="5232240"/>
                <a:ext cx="204840" cy="194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3" name="Straight Connector 299"/>
              <p:cNvSpPr/>
              <p:nvPr/>
            </p:nvSpPr>
            <p:spPr>
              <a:xfrm flipV="1">
                <a:off x="7417800" y="5157000"/>
                <a:ext cx="162360" cy="468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4" name="Straight Connector 300"/>
              <p:cNvSpPr/>
              <p:nvPr/>
            </p:nvSpPr>
            <p:spPr>
              <a:xfrm flipV="1">
                <a:off x="7166880" y="5284440"/>
                <a:ext cx="162000" cy="471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5" name="Straight Connector 301"/>
              <p:cNvSpPr/>
              <p:nvPr/>
            </p:nvSpPr>
            <p:spPr>
              <a:xfrm flipV="1">
                <a:off x="7846920" y="5253120"/>
                <a:ext cx="212760" cy="1083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6" name="Straight Connector 302"/>
              <p:cNvSpPr/>
              <p:nvPr/>
            </p:nvSpPr>
            <p:spPr>
              <a:xfrm flipH="1" flipV="1">
                <a:off x="8260200" y="5247000"/>
                <a:ext cx="298800" cy="5328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7" name="Straight Connector 303"/>
              <p:cNvSpPr/>
              <p:nvPr/>
            </p:nvSpPr>
            <p:spPr>
              <a:xfrm flipV="1">
                <a:off x="8248320" y="5098680"/>
                <a:ext cx="238320" cy="8352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58" name="Straight Connector 304"/>
              <p:cNvSpPr/>
              <p:nvPr/>
            </p:nvSpPr>
            <p:spPr>
              <a:xfrm flipH="1" flipV="1">
                <a:off x="7219080" y="5042880"/>
                <a:ext cx="345960" cy="374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359" name="Group 133"/>
              <p:cNvGrpSpPr/>
              <p:nvPr/>
            </p:nvGrpSpPr>
            <p:grpSpPr>
              <a:xfrm>
                <a:off x="7861680" y="5173920"/>
                <a:ext cx="447840" cy="78840"/>
                <a:chOff x="7861680" y="5173920"/>
                <a:chExt cx="447840" cy="78840"/>
              </a:xfrm>
            </p:grpSpPr>
            <p:sp>
              <p:nvSpPr>
                <p:cNvPr id="360" name="Oval 407"/>
                <p:cNvSpPr/>
                <p:nvPr/>
              </p:nvSpPr>
              <p:spPr>
                <a:xfrm>
                  <a:off x="7862400" y="5208480"/>
                  <a:ext cx="444600" cy="44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1" name="Rectangle 410"/>
                <p:cNvSpPr/>
                <p:nvPr/>
              </p:nvSpPr>
              <p:spPr>
                <a:xfrm>
                  <a:off x="7862400" y="5204160"/>
                  <a:ext cx="447120" cy="26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2" name="Oval 411"/>
                <p:cNvSpPr/>
                <p:nvPr/>
              </p:nvSpPr>
              <p:spPr>
                <a:xfrm>
                  <a:off x="7861680" y="5173920"/>
                  <a:ext cx="444600" cy="51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63" name="Group 137"/>
                <p:cNvGrpSpPr/>
                <p:nvPr/>
              </p:nvGrpSpPr>
              <p:grpSpPr>
                <a:xfrm>
                  <a:off x="7952040" y="5186880"/>
                  <a:ext cx="250200" cy="24120"/>
                  <a:chOff x="7952040" y="5186880"/>
                  <a:chExt cx="250200" cy="24120"/>
                </a:xfrm>
              </p:grpSpPr>
              <p:sp>
                <p:nvSpPr>
                  <p:cNvPr id="364" name="Freeform 138"/>
                  <p:cNvSpPr/>
                  <p:nvPr/>
                </p:nvSpPr>
                <p:spPr>
                  <a:xfrm>
                    <a:off x="7952040" y="5186880"/>
                    <a:ext cx="25020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65" name="Freeform 139"/>
                  <p:cNvSpPr/>
                  <p:nvPr/>
                </p:nvSpPr>
                <p:spPr>
                  <a:xfrm>
                    <a:off x="7963200" y="5186880"/>
                    <a:ext cx="22752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66" name="Line 140"/>
                <p:cNvSpPr/>
                <p:nvPr/>
              </p:nvSpPr>
              <p:spPr>
                <a:xfrm>
                  <a:off x="7863120" y="5198400"/>
                  <a:ext cx="360" cy="34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67" name="Line 141"/>
                <p:cNvSpPr/>
                <p:nvPr/>
              </p:nvSpPr>
              <p:spPr>
                <a:xfrm>
                  <a:off x="8307360" y="519948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68" name="Group 133"/>
              <p:cNvGrpSpPr/>
              <p:nvPr/>
            </p:nvGrpSpPr>
            <p:grpSpPr>
              <a:xfrm>
                <a:off x="7202880" y="5205960"/>
                <a:ext cx="448200" cy="78840"/>
                <a:chOff x="7202880" y="5205960"/>
                <a:chExt cx="448200" cy="78840"/>
              </a:xfrm>
            </p:grpSpPr>
            <p:sp>
              <p:nvSpPr>
                <p:cNvPr id="369" name="Oval 407"/>
                <p:cNvSpPr/>
                <p:nvPr/>
              </p:nvSpPr>
              <p:spPr>
                <a:xfrm>
                  <a:off x="7203960" y="5240520"/>
                  <a:ext cx="444600" cy="44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0" name="Rectangle 410"/>
                <p:cNvSpPr/>
                <p:nvPr/>
              </p:nvSpPr>
              <p:spPr>
                <a:xfrm>
                  <a:off x="7203960" y="5236200"/>
                  <a:ext cx="447120" cy="26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1" name="Oval 411"/>
                <p:cNvSpPr/>
                <p:nvPr/>
              </p:nvSpPr>
              <p:spPr>
                <a:xfrm>
                  <a:off x="7202880" y="5205960"/>
                  <a:ext cx="444600" cy="51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72" name="Group 137"/>
                <p:cNvGrpSpPr/>
                <p:nvPr/>
              </p:nvGrpSpPr>
              <p:grpSpPr>
                <a:xfrm>
                  <a:off x="7293600" y="5218920"/>
                  <a:ext cx="250200" cy="24120"/>
                  <a:chOff x="7293600" y="5218920"/>
                  <a:chExt cx="250200" cy="24120"/>
                </a:xfrm>
              </p:grpSpPr>
              <p:sp>
                <p:nvSpPr>
                  <p:cNvPr id="373" name="Freeform 138"/>
                  <p:cNvSpPr/>
                  <p:nvPr/>
                </p:nvSpPr>
                <p:spPr>
                  <a:xfrm>
                    <a:off x="7293600" y="5218920"/>
                    <a:ext cx="25020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74" name="Freeform 139"/>
                  <p:cNvSpPr/>
                  <p:nvPr/>
                </p:nvSpPr>
                <p:spPr>
                  <a:xfrm>
                    <a:off x="7304760" y="5218920"/>
                    <a:ext cx="22752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75" name="Line 140"/>
                <p:cNvSpPr/>
                <p:nvPr/>
              </p:nvSpPr>
              <p:spPr>
                <a:xfrm>
                  <a:off x="7204320" y="5228640"/>
                  <a:ext cx="360" cy="360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6" name="Line 141"/>
                <p:cNvSpPr/>
                <p:nvPr/>
              </p:nvSpPr>
              <p:spPr>
                <a:xfrm>
                  <a:off x="7648560" y="5229360"/>
                  <a:ext cx="360" cy="3528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77" name="Group 133"/>
              <p:cNvGrpSpPr/>
              <p:nvPr/>
            </p:nvGrpSpPr>
            <p:grpSpPr>
              <a:xfrm>
                <a:off x="7445520" y="5078520"/>
                <a:ext cx="447840" cy="78840"/>
                <a:chOff x="7445520" y="5078520"/>
                <a:chExt cx="447840" cy="78840"/>
              </a:xfrm>
            </p:grpSpPr>
            <p:sp>
              <p:nvSpPr>
                <p:cNvPr id="378" name="Oval 407"/>
                <p:cNvSpPr/>
                <p:nvPr/>
              </p:nvSpPr>
              <p:spPr>
                <a:xfrm>
                  <a:off x="7446240" y="5113080"/>
                  <a:ext cx="444600" cy="44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79" name="Rectangle 410"/>
                <p:cNvSpPr/>
                <p:nvPr/>
              </p:nvSpPr>
              <p:spPr>
                <a:xfrm>
                  <a:off x="7446240" y="5108760"/>
                  <a:ext cx="447120" cy="26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0" name="Oval 411"/>
                <p:cNvSpPr/>
                <p:nvPr/>
              </p:nvSpPr>
              <p:spPr>
                <a:xfrm>
                  <a:off x="7445520" y="5078520"/>
                  <a:ext cx="444600" cy="51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81" name="Group 137"/>
                <p:cNvGrpSpPr/>
                <p:nvPr/>
              </p:nvGrpSpPr>
              <p:grpSpPr>
                <a:xfrm>
                  <a:off x="7535880" y="5091480"/>
                  <a:ext cx="250200" cy="24120"/>
                  <a:chOff x="7535880" y="5091480"/>
                  <a:chExt cx="250200" cy="24120"/>
                </a:xfrm>
              </p:grpSpPr>
              <p:sp>
                <p:nvSpPr>
                  <p:cNvPr id="382" name="Freeform 138"/>
                  <p:cNvSpPr/>
                  <p:nvPr/>
                </p:nvSpPr>
                <p:spPr>
                  <a:xfrm>
                    <a:off x="7535880" y="5091480"/>
                    <a:ext cx="25020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83" name="Freeform 139"/>
                  <p:cNvSpPr/>
                  <p:nvPr/>
                </p:nvSpPr>
                <p:spPr>
                  <a:xfrm>
                    <a:off x="7547400" y="5091480"/>
                    <a:ext cx="22752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84" name="Line 140"/>
                <p:cNvSpPr/>
                <p:nvPr/>
              </p:nvSpPr>
              <p:spPr>
                <a:xfrm>
                  <a:off x="7446960" y="510372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5" name="Line 141"/>
                <p:cNvSpPr/>
                <p:nvPr/>
              </p:nvSpPr>
              <p:spPr>
                <a:xfrm>
                  <a:off x="7891200" y="510444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86" name="Group 133"/>
              <p:cNvGrpSpPr/>
              <p:nvPr/>
            </p:nvGrpSpPr>
            <p:grpSpPr>
              <a:xfrm>
                <a:off x="8240040" y="5019480"/>
                <a:ext cx="448200" cy="78840"/>
                <a:chOff x="8240040" y="5019480"/>
                <a:chExt cx="448200" cy="78840"/>
              </a:xfrm>
            </p:grpSpPr>
            <p:sp>
              <p:nvSpPr>
                <p:cNvPr id="387" name="Oval 407"/>
                <p:cNvSpPr/>
                <p:nvPr/>
              </p:nvSpPr>
              <p:spPr>
                <a:xfrm>
                  <a:off x="8241120" y="5054040"/>
                  <a:ext cx="444600" cy="44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8" name="Rectangle 410"/>
                <p:cNvSpPr/>
                <p:nvPr/>
              </p:nvSpPr>
              <p:spPr>
                <a:xfrm>
                  <a:off x="8241120" y="5049720"/>
                  <a:ext cx="447120" cy="26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89" name="Oval 411"/>
                <p:cNvSpPr/>
                <p:nvPr/>
              </p:nvSpPr>
              <p:spPr>
                <a:xfrm>
                  <a:off x="8240040" y="5019480"/>
                  <a:ext cx="444600" cy="51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90" name="Group 137"/>
                <p:cNvGrpSpPr/>
                <p:nvPr/>
              </p:nvGrpSpPr>
              <p:grpSpPr>
                <a:xfrm>
                  <a:off x="8330760" y="5032440"/>
                  <a:ext cx="250200" cy="24120"/>
                  <a:chOff x="8330760" y="5032440"/>
                  <a:chExt cx="250200" cy="24120"/>
                </a:xfrm>
              </p:grpSpPr>
              <p:sp>
                <p:nvSpPr>
                  <p:cNvPr id="391" name="Freeform 138"/>
                  <p:cNvSpPr/>
                  <p:nvPr/>
                </p:nvSpPr>
                <p:spPr>
                  <a:xfrm>
                    <a:off x="8330760" y="5032440"/>
                    <a:ext cx="25020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392" name="Freeform 139"/>
                  <p:cNvSpPr/>
                  <p:nvPr/>
                </p:nvSpPr>
                <p:spPr>
                  <a:xfrm>
                    <a:off x="8341920" y="5032440"/>
                    <a:ext cx="22752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393" name="Line 140"/>
                <p:cNvSpPr/>
                <p:nvPr/>
              </p:nvSpPr>
              <p:spPr>
                <a:xfrm>
                  <a:off x="8240760" y="5044320"/>
                  <a:ext cx="360" cy="34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4" name="Line 141"/>
                <p:cNvSpPr/>
                <p:nvPr/>
              </p:nvSpPr>
              <p:spPr>
                <a:xfrm>
                  <a:off x="8686080" y="504540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395" name="Group 133"/>
              <p:cNvGrpSpPr/>
              <p:nvPr/>
            </p:nvGrpSpPr>
            <p:grpSpPr>
              <a:xfrm>
                <a:off x="8431560" y="5273280"/>
                <a:ext cx="447840" cy="78840"/>
                <a:chOff x="8431560" y="5273280"/>
                <a:chExt cx="447840" cy="78840"/>
              </a:xfrm>
            </p:grpSpPr>
            <p:sp>
              <p:nvSpPr>
                <p:cNvPr id="396" name="Oval 407"/>
                <p:cNvSpPr/>
                <p:nvPr/>
              </p:nvSpPr>
              <p:spPr>
                <a:xfrm>
                  <a:off x="8432280" y="5307840"/>
                  <a:ext cx="444600" cy="44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7" name="Rectangle 410"/>
                <p:cNvSpPr/>
                <p:nvPr/>
              </p:nvSpPr>
              <p:spPr>
                <a:xfrm>
                  <a:off x="8432280" y="5303520"/>
                  <a:ext cx="447120" cy="26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98" name="Oval 411"/>
                <p:cNvSpPr/>
                <p:nvPr/>
              </p:nvSpPr>
              <p:spPr>
                <a:xfrm>
                  <a:off x="8431560" y="5273280"/>
                  <a:ext cx="444600" cy="51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399" name="Group 137"/>
                <p:cNvGrpSpPr/>
                <p:nvPr/>
              </p:nvGrpSpPr>
              <p:grpSpPr>
                <a:xfrm>
                  <a:off x="8521920" y="5286240"/>
                  <a:ext cx="250200" cy="24120"/>
                  <a:chOff x="8521920" y="5286240"/>
                  <a:chExt cx="250200" cy="24120"/>
                </a:xfrm>
              </p:grpSpPr>
              <p:sp>
                <p:nvSpPr>
                  <p:cNvPr id="400" name="Freeform 138"/>
                  <p:cNvSpPr/>
                  <p:nvPr/>
                </p:nvSpPr>
                <p:spPr>
                  <a:xfrm>
                    <a:off x="8521920" y="5286240"/>
                    <a:ext cx="25020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01" name="Freeform 139"/>
                  <p:cNvSpPr/>
                  <p:nvPr/>
                </p:nvSpPr>
                <p:spPr>
                  <a:xfrm>
                    <a:off x="8533440" y="5286240"/>
                    <a:ext cx="22752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02" name="Line 140"/>
                <p:cNvSpPr/>
                <p:nvPr/>
              </p:nvSpPr>
              <p:spPr>
                <a:xfrm>
                  <a:off x="8433000" y="529812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3" name="Line 141"/>
                <p:cNvSpPr/>
                <p:nvPr/>
              </p:nvSpPr>
              <p:spPr>
                <a:xfrm>
                  <a:off x="8877240" y="529884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04" name="Group 133"/>
              <p:cNvGrpSpPr/>
              <p:nvPr/>
            </p:nvGrpSpPr>
            <p:grpSpPr>
              <a:xfrm>
                <a:off x="7672680" y="5354640"/>
                <a:ext cx="447840" cy="78840"/>
                <a:chOff x="7672680" y="5354640"/>
                <a:chExt cx="447840" cy="78840"/>
              </a:xfrm>
            </p:grpSpPr>
            <p:sp>
              <p:nvSpPr>
                <p:cNvPr id="405" name="Oval 407"/>
                <p:cNvSpPr/>
                <p:nvPr/>
              </p:nvSpPr>
              <p:spPr>
                <a:xfrm>
                  <a:off x="7673400" y="5389200"/>
                  <a:ext cx="444600" cy="44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6" name="Rectangle 410"/>
                <p:cNvSpPr/>
                <p:nvPr/>
              </p:nvSpPr>
              <p:spPr>
                <a:xfrm>
                  <a:off x="7673400" y="5384880"/>
                  <a:ext cx="447120" cy="26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07" name="Oval 411"/>
                <p:cNvSpPr/>
                <p:nvPr/>
              </p:nvSpPr>
              <p:spPr>
                <a:xfrm>
                  <a:off x="7672680" y="5354640"/>
                  <a:ext cx="444600" cy="51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08" name="Group 137"/>
                <p:cNvGrpSpPr/>
                <p:nvPr/>
              </p:nvGrpSpPr>
              <p:grpSpPr>
                <a:xfrm>
                  <a:off x="7763040" y="5367600"/>
                  <a:ext cx="250200" cy="24120"/>
                  <a:chOff x="7763040" y="5367600"/>
                  <a:chExt cx="250200" cy="24120"/>
                </a:xfrm>
              </p:grpSpPr>
              <p:sp>
                <p:nvSpPr>
                  <p:cNvPr id="409" name="Freeform 138"/>
                  <p:cNvSpPr/>
                  <p:nvPr/>
                </p:nvSpPr>
                <p:spPr>
                  <a:xfrm>
                    <a:off x="7763040" y="5367600"/>
                    <a:ext cx="25020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0" name="Freeform 139"/>
                  <p:cNvSpPr/>
                  <p:nvPr/>
                </p:nvSpPr>
                <p:spPr>
                  <a:xfrm>
                    <a:off x="7774200" y="5367600"/>
                    <a:ext cx="22752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11" name="Line 140"/>
                <p:cNvSpPr/>
                <p:nvPr/>
              </p:nvSpPr>
              <p:spPr>
                <a:xfrm>
                  <a:off x="7674120" y="537984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2" name="Line 141"/>
                <p:cNvSpPr/>
                <p:nvPr/>
              </p:nvSpPr>
              <p:spPr>
                <a:xfrm>
                  <a:off x="8117280" y="538056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13" name="Group 133"/>
              <p:cNvGrpSpPr/>
              <p:nvPr/>
            </p:nvGrpSpPr>
            <p:grpSpPr>
              <a:xfrm>
                <a:off x="6921360" y="5331600"/>
                <a:ext cx="448200" cy="78840"/>
                <a:chOff x="6921360" y="5331600"/>
                <a:chExt cx="448200" cy="78840"/>
              </a:xfrm>
            </p:grpSpPr>
            <p:sp>
              <p:nvSpPr>
                <p:cNvPr id="414" name="Oval 407"/>
                <p:cNvSpPr/>
                <p:nvPr/>
              </p:nvSpPr>
              <p:spPr>
                <a:xfrm>
                  <a:off x="6922440" y="5366160"/>
                  <a:ext cx="444600" cy="44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5" name="Rectangle 410"/>
                <p:cNvSpPr/>
                <p:nvPr/>
              </p:nvSpPr>
              <p:spPr>
                <a:xfrm>
                  <a:off x="6922440" y="5361840"/>
                  <a:ext cx="447120" cy="266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16" name="Oval 411"/>
                <p:cNvSpPr/>
                <p:nvPr/>
              </p:nvSpPr>
              <p:spPr>
                <a:xfrm>
                  <a:off x="6921360" y="5331600"/>
                  <a:ext cx="444600" cy="514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17" name="Group 137"/>
                <p:cNvGrpSpPr/>
                <p:nvPr/>
              </p:nvGrpSpPr>
              <p:grpSpPr>
                <a:xfrm>
                  <a:off x="7012080" y="5344560"/>
                  <a:ext cx="250200" cy="24120"/>
                  <a:chOff x="7012080" y="5344560"/>
                  <a:chExt cx="250200" cy="24120"/>
                </a:xfrm>
              </p:grpSpPr>
              <p:sp>
                <p:nvSpPr>
                  <p:cNvPr id="418" name="Freeform 138"/>
                  <p:cNvSpPr/>
                  <p:nvPr/>
                </p:nvSpPr>
                <p:spPr>
                  <a:xfrm>
                    <a:off x="7012080" y="5344560"/>
                    <a:ext cx="25020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19" name="Freeform 139"/>
                  <p:cNvSpPr/>
                  <p:nvPr/>
                </p:nvSpPr>
                <p:spPr>
                  <a:xfrm>
                    <a:off x="7023240" y="5344560"/>
                    <a:ext cx="227520" cy="241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20" name="Line 140"/>
                <p:cNvSpPr/>
                <p:nvPr/>
              </p:nvSpPr>
              <p:spPr>
                <a:xfrm>
                  <a:off x="6922080" y="535644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1" name="Line 141"/>
                <p:cNvSpPr/>
                <p:nvPr/>
              </p:nvSpPr>
              <p:spPr>
                <a:xfrm>
                  <a:off x="7368840" y="5357160"/>
                  <a:ext cx="360" cy="34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422" name="Group 331"/>
            <p:cNvGrpSpPr/>
            <p:nvPr/>
          </p:nvGrpSpPr>
          <p:grpSpPr>
            <a:xfrm>
              <a:off x="4135320" y="4393440"/>
              <a:ext cx="2894040" cy="627120"/>
              <a:chOff x="4135320" y="4393440"/>
              <a:chExt cx="2894040" cy="627120"/>
            </a:xfrm>
          </p:grpSpPr>
          <p:sp>
            <p:nvSpPr>
              <p:cNvPr id="423" name="Oval 332"/>
              <p:cNvSpPr/>
              <p:nvPr/>
            </p:nvSpPr>
            <p:spPr>
              <a:xfrm>
                <a:off x="4135320" y="4393440"/>
                <a:ext cx="2894040" cy="627120"/>
              </a:xfrm>
              <a:prstGeom prst="ellipse">
                <a:avLst/>
              </a:prstGeom>
              <a:solidFill>
                <a:srgbClr val="3c6cd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24" name="Group 133"/>
              <p:cNvGrpSpPr/>
              <p:nvPr/>
            </p:nvGrpSpPr>
            <p:grpSpPr>
              <a:xfrm>
                <a:off x="4748400" y="4446720"/>
                <a:ext cx="481680" cy="84240"/>
                <a:chOff x="4748400" y="4446720"/>
                <a:chExt cx="481680" cy="84240"/>
              </a:xfrm>
            </p:grpSpPr>
            <p:sp>
              <p:nvSpPr>
                <p:cNvPr id="425" name="Oval 407"/>
                <p:cNvSpPr/>
                <p:nvPr/>
              </p:nvSpPr>
              <p:spPr>
                <a:xfrm>
                  <a:off x="4749480" y="4483800"/>
                  <a:ext cx="478080" cy="4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6" name="Rectangle 410"/>
                <p:cNvSpPr/>
                <p:nvPr/>
              </p:nvSpPr>
              <p:spPr>
                <a:xfrm>
                  <a:off x="4749480" y="4478760"/>
                  <a:ext cx="480600" cy="28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27" name="Oval 411"/>
                <p:cNvSpPr/>
                <p:nvPr/>
              </p:nvSpPr>
              <p:spPr>
                <a:xfrm>
                  <a:off x="4748400" y="4446720"/>
                  <a:ext cx="478080" cy="550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28" name="Group 137"/>
                <p:cNvGrpSpPr/>
                <p:nvPr/>
              </p:nvGrpSpPr>
              <p:grpSpPr>
                <a:xfrm>
                  <a:off x="4845600" y="4460760"/>
                  <a:ext cx="268920" cy="25920"/>
                  <a:chOff x="4845600" y="4460760"/>
                  <a:chExt cx="268920" cy="25920"/>
                </a:xfrm>
              </p:grpSpPr>
              <p:sp>
                <p:nvSpPr>
                  <p:cNvPr id="429" name="Freeform 138"/>
                  <p:cNvSpPr/>
                  <p:nvPr/>
                </p:nvSpPr>
                <p:spPr>
                  <a:xfrm>
                    <a:off x="4845600" y="4460760"/>
                    <a:ext cx="2689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30" name="Freeform 139"/>
                  <p:cNvSpPr/>
                  <p:nvPr/>
                </p:nvSpPr>
                <p:spPr>
                  <a:xfrm>
                    <a:off x="4857840" y="4460760"/>
                    <a:ext cx="24444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31" name="Line 140"/>
                <p:cNvSpPr/>
                <p:nvPr/>
              </p:nvSpPr>
              <p:spPr>
                <a:xfrm>
                  <a:off x="4750200" y="4473360"/>
                  <a:ext cx="360" cy="360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32" name="Line 141"/>
                <p:cNvSpPr/>
                <p:nvPr/>
              </p:nvSpPr>
              <p:spPr>
                <a:xfrm>
                  <a:off x="5225760" y="4474440"/>
                  <a:ext cx="360" cy="36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433" name="Straight Connector 334"/>
              <p:cNvSpPr/>
              <p:nvPr/>
            </p:nvSpPr>
            <p:spPr>
              <a:xfrm>
                <a:off x="5226480" y="4474080"/>
                <a:ext cx="882360" cy="6228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4" name="Straight Connector 335"/>
              <p:cNvSpPr/>
              <p:nvPr/>
            </p:nvSpPr>
            <p:spPr>
              <a:xfrm>
                <a:off x="5648760" y="4639680"/>
                <a:ext cx="109080" cy="381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5" name="Straight Connector 336"/>
              <p:cNvSpPr/>
              <p:nvPr/>
            </p:nvSpPr>
            <p:spPr>
              <a:xfrm flipV="1">
                <a:off x="5468760" y="4732920"/>
                <a:ext cx="219960" cy="2088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6" name="Straight Connector 337"/>
              <p:cNvSpPr/>
              <p:nvPr/>
            </p:nvSpPr>
            <p:spPr>
              <a:xfrm flipV="1">
                <a:off x="5202000" y="4652640"/>
                <a:ext cx="174240" cy="504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7" name="Straight Connector 338"/>
              <p:cNvSpPr/>
              <p:nvPr/>
            </p:nvSpPr>
            <p:spPr>
              <a:xfrm flipV="1">
                <a:off x="4932360" y="4789080"/>
                <a:ext cx="174240" cy="500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8" name="Straight Connector 339"/>
              <p:cNvSpPr/>
              <p:nvPr/>
            </p:nvSpPr>
            <p:spPr>
              <a:xfrm flipV="1">
                <a:off x="5663160" y="4755600"/>
                <a:ext cx="228600" cy="1155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39" name="Straight Connector 340"/>
              <p:cNvSpPr/>
              <p:nvPr/>
            </p:nvSpPr>
            <p:spPr>
              <a:xfrm flipH="1" flipV="1">
                <a:off x="6107400" y="4749120"/>
                <a:ext cx="321120" cy="5688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0" name="Straight Connector 341"/>
              <p:cNvSpPr/>
              <p:nvPr/>
            </p:nvSpPr>
            <p:spPr>
              <a:xfrm flipV="1">
                <a:off x="6094800" y="4590360"/>
                <a:ext cx="256320" cy="89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1" name="Straight Connector 342"/>
              <p:cNvSpPr/>
              <p:nvPr/>
            </p:nvSpPr>
            <p:spPr>
              <a:xfrm flipH="1" flipV="1">
                <a:off x="4988520" y="4530960"/>
                <a:ext cx="371520" cy="399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442" name="Group 133"/>
              <p:cNvGrpSpPr/>
              <p:nvPr/>
            </p:nvGrpSpPr>
            <p:grpSpPr>
              <a:xfrm>
                <a:off x="5679000" y="4670640"/>
                <a:ext cx="481320" cy="84240"/>
                <a:chOff x="5679000" y="4670640"/>
                <a:chExt cx="481320" cy="84240"/>
              </a:xfrm>
            </p:grpSpPr>
            <p:sp>
              <p:nvSpPr>
                <p:cNvPr id="443" name="Oval 407"/>
                <p:cNvSpPr/>
                <p:nvPr/>
              </p:nvSpPr>
              <p:spPr>
                <a:xfrm>
                  <a:off x="5679720" y="4707720"/>
                  <a:ext cx="478080" cy="4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4" name="Rectangle 410"/>
                <p:cNvSpPr/>
                <p:nvPr/>
              </p:nvSpPr>
              <p:spPr>
                <a:xfrm>
                  <a:off x="5679720" y="4703040"/>
                  <a:ext cx="480600" cy="28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45" name="Oval 411"/>
                <p:cNvSpPr/>
                <p:nvPr/>
              </p:nvSpPr>
              <p:spPr>
                <a:xfrm>
                  <a:off x="5679000" y="4670640"/>
                  <a:ext cx="478080" cy="550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46" name="Group 137"/>
                <p:cNvGrpSpPr/>
                <p:nvPr/>
              </p:nvGrpSpPr>
              <p:grpSpPr>
                <a:xfrm>
                  <a:off x="5776200" y="4684680"/>
                  <a:ext cx="268920" cy="25920"/>
                  <a:chOff x="5776200" y="4684680"/>
                  <a:chExt cx="268920" cy="25920"/>
                </a:xfrm>
              </p:grpSpPr>
              <p:sp>
                <p:nvSpPr>
                  <p:cNvPr id="447" name="Freeform 138"/>
                  <p:cNvSpPr/>
                  <p:nvPr/>
                </p:nvSpPr>
                <p:spPr>
                  <a:xfrm>
                    <a:off x="5776200" y="4684680"/>
                    <a:ext cx="2689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48" name="Freeform 139"/>
                  <p:cNvSpPr/>
                  <p:nvPr/>
                </p:nvSpPr>
                <p:spPr>
                  <a:xfrm>
                    <a:off x="5788080" y="4684680"/>
                    <a:ext cx="24444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49" name="Line 140"/>
                <p:cNvSpPr/>
                <p:nvPr/>
              </p:nvSpPr>
              <p:spPr>
                <a:xfrm>
                  <a:off x="5680440" y="4697280"/>
                  <a:ext cx="360" cy="36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0" name="Line 141"/>
                <p:cNvSpPr/>
                <p:nvPr/>
              </p:nvSpPr>
              <p:spPr>
                <a:xfrm>
                  <a:off x="6156000" y="4698000"/>
                  <a:ext cx="360" cy="36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51" name="Group 133"/>
              <p:cNvGrpSpPr/>
              <p:nvPr/>
            </p:nvGrpSpPr>
            <p:grpSpPr>
              <a:xfrm>
                <a:off x="4971240" y="4705200"/>
                <a:ext cx="481320" cy="84240"/>
                <a:chOff x="4971240" y="4705200"/>
                <a:chExt cx="481320" cy="84240"/>
              </a:xfrm>
            </p:grpSpPr>
            <p:sp>
              <p:nvSpPr>
                <p:cNvPr id="452" name="Oval 407"/>
                <p:cNvSpPr/>
                <p:nvPr/>
              </p:nvSpPr>
              <p:spPr>
                <a:xfrm>
                  <a:off x="4971960" y="4742280"/>
                  <a:ext cx="478080" cy="4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3" name="Rectangle 410"/>
                <p:cNvSpPr/>
                <p:nvPr/>
              </p:nvSpPr>
              <p:spPr>
                <a:xfrm>
                  <a:off x="4971960" y="4737240"/>
                  <a:ext cx="480600" cy="28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4" name="Oval 411"/>
                <p:cNvSpPr/>
                <p:nvPr/>
              </p:nvSpPr>
              <p:spPr>
                <a:xfrm>
                  <a:off x="4971240" y="4705200"/>
                  <a:ext cx="478080" cy="550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55" name="Group 137"/>
                <p:cNvGrpSpPr/>
                <p:nvPr/>
              </p:nvGrpSpPr>
              <p:grpSpPr>
                <a:xfrm>
                  <a:off x="5068440" y="4718880"/>
                  <a:ext cx="268920" cy="25920"/>
                  <a:chOff x="5068440" y="4718880"/>
                  <a:chExt cx="268920" cy="25920"/>
                </a:xfrm>
              </p:grpSpPr>
              <p:sp>
                <p:nvSpPr>
                  <p:cNvPr id="456" name="Freeform 138"/>
                  <p:cNvSpPr/>
                  <p:nvPr/>
                </p:nvSpPr>
                <p:spPr>
                  <a:xfrm>
                    <a:off x="5068440" y="4718880"/>
                    <a:ext cx="2689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57" name="Freeform 139"/>
                  <p:cNvSpPr/>
                  <p:nvPr/>
                </p:nvSpPr>
                <p:spPr>
                  <a:xfrm>
                    <a:off x="5080320" y="4718880"/>
                    <a:ext cx="24444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58" name="Line 140"/>
                <p:cNvSpPr/>
                <p:nvPr/>
              </p:nvSpPr>
              <p:spPr>
                <a:xfrm>
                  <a:off x="4972680" y="4731480"/>
                  <a:ext cx="360" cy="36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59" name="Line 141"/>
                <p:cNvSpPr/>
                <p:nvPr/>
              </p:nvSpPr>
              <p:spPr>
                <a:xfrm>
                  <a:off x="5448240" y="4732200"/>
                  <a:ext cx="360" cy="36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60" name="Group 133"/>
              <p:cNvGrpSpPr/>
              <p:nvPr/>
            </p:nvGrpSpPr>
            <p:grpSpPr>
              <a:xfrm>
                <a:off x="5231880" y="4569120"/>
                <a:ext cx="481320" cy="83880"/>
                <a:chOff x="5231880" y="4569120"/>
                <a:chExt cx="481320" cy="83880"/>
              </a:xfrm>
            </p:grpSpPr>
            <p:sp>
              <p:nvSpPr>
                <p:cNvPr id="461" name="Oval 407"/>
                <p:cNvSpPr/>
                <p:nvPr/>
              </p:nvSpPr>
              <p:spPr>
                <a:xfrm>
                  <a:off x="5232600" y="4605840"/>
                  <a:ext cx="478080" cy="4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2" name="Rectangle 410"/>
                <p:cNvSpPr/>
                <p:nvPr/>
              </p:nvSpPr>
              <p:spPr>
                <a:xfrm>
                  <a:off x="5232600" y="4601160"/>
                  <a:ext cx="480600" cy="28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3" name="Oval 411"/>
                <p:cNvSpPr/>
                <p:nvPr/>
              </p:nvSpPr>
              <p:spPr>
                <a:xfrm>
                  <a:off x="5231880" y="4569120"/>
                  <a:ext cx="478080" cy="550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64" name="Group 137"/>
                <p:cNvGrpSpPr/>
                <p:nvPr/>
              </p:nvGrpSpPr>
              <p:grpSpPr>
                <a:xfrm>
                  <a:off x="5329080" y="4582800"/>
                  <a:ext cx="268920" cy="25920"/>
                  <a:chOff x="5329080" y="4582800"/>
                  <a:chExt cx="268920" cy="25920"/>
                </a:xfrm>
              </p:grpSpPr>
              <p:sp>
                <p:nvSpPr>
                  <p:cNvPr id="465" name="Freeform 138"/>
                  <p:cNvSpPr/>
                  <p:nvPr/>
                </p:nvSpPr>
                <p:spPr>
                  <a:xfrm>
                    <a:off x="5329080" y="4582800"/>
                    <a:ext cx="2689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66" name="Freeform 139"/>
                  <p:cNvSpPr/>
                  <p:nvPr/>
                </p:nvSpPr>
                <p:spPr>
                  <a:xfrm>
                    <a:off x="5341320" y="4582800"/>
                    <a:ext cx="24444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67" name="Line 140"/>
                <p:cNvSpPr/>
                <p:nvPr/>
              </p:nvSpPr>
              <p:spPr>
                <a:xfrm>
                  <a:off x="5232600" y="4595400"/>
                  <a:ext cx="360" cy="36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68" name="Line 141"/>
                <p:cNvSpPr/>
                <p:nvPr/>
              </p:nvSpPr>
              <p:spPr>
                <a:xfrm>
                  <a:off x="5709960" y="4596120"/>
                  <a:ext cx="360" cy="36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69" name="Group 133"/>
              <p:cNvGrpSpPr/>
              <p:nvPr/>
            </p:nvGrpSpPr>
            <p:grpSpPr>
              <a:xfrm>
                <a:off x="6085800" y="4505760"/>
                <a:ext cx="481680" cy="84240"/>
                <a:chOff x="6085800" y="4505760"/>
                <a:chExt cx="481680" cy="84240"/>
              </a:xfrm>
            </p:grpSpPr>
            <p:sp>
              <p:nvSpPr>
                <p:cNvPr id="470" name="Oval 407"/>
                <p:cNvSpPr/>
                <p:nvPr/>
              </p:nvSpPr>
              <p:spPr>
                <a:xfrm>
                  <a:off x="6086880" y="4542840"/>
                  <a:ext cx="478080" cy="4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1" name="Rectangle 410"/>
                <p:cNvSpPr/>
                <p:nvPr/>
              </p:nvSpPr>
              <p:spPr>
                <a:xfrm>
                  <a:off x="6086880" y="4538160"/>
                  <a:ext cx="480600" cy="28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2" name="Oval 411"/>
                <p:cNvSpPr/>
                <p:nvPr/>
              </p:nvSpPr>
              <p:spPr>
                <a:xfrm>
                  <a:off x="6085800" y="4505760"/>
                  <a:ext cx="478080" cy="550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73" name="Group 137"/>
                <p:cNvGrpSpPr/>
                <p:nvPr/>
              </p:nvGrpSpPr>
              <p:grpSpPr>
                <a:xfrm>
                  <a:off x="6183000" y="4519800"/>
                  <a:ext cx="268920" cy="25920"/>
                  <a:chOff x="6183000" y="4519800"/>
                  <a:chExt cx="268920" cy="25920"/>
                </a:xfrm>
              </p:grpSpPr>
              <p:sp>
                <p:nvSpPr>
                  <p:cNvPr id="474" name="Freeform 138"/>
                  <p:cNvSpPr/>
                  <p:nvPr/>
                </p:nvSpPr>
                <p:spPr>
                  <a:xfrm>
                    <a:off x="6183000" y="4519800"/>
                    <a:ext cx="2689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75" name="Freeform 139"/>
                  <p:cNvSpPr/>
                  <p:nvPr/>
                </p:nvSpPr>
                <p:spPr>
                  <a:xfrm>
                    <a:off x="6195240" y="4519800"/>
                    <a:ext cx="24444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76" name="Line 140"/>
                <p:cNvSpPr/>
                <p:nvPr/>
              </p:nvSpPr>
              <p:spPr>
                <a:xfrm>
                  <a:off x="6087600" y="4531680"/>
                  <a:ext cx="360" cy="36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77" name="Line 141"/>
                <p:cNvSpPr/>
                <p:nvPr/>
              </p:nvSpPr>
              <p:spPr>
                <a:xfrm>
                  <a:off x="6563160" y="4532760"/>
                  <a:ext cx="360" cy="36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78" name="Group 133"/>
              <p:cNvGrpSpPr/>
              <p:nvPr/>
            </p:nvGrpSpPr>
            <p:grpSpPr>
              <a:xfrm>
                <a:off x="6291360" y="4777200"/>
                <a:ext cx="481680" cy="83880"/>
                <a:chOff x="6291360" y="4777200"/>
                <a:chExt cx="481680" cy="83880"/>
              </a:xfrm>
            </p:grpSpPr>
            <p:sp>
              <p:nvSpPr>
                <p:cNvPr id="479" name="Oval 407"/>
                <p:cNvSpPr/>
                <p:nvPr/>
              </p:nvSpPr>
              <p:spPr>
                <a:xfrm>
                  <a:off x="6292440" y="4813920"/>
                  <a:ext cx="478080" cy="4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0" name="Rectangle 410"/>
                <p:cNvSpPr/>
                <p:nvPr/>
              </p:nvSpPr>
              <p:spPr>
                <a:xfrm>
                  <a:off x="6292440" y="4809240"/>
                  <a:ext cx="480600" cy="28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1" name="Oval 411"/>
                <p:cNvSpPr/>
                <p:nvPr/>
              </p:nvSpPr>
              <p:spPr>
                <a:xfrm>
                  <a:off x="6291360" y="4777200"/>
                  <a:ext cx="478080" cy="550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82" name="Group 137"/>
                <p:cNvGrpSpPr/>
                <p:nvPr/>
              </p:nvGrpSpPr>
              <p:grpSpPr>
                <a:xfrm>
                  <a:off x="6388920" y="4790880"/>
                  <a:ext cx="268920" cy="25920"/>
                  <a:chOff x="6388920" y="4790880"/>
                  <a:chExt cx="268920" cy="25920"/>
                </a:xfrm>
              </p:grpSpPr>
              <p:sp>
                <p:nvSpPr>
                  <p:cNvPr id="483" name="Freeform 138"/>
                  <p:cNvSpPr/>
                  <p:nvPr/>
                </p:nvSpPr>
                <p:spPr>
                  <a:xfrm>
                    <a:off x="6388920" y="4790880"/>
                    <a:ext cx="2689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84" name="Freeform 139"/>
                  <p:cNvSpPr/>
                  <p:nvPr/>
                </p:nvSpPr>
                <p:spPr>
                  <a:xfrm>
                    <a:off x="6400800" y="4790880"/>
                    <a:ext cx="24444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85" name="Line 140"/>
                <p:cNvSpPr/>
                <p:nvPr/>
              </p:nvSpPr>
              <p:spPr>
                <a:xfrm>
                  <a:off x="6293160" y="4803840"/>
                  <a:ext cx="360" cy="3564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6" name="Line 141"/>
                <p:cNvSpPr/>
                <p:nvPr/>
              </p:nvSpPr>
              <p:spPr>
                <a:xfrm>
                  <a:off x="6768720" y="4804920"/>
                  <a:ext cx="360" cy="36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87" name="Group 133"/>
              <p:cNvGrpSpPr/>
              <p:nvPr/>
            </p:nvGrpSpPr>
            <p:grpSpPr>
              <a:xfrm>
                <a:off x="5475600" y="4863960"/>
                <a:ext cx="481680" cy="84240"/>
                <a:chOff x="5475600" y="4863960"/>
                <a:chExt cx="481680" cy="84240"/>
              </a:xfrm>
            </p:grpSpPr>
            <p:sp>
              <p:nvSpPr>
                <p:cNvPr id="488" name="Oval 407"/>
                <p:cNvSpPr/>
                <p:nvPr/>
              </p:nvSpPr>
              <p:spPr>
                <a:xfrm>
                  <a:off x="5476680" y="4901040"/>
                  <a:ext cx="478080" cy="4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89" name="Rectangle 410"/>
                <p:cNvSpPr/>
                <p:nvPr/>
              </p:nvSpPr>
              <p:spPr>
                <a:xfrm>
                  <a:off x="5476680" y="4896360"/>
                  <a:ext cx="480600" cy="28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0" name="Oval 411"/>
                <p:cNvSpPr/>
                <p:nvPr/>
              </p:nvSpPr>
              <p:spPr>
                <a:xfrm>
                  <a:off x="5475600" y="4863960"/>
                  <a:ext cx="478080" cy="550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491" name="Group 137"/>
                <p:cNvGrpSpPr/>
                <p:nvPr/>
              </p:nvGrpSpPr>
              <p:grpSpPr>
                <a:xfrm>
                  <a:off x="5573160" y="4878000"/>
                  <a:ext cx="268920" cy="25920"/>
                  <a:chOff x="5573160" y="4878000"/>
                  <a:chExt cx="268920" cy="25920"/>
                </a:xfrm>
              </p:grpSpPr>
              <p:sp>
                <p:nvSpPr>
                  <p:cNvPr id="492" name="Freeform 138"/>
                  <p:cNvSpPr/>
                  <p:nvPr/>
                </p:nvSpPr>
                <p:spPr>
                  <a:xfrm>
                    <a:off x="5573160" y="4878000"/>
                    <a:ext cx="2689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493" name="Freeform 139"/>
                  <p:cNvSpPr/>
                  <p:nvPr/>
                </p:nvSpPr>
                <p:spPr>
                  <a:xfrm>
                    <a:off x="5585040" y="4878000"/>
                    <a:ext cx="24444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494" name="Line 140"/>
                <p:cNvSpPr/>
                <p:nvPr/>
              </p:nvSpPr>
              <p:spPr>
                <a:xfrm>
                  <a:off x="5476320" y="4890600"/>
                  <a:ext cx="360" cy="360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5" name="Line 141"/>
                <p:cNvSpPr/>
                <p:nvPr/>
              </p:nvSpPr>
              <p:spPr>
                <a:xfrm>
                  <a:off x="5954040" y="4891680"/>
                  <a:ext cx="360" cy="36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496" name="Group 133"/>
              <p:cNvGrpSpPr/>
              <p:nvPr/>
            </p:nvGrpSpPr>
            <p:grpSpPr>
              <a:xfrm>
                <a:off x="4668480" y="4839480"/>
                <a:ext cx="481320" cy="83880"/>
                <a:chOff x="4668480" y="4839480"/>
                <a:chExt cx="481320" cy="83880"/>
              </a:xfrm>
            </p:grpSpPr>
            <p:sp>
              <p:nvSpPr>
                <p:cNvPr id="497" name="Oval 407"/>
                <p:cNvSpPr/>
                <p:nvPr/>
              </p:nvSpPr>
              <p:spPr>
                <a:xfrm>
                  <a:off x="4669200" y="4876200"/>
                  <a:ext cx="478080" cy="4716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8" name="Rectangle 410"/>
                <p:cNvSpPr/>
                <p:nvPr/>
              </p:nvSpPr>
              <p:spPr>
                <a:xfrm>
                  <a:off x="4669200" y="4871520"/>
                  <a:ext cx="480600" cy="28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499" name="Oval 411"/>
                <p:cNvSpPr/>
                <p:nvPr/>
              </p:nvSpPr>
              <p:spPr>
                <a:xfrm>
                  <a:off x="4668480" y="4839480"/>
                  <a:ext cx="478080" cy="550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500" name="Group 137"/>
                <p:cNvGrpSpPr/>
                <p:nvPr/>
              </p:nvGrpSpPr>
              <p:grpSpPr>
                <a:xfrm>
                  <a:off x="4765680" y="4853160"/>
                  <a:ext cx="268920" cy="25920"/>
                  <a:chOff x="4765680" y="4853160"/>
                  <a:chExt cx="268920" cy="25920"/>
                </a:xfrm>
              </p:grpSpPr>
              <p:sp>
                <p:nvSpPr>
                  <p:cNvPr id="501" name="Freeform 138"/>
                  <p:cNvSpPr/>
                  <p:nvPr/>
                </p:nvSpPr>
                <p:spPr>
                  <a:xfrm>
                    <a:off x="4765680" y="4853160"/>
                    <a:ext cx="2689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502" name="Freeform 139"/>
                  <p:cNvSpPr/>
                  <p:nvPr/>
                </p:nvSpPr>
                <p:spPr>
                  <a:xfrm>
                    <a:off x="4777920" y="4853160"/>
                    <a:ext cx="24444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503" name="Line 140"/>
                <p:cNvSpPr/>
                <p:nvPr/>
              </p:nvSpPr>
              <p:spPr>
                <a:xfrm>
                  <a:off x="4669200" y="4865760"/>
                  <a:ext cx="360" cy="34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4" name="Line 141"/>
                <p:cNvSpPr/>
                <p:nvPr/>
              </p:nvSpPr>
              <p:spPr>
                <a:xfrm>
                  <a:off x="5146560" y="4866480"/>
                  <a:ext cx="360" cy="36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505" name="Oval 417"/>
            <p:cNvSpPr/>
            <p:nvPr/>
          </p:nvSpPr>
          <p:spPr>
            <a:xfrm>
              <a:off x="3880800" y="5134680"/>
              <a:ext cx="2575800" cy="613800"/>
            </a:xfrm>
            <a:prstGeom prst="ellipse">
              <a:avLst/>
            </a:prstGeom>
            <a:solidFill>
              <a:srgbClr val="3c6cd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06" name="Group 133"/>
            <p:cNvGrpSpPr/>
            <p:nvPr/>
          </p:nvGrpSpPr>
          <p:grpSpPr>
            <a:xfrm>
              <a:off x="4426560" y="5186520"/>
              <a:ext cx="428400" cy="82440"/>
              <a:chOff x="4426560" y="5186520"/>
              <a:chExt cx="428400" cy="82440"/>
            </a:xfrm>
          </p:grpSpPr>
          <p:sp>
            <p:nvSpPr>
              <p:cNvPr id="507" name="Oval 492"/>
              <p:cNvSpPr/>
              <p:nvPr/>
            </p:nvSpPr>
            <p:spPr>
              <a:xfrm>
                <a:off x="4427280" y="5222880"/>
                <a:ext cx="425520" cy="4608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8" name="Rectangle 410"/>
              <p:cNvSpPr/>
              <p:nvPr/>
            </p:nvSpPr>
            <p:spPr>
              <a:xfrm>
                <a:off x="4427280" y="5218200"/>
                <a:ext cx="427680" cy="2772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09" name="Oval 411"/>
              <p:cNvSpPr/>
              <p:nvPr/>
            </p:nvSpPr>
            <p:spPr>
              <a:xfrm>
                <a:off x="4426560" y="5186520"/>
                <a:ext cx="425520" cy="540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10" name="Group 137"/>
              <p:cNvGrpSpPr/>
              <p:nvPr/>
            </p:nvGrpSpPr>
            <p:grpSpPr>
              <a:xfrm>
                <a:off x="4513320" y="5200200"/>
                <a:ext cx="239040" cy="25200"/>
                <a:chOff x="4513320" y="5200200"/>
                <a:chExt cx="239040" cy="25200"/>
              </a:xfrm>
            </p:grpSpPr>
            <p:sp>
              <p:nvSpPr>
                <p:cNvPr id="511" name="Freeform 138"/>
                <p:cNvSpPr/>
                <p:nvPr/>
              </p:nvSpPr>
              <p:spPr>
                <a:xfrm>
                  <a:off x="4513320" y="5200200"/>
                  <a:ext cx="239040" cy="25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12" name="Freeform 139"/>
                <p:cNvSpPr/>
                <p:nvPr/>
              </p:nvSpPr>
              <p:spPr>
                <a:xfrm>
                  <a:off x="4524120" y="5200200"/>
                  <a:ext cx="217440" cy="25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13" name="Line 140"/>
              <p:cNvSpPr/>
              <p:nvPr/>
            </p:nvSpPr>
            <p:spPr>
              <a:xfrm>
                <a:off x="4428000" y="5212080"/>
                <a:ext cx="360" cy="342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14" name="Line 141"/>
              <p:cNvSpPr/>
              <p:nvPr/>
            </p:nvSpPr>
            <p:spPr>
              <a:xfrm>
                <a:off x="4852440" y="5212800"/>
                <a:ext cx="360" cy="36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15" name="Straight Connector 419"/>
            <p:cNvSpPr/>
            <p:nvPr/>
          </p:nvSpPr>
          <p:spPr>
            <a:xfrm>
              <a:off x="4852440" y="5213160"/>
              <a:ext cx="785160" cy="6120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6" name="Straight Connector 420"/>
            <p:cNvSpPr/>
            <p:nvPr/>
          </p:nvSpPr>
          <p:spPr>
            <a:xfrm>
              <a:off x="5227920" y="5375520"/>
              <a:ext cx="97200" cy="3744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7" name="Straight Connector 421"/>
            <p:cNvSpPr/>
            <p:nvPr/>
          </p:nvSpPr>
          <p:spPr>
            <a:xfrm flipV="1">
              <a:off x="5067720" y="5466960"/>
              <a:ext cx="195840" cy="201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8" name="Straight Connector 422"/>
            <p:cNvSpPr/>
            <p:nvPr/>
          </p:nvSpPr>
          <p:spPr>
            <a:xfrm flipV="1">
              <a:off x="4830480" y="5388480"/>
              <a:ext cx="155160" cy="489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9" name="Straight Connector 423"/>
            <p:cNvSpPr/>
            <p:nvPr/>
          </p:nvSpPr>
          <p:spPr>
            <a:xfrm flipV="1">
              <a:off x="4590360" y="5521680"/>
              <a:ext cx="155160" cy="489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0" name="Straight Connector 424"/>
            <p:cNvSpPr/>
            <p:nvPr/>
          </p:nvSpPr>
          <p:spPr>
            <a:xfrm flipV="1">
              <a:off x="5240520" y="5488920"/>
              <a:ext cx="203760" cy="11340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1" name="Straight Connector 425"/>
            <p:cNvSpPr/>
            <p:nvPr/>
          </p:nvSpPr>
          <p:spPr>
            <a:xfrm flipH="1" flipV="1">
              <a:off x="5636160" y="5482440"/>
              <a:ext cx="285840" cy="5580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2" name="Straight Connector 426"/>
            <p:cNvSpPr/>
            <p:nvPr/>
          </p:nvSpPr>
          <p:spPr>
            <a:xfrm flipV="1">
              <a:off x="5625000" y="5327280"/>
              <a:ext cx="227880" cy="874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3" name="Straight Connector 427"/>
            <p:cNvSpPr/>
            <p:nvPr/>
          </p:nvSpPr>
          <p:spPr>
            <a:xfrm flipH="1" flipV="1">
              <a:off x="4640040" y="5269320"/>
              <a:ext cx="330840" cy="388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524" name="Group 133"/>
            <p:cNvGrpSpPr/>
            <p:nvPr/>
          </p:nvGrpSpPr>
          <p:grpSpPr>
            <a:xfrm>
              <a:off x="5254920" y="5406120"/>
              <a:ext cx="428400" cy="82080"/>
              <a:chOff x="5254920" y="5406120"/>
              <a:chExt cx="428400" cy="82080"/>
            </a:xfrm>
          </p:grpSpPr>
          <p:sp>
            <p:nvSpPr>
              <p:cNvPr id="525" name="Oval 407"/>
              <p:cNvSpPr/>
              <p:nvPr/>
            </p:nvSpPr>
            <p:spPr>
              <a:xfrm>
                <a:off x="5255640" y="5442120"/>
                <a:ext cx="425520" cy="4608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6" name="Rectangle 410"/>
              <p:cNvSpPr/>
              <p:nvPr/>
            </p:nvSpPr>
            <p:spPr>
              <a:xfrm>
                <a:off x="5255640" y="5437440"/>
                <a:ext cx="427680" cy="2772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27" name="Oval 411"/>
              <p:cNvSpPr/>
              <p:nvPr/>
            </p:nvSpPr>
            <p:spPr>
              <a:xfrm>
                <a:off x="5254920" y="5406120"/>
                <a:ext cx="425520" cy="540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28" name="Group 137"/>
              <p:cNvGrpSpPr/>
              <p:nvPr/>
            </p:nvGrpSpPr>
            <p:grpSpPr>
              <a:xfrm>
                <a:off x="5341320" y="5419800"/>
                <a:ext cx="239040" cy="25200"/>
                <a:chOff x="5341320" y="5419800"/>
                <a:chExt cx="239040" cy="25200"/>
              </a:xfrm>
            </p:grpSpPr>
            <p:sp>
              <p:nvSpPr>
                <p:cNvPr id="529" name="Freeform 138"/>
                <p:cNvSpPr/>
                <p:nvPr/>
              </p:nvSpPr>
              <p:spPr>
                <a:xfrm>
                  <a:off x="5341320" y="5419800"/>
                  <a:ext cx="239040" cy="25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0" name="Freeform 139"/>
                <p:cNvSpPr/>
                <p:nvPr/>
              </p:nvSpPr>
              <p:spPr>
                <a:xfrm>
                  <a:off x="5352120" y="5419800"/>
                  <a:ext cx="217440" cy="25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31" name="Line 140"/>
              <p:cNvSpPr/>
              <p:nvPr/>
            </p:nvSpPr>
            <p:spPr>
              <a:xfrm>
                <a:off x="5256000" y="5431320"/>
                <a:ext cx="360" cy="342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2" name="Line 141"/>
              <p:cNvSpPr/>
              <p:nvPr/>
            </p:nvSpPr>
            <p:spPr>
              <a:xfrm>
                <a:off x="5680440" y="5432400"/>
                <a:ext cx="36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33" name="Group 133"/>
            <p:cNvGrpSpPr/>
            <p:nvPr/>
          </p:nvGrpSpPr>
          <p:grpSpPr>
            <a:xfrm>
              <a:off x="4624920" y="5439600"/>
              <a:ext cx="428400" cy="82440"/>
              <a:chOff x="4624920" y="5439600"/>
              <a:chExt cx="428400" cy="82440"/>
            </a:xfrm>
          </p:grpSpPr>
          <p:sp>
            <p:nvSpPr>
              <p:cNvPr id="534" name="Oval 407"/>
              <p:cNvSpPr/>
              <p:nvPr/>
            </p:nvSpPr>
            <p:spPr>
              <a:xfrm>
                <a:off x="4625640" y="5475960"/>
                <a:ext cx="425520" cy="4608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5" name="Rectangle 410"/>
              <p:cNvSpPr/>
              <p:nvPr/>
            </p:nvSpPr>
            <p:spPr>
              <a:xfrm>
                <a:off x="4625640" y="5471280"/>
                <a:ext cx="427680" cy="2772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36" name="Oval 411"/>
              <p:cNvSpPr/>
              <p:nvPr/>
            </p:nvSpPr>
            <p:spPr>
              <a:xfrm>
                <a:off x="4624920" y="5439600"/>
                <a:ext cx="425520" cy="540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37" name="Group 137"/>
              <p:cNvGrpSpPr/>
              <p:nvPr/>
            </p:nvGrpSpPr>
            <p:grpSpPr>
              <a:xfrm>
                <a:off x="4711320" y="5453280"/>
                <a:ext cx="239040" cy="25200"/>
                <a:chOff x="4711320" y="5453280"/>
                <a:chExt cx="239040" cy="25200"/>
              </a:xfrm>
            </p:grpSpPr>
            <p:sp>
              <p:nvSpPr>
                <p:cNvPr id="538" name="Freeform 138"/>
                <p:cNvSpPr/>
                <p:nvPr/>
              </p:nvSpPr>
              <p:spPr>
                <a:xfrm>
                  <a:off x="4711320" y="5453280"/>
                  <a:ext cx="239040" cy="25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9" name="Freeform 139"/>
                <p:cNvSpPr/>
                <p:nvPr/>
              </p:nvSpPr>
              <p:spPr>
                <a:xfrm>
                  <a:off x="4722120" y="5453280"/>
                  <a:ext cx="217440" cy="25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40" name="Line 140"/>
              <p:cNvSpPr/>
              <p:nvPr/>
            </p:nvSpPr>
            <p:spPr>
              <a:xfrm>
                <a:off x="4625280" y="5464800"/>
                <a:ext cx="360" cy="3672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1" name="Line 141"/>
              <p:cNvSpPr/>
              <p:nvPr/>
            </p:nvSpPr>
            <p:spPr>
              <a:xfrm>
                <a:off x="5051160" y="5465880"/>
                <a:ext cx="360" cy="3672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42" name="Group 133"/>
            <p:cNvGrpSpPr/>
            <p:nvPr/>
          </p:nvGrpSpPr>
          <p:grpSpPr>
            <a:xfrm>
              <a:off x="4856760" y="5306400"/>
              <a:ext cx="428400" cy="82440"/>
              <a:chOff x="4856760" y="5306400"/>
              <a:chExt cx="428400" cy="82440"/>
            </a:xfrm>
          </p:grpSpPr>
          <p:sp>
            <p:nvSpPr>
              <p:cNvPr id="543" name="Oval 407"/>
              <p:cNvSpPr/>
              <p:nvPr/>
            </p:nvSpPr>
            <p:spPr>
              <a:xfrm>
                <a:off x="4857480" y="5342760"/>
                <a:ext cx="425520" cy="4608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4" name="Rectangle 410"/>
              <p:cNvSpPr/>
              <p:nvPr/>
            </p:nvSpPr>
            <p:spPr>
              <a:xfrm>
                <a:off x="4857480" y="5337720"/>
                <a:ext cx="427680" cy="2772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45" name="Oval 411"/>
              <p:cNvSpPr/>
              <p:nvPr/>
            </p:nvSpPr>
            <p:spPr>
              <a:xfrm>
                <a:off x="4856760" y="5306400"/>
                <a:ext cx="425520" cy="540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46" name="Group 137"/>
              <p:cNvGrpSpPr/>
              <p:nvPr/>
            </p:nvGrpSpPr>
            <p:grpSpPr>
              <a:xfrm>
                <a:off x="4943520" y="5320080"/>
                <a:ext cx="239040" cy="25200"/>
                <a:chOff x="4943520" y="5320080"/>
                <a:chExt cx="239040" cy="25200"/>
              </a:xfrm>
            </p:grpSpPr>
            <p:sp>
              <p:nvSpPr>
                <p:cNvPr id="547" name="Freeform 138"/>
                <p:cNvSpPr/>
                <p:nvPr/>
              </p:nvSpPr>
              <p:spPr>
                <a:xfrm>
                  <a:off x="4943520" y="5320080"/>
                  <a:ext cx="239040" cy="25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48" name="Freeform 139"/>
                <p:cNvSpPr/>
                <p:nvPr/>
              </p:nvSpPr>
              <p:spPr>
                <a:xfrm>
                  <a:off x="4954320" y="5320080"/>
                  <a:ext cx="217440" cy="25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49" name="Line 140"/>
              <p:cNvSpPr/>
              <p:nvPr/>
            </p:nvSpPr>
            <p:spPr>
              <a:xfrm>
                <a:off x="4857480" y="5332320"/>
                <a:ext cx="36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0" name="Line 141"/>
              <p:cNvSpPr/>
              <p:nvPr/>
            </p:nvSpPr>
            <p:spPr>
              <a:xfrm>
                <a:off x="5283360" y="5333040"/>
                <a:ext cx="36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51" name="Group 133"/>
            <p:cNvGrpSpPr/>
            <p:nvPr/>
          </p:nvGrpSpPr>
          <p:grpSpPr>
            <a:xfrm>
              <a:off x="5617080" y="5244480"/>
              <a:ext cx="428400" cy="82440"/>
              <a:chOff x="5617080" y="5244480"/>
              <a:chExt cx="428400" cy="82440"/>
            </a:xfrm>
          </p:grpSpPr>
          <p:sp>
            <p:nvSpPr>
              <p:cNvPr id="552" name="Oval 407"/>
              <p:cNvSpPr/>
              <p:nvPr/>
            </p:nvSpPr>
            <p:spPr>
              <a:xfrm>
                <a:off x="5617800" y="5280840"/>
                <a:ext cx="425520" cy="4608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3" name="Rectangle 410"/>
              <p:cNvSpPr/>
              <p:nvPr/>
            </p:nvSpPr>
            <p:spPr>
              <a:xfrm>
                <a:off x="5617800" y="5276160"/>
                <a:ext cx="427680" cy="2772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4" name="Oval 411"/>
              <p:cNvSpPr/>
              <p:nvPr/>
            </p:nvSpPr>
            <p:spPr>
              <a:xfrm>
                <a:off x="5617080" y="5244480"/>
                <a:ext cx="425520" cy="540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55" name="Group 137"/>
              <p:cNvGrpSpPr/>
              <p:nvPr/>
            </p:nvGrpSpPr>
            <p:grpSpPr>
              <a:xfrm>
                <a:off x="5703480" y="5258160"/>
                <a:ext cx="239040" cy="25200"/>
                <a:chOff x="5703480" y="5258160"/>
                <a:chExt cx="239040" cy="25200"/>
              </a:xfrm>
            </p:grpSpPr>
            <p:sp>
              <p:nvSpPr>
                <p:cNvPr id="556" name="Freeform 138"/>
                <p:cNvSpPr/>
                <p:nvPr/>
              </p:nvSpPr>
              <p:spPr>
                <a:xfrm>
                  <a:off x="5703480" y="5258160"/>
                  <a:ext cx="239040" cy="25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57" name="Freeform 139"/>
                <p:cNvSpPr/>
                <p:nvPr/>
              </p:nvSpPr>
              <p:spPr>
                <a:xfrm>
                  <a:off x="5714640" y="5258160"/>
                  <a:ext cx="217440" cy="25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58" name="Line 140"/>
              <p:cNvSpPr/>
              <p:nvPr/>
            </p:nvSpPr>
            <p:spPr>
              <a:xfrm>
                <a:off x="5618520" y="5270400"/>
                <a:ext cx="36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59" name="Line 141"/>
              <p:cNvSpPr/>
              <p:nvPr/>
            </p:nvSpPr>
            <p:spPr>
              <a:xfrm>
                <a:off x="6043320" y="5271120"/>
                <a:ext cx="360" cy="36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0" name="Group 133"/>
            <p:cNvGrpSpPr/>
            <p:nvPr/>
          </p:nvGrpSpPr>
          <p:grpSpPr>
            <a:xfrm>
              <a:off x="5800320" y="5510160"/>
              <a:ext cx="428400" cy="82080"/>
              <a:chOff x="5800320" y="5510160"/>
              <a:chExt cx="428400" cy="82080"/>
            </a:xfrm>
          </p:grpSpPr>
          <p:sp>
            <p:nvSpPr>
              <p:cNvPr id="561" name="Oval 407"/>
              <p:cNvSpPr/>
              <p:nvPr/>
            </p:nvSpPr>
            <p:spPr>
              <a:xfrm>
                <a:off x="5801040" y="5546160"/>
                <a:ext cx="425520" cy="4608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2" name="Rectangle 410"/>
              <p:cNvSpPr/>
              <p:nvPr/>
            </p:nvSpPr>
            <p:spPr>
              <a:xfrm>
                <a:off x="5801040" y="5541480"/>
                <a:ext cx="427680" cy="2772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3" name="Oval 411"/>
              <p:cNvSpPr/>
              <p:nvPr/>
            </p:nvSpPr>
            <p:spPr>
              <a:xfrm>
                <a:off x="5800320" y="5510160"/>
                <a:ext cx="425520" cy="540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64" name="Group 137"/>
              <p:cNvGrpSpPr/>
              <p:nvPr/>
            </p:nvGrpSpPr>
            <p:grpSpPr>
              <a:xfrm>
                <a:off x="5886720" y="5523480"/>
                <a:ext cx="239040" cy="25200"/>
                <a:chOff x="5886720" y="5523480"/>
                <a:chExt cx="239040" cy="25200"/>
              </a:xfrm>
            </p:grpSpPr>
            <p:sp>
              <p:nvSpPr>
                <p:cNvPr id="565" name="Freeform 138"/>
                <p:cNvSpPr/>
                <p:nvPr/>
              </p:nvSpPr>
              <p:spPr>
                <a:xfrm>
                  <a:off x="5886720" y="5523480"/>
                  <a:ext cx="239040" cy="25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6" name="Freeform 139"/>
                <p:cNvSpPr/>
                <p:nvPr/>
              </p:nvSpPr>
              <p:spPr>
                <a:xfrm>
                  <a:off x="5897520" y="5523480"/>
                  <a:ext cx="217440" cy="25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67" name="Line 140"/>
              <p:cNvSpPr/>
              <p:nvPr/>
            </p:nvSpPr>
            <p:spPr>
              <a:xfrm>
                <a:off x="5800680" y="5535720"/>
                <a:ext cx="360" cy="36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68" name="Line 141"/>
              <p:cNvSpPr/>
              <p:nvPr/>
            </p:nvSpPr>
            <p:spPr>
              <a:xfrm>
                <a:off x="6226560" y="5536800"/>
                <a:ext cx="36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69" name="Group 133"/>
            <p:cNvGrpSpPr/>
            <p:nvPr/>
          </p:nvGrpSpPr>
          <p:grpSpPr>
            <a:xfrm>
              <a:off x="5074200" y="5595120"/>
              <a:ext cx="428400" cy="82080"/>
              <a:chOff x="5074200" y="5595120"/>
              <a:chExt cx="428400" cy="82080"/>
            </a:xfrm>
          </p:grpSpPr>
          <p:sp>
            <p:nvSpPr>
              <p:cNvPr id="570" name="Oval 407"/>
              <p:cNvSpPr/>
              <p:nvPr/>
            </p:nvSpPr>
            <p:spPr>
              <a:xfrm>
                <a:off x="5074920" y="5631120"/>
                <a:ext cx="425520" cy="4608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1" name="Rectangle 410"/>
              <p:cNvSpPr/>
              <p:nvPr/>
            </p:nvSpPr>
            <p:spPr>
              <a:xfrm>
                <a:off x="5074920" y="5626440"/>
                <a:ext cx="427680" cy="2772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2" name="Oval 411"/>
              <p:cNvSpPr/>
              <p:nvPr/>
            </p:nvSpPr>
            <p:spPr>
              <a:xfrm>
                <a:off x="5074200" y="5595120"/>
                <a:ext cx="425520" cy="540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73" name="Group 137"/>
              <p:cNvGrpSpPr/>
              <p:nvPr/>
            </p:nvGrpSpPr>
            <p:grpSpPr>
              <a:xfrm>
                <a:off x="5160600" y="5608800"/>
                <a:ext cx="239040" cy="25200"/>
                <a:chOff x="5160600" y="5608800"/>
                <a:chExt cx="239040" cy="25200"/>
              </a:xfrm>
            </p:grpSpPr>
            <p:sp>
              <p:nvSpPr>
                <p:cNvPr id="574" name="Freeform 138"/>
                <p:cNvSpPr/>
                <p:nvPr/>
              </p:nvSpPr>
              <p:spPr>
                <a:xfrm>
                  <a:off x="5160600" y="5608800"/>
                  <a:ext cx="239040" cy="25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75" name="Freeform 139"/>
                <p:cNvSpPr/>
                <p:nvPr/>
              </p:nvSpPr>
              <p:spPr>
                <a:xfrm>
                  <a:off x="5171400" y="5608800"/>
                  <a:ext cx="217440" cy="25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76" name="Line 140"/>
              <p:cNvSpPr/>
              <p:nvPr/>
            </p:nvSpPr>
            <p:spPr>
              <a:xfrm>
                <a:off x="5074560" y="5621040"/>
                <a:ext cx="36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77" name="Line 141"/>
              <p:cNvSpPr/>
              <p:nvPr/>
            </p:nvSpPr>
            <p:spPr>
              <a:xfrm>
                <a:off x="5500440" y="5621760"/>
                <a:ext cx="36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578" name="Group 133"/>
            <p:cNvGrpSpPr/>
            <p:nvPr/>
          </p:nvGrpSpPr>
          <p:grpSpPr>
            <a:xfrm>
              <a:off x="4355640" y="5571000"/>
              <a:ext cx="428400" cy="82440"/>
              <a:chOff x="4355640" y="5571000"/>
              <a:chExt cx="428400" cy="82440"/>
            </a:xfrm>
          </p:grpSpPr>
          <p:sp>
            <p:nvSpPr>
              <p:cNvPr id="579" name="Oval 407"/>
              <p:cNvSpPr/>
              <p:nvPr/>
            </p:nvSpPr>
            <p:spPr>
              <a:xfrm>
                <a:off x="4356360" y="5607360"/>
                <a:ext cx="425520" cy="4608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0" name="Rectangle 410"/>
              <p:cNvSpPr/>
              <p:nvPr/>
            </p:nvSpPr>
            <p:spPr>
              <a:xfrm>
                <a:off x="4356360" y="5602320"/>
                <a:ext cx="427680" cy="2772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1" name="Oval 411"/>
              <p:cNvSpPr/>
              <p:nvPr/>
            </p:nvSpPr>
            <p:spPr>
              <a:xfrm>
                <a:off x="4355640" y="5571000"/>
                <a:ext cx="425520" cy="5400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582" name="Group 137"/>
              <p:cNvGrpSpPr/>
              <p:nvPr/>
            </p:nvGrpSpPr>
            <p:grpSpPr>
              <a:xfrm>
                <a:off x="4442040" y="5584680"/>
                <a:ext cx="239040" cy="25200"/>
                <a:chOff x="4442040" y="5584680"/>
                <a:chExt cx="239040" cy="25200"/>
              </a:xfrm>
            </p:grpSpPr>
            <p:sp>
              <p:nvSpPr>
                <p:cNvPr id="583" name="Freeform 138"/>
                <p:cNvSpPr/>
                <p:nvPr/>
              </p:nvSpPr>
              <p:spPr>
                <a:xfrm>
                  <a:off x="4442040" y="5584680"/>
                  <a:ext cx="239040" cy="25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84" name="Freeform 139"/>
                <p:cNvSpPr/>
                <p:nvPr/>
              </p:nvSpPr>
              <p:spPr>
                <a:xfrm>
                  <a:off x="4452840" y="5584680"/>
                  <a:ext cx="217440" cy="25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585" name="Line 140"/>
              <p:cNvSpPr/>
              <p:nvPr/>
            </p:nvSpPr>
            <p:spPr>
              <a:xfrm>
                <a:off x="4356720" y="5596920"/>
                <a:ext cx="36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586" name="Line 141"/>
              <p:cNvSpPr/>
              <p:nvPr/>
            </p:nvSpPr>
            <p:spPr>
              <a:xfrm>
                <a:off x="4781880" y="5597640"/>
                <a:ext cx="360" cy="35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587" name="Straight Connector 12"/>
            <p:cNvSpPr/>
            <p:nvPr/>
          </p:nvSpPr>
          <p:spPr>
            <a:xfrm>
              <a:off x="4618800" y="4316400"/>
              <a:ext cx="199080" cy="1378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8" name="Straight Connector 500"/>
            <p:cNvSpPr/>
            <p:nvPr/>
          </p:nvSpPr>
          <p:spPr>
            <a:xfrm>
              <a:off x="3845160" y="4516920"/>
              <a:ext cx="31680" cy="1627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9" name="Straight Connector 501"/>
            <p:cNvSpPr/>
            <p:nvPr/>
          </p:nvSpPr>
          <p:spPr>
            <a:xfrm>
              <a:off x="3660840" y="4664520"/>
              <a:ext cx="103320" cy="1119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0" name="Straight Connector 502"/>
            <p:cNvSpPr/>
            <p:nvPr/>
          </p:nvSpPr>
          <p:spPr>
            <a:xfrm>
              <a:off x="5899320" y="4212360"/>
              <a:ext cx="257040" cy="3013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1" name="Straight Connector 503"/>
            <p:cNvSpPr/>
            <p:nvPr/>
          </p:nvSpPr>
          <p:spPr>
            <a:xfrm flipH="1">
              <a:off x="6324480" y="4200480"/>
              <a:ext cx="320760" cy="3045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2" name="Straight Connector 504"/>
            <p:cNvSpPr/>
            <p:nvPr/>
          </p:nvSpPr>
          <p:spPr>
            <a:xfrm>
              <a:off x="8282160" y="4469400"/>
              <a:ext cx="180000" cy="5497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3" name="Straight Connector 505"/>
            <p:cNvSpPr/>
            <p:nvPr/>
          </p:nvSpPr>
          <p:spPr>
            <a:xfrm flipH="1">
              <a:off x="8588160" y="4653720"/>
              <a:ext cx="201600" cy="3639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4" name="Straight Connector 506"/>
            <p:cNvSpPr/>
            <p:nvPr/>
          </p:nvSpPr>
          <p:spPr>
            <a:xfrm flipH="1">
              <a:off x="8877240" y="5167800"/>
              <a:ext cx="451800" cy="13104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5" name="Straight Connector 507"/>
            <p:cNvSpPr/>
            <p:nvPr/>
          </p:nvSpPr>
          <p:spPr>
            <a:xfrm flipH="1" flipV="1">
              <a:off x="8853120" y="5348880"/>
              <a:ext cx="665280" cy="3229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6" name="Straight Connector 508"/>
            <p:cNvSpPr/>
            <p:nvPr/>
          </p:nvSpPr>
          <p:spPr>
            <a:xfrm flipH="1" flipV="1">
              <a:off x="8052840" y="5427360"/>
              <a:ext cx="874440" cy="5083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7" name="Straight Connector 509"/>
            <p:cNvSpPr/>
            <p:nvPr/>
          </p:nvSpPr>
          <p:spPr>
            <a:xfrm flipH="1" flipV="1">
              <a:off x="6874560" y="5933160"/>
              <a:ext cx="434880" cy="892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8" name="Straight Connector 510"/>
            <p:cNvSpPr/>
            <p:nvPr/>
          </p:nvSpPr>
          <p:spPr>
            <a:xfrm flipH="1" flipV="1">
              <a:off x="6026400" y="5596920"/>
              <a:ext cx="309960" cy="5115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9" name="Straight Connector 511"/>
            <p:cNvSpPr/>
            <p:nvPr/>
          </p:nvSpPr>
          <p:spPr>
            <a:xfrm flipV="1">
              <a:off x="5459040" y="5935680"/>
              <a:ext cx="255960" cy="867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0" name="Straight Connector 512"/>
            <p:cNvSpPr/>
            <p:nvPr/>
          </p:nvSpPr>
          <p:spPr>
            <a:xfrm flipV="1">
              <a:off x="4124520" y="5657760"/>
              <a:ext cx="335520" cy="1101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1" name="Straight Connector 513"/>
            <p:cNvSpPr/>
            <p:nvPr/>
          </p:nvSpPr>
          <p:spPr>
            <a:xfrm flipV="1">
              <a:off x="3614400" y="5293080"/>
              <a:ext cx="189360" cy="1483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2" name="Straight Connector 514"/>
            <p:cNvSpPr/>
            <p:nvPr/>
          </p:nvSpPr>
          <p:spPr>
            <a:xfrm flipV="1">
              <a:off x="3594600" y="5241240"/>
              <a:ext cx="169560" cy="43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3" name="Oval 14"/>
            <p:cNvSpPr/>
            <p:nvPr/>
          </p:nvSpPr>
          <p:spPr>
            <a:xfrm>
              <a:off x="7369560" y="4467600"/>
              <a:ext cx="440640" cy="159840"/>
            </a:xfrm>
            <a:prstGeom prst="ellipse">
              <a:avLst/>
            </a:prstGeom>
            <a:solidFill>
              <a:srgbClr val="00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4" name="Straight Connector 18"/>
            <p:cNvSpPr/>
            <p:nvPr/>
          </p:nvSpPr>
          <p:spPr>
            <a:xfrm>
              <a:off x="6564600" y="4548600"/>
              <a:ext cx="804960" cy="1404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5" name="Straight Connector 516"/>
            <p:cNvSpPr/>
            <p:nvPr/>
          </p:nvSpPr>
          <p:spPr>
            <a:xfrm>
              <a:off x="7755120" y="4610880"/>
              <a:ext cx="577440" cy="41256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6" name="Straight Connector 515"/>
            <p:cNvSpPr/>
            <p:nvPr/>
          </p:nvSpPr>
          <p:spPr>
            <a:xfrm flipV="1">
              <a:off x="5829480" y="5170320"/>
              <a:ext cx="159120" cy="7416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7" name="Oval 521"/>
            <p:cNvSpPr/>
            <p:nvPr/>
          </p:nvSpPr>
          <p:spPr>
            <a:xfrm>
              <a:off x="5913000" y="5026320"/>
              <a:ext cx="440640" cy="159840"/>
            </a:xfrm>
            <a:prstGeom prst="ellipse">
              <a:avLst/>
            </a:prstGeom>
            <a:solidFill>
              <a:srgbClr val="00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4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</a:t>
              </a:r>
              <a:endParaRPr b="0" lang="en-IN" sz="2400" spc="-1" strike="noStrike">
                <a:latin typeface="Arial"/>
              </a:endParaRPr>
            </a:p>
          </p:txBody>
        </p:sp>
        <p:sp>
          <p:nvSpPr>
            <p:cNvPr id="608" name="Straight Connector 519"/>
            <p:cNvSpPr/>
            <p:nvPr/>
          </p:nvSpPr>
          <p:spPr>
            <a:xfrm flipV="1">
              <a:off x="6353640" y="5023080"/>
              <a:ext cx="642960" cy="8316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9" name="Straight Connector 520"/>
            <p:cNvSpPr/>
            <p:nvPr/>
          </p:nvSpPr>
          <p:spPr>
            <a:xfrm>
              <a:off x="5712480" y="4936680"/>
              <a:ext cx="286200" cy="10764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0" name="Straight Connector 7"/>
            <p:cNvSpPr/>
            <p:nvPr/>
          </p:nvSpPr>
          <p:spPr>
            <a:xfrm>
              <a:off x="6701040" y="4854960"/>
              <a:ext cx="360360" cy="11664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1" name="Straight Connector 415"/>
            <p:cNvSpPr/>
            <p:nvPr/>
          </p:nvSpPr>
          <p:spPr>
            <a:xfrm flipH="1">
              <a:off x="4638960" y="4917960"/>
              <a:ext cx="235800" cy="26856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2" name="Straight Connector 523"/>
            <p:cNvSpPr/>
            <p:nvPr/>
          </p:nvSpPr>
          <p:spPr>
            <a:xfrm flipV="1">
              <a:off x="6225840" y="5376600"/>
              <a:ext cx="704520" cy="16020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3" name="Oval 6"/>
            <p:cNvSpPr/>
            <p:nvPr/>
          </p:nvSpPr>
          <p:spPr>
            <a:xfrm>
              <a:off x="5418360" y="5762160"/>
              <a:ext cx="1706760" cy="199800"/>
            </a:xfrm>
            <a:prstGeom prst="ellipse">
              <a:avLst/>
            </a:prstGeom>
            <a:solidFill>
              <a:srgbClr val="cc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4" name="Oval 517"/>
            <p:cNvSpPr/>
            <p:nvPr/>
          </p:nvSpPr>
          <p:spPr>
            <a:xfrm rot="5400000">
              <a:off x="3547800" y="4849560"/>
              <a:ext cx="658080" cy="317880"/>
            </a:xfrm>
            <a:prstGeom prst="ellipse">
              <a:avLst/>
            </a:prstGeom>
            <a:solidFill>
              <a:srgbClr val="cc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5" name="Straight Connector 39941"/>
            <p:cNvSpPr/>
            <p:nvPr/>
          </p:nvSpPr>
          <p:spPr>
            <a:xfrm flipV="1">
              <a:off x="4035960" y="4865760"/>
              <a:ext cx="633240" cy="14364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6" name="Straight Connector 524"/>
            <p:cNvSpPr/>
            <p:nvPr/>
          </p:nvSpPr>
          <p:spPr>
            <a:xfrm>
              <a:off x="4037040" y="5106240"/>
              <a:ext cx="389880" cy="14184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17" name="Group 418"/>
          <p:cNvGrpSpPr/>
          <p:nvPr/>
        </p:nvGrpSpPr>
        <p:grpSpPr>
          <a:xfrm>
            <a:off x="2282400" y="4752720"/>
            <a:ext cx="874440" cy="506160"/>
            <a:chOff x="2282400" y="4752720"/>
            <a:chExt cx="874440" cy="506160"/>
          </a:xfrm>
        </p:grpSpPr>
        <p:sp>
          <p:nvSpPr>
            <p:cNvPr id="618" name="Rectangle 419"/>
            <p:cNvSpPr/>
            <p:nvPr/>
          </p:nvSpPr>
          <p:spPr>
            <a:xfrm>
              <a:off x="2422440" y="4896000"/>
              <a:ext cx="591480" cy="362880"/>
            </a:xfrm>
            <a:prstGeom prst="rect">
              <a:avLst/>
            </a:prstGeom>
            <a:solidFill>
              <a:schemeClr val="bg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9" name="AutoShape 420"/>
            <p:cNvSpPr/>
            <p:nvPr/>
          </p:nvSpPr>
          <p:spPr>
            <a:xfrm>
              <a:off x="2282400" y="4752720"/>
              <a:ext cx="874440" cy="172800"/>
            </a:xfrm>
            <a:prstGeom prst="triangle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0" name="Line 424"/>
          <p:cNvSpPr/>
          <p:nvPr/>
        </p:nvSpPr>
        <p:spPr>
          <a:xfrm flipV="1">
            <a:off x="3004560" y="5204880"/>
            <a:ext cx="144360" cy="324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1" name="PlaceHolder 3"/>
          <p:cNvSpPr>
            <a:spLocks noGrp="1"/>
          </p:cNvSpPr>
          <p:nvPr>
            <p:ph/>
          </p:nvPr>
        </p:nvSpPr>
        <p:spPr>
          <a:xfrm>
            <a:off x="1448280" y="1832040"/>
            <a:ext cx="10036800" cy="13060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subscriber asks content, service provider returns manifest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</p:txBody>
      </p:sp>
      <p:grpSp>
        <p:nvGrpSpPr>
          <p:cNvPr id="622" name="Group 1086"/>
          <p:cNvGrpSpPr/>
          <p:nvPr/>
        </p:nvGrpSpPr>
        <p:grpSpPr>
          <a:xfrm>
            <a:off x="5063760" y="5702040"/>
            <a:ext cx="348840" cy="678960"/>
            <a:chOff x="5063760" y="5702040"/>
            <a:chExt cx="348840" cy="678960"/>
          </a:xfrm>
        </p:grpSpPr>
        <p:pic>
          <p:nvPicPr>
            <p:cNvPr id="623" name="Picture 3" descr=""/>
            <p:cNvPicPr/>
            <p:nvPr/>
          </p:nvPicPr>
          <p:blipFill>
            <a:blip r:embed="rId3"/>
            <a:stretch/>
          </p:blipFill>
          <p:spPr>
            <a:xfrm>
              <a:off x="5180760" y="5702040"/>
              <a:ext cx="231840" cy="411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24" name="Group 950"/>
            <p:cNvGrpSpPr/>
            <p:nvPr/>
          </p:nvGrpSpPr>
          <p:grpSpPr>
            <a:xfrm>
              <a:off x="5063760" y="6012000"/>
              <a:ext cx="219240" cy="369000"/>
              <a:chOff x="5063760" y="6012000"/>
              <a:chExt cx="219240" cy="369000"/>
            </a:xfrm>
          </p:grpSpPr>
          <p:sp>
            <p:nvSpPr>
              <p:cNvPr id="625" name="Freeform 951"/>
              <p:cNvSpPr/>
              <p:nvPr/>
            </p:nvSpPr>
            <p:spPr>
              <a:xfrm>
                <a:off x="5238000" y="6012720"/>
                <a:ext cx="43200" cy="35208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6" name="Rectangle 952"/>
              <p:cNvSpPr/>
              <p:nvPr/>
            </p:nvSpPr>
            <p:spPr>
              <a:xfrm>
                <a:off x="5074560" y="6012000"/>
                <a:ext cx="161280" cy="3520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7" name="Freeform 953"/>
              <p:cNvSpPr/>
              <p:nvPr/>
            </p:nvSpPr>
            <p:spPr>
              <a:xfrm>
                <a:off x="5245920" y="6033600"/>
                <a:ext cx="25560" cy="3258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8" name="Freeform 954"/>
              <p:cNvSpPr/>
              <p:nvPr/>
            </p:nvSpPr>
            <p:spPr>
              <a:xfrm>
                <a:off x="5240160" y="6198840"/>
                <a:ext cx="4032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29" name="Rectangle 955"/>
              <p:cNvSpPr/>
              <p:nvPr/>
            </p:nvSpPr>
            <p:spPr>
              <a:xfrm>
                <a:off x="5074560" y="6052320"/>
                <a:ext cx="9180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0" name="Group 956"/>
              <p:cNvGrpSpPr/>
              <p:nvPr/>
            </p:nvGrpSpPr>
            <p:grpSpPr>
              <a:xfrm>
                <a:off x="5157720" y="6048720"/>
                <a:ext cx="88920" cy="22680"/>
                <a:chOff x="5157720" y="6048720"/>
                <a:chExt cx="88920" cy="22680"/>
              </a:xfrm>
            </p:grpSpPr>
            <p:sp>
              <p:nvSpPr>
                <p:cNvPr id="631" name="AutoShape 957"/>
                <p:cNvSpPr/>
                <p:nvPr/>
              </p:nvSpPr>
              <p:spPr>
                <a:xfrm>
                  <a:off x="5157720" y="6048720"/>
                  <a:ext cx="88920" cy="22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2" name="AutoShape 958"/>
                <p:cNvSpPr/>
                <p:nvPr/>
              </p:nvSpPr>
              <p:spPr>
                <a:xfrm>
                  <a:off x="5159160" y="6050880"/>
                  <a:ext cx="8568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33" name="Rectangle 959"/>
              <p:cNvSpPr/>
              <p:nvPr/>
            </p:nvSpPr>
            <p:spPr>
              <a:xfrm>
                <a:off x="5076000" y="6103440"/>
                <a:ext cx="9180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4" name="Group 960"/>
              <p:cNvGrpSpPr/>
              <p:nvPr/>
            </p:nvGrpSpPr>
            <p:grpSpPr>
              <a:xfrm>
                <a:off x="5157360" y="6098400"/>
                <a:ext cx="88920" cy="20160"/>
                <a:chOff x="5157360" y="6098400"/>
                <a:chExt cx="88920" cy="20160"/>
              </a:xfrm>
            </p:grpSpPr>
            <p:sp>
              <p:nvSpPr>
                <p:cNvPr id="635" name="AutoShape 961"/>
                <p:cNvSpPr/>
                <p:nvPr/>
              </p:nvSpPr>
              <p:spPr>
                <a:xfrm>
                  <a:off x="5157360" y="6098400"/>
                  <a:ext cx="88920" cy="20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36" name="AutoShape 962"/>
                <p:cNvSpPr/>
                <p:nvPr/>
              </p:nvSpPr>
              <p:spPr>
                <a:xfrm>
                  <a:off x="5159160" y="6100920"/>
                  <a:ext cx="8568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37" name="Rectangle 963"/>
              <p:cNvSpPr/>
              <p:nvPr/>
            </p:nvSpPr>
            <p:spPr>
              <a:xfrm>
                <a:off x="5076000" y="6154560"/>
                <a:ext cx="9180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38" name="Rectangle 964"/>
              <p:cNvSpPr/>
              <p:nvPr/>
            </p:nvSpPr>
            <p:spPr>
              <a:xfrm>
                <a:off x="5077440" y="6201000"/>
                <a:ext cx="9180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39" name="Group 965"/>
              <p:cNvGrpSpPr/>
              <p:nvPr/>
            </p:nvGrpSpPr>
            <p:grpSpPr>
              <a:xfrm>
                <a:off x="5155920" y="6199920"/>
                <a:ext cx="88920" cy="20520"/>
                <a:chOff x="5155920" y="6199920"/>
                <a:chExt cx="88920" cy="20520"/>
              </a:xfrm>
            </p:grpSpPr>
            <p:sp>
              <p:nvSpPr>
                <p:cNvPr id="640" name="AutoShape 966"/>
                <p:cNvSpPr/>
                <p:nvPr/>
              </p:nvSpPr>
              <p:spPr>
                <a:xfrm>
                  <a:off x="5155920" y="6199920"/>
                  <a:ext cx="8892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1" name="AutoShape 967"/>
                <p:cNvSpPr/>
                <p:nvPr/>
              </p:nvSpPr>
              <p:spPr>
                <a:xfrm>
                  <a:off x="5157360" y="6199920"/>
                  <a:ext cx="8568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42" name="Freeform 968"/>
              <p:cNvSpPr/>
              <p:nvPr/>
            </p:nvSpPr>
            <p:spPr>
              <a:xfrm>
                <a:off x="5240880" y="6154560"/>
                <a:ext cx="4032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43" name="Group 969"/>
              <p:cNvGrpSpPr/>
              <p:nvPr/>
            </p:nvGrpSpPr>
            <p:grpSpPr>
              <a:xfrm>
                <a:off x="5155920" y="6150960"/>
                <a:ext cx="90360" cy="20160"/>
                <a:chOff x="5155920" y="6150960"/>
                <a:chExt cx="90360" cy="20160"/>
              </a:xfrm>
            </p:grpSpPr>
            <p:sp>
              <p:nvSpPr>
                <p:cNvPr id="644" name="AutoShape 970"/>
                <p:cNvSpPr/>
                <p:nvPr/>
              </p:nvSpPr>
              <p:spPr>
                <a:xfrm>
                  <a:off x="5155920" y="6150960"/>
                  <a:ext cx="90360" cy="20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45" name="AutoShape 971"/>
                <p:cNvSpPr/>
                <p:nvPr/>
              </p:nvSpPr>
              <p:spPr>
                <a:xfrm>
                  <a:off x="5157360" y="6153480"/>
                  <a:ext cx="889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46" name="Rectangle 972"/>
              <p:cNvSpPr/>
              <p:nvPr/>
            </p:nvSpPr>
            <p:spPr>
              <a:xfrm>
                <a:off x="5234400" y="6012000"/>
                <a:ext cx="10440" cy="35208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7" name="Freeform 973"/>
              <p:cNvSpPr/>
              <p:nvPr/>
            </p:nvSpPr>
            <p:spPr>
              <a:xfrm>
                <a:off x="5244480" y="6101280"/>
                <a:ext cx="36360" cy="324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8" name="Freeform 974"/>
              <p:cNvSpPr/>
              <p:nvPr/>
            </p:nvSpPr>
            <p:spPr>
              <a:xfrm>
                <a:off x="5245200" y="6050880"/>
                <a:ext cx="37440" cy="367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49" name="Oval 975"/>
              <p:cNvSpPr/>
              <p:nvPr/>
            </p:nvSpPr>
            <p:spPr>
              <a:xfrm>
                <a:off x="5275800" y="6348600"/>
                <a:ext cx="7200" cy="14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0" name="Freeform 976"/>
              <p:cNvSpPr/>
              <p:nvPr/>
            </p:nvSpPr>
            <p:spPr>
              <a:xfrm>
                <a:off x="5243040" y="634896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1" name="AutoShape 977"/>
              <p:cNvSpPr/>
              <p:nvPr/>
            </p:nvSpPr>
            <p:spPr>
              <a:xfrm>
                <a:off x="5063760" y="6358320"/>
                <a:ext cx="184320" cy="22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2" name="AutoShape 978"/>
              <p:cNvSpPr/>
              <p:nvPr/>
            </p:nvSpPr>
            <p:spPr>
              <a:xfrm>
                <a:off x="5074560" y="6364440"/>
                <a:ext cx="164160" cy="11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3" name="Oval 979"/>
              <p:cNvSpPr/>
              <p:nvPr/>
            </p:nvSpPr>
            <p:spPr>
              <a:xfrm>
                <a:off x="5089680" y="631332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4" name="Oval 980"/>
              <p:cNvSpPr/>
              <p:nvPr/>
            </p:nvSpPr>
            <p:spPr>
              <a:xfrm>
                <a:off x="5117400" y="6313320"/>
                <a:ext cx="24120" cy="216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5" name="Oval 981"/>
              <p:cNvSpPr/>
              <p:nvPr/>
            </p:nvSpPr>
            <p:spPr>
              <a:xfrm>
                <a:off x="5143680" y="631332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56" name="Rectangle 982"/>
              <p:cNvSpPr/>
              <p:nvPr/>
            </p:nvSpPr>
            <p:spPr>
              <a:xfrm>
                <a:off x="5206680" y="6229080"/>
                <a:ext cx="11880" cy="1166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57" name="Group 1125"/>
          <p:cNvGrpSpPr/>
          <p:nvPr/>
        </p:nvGrpSpPr>
        <p:grpSpPr>
          <a:xfrm>
            <a:off x="6230520" y="3481200"/>
            <a:ext cx="347400" cy="678960"/>
            <a:chOff x="6230520" y="3481200"/>
            <a:chExt cx="347400" cy="678960"/>
          </a:xfrm>
        </p:grpSpPr>
        <p:pic>
          <p:nvPicPr>
            <p:cNvPr id="658" name="Picture 3" descr=""/>
            <p:cNvPicPr/>
            <p:nvPr/>
          </p:nvPicPr>
          <p:blipFill>
            <a:blip r:embed="rId4"/>
            <a:stretch/>
          </p:blipFill>
          <p:spPr>
            <a:xfrm>
              <a:off x="6347160" y="3481200"/>
              <a:ext cx="230760" cy="41184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9" name="Group 950"/>
            <p:cNvGrpSpPr/>
            <p:nvPr/>
          </p:nvGrpSpPr>
          <p:grpSpPr>
            <a:xfrm>
              <a:off x="6230520" y="3791160"/>
              <a:ext cx="218520" cy="369000"/>
              <a:chOff x="6230520" y="3791160"/>
              <a:chExt cx="218520" cy="369000"/>
            </a:xfrm>
          </p:grpSpPr>
          <p:sp>
            <p:nvSpPr>
              <p:cNvPr id="660" name="Freeform 951"/>
              <p:cNvSpPr/>
              <p:nvPr/>
            </p:nvSpPr>
            <p:spPr>
              <a:xfrm>
                <a:off x="6404040" y="3791880"/>
                <a:ext cx="43200" cy="35208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1" name="Rectangle 952"/>
              <p:cNvSpPr/>
              <p:nvPr/>
            </p:nvSpPr>
            <p:spPr>
              <a:xfrm>
                <a:off x="6241320" y="3791160"/>
                <a:ext cx="160560" cy="3520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2" name="Freeform 953"/>
              <p:cNvSpPr/>
              <p:nvPr/>
            </p:nvSpPr>
            <p:spPr>
              <a:xfrm>
                <a:off x="6411960" y="3812760"/>
                <a:ext cx="25560" cy="3258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3" name="Freeform 954"/>
              <p:cNvSpPr/>
              <p:nvPr/>
            </p:nvSpPr>
            <p:spPr>
              <a:xfrm>
                <a:off x="6406200" y="397800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64" name="Rectangle 955"/>
              <p:cNvSpPr/>
              <p:nvPr/>
            </p:nvSpPr>
            <p:spPr>
              <a:xfrm>
                <a:off x="6241320" y="383148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5" name="Group 956"/>
              <p:cNvGrpSpPr/>
              <p:nvPr/>
            </p:nvGrpSpPr>
            <p:grpSpPr>
              <a:xfrm>
                <a:off x="6324120" y="3827520"/>
                <a:ext cx="88560" cy="22680"/>
                <a:chOff x="6324120" y="3827520"/>
                <a:chExt cx="88560" cy="22680"/>
              </a:xfrm>
            </p:grpSpPr>
            <p:sp>
              <p:nvSpPr>
                <p:cNvPr id="666" name="AutoShape 957"/>
                <p:cNvSpPr/>
                <p:nvPr/>
              </p:nvSpPr>
              <p:spPr>
                <a:xfrm>
                  <a:off x="6324120" y="3827520"/>
                  <a:ext cx="88560" cy="22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67" name="AutoShape 958"/>
                <p:cNvSpPr/>
                <p:nvPr/>
              </p:nvSpPr>
              <p:spPr>
                <a:xfrm>
                  <a:off x="6325560" y="383004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68" name="Rectangle 959"/>
              <p:cNvSpPr/>
              <p:nvPr/>
            </p:nvSpPr>
            <p:spPr>
              <a:xfrm>
                <a:off x="6242760" y="388260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69" name="Group 960"/>
              <p:cNvGrpSpPr/>
              <p:nvPr/>
            </p:nvGrpSpPr>
            <p:grpSpPr>
              <a:xfrm>
                <a:off x="6323760" y="3877560"/>
                <a:ext cx="88560" cy="20160"/>
                <a:chOff x="6323760" y="3877560"/>
                <a:chExt cx="88560" cy="20160"/>
              </a:xfrm>
            </p:grpSpPr>
            <p:sp>
              <p:nvSpPr>
                <p:cNvPr id="670" name="AutoShape 961"/>
                <p:cNvSpPr/>
                <p:nvPr/>
              </p:nvSpPr>
              <p:spPr>
                <a:xfrm>
                  <a:off x="6323760" y="3877560"/>
                  <a:ext cx="88560" cy="20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1" name="AutoShape 962"/>
                <p:cNvSpPr/>
                <p:nvPr/>
              </p:nvSpPr>
              <p:spPr>
                <a:xfrm>
                  <a:off x="6325560" y="3880080"/>
                  <a:ext cx="853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72" name="Rectangle 963"/>
              <p:cNvSpPr/>
              <p:nvPr/>
            </p:nvSpPr>
            <p:spPr>
              <a:xfrm>
                <a:off x="6242760" y="393372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73" name="Rectangle 964"/>
              <p:cNvSpPr/>
              <p:nvPr/>
            </p:nvSpPr>
            <p:spPr>
              <a:xfrm>
                <a:off x="6244200" y="398016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74" name="Group 965"/>
              <p:cNvGrpSpPr/>
              <p:nvPr/>
            </p:nvGrpSpPr>
            <p:grpSpPr>
              <a:xfrm>
                <a:off x="6322320" y="3978720"/>
                <a:ext cx="88560" cy="20520"/>
                <a:chOff x="6322320" y="3978720"/>
                <a:chExt cx="88560" cy="20520"/>
              </a:xfrm>
            </p:grpSpPr>
            <p:sp>
              <p:nvSpPr>
                <p:cNvPr id="675" name="AutoShape 966"/>
                <p:cNvSpPr/>
                <p:nvPr/>
              </p:nvSpPr>
              <p:spPr>
                <a:xfrm>
                  <a:off x="6322320" y="397872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76" name="AutoShape 967"/>
                <p:cNvSpPr/>
                <p:nvPr/>
              </p:nvSpPr>
              <p:spPr>
                <a:xfrm>
                  <a:off x="6323760" y="397872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77" name="Freeform 968"/>
              <p:cNvSpPr/>
              <p:nvPr/>
            </p:nvSpPr>
            <p:spPr>
              <a:xfrm>
                <a:off x="6406920" y="393372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678" name="Group 969"/>
              <p:cNvGrpSpPr/>
              <p:nvPr/>
            </p:nvGrpSpPr>
            <p:grpSpPr>
              <a:xfrm>
                <a:off x="6322320" y="3930120"/>
                <a:ext cx="90000" cy="20160"/>
                <a:chOff x="6322320" y="3930120"/>
                <a:chExt cx="90000" cy="20160"/>
              </a:xfrm>
            </p:grpSpPr>
            <p:sp>
              <p:nvSpPr>
                <p:cNvPr id="679" name="AutoShape 970"/>
                <p:cNvSpPr/>
                <p:nvPr/>
              </p:nvSpPr>
              <p:spPr>
                <a:xfrm>
                  <a:off x="6322320" y="3930120"/>
                  <a:ext cx="90000" cy="201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680" name="AutoShape 971"/>
                <p:cNvSpPr/>
                <p:nvPr/>
              </p:nvSpPr>
              <p:spPr>
                <a:xfrm>
                  <a:off x="6323760" y="3932640"/>
                  <a:ext cx="8856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81" name="Rectangle 972"/>
              <p:cNvSpPr/>
              <p:nvPr/>
            </p:nvSpPr>
            <p:spPr>
              <a:xfrm>
                <a:off x="6400440" y="3791160"/>
                <a:ext cx="10440" cy="35208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2" name="Freeform 973"/>
              <p:cNvSpPr/>
              <p:nvPr/>
            </p:nvSpPr>
            <p:spPr>
              <a:xfrm>
                <a:off x="6410520" y="3880080"/>
                <a:ext cx="36000" cy="324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3" name="Freeform 974"/>
              <p:cNvSpPr/>
              <p:nvPr/>
            </p:nvSpPr>
            <p:spPr>
              <a:xfrm>
                <a:off x="6411240" y="3829680"/>
                <a:ext cx="37080" cy="367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4" name="Oval 975"/>
              <p:cNvSpPr/>
              <p:nvPr/>
            </p:nvSpPr>
            <p:spPr>
              <a:xfrm>
                <a:off x="6441840" y="4127400"/>
                <a:ext cx="7200" cy="14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5" name="Freeform 976"/>
              <p:cNvSpPr/>
              <p:nvPr/>
            </p:nvSpPr>
            <p:spPr>
              <a:xfrm>
                <a:off x="6409080" y="412812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6" name="AutoShape 977"/>
              <p:cNvSpPr/>
              <p:nvPr/>
            </p:nvSpPr>
            <p:spPr>
              <a:xfrm>
                <a:off x="6230520" y="4137480"/>
                <a:ext cx="183600" cy="22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7" name="AutoShape 978"/>
              <p:cNvSpPr/>
              <p:nvPr/>
            </p:nvSpPr>
            <p:spPr>
              <a:xfrm>
                <a:off x="6241320" y="4143600"/>
                <a:ext cx="163440" cy="11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8" name="Oval 979"/>
              <p:cNvSpPr/>
              <p:nvPr/>
            </p:nvSpPr>
            <p:spPr>
              <a:xfrm>
                <a:off x="6256440" y="409212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89" name="Oval 980"/>
              <p:cNvSpPr/>
              <p:nvPr/>
            </p:nvSpPr>
            <p:spPr>
              <a:xfrm>
                <a:off x="6284160" y="4092120"/>
                <a:ext cx="24120" cy="216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0" name="Oval 981"/>
              <p:cNvSpPr/>
              <p:nvPr/>
            </p:nvSpPr>
            <p:spPr>
              <a:xfrm>
                <a:off x="6310080" y="409212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1" name="Rectangle 982"/>
              <p:cNvSpPr/>
              <p:nvPr/>
            </p:nvSpPr>
            <p:spPr>
              <a:xfrm>
                <a:off x="6373080" y="4008240"/>
                <a:ext cx="11880" cy="11664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692" name="Group 1160"/>
          <p:cNvGrpSpPr/>
          <p:nvPr/>
        </p:nvGrpSpPr>
        <p:grpSpPr>
          <a:xfrm>
            <a:off x="6927480" y="5536800"/>
            <a:ext cx="347400" cy="680760"/>
            <a:chOff x="6927480" y="5536800"/>
            <a:chExt cx="347400" cy="680760"/>
          </a:xfrm>
        </p:grpSpPr>
        <p:pic>
          <p:nvPicPr>
            <p:cNvPr id="693" name="Picture 3" descr=""/>
            <p:cNvPicPr/>
            <p:nvPr/>
          </p:nvPicPr>
          <p:blipFill>
            <a:blip r:embed="rId5"/>
            <a:stretch/>
          </p:blipFill>
          <p:spPr>
            <a:xfrm>
              <a:off x="7044120" y="5536800"/>
              <a:ext cx="230760" cy="412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94" name="Group 950"/>
            <p:cNvGrpSpPr/>
            <p:nvPr/>
          </p:nvGrpSpPr>
          <p:grpSpPr>
            <a:xfrm>
              <a:off x="6927480" y="5847480"/>
              <a:ext cx="218520" cy="370080"/>
              <a:chOff x="6927480" y="5847480"/>
              <a:chExt cx="218520" cy="370080"/>
            </a:xfrm>
          </p:grpSpPr>
          <p:sp>
            <p:nvSpPr>
              <p:cNvPr id="695" name="Freeform 951"/>
              <p:cNvSpPr/>
              <p:nvPr/>
            </p:nvSpPr>
            <p:spPr>
              <a:xfrm>
                <a:off x="7100640" y="5848200"/>
                <a:ext cx="43200" cy="35280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6" name="Rectangle 952"/>
              <p:cNvSpPr/>
              <p:nvPr/>
            </p:nvSpPr>
            <p:spPr>
              <a:xfrm>
                <a:off x="6938280" y="5847480"/>
                <a:ext cx="160560" cy="35280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7" name="Freeform 953"/>
              <p:cNvSpPr/>
              <p:nvPr/>
            </p:nvSpPr>
            <p:spPr>
              <a:xfrm>
                <a:off x="7108920" y="5869440"/>
                <a:ext cx="25560" cy="3265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8" name="Freeform 954"/>
              <p:cNvSpPr/>
              <p:nvPr/>
            </p:nvSpPr>
            <p:spPr>
              <a:xfrm>
                <a:off x="7103160" y="603468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99" name="Rectangle 955"/>
              <p:cNvSpPr/>
              <p:nvPr/>
            </p:nvSpPr>
            <p:spPr>
              <a:xfrm>
                <a:off x="6938280" y="588816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00" name="Group 956"/>
              <p:cNvGrpSpPr/>
              <p:nvPr/>
            </p:nvGrpSpPr>
            <p:grpSpPr>
              <a:xfrm>
                <a:off x="7020720" y="5884200"/>
                <a:ext cx="88560" cy="22680"/>
                <a:chOff x="7020720" y="5884200"/>
                <a:chExt cx="88560" cy="22680"/>
              </a:xfrm>
            </p:grpSpPr>
            <p:sp>
              <p:nvSpPr>
                <p:cNvPr id="701" name="AutoShape 957"/>
                <p:cNvSpPr/>
                <p:nvPr/>
              </p:nvSpPr>
              <p:spPr>
                <a:xfrm>
                  <a:off x="7020720" y="5884200"/>
                  <a:ext cx="88560" cy="22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2" name="AutoShape 958"/>
                <p:cNvSpPr/>
                <p:nvPr/>
              </p:nvSpPr>
              <p:spPr>
                <a:xfrm>
                  <a:off x="7022520" y="588672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03" name="Rectangle 959"/>
              <p:cNvSpPr/>
              <p:nvPr/>
            </p:nvSpPr>
            <p:spPr>
              <a:xfrm>
                <a:off x="6939720" y="593928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04" name="Group 960"/>
              <p:cNvGrpSpPr/>
              <p:nvPr/>
            </p:nvGrpSpPr>
            <p:grpSpPr>
              <a:xfrm>
                <a:off x="7020720" y="5934240"/>
                <a:ext cx="88560" cy="20520"/>
                <a:chOff x="7020720" y="5934240"/>
                <a:chExt cx="88560" cy="20520"/>
              </a:xfrm>
            </p:grpSpPr>
            <p:sp>
              <p:nvSpPr>
                <p:cNvPr id="705" name="AutoShape 961"/>
                <p:cNvSpPr/>
                <p:nvPr/>
              </p:nvSpPr>
              <p:spPr>
                <a:xfrm>
                  <a:off x="7020720" y="593424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06" name="AutoShape 962"/>
                <p:cNvSpPr/>
                <p:nvPr/>
              </p:nvSpPr>
              <p:spPr>
                <a:xfrm>
                  <a:off x="7022520" y="5936760"/>
                  <a:ext cx="853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07" name="Rectangle 963"/>
              <p:cNvSpPr/>
              <p:nvPr/>
            </p:nvSpPr>
            <p:spPr>
              <a:xfrm>
                <a:off x="6939720" y="599076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08" name="Rectangle 964"/>
              <p:cNvSpPr/>
              <p:nvPr/>
            </p:nvSpPr>
            <p:spPr>
              <a:xfrm>
                <a:off x="6941160" y="603720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09" name="Group 965"/>
              <p:cNvGrpSpPr/>
              <p:nvPr/>
            </p:nvGrpSpPr>
            <p:grpSpPr>
              <a:xfrm>
                <a:off x="7019280" y="6035760"/>
                <a:ext cx="88560" cy="20520"/>
                <a:chOff x="7019280" y="6035760"/>
                <a:chExt cx="88560" cy="20520"/>
              </a:xfrm>
            </p:grpSpPr>
            <p:sp>
              <p:nvSpPr>
                <p:cNvPr id="710" name="AutoShape 966"/>
                <p:cNvSpPr/>
                <p:nvPr/>
              </p:nvSpPr>
              <p:spPr>
                <a:xfrm>
                  <a:off x="7019280" y="603576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1" name="AutoShape 967"/>
                <p:cNvSpPr/>
                <p:nvPr/>
              </p:nvSpPr>
              <p:spPr>
                <a:xfrm>
                  <a:off x="7020720" y="603576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12" name="Freeform 968"/>
              <p:cNvSpPr/>
              <p:nvPr/>
            </p:nvSpPr>
            <p:spPr>
              <a:xfrm>
                <a:off x="7103880" y="599076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13" name="Group 969"/>
              <p:cNvGrpSpPr/>
              <p:nvPr/>
            </p:nvGrpSpPr>
            <p:grpSpPr>
              <a:xfrm>
                <a:off x="7019280" y="5986800"/>
                <a:ext cx="90000" cy="20520"/>
                <a:chOff x="7019280" y="5986800"/>
                <a:chExt cx="90000" cy="20520"/>
              </a:xfrm>
            </p:grpSpPr>
            <p:sp>
              <p:nvSpPr>
                <p:cNvPr id="714" name="AutoShape 970"/>
                <p:cNvSpPr/>
                <p:nvPr/>
              </p:nvSpPr>
              <p:spPr>
                <a:xfrm>
                  <a:off x="7019280" y="5986800"/>
                  <a:ext cx="9000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15" name="AutoShape 971"/>
                <p:cNvSpPr/>
                <p:nvPr/>
              </p:nvSpPr>
              <p:spPr>
                <a:xfrm>
                  <a:off x="7020720" y="5989320"/>
                  <a:ext cx="8856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16" name="Rectangle 972"/>
              <p:cNvSpPr/>
              <p:nvPr/>
            </p:nvSpPr>
            <p:spPr>
              <a:xfrm>
                <a:off x="7097400" y="5847480"/>
                <a:ext cx="10440" cy="35280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7" name="Freeform 973"/>
              <p:cNvSpPr/>
              <p:nvPr/>
            </p:nvSpPr>
            <p:spPr>
              <a:xfrm>
                <a:off x="7107480" y="5937120"/>
                <a:ext cx="36000" cy="324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8" name="Freeform 974"/>
              <p:cNvSpPr/>
              <p:nvPr/>
            </p:nvSpPr>
            <p:spPr>
              <a:xfrm>
                <a:off x="7107840" y="5886360"/>
                <a:ext cx="37080" cy="367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19" name="Oval 975"/>
              <p:cNvSpPr/>
              <p:nvPr/>
            </p:nvSpPr>
            <p:spPr>
              <a:xfrm>
                <a:off x="7138800" y="6184800"/>
                <a:ext cx="7200" cy="14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0" name="Freeform 976"/>
              <p:cNvSpPr/>
              <p:nvPr/>
            </p:nvSpPr>
            <p:spPr>
              <a:xfrm>
                <a:off x="7106040" y="618552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1" name="AutoShape 977"/>
              <p:cNvSpPr/>
              <p:nvPr/>
            </p:nvSpPr>
            <p:spPr>
              <a:xfrm>
                <a:off x="6927480" y="6194880"/>
                <a:ext cx="183600" cy="22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2" name="AutoShape 978"/>
              <p:cNvSpPr/>
              <p:nvPr/>
            </p:nvSpPr>
            <p:spPr>
              <a:xfrm>
                <a:off x="6938280" y="6201000"/>
                <a:ext cx="163440" cy="11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3" name="Oval 979"/>
              <p:cNvSpPr/>
              <p:nvPr/>
            </p:nvSpPr>
            <p:spPr>
              <a:xfrm>
                <a:off x="6953400" y="614952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4" name="Oval 980"/>
              <p:cNvSpPr/>
              <p:nvPr/>
            </p:nvSpPr>
            <p:spPr>
              <a:xfrm>
                <a:off x="6981120" y="6149520"/>
                <a:ext cx="24120" cy="216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5" name="Oval 981"/>
              <p:cNvSpPr/>
              <p:nvPr/>
            </p:nvSpPr>
            <p:spPr>
              <a:xfrm>
                <a:off x="7007040" y="614952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26" name="Rectangle 982"/>
              <p:cNvSpPr/>
              <p:nvPr/>
            </p:nvSpPr>
            <p:spPr>
              <a:xfrm>
                <a:off x="7070040" y="6065280"/>
                <a:ext cx="11880" cy="11700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27" name="Group 1195"/>
          <p:cNvGrpSpPr/>
          <p:nvPr/>
        </p:nvGrpSpPr>
        <p:grpSpPr>
          <a:xfrm>
            <a:off x="7909920" y="3754080"/>
            <a:ext cx="347400" cy="680760"/>
            <a:chOff x="7909920" y="3754080"/>
            <a:chExt cx="347400" cy="680760"/>
          </a:xfrm>
        </p:grpSpPr>
        <p:pic>
          <p:nvPicPr>
            <p:cNvPr id="728" name="Picture 3" descr=""/>
            <p:cNvPicPr/>
            <p:nvPr/>
          </p:nvPicPr>
          <p:blipFill>
            <a:blip r:embed="rId6"/>
            <a:stretch/>
          </p:blipFill>
          <p:spPr>
            <a:xfrm>
              <a:off x="8026560" y="3754080"/>
              <a:ext cx="230760" cy="412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29" name="Group 950"/>
            <p:cNvGrpSpPr/>
            <p:nvPr/>
          </p:nvGrpSpPr>
          <p:grpSpPr>
            <a:xfrm>
              <a:off x="7909920" y="4064760"/>
              <a:ext cx="218520" cy="370080"/>
              <a:chOff x="7909920" y="4064760"/>
              <a:chExt cx="218520" cy="370080"/>
            </a:xfrm>
          </p:grpSpPr>
          <p:sp>
            <p:nvSpPr>
              <p:cNvPr id="730" name="Freeform 951"/>
              <p:cNvSpPr/>
              <p:nvPr/>
            </p:nvSpPr>
            <p:spPr>
              <a:xfrm>
                <a:off x="8083440" y="4065480"/>
                <a:ext cx="43200" cy="35280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1" name="Rectangle 952"/>
              <p:cNvSpPr/>
              <p:nvPr/>
            </p:nvSpPr>
            <p:spPr>
              <a:xfrm>
                <a:off x="7920720" y="4064760"/>
                <a:ext cx="160560" cy="35280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2" name="Freeform 953"/>
              <p:cNvSpPr/>
              <p:nvPr/>
            </p:nvSpPr>
            <p:spPr>
              <a:xfrm>
                <a:off x="8091720" y="4086720"/>
                <a:ext cx="25560" cy="3265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3" name="Freeform 954"/>
              <p:cNvSpPr/>
              <p:nvPr/>
            </p:nvSpPr>
            <p:spPr>
              <a:xfrm>
                <a:off x="8085960" y="425196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34" name="Rectangle 955"/>
              <p:cNvSpPr/>
              <p:nvPr/>
            </p:nvSpPr>
            <p:spPr>
              <a:xfrm>
                <a:off x="7920720" y="410508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35" name="Group 956"/>
              <p:cNvGrpSpPr/>
              <p:nvPr/>
            </p:nvGrpSpPr>
            <p:grpSpPr>
              <a:xfrm>
                <a:off x="8003520" y="4101480"/>
                <a:ext cx="88560" cy="22680"/>
                <a:chOff x="8003520" y="4101480"/>
                <a:chExt cx="88560" cy="22680"/>
              </a:xfrm>
            </p:grpSpPr>
            <p:sp>
              <p:nvSpPr>
                <p:cNvPr id="736" name="AutoShape 957"/>
                <p:cNvSpPr/>
                <p:nvPr/>
              </p:nvSpPr>
              <p:spPr>
                <a:xfrm>
                  <a:off x="8003520" y="4101480"/>
                  <a:ext cx="88560" cy="22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37" name="AutoShape 958"/>
                <p:cNvSpPr/>
                <p:nvPr/>
              </p:nvSpPr>
              <p:spPr>
                <a:xfrm>
                  <a:off x="8004960" y="410400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38" name="Rectangle 959"/>
              <p:cNvSpPr/>
              <p:nvPr/>
            </p:nvSpPr>
            <p:spPr>
              <a:xfrm>
                <a:off x="7922520" y="415656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39" name="Group 960"/>
              <p:cNvGrpSpPr/>
              <p:nvPr/>
            </p:nvGrpSpPr>
            <p:grpSpPr>
              <a:xfrm>
                <a:off x="8003520" y="4151520"/>
                <a:ext cx="88560" cy="20520"/>
                <a:chOff x="8003520" y="4151520"/>
                <a:chExt cx="88560" cy="20520"/>
              </a:xfrm>
            </p:grpSpPr>
            <p:sp>
              <p:nvSpPr>
                <p:cNvPr id="740" name="AutoShape 961"/>
                <p:cNvSpPr/>
                <p:nvPr/>
              </p:nvSpPr>
              <p:spPr>
                <a:xfrm>
                  <a:off x="8003520" y="415152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1" name="AutoShape 962"/>
                <p:cNvSpPr/>
                <p:nvPr/>
              </p:nvSpPr>
              <p:spPr>
                <a:xfrm>
                  <a:off x="8004960" y="4154040"/>
                  <a:ext cx="853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42" name="Rectangle 963"/>
              <p:cNvSpPr/>
              <p:nvPr/>
            </p:nvSpPr>
            <p:spPr>
              <a:xfrm>
                <a:off x="7922520" y="420768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43" name="Rectangle 964"/>
              <p:cNvSpPr/>
              <p:nvPr/>
            </p:nvSpPr>
            <p:spPr>
              <a:xfrm>
                <a:off x="7923960" y="425448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44" name="Group 965"/>
              <p:cNvGrpSpPr/>
              <p:nvPr/>
            </p:nvGrpSpPr>
            <p:grpSpPr>
              <a:xfrm>
                <a:off x="8002080" y="4253040"/>
                <a:ext cx="88560" cy="20520"/>
                <a:chOff x="8002080" y="4253040"/>
                <a:chExt cx="88560" cy="20520"/>
              </a:xfrm>
            </p:grpSpPr>
            <p:sp>
              <p:nvSpPr>
                <p:cNvPr id="745" name="AutoShape 966"/>
                <p:cNvSpPr/>
                <p:nvPr/>
              </p:nvSpPr>
              <p:spPr>
                <a:xfrm>
                  <a:off x="8002080" y="425304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46" name="AutoShape 967"/>
                <p:cNvSpPr/>
                <p:nvPr/>
              </p:nvSpPr>
              <p:spPr>
                <a:xfrm>
                  <a:off x="8003520" y="425304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47" name="Freeform 968"/>
              <p:cNvSpPr/>
              <p:nvPr/>
            </p:nvSpPr>
            <p:spPr>
              <a:xfrm>
                <a:off x="8086680" y="420768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48" name="Group 969"/>
              <p:cNvGrpSpPr/>
              <p:nvPr/>
            </p:nvGrpSpPr>
            <p:grpSpPr>
              <a:xfrm>
                <a:off x="8002080" y="4204080"/>
                <a:ext cx="90000" cy="20520"/>
                <a:chOff x="8002080" y="4204080"/>
                <a:chExt cx="90000" cy="20520"/>
              </a:xfrm>
            </p:grpSpPr>
            <p:sp>
              <p:nvSpPr>
                <p:cNvPr id="749" name="AutoShape 970"/>
                <p:cNvSpPr/>
                <p:nvPr/>
              </p:nvSpPr>
              <p:spPr>
                <a:xfrm>
                  <a:off x="8002080" y="4204080"/>
                  <a:ext cx="9000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50" name="AutoShape 971"/>
                <p:cNvSpPr/>
                <p:nvPr/>
              </p:nvSpPr>
              <p:spPr>
                <a:xfrm>
                  <a:off x="8003520" y="4206600"/>
                  <a:ext cx="8856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51" name="Rectangle 972"/>
              <p:cNvSpPr/>
              <p:nvPr/>
            </p:nvSpPr>
            <p:spPr>
              <a:xfrm>
                <a:off x="8080200" y="4064760"/>
                <a:ext cx="10440" cy="35280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2" name="Freeform 973"/>
              <p:cNvSpPr/>
              <p:nvPr/>
            </p:nvSpPr>
            <p:spPr>
              <a:xfrm>
                <a:off x="8090280" y="4154040"/>
                <a:ext cx="36000" cy="324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3" name="Freeform 974"/>
              <p:cNvSpPr/>
              <p:nvPr/>
            </p:nvSpPr>
            <p:spPr>
              <a:xfrm>
                <a:off x="8090640" y="4103640"/>
                <a:ext cx="37080" cy="367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4" name="Oval 975"/>
              <p:cNvSpPr/>
              <p:nvPr/>
            </p:nvSpPr>
            <p:spPr>
              <a:xfrm>
                <a:off x="8121240" y="4402080"/>
                <a:ext cx="7200" cy="14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5" name="Freeform 976"/>
              <p:cNvSpPr/>
              <p:nvPr/>
            </p:nvSpPr>
            <p:spPr>
              <a:xfrm>
                <a:off x="8088840" y="440244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6" name="AutoShape 977"/>
              <p:cNvSpPr/>
              <p:nvPr/>
            </p:nvSpPr>
            <p:spPr>
              <a:xfrm>
                <a:off x="7909920" y="4412160"/>
                <a:ext cx="183600" cy="22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7" name="AutoShape 978"/>
              <p:cNvSpPr/>
              <p:nvPr/>
            </p:nvSpPr>
            <p:spPr>
              <a:xfrm>
                <a:off x="7920720" y="4417920"/>
                <a:ext cx="163440" cy="11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8" name="Oval 979"/>
              <p:cNvSpPr/>
              <p:nvPr/>
            </p:nvSpPr>
            <p:spPr>
              <a:xfrm>
                <a:off x="7936200" y="436680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59" name="Oval 980"/>
              <p:cNvSpPr/>
              <p:nvPr/>
            </p:nvSpPr>
            <p:spPr>
              <a:xfrm>
                <a:off x="7963560" y="4366800"/>
                <a:ext cx="24120" cy="216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0" name="Oval 981"/>
              <p:cNvSpPr/>
              <p:nvPr/>
            </p:nvSpPr>
            <p:spPr>
              <a:xfrm>
                <a:off x="7989840" y="436680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1" name="Rectangle 982"/>
              <p:cNvSpPr/>
              <p:nvPr/>
            </p:nvSpPr>
            <p:spPr>
              <a:xfrm>
                <a:off x="8052480" y="4282560"/>
                <a:ext cx="11880" cy="11700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62" name="Group 1230"/>
          <p:cNvGrpSpPr/>
          <p:nvPr/>
        </p:nvGrpSpPr>
        <p:grpSpPr>
          <a:xfrm>
            <a:off x="3965040" y="5554440"/>
            <a:ext cx="347400" cy="680400"/>
            <a:chOff x="3965040" y="5554440"/>
            <a:chExt cx="347400" cy="680400"/>
          </a:xfrm>
        </p:grpSpPr>
        <p:pic>
          <p:nvPicPr>
            <p:cNvPr id="763" name="Picture 3" descr=""/>
            <p:cNvPicPr/>
            <p:nvPr/>
          </p:nvPicPr>
          <p:blipFill>
            <a:blip r:embed="rId7"/>
            <a:stretch/>
          </p:blipFill>
          <p:spPr>
            <a:xfrm>
              <a:off x="4081680" y="5554440"/>
              <a:ext cx="230760" cy="412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64" name="Group 950"/>
            <p:cNvGrpSpPr/>
            <p:nvPr/>
          </p:nvGrpSpPr>
          <p:grpSpPr>
            <a:xfrm>
              <a:off x="3965040" y="5865120"/>
              <a:ext cx="218520" cy="369720"/>
              <a:chOff x="3965040" y="5865120"/>
              <a:chExt cx="218520" cy="369720"/>
            </a:xfrm>
          </p:grpSpPr>
          <p:sp>
            <p:nvSpPr>
              <p:cNvPr id="765" name="Freeform 951"/>
              <p:cNvSpPr/>
              <p:nvPr/>
            </p:nvSpPr>
            <p:spPr>
              <a:xfrm>
                <a:off x="4138560" y="5865840"/>
                <a:ext cx="43200" cy="35280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6" name="Rectangle 952"/>
              <p:cNvSpPr/>
              <p:nvPr/>
            </p:nvSpPr>
            <p:spPr>
              <a:xfrm>
                <a:off x="3975840" y="5865120"/>
                <a:ext cx="160560" cy="35280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7" name="Freeform 953"/>
              <p:cNvSpPr/>
              <p:nvPr/>
            </p:nvSpPr>
            <p:spPr>
              <a:xfrm>
                <a:off x="4146480" y="5887080"/>
                <a:ext cx="25560" cy="3265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8" name="Freeform 954"/>
              <p:cNvSpPr/>
              <p:nvPr/>
            </p:nvSpPr>
            <p:spPr>
              <a:xfrm>
                <a:off x="4141080" y="605232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69" name="Rectangle 955"/>
              <p:cNvSpPr/>
              <p:nvPr/>
            </p:nvSpPr>
            <p:spPr>
              <a:xfrm>
                <a:off x="3975840" y="590544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70" name="Group 956"/>
              <p:cNvGrpSpPr/>
              <p:nvPr/>
            </p:nvGrpSpPr>
            <p:grpSpPr>
              <a:xfrm>
                <a:off x="4058640" y="5901840"/>
                <a:ext cx="88560" cy="22680"/>
                <a:chOff x="4058640" y="5901840"/>
                <a:chExt cx="88560" cy="22680"/>
              </a:xfrm>
            </p:grpSpPr>
            <p:sp>
              <p:nvSpPr>
                <p:cNvPr id="771" name="AutoShape 957"/>
                <p:cNvSpPr/>
                <p:nvPr/>
              </p:nvSpPr>
              <p:spPr>
                <a:xfrm>
                  <a:off x="4058640" y="5901840"/>
                  <a:ext cx="88560" cy="22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2" name="AutoShape 958"/>
                <p:cNvSpPr/>
                <p:nvPr/>
              </p:nvSpPr>
              <p:spPr>
                <a:xfrm>
                  <a:off x="4060080" y="590400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73" name="Rectangle 959"/>
              <p:cNvSpPr/>
              <p:nvPr/>
            </p:nvSpPr>
            <p:spPr>
              <a:xfrm>
                <a:off x="3977280" y="595692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74" name="Group 960"/>
              <p:cNvGrpSpPr/>
              <p:nvPr/>
            </p:nvGrpSpPr>
            <p:grpSpPr>
              <a:xfrm>
                <a:off x="4058640" y="5951880"/>
                <a:ext cx="88560" cy="20520"/>
                <a:chOff x="4058640" y="5951880"/>
                <a:chExt cx="88560" cy="20520"/>
              </a:xfrm>
            </p:grpSpPr>
            <p:sp>
              <p:nvSpPr>
                <p:cNvPr id="775" name="AutoShape 961"/>
                <p:cNvSpPr/>
                <p:nvPr/>
              </p:nvSpPr>
              <p:spPr>
                <a:xfrm>
                  <a:off x="4058640" y="595188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76" name="AutoShape 962"/>
                <p:cNvSpPr/>
                <p:nvPr/>
              </p:nvSpPr>
              <p:spPr>
                <a:xfrm>
                  <a:off x="4060080" y="5954400"/>
                  <a:ext cx="853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77" name="Rectangle 963"/>
              <p:cNvSpPr/>
              <p:nvPr/>
            </p:nvSpPr>
            <p:spPr>
              <a:xfrm>
                <a:off x="3977280" y="600804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78" name="Rectangle 964"/>
              <p:cNvSpPr/>
              <p:nvPr/>
            </p:nvSpPr>
            <p:spPr>
              <a:xfrm>
                <a:off x="3979080" y="605448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79" name="Group 965"/>
              <p:cNvGrpSpPr/>
              <p:nvPr/>
            </p:nvGrpSpPr>
            <p:grpSpPr>
              <a:xfrm>
                <a:off x="4057200" y="6053400"/>
                <a:ext cx="88560" cy="20520"/>
                <a:chOff x="4057200" y="6053400"/>
                <a:chExt cx="88560" cy="20520"/>
              </a:xfrm>
            </p:grpSpPr>
            <p:sp>
              <p:nvSpPr>
                <p:cNvPr id="780" name="AutoShape 966"/>
                <p:cNvSpPr/>
                <p:nvPr/>
              </p:nvSpPr>
              <p:spPr>
                <a:xfrm>
                  <a:off x="4057200" y="605340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1" name="AutoShape 967"/>
                <p:cNvSpPr/>
                <p:nvPr/>
              </p:nvSpPr>
              <p:spPr>
                <a:xfrm>
                  <a:off x="4058640" y="605340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82" name="Freeform 968"/>
              <p:cNvSpPr/>
              <p:nvPr/>
            </p:nvSpPr>
            <p:spPr>
              <a:xfrm>
                <a:off x="4141440" y="600804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783" name="Group 969"/>
              <p:cNvGrpSpPr/>
              <p:nvPr/>
            </p:nvGrpSpPr>
            <p:grpSpPr>
              <a:xfrm>
                <a:off x="4057200" y="6004440"/>
                <a:ext cx="90000" cy="20520"/>
                <a:chOff x="4057200" y="6004440"/>
                <a:chExt cx="90000" cy="20520"/>
              </a:xfrm>
            </p:grpSpPr>
            <p:sp>
              <p:nvSpPr>
                <p:cNvPr id="784" name="AutoShape 970"/>
                <p:cNvSpPr/>
                <p:nvPr/>
              </p:nvSpPr>
              <p:spPr>
                <a:xfrm>
                  <a:off x="4057200" y="6004440"/>
                  <a:ext cx="9000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785" name="AutoShape 971"/>
                <p:cNvSpPr/>
                <p:nvPr/>
              </p:nvSpPr>
              <p:spPr>
                <a:xfrm>
                  <a:off x="4058640" y="6006960"/>
                  <a:ext cx="8856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786" name="Rectangle 972"/>
              <p:cNvSpPr/>
              <p:nvPr/>
            </p:nvSpPr>
            <p:spPr>
              <a:xfrm>
                <a:off x="4134960" y="5865120"/>
                <a:ext cx="10440" cy="35280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7" name="Freeform 973"/>
              <p:cNvSpPr/>
              <p:nvPr/>
            </p:nvSpPr>
            <p:spPr>
              <a:xfrm>
                <a:off x="4145400" y="5954400"/>
                <a:ext cx="36000" cy="324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8" name="Freeform 974"/>
              <p:cNvSpPr/>
              <p:nvPr/>
            </p:nvSpPr>
            <p:spPr>
              <a:xfrm>
                <a:off x="4145760" y="5904000"/>
                <a:ext cx="37080" cy="367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89" name="Oval 975"/>
              <p:cNvSpPr/>
              <p:nvPr/>
            </p:nvSpPr>
            <p:spPr>
              <a:xfrm>
                <a:off x="4176360" y="6202440"/>
                <a:ext cx="7200" cy="14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0" name="Freeform 976"/>
              <p:cNvSpPr/>
              <p:nvPr/>
            </p:nvSpPr>
            <p:spPr>
              <a:xfrm>
                <a:off x="4143600" y="620280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1" name="AutoShape 977"/>
              <p:cNvSpPr/>
              <p:nvPr/>
            </p:nvSpPr>
            <p:spPr>
              <a:xfrm>
                <a:off x="3965040" y="6212160"/>
                <a:ext cx="183600" cy="22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2" name="AutoShape 978"/>
              <p:cNvSpPr/>
              <p:nvPr/>
            </p:nvSpPr>
            <p:spPr>
              <a:xfrm>
                <a:off x="3975840" y="6218280"/>
                <a:ext cx="163440" cy="11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3" name="Oval 979"/>
              <p:cNvSpPr/>
              <p:nvPr/>
            </p:nvSpPr>
            <p:spPr>
              <a:xfrm>
                <a:off x="3990960" y="616680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4" name="Oval 980"/>
              <p:cNvSpPr/>
              <p:nvPr/>
            </p:nvSpPr>
            <p:spPr>
              <a:xfrm>
                <a:off x="4018680" y="6166800"/>
                <a:ext cx="24120" cy="216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5" name="Oval 981"/>
              <p:cNvSpPr/>
              <p:nvPr/>
            </p:nvSpPr>
            <p:spPr>
              <a:xfrm>
                <a:off x="4044600" y="616680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796" name="Rectangle 982"/>
              <p:cNvSpPr/>
              <p:nvPr/>
            </p:nvSpPr>
            <p:spPr>
              <a:xfrm>
                <a:off x="4107600" y="6082560"/>
                <a:ext cx="11880" cy="11700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797" name="Group 15"/>
          <p:cNvGrpSpPr/>
          <p:nvPr/>
        </p:nvGrpSpPr>
        <p:grpSpPr>
          <a:xfrm>
            <a:off x="9549720" y="4294080"/>
            <a:ext cx="990360" cy="731160"/>
            <a:chOff x="9549720" y="4294080"/>
            <a:chExt cx="990360" cy="731160"/>
          </a:xfrm>
        </p:grpSpPr>
        <p:pic>
          <p:nvPicPr>
            <p:cNvPr id="798" name="Picture 14" descr=""/>
            <p:cNvPicPr/>
            <p:nvPr/>
          </p:nvPicPr>
          <p:blipFill>
            <a:blip r:embed="rId8"/>
            <a:stretch/>
          </p:blipFill>
          <p:spPr>
            <a:xfrm>
              <a:off x="9614160" y="4565160"/>
              <a:ext cx="821520" cy="460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799" name="Group 249"/>
            <p:cNvGrpSpPr/>
            <p:nvPr/>
          </p:nvGrpSpPr>
          <p:grpSpPr>
            <a:xfrm>
              <a:off x="9549720" y="4294080"/>
              <a:ext cx="225360" cy="394920"/>
              <a:chOff x="9549720" y="4294080"/>
              <a:chExt cx="225360" cy="394920"/>
            </a:xfrm>
          </p:grpSpPr>
          <p:sp>
            <p:nvSpPr>
              <p:cNvPr id="800" name="Freeform 250"/>
              <p:cNvSpPr/>
              <p:nvPr/>
            </p:nvSpPr>
            <p:spPr>
              <a:xfrm flipH="1">
                <a:off x="9552240" y="4294440"/>
                <a:ext cx="44640" cy="3776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1" name="Rectangle 251"/>
              <p:cNvSpPr/>
              <p:nvPr/>
            </p:nvSpPr>
            <p:spPr>
              <a:xfrm flipH="1">
                <a:off x="9599400" y="4294080"/>
                <a:ext cx="166320" cy="3758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2" name="Freeform 252"/>
              <p:cNvSpPr/>
              <p:nvPr/>
            </p:nvSpPr>
            <p:spPr>
              <a:xfrm flipH="1">
                <a:off x="9561240" y="4317120"/>
                <a:ext cx="26280" cy="3492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3" name="Freeform 253"/>
              <p:cNvSpPr/>
              <p:nvPr/>
            </p:nvSpPr>
            <p:spPr>
              <a:xfrm flipH="1">
                <a:off x="9552240" y="4494240"/>
                <a:ext cx="41400" cy="309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04" name="Rectangle 254"/>
              <p:cNvSpPr/>
              <p:nvPr/>
            </p:nvSpPr>
            <p:spPr>
              <a:xfrm flipH="1">
                <a:off x="9668880" y="4336560"/>
                <a:ext cx="95040" cy="75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05" name="Group 255"/>
              <p:cNvGrpSpPr/>
              <p:nvPr/>
            </p:nvGrpSpPr>
            <p:grpSpPr>
              <a:xfrm>
                <a:off x="9586080" y="4333680"/>
                <a:ext cx="91800" cy="23400"/>
                <a:chOff x="9586080" y="4333680"/>
                <a:chExt cx="91800" cy="23400"/>
              </a:xfrm>
            </p:grpSpPr>
            <p:sp>
              <p:nvSpPr>
                <p:cNvPr id="806" name="AutoShape 256"/>
                <p:cNvSpPr/>
                <p:nvPr/>
              </p:nvSpPr>
              <p:spPr>
                <a:xfrm flipH="1">
                  <a:off x="9585720" y="4333680"/>
                  <a:ext cx="91800" cy="23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07" name="AutoShape 257"/>
                <p:cNvSpPr/>
                <p:nvPr/>
              </p:nvSpPr>
              <p:spPr>
                <a:xfrm flipH="1">
                  <a:off x="9586440" y="4336560"/>
                  <a:ext cx="88560" cy="169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08" name="Rectangle 258"/>
              <p:cNvSpPr/>
              <p:nvPr/>
            </p:nvSpPr>
            <p:spPr>
              <a:xfrm flipH="1">
                <a:off x="9667440" y="4390920"/>
                <a:ext cx="95040" cy="75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09" name="Group 259"/>
              <p:cNvGrpSpPr/>
              <p:nvPr/>
            </p:nvGrpSpPr>
            <p:grpSpPr>
              <a:xfrm>
                <a:off x="9587520" y="4387680"/>
                <a:ext cx="91800" cy="21960"/>
                <a:chOff x="9587520" y="4387680"/>
                <a:chExt cx="91800" cy="21960"/>
              </a:xfrm>
            </p:grpSpPr>
            <p:sp>
              <p:nvSpPr>
                <p:cNvPr id="810" name="AutoShape 260"/>
                <p:cNvSpPr/>
                <p:nvPr/>
              </p:nvSpPr>
              <p:spPr>
                <a:xfrm flipH="1">
                  <a:off x="9587160" y="4387680"/>
                  <a:ext cx="91800" cy="21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1" name="AutoShape 261"/>
                <p:cNvSpPr/>
                <p:nvPr/>
              </p:nvSpPr>
              <p:spPr>
                <a:xfrm flipH="1">
                  <a:off x="9591120" y="4390920"/>
                  <a:ext cx="871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12" name="Rectangle 262"/>
              <p:cNvSpPr/>
              <p:nvPr/>
            </p:nvSpPr>
            <p:spPr>
              <a:xfrm flipH="1">
                <a:off x="9668160" y="4447800"/>
                <a:ext cx="93240" cy="57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13" name="Rectangle 263"/>
              <p:cNvSpPr/>
              <p:nvPr/>
            </p:nvSpPr>
            <p:spPr>
              <a:xfrm flipH="1">
                <a:off x="9666720" y="4495680"/>
                <a:ext cx="93240" cy="75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14" name="Group 264"/>
              <p:cNvGrpSpPr/>
              <p:nvPr/>
            </p:nvGrpSpPr>
            <p:grpSpPr>
              <a:xfrm>
                <a:off x="9591120" y="4492440"/>
                <a:ext cx="90000" cy="23400"/>
                <a:chOff x="9591120" y="4492440"/>
                <a:chExt cx="90000" cy="23400"/>
              </a:xfrm>
            </p:grpSpPr>
            <p:sp>
              <p:nvSpPr>
                <p:cNvPr id="815" name="AutoShape 265"/>
                <p:cNvSpPr/>
                <p:nvPr/>
              </p:nvSpPr>
              <p:spPr>
                <a:xfrm flipH="1">
                  <a:off x="9591120" y="4492440"/>
                  <a:ext cx="90000" cy="23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16" name="AutoShape 266"/>
                <p:cNvSpPr/>
                <p:nvPr/>
              </p:nvSpPr>
              <p:spPr>
                <a:xfrm flipH="1">
                  <a:off x="9593640" y="4495680"/>
                  <a:ext cx="85320" cy="169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17" name="Freeform 267"/>
              <p:cNvSpPr/>
              <p:nvPr/>
            </p:nvSpPr>
            <p:spPr>
              <a:xfrm flipH="1">
                <a:off x="9551520" y="4446720"/>
                <a:ext cx="41400" cy="306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18" name="Group 268"/>
              <p:cNvGrpSpPr/>
              <p:nvPr/>
            </p:nvGrpSpPr>
            <p:grpSpPr>
              <a:xfrm>
                <a:off x="9587880" y="4438440"/>
                <a:ext cx="91800" cy="26640"/>
                <a:chOff x="9587880" y="4438440"/>
                <a:chExt cx="91800" cy="26640"/>
              </a:xfrm>
            </p:grpSpPr>
            <p:sp>
              <p:nvSpPr>
                <p:cNvPr id="819" name="AutoShape 269"/>
                <p:cNvSpPr/>
                <p:nvPr/>
              </p:nvSpPr>
              <p:spPr>
                <a:xfrm flipH="1">
                  <a:off x="9587520" y="4438440"/>
                  <a:ext cx="91800" cy="26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20" name="AutoShape 270"/>
                <p:cNvSpPr/>
                <p:nvPr/>
              </p:nvSpPr>
              <p:spPr>
                <a:xfrm flipH="1">
                  <a:off x="9590760" y="4444560"/>
                  <a:ext cx="85320" cy="18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21" name="Rectangle 271"/>
              <p:cNvSpPr/>
              <p:nvPr/>
            </p:nvSpPr>
            <p:spPr>
              <a:xfrm flipH="1">
                <a:off x="9588960" y="4294080"/>
                <a:ext cx="9000" cy="37764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2" name="Freeform 272"/>
              <p:cNvSpPr/>
              <p:nvPr/>
            </p:nvSpPr>
            <p:spPr>
              <a:xfrm flipH="1">
                <a:off x="9551880" y="4389480"/>
                <a:ext cx="37080" cy="3492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3" name="Freeform 273"/>
              <p:cNvSpPr/>
              <p:nvPr/>
            </p:nvSpPr>
            <p:spPr>
              <a:xfrm flipH="1">
                <a:off x="9550800" y="4335480"/>
                <a:ext cx="38160" cy="3924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4" name="Oval 274"/>
              <p:cNvSpPr/>
              <p:nvPr/>
            </p:nvSpPr>
            <p:spPr>
              <a:xfrm flipH="1">
                <a:off x="9549360" y="4654080"/>
                <a:ext cx="7560" cy="1548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5" name="Freeform 275"/>
              <p:cNvSpPr/>
              <p:nvPr/>
            </p:nvSpPr>
            <p:spPr>
              <a:xfrm flipH="1">
                <a:off x="9552240" y="4655160"/>
                <a:ext cx="38520" cy="327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6" name="AutoShape 276"/>
              <p:cNvSpPr/>
              <p:nvPr/>
            </p:nvSpPr>
            <p:spPr>
              <a:xfrm flipH="1">
                <a:off x="9585000" y="4665600"/>
                <a:ext cx="190080" cy="2340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7" name="AutoShape 277"/>
              <p:cNvSpPr/>
              <p:nvPr/>
            </p:nvSpPr>
            <p:spPr>
              <a:xfrm flipH="1">
                <a:off x="9595440" y="4670280"/>
                <a:ext cx="169560" cy="122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1080000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8" name="Oval 278"/>
              <p:cNvSpPr/>
              <p:nvPr/>
            </p:nvSpPr>
            <p:spPr>
              <a:xfrm flipH="1">
                <a:off x="9722160" y="4616280"/>
                <a:ext cx="24840" cy="234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29" name="Oval 279"/>
              <p:cNvSpPr/>
              <p:nvPr/>
            </p:nvSpPr>
            <p:spPr>
              <a:xfrm flipH="1">
                <a:off x="9695160" y="4616280"/>
                <a:ext cx="24840" cy="234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0" name="Oval 280"/>
              <p:cNvSpPr/>
              <p:nvPr/>
            </p:nvSpPr>
            <p:spPr>
              <a:xfrm flipH="1">
                <a:off x="9666720" y="4616280"/>
                <a:ext cx="24840" cy="219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1" name="Rectangle 281"/>
              <p:cNvSpPr/>
              <p:nvPr/>
            </p:nvSpPr>
            <p:spPr>
              <a:xfrm flipH="1">
                <a:off x="9616680" y="4525560"/>
                <a:ext cx="12240" cy="12492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32" name="Group 249"/>
            <p:cNvGrpSpPr/>
            <p:nvPr/>
          </p:nvGrpSpPr>
          <p:grpSpPr>
            <a:xfrm>
              <a:off x="9781560" y="4294080"/>
              <a:ext cx="226800" cy="396360"/>
              <a:chOff x="9781560" y="4294080"/>
              <a:chExt cx="226800" cy="396360"/>
            </a:xfrm>
          </p:grpSpPr>
          <p:sp>
            <p:nvSpPr>
              <p:cNvPr id="833" name="Freeform 250"/>
              <p:cNvSpPr/>
              <p:nvPr/>
            </p:nvSpPr>
            <p:spPr>
              <a:xfrm flipH="1">
                <a:off x="9784440" y="4294800"/>
                <a:ext cx="44640" cy="3776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4" name="Rectangle 251"/>
              <p:cNvSpPr/>
              <p:nvPr/>
            </p:nvSpPr>
            <p:spPr>
              <a:xfrm flipH="1">
                <a:off x="9830880" y="4294080"/>
                <a:ext cx="166320" cy="3776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5" name="Freeform 252"/>
              <p:cNvSpPr/>
              <p:nvPr/>
            </p:nvSpPr>
            <p:spPr>
              <a:xfrm flipH="1">
                <a:off x="9793440" y="4317480"/>
                <a:ext cx="26280" cy="3492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6" name="Freeform 253"/>
              <p:cNvSpPr/>
              <p:nvPr/>
            </p:nvSpPr>
            <p:spPr>
              <a:xfrm flipH="1">
                <a:off x="9784440" y="4494240"/>
                <a:ext cx="41400" cy="309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37" name="Rectangle 254"/>
              <p:cNvSpPr/>
              <p:nvPr/>
            </p:nvSpPr>
            <p:spPr>
              <a:xfrm flipH="1">
                <a:off x="9902160" y="4338360"/>
                <a:ext cx="95040" cy="57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38" name="Group 255"/>
              <p:cNvGrpSpPr/>
              <p:nvPr/>
            </p:nvGrpSpPr>
            <p:grpSpPr>
              <a:xfrm>
                <a:off x="9819360" y="4333680"/>
                <a:ext cx="91800" cy="23400"/>
                <a:chOff x="9819360" y="4333680"/>
                <a:chExt cx="91800" cy="23400"/>
              </a:xfrm>
            </p:grpSpPr>
            <p:sp>
              <p:nvSpPr>
                <p:cNvPr id="839" name="AutoShape 256"/>
                <p:cNvSpPr/>
                <p:nvPr/>
              </p:nvSpPr>
              <p:spPr>
                <a:xfrm flipH="1">
                  <a:off x="9819000" y="4333680"/>
                  <a:ext cx="91800" cy="23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0" name="AutoShape 257"/>
                <p:cNvSpPr/>
                <p:nvPr/>
              </p:nvSpPr>
              <p:spPr>
                <a:xfrm flipH="1">
                  <a:off x="9821520" y="4336920"/>
                  <a:ext cx="88560" cy="169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41" name="Rectangle 258"/>
              <p:cNvSpPr/>
              <p:nvPr/>
            </p:nvSpPr>
            <p:spPr>
              <a:xfrm flipH="1">
                <a:off x="9900000" y="4392360"/>
                <a:ext cx="93240" cy="57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42" name="Group 259"/>
              <p:cNvGrpSpPr/>
              <p:nvPr/>
            </p:nvGrpSpPr>
            <p:grpSpPr>
              <a:xfrm>
                <a:off x="9819360" y="4387680"/>
                <a:ext cx="91800" cy="21960"/>
                <a:chOff x="9819360" y="4387680"/>
                <a:chExt cx="91800" cy="21960"/>
              </a:xfrm>
            </p:grpSpPr>
            <p:sp>
              <p:nvSpPr>
                <p:cNvPr id="843" name="AutoShape 260"/>
                <p:cNvSpPr/>
                <p:nvPr/>
              </p:nvSpPr>
              <p:spPr>
                <a:xfrm flipH="1">
                  <a:off x="9819000" y="4387680"/>
                  <a:ext cx="91800" cy="21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4" name="AutoShape 261"/>
                <p:cNvSpPr/>
                <p:nvPr/>
              </p:nvSpPr>
              <p:spPr>
                <a:xfrm flipH="1">
                  <a:off x="9822960" y="4390920"/>
                  <a:ext cx="871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45" name="Rectangle 262"/>
              <p:cNvSpPr/>
              <p:nvPr/>
            </p:nvSpPr>
            <p:spPr>
              <a:xfrm flipH="1">
                <a:off x="9901440" y="4447800"/>
                <a:ext cx="93240" cy="75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46" name="Rectangle 263"/>
              <p:cNvSpPr/>
              <p:nvPr/>
            </p:nvSpPr>
            <p:spPr>
              <a:xfrm flipH="1">
                <a:off x="9898920" y="4497120"/>
                <a:ext cx="95040" cy="75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47" name="Group 264"/>
              <p:cNvGrpSpPr/>
              <p:nvPr/>
            </p:nvGrpSpPr>
            <p:grpSpPr>
              <a:xfrm>
                <a:off x="9822960" y="4492440"/>
                <a:ext cx="90000" cy="24840"/>
                <a:chOff x="9822960" y="4492440"/>
                <a:chExt cx="90000" cy="24840"/>
              </a:xfrm>
            </p:grpSpPr>
            <p:sp>
              <p:nvSpPr>
                <p:cNvPr id="848" name="AutoShape 265"/>
                <p:cNvSpPr/>
                <p:nvPr/>
              </p:nvSpPr>
              <p:spPr>
                <a:xfrm flipH="1">
                  <a:off x="9822960" y="4492440"/>
                  <a:ext cx="90000" cy="248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49" name="AutoShape 266"/>
                <p:cNvSpPr/>
                <p:nvPr/>
              </p:nvSpPr>
              <p:spPr>
                <a:xfrm flipH="1">
                  <a:off x="9825480" y="4495320"/>
                  <a:ext cx="85320" cy="18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50" name="Freeform 267"/>
              <p:cNvSpPr/>
              <p:nvPr/>
            </p:nvSpPr>
            <p:spPr>
              <a:xfrm flipH="1">
                <a:off x="9783720" y="4447080"/>
                <a:ext cx="41400" cy="306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51" name="Group 268"/>
              <p:cNvGrpSpPr/>
              <p:nvPr/>
            </p:nvGrpSpPr>
            <p:grpSpPr>
              <a:xfrm>
                <a:off x="9816480" y="4443120"/>
                <a:ext cx="96480" cy="21960"/>
                <a:chOff x="9816480" y="4443120"/>
                <a:chExt cx="96480" cy="21960"/>
              </a:xfrm>
            </p:grpSpPr>
            <p:sp>
              <p:nvSpPr>
                <p:cNvPr id="852" name="AutoShape 269"/>
                <p:cNvSpPr/>
                <p:nvPr/>
              </p:nvSpPr>
              <p:spPr>
                <a:xfrm flipH="1">
                  <a:off x="9816480" y="4443120"/>
                  <a:ext cx="96480" cy="21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53" name="AutoShape 270"/>
                <p:cNvSpPr/>
                <p:nvPr/>
              </p:nvSpPr>
              <p:spPr>
                <a:xfrm flipH="1">
                  <a:off x="9819360" y="4446360"/>
                  <a:ext cx="91800" cy="172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54" name="Rectangle 271"/>
              <p:cNvSpPr/>
              <p:nvPr/>
            </p:nvSpPr>
            <p:spPr>
              <a:xfrm flipH="1">
                <a:off x="9821520" y="4294080"/>
                <a:ext cx="10800" cy="37908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5" name="Freeform 272"/>
              <p:cNvSpPr/>
              <p:nvPr/>
            </p:nvSpPr>
            <p:spPr>
              <a:xfrm flipH="1">
                <a:off x="9784080" y="4389840"/>
                <a:ext cx="37080" cy="3492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6" name="Freeform 273"/>
              <p:cNvSpPr/>
              <p:nvPr/>
            </p:nvSpPr>
            <p:spPr>
              <a:xfrm flipH="1">
                <a:off x="9783360" y="4335840"/>
                <a:ext cx="38160" cy="3924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7" name="Oval 274"/>
              <p:cNvSpPr/>
              <p:nvPr/>
            </p:nvSpPr>
            <p:spPr>
              <a:xfrm flipH="1">
                <a:off x="9781200" y="4655880"/>
                <a:ext cx="7560" cy="1548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8" name="Freeform 275"/>
              <p:cNvSpPr/>
              <p:nvPr/>
            </p:nvSpPr>
            <p:spPr>
              <a:xfrm flipH="1">
                <a:off x="9784440" y="4655520"/>
                <a:ext cx="38520" cy="327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59" name="AutoShape 276"/>
              <p:cNvSpPr/>
              <p:nvPr/>
            </p:nvSpPr>
            <p:spPr>
              <a:xfrm flipH="1">
                <a:off x="9818280" y="4667040"/>
                <a:ext cx="190080" cy="2340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0" name="AutoShape 277"/>
              <p:cNvSpPr/>
              <p:nvPr/>
            </p:nvSpPr>
            <p:spPr>
              <a:xfrm flipH="1">
                <a:off x="9826920" y="4671720"/>
                <a:ext cx="169560" cy="13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1080000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1" name="Oval 278"/>
              <p:cNvSpPr/>
              <p:nvPr/>
            </p:nvSpPr>
            <p:spPr>
              <a:xfrm flipH="1">
                <a:off x="9955800" y="4617720"/>
                <a:ext cx="24840" cy="234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2" name="Oval 279"/>
              <p:cNvSpPr/>
              <p:nvPr/>
            </p:nvSpPr>
            <p:spPr>
              <a:xfrm flipH="1">
                <a:off x="9927000" y="4617720"/>
                <a:ext cx="24840" cy="234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3" name="Oval 280"/>
              <p:cNvSpPr/>
              <p:nvPr/>
            </p:nvSpPr>
            <p:spPr>
              <a:xfrm flipH="1">
                <a:off x="9900000" y="4617720"/>
                <a:ext cx="24840" cy="219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4" name="Rectangle 281"/>
              <p:cNvSpPr/>
              <p:nvPr/>
            </p:nvSpPr>
            <p:spPr>
              <a:xfrm flipH="1">
                <a:off x="9848520" y="4527360"/>
                <a:ext cx="12240" cy="12492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865" name="Group 249"/>
            <p:cNvGrpSpPr/>
            <p:nvPr/>
          </p:nvGrpSpPr>
          <p:grpSpPr>
            <a:xfrm>
              <a:off x="10314720" y="4309920"/>
              <a:ext cx="225360" cy="394920"/>
              <a:chOff x="10314720" y="4309920"/>
              <a:chExt cx="225360" cy="394920"/>
            </a:xfrm>
          </p:grpSpPr>
          <p:sp>
            <p:nvSpPr>
              <p:cNvPr id="866" name="Freeform 250"/>
              <p:cNvSpPr/>
              <p:nvPr/>
            </p:nvSpPr>
            <p:spPr>
              <a:xfrm flipH="1">
                <a:off x="10316880" y="4310280"/>
                <a:ext cx="44640" cy="3776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7" name="Rectangle 251"/>
              <p:cNvSpPr/>
              <p:nvPr/>
            </p:nvSpPr>
            <p:spPr>
              <a:xfrm flipH="1">
                <a:off x="10364400" y="4309920"/>
                <a:ext cx="166320" cy="37584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8" name="Freeform 252"/>
              <p:cNvSpPr/>
              <p:nvPr/>
            </p:nvSpPr>
            <p:spPr>
              <a:xfrm flipH="1">
                <a:off x="10325880" y="4332600"/>
                <a:ext cx="26280" cy="34920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69" name="Freeform 253"/>
              <p:cNvSpPr/>
              <p:nvPr/>
            </p:nvSpPr>
            <p:spPr>
              <a:xfrm flipH="1">
                <a:off x="10316880" y="4509720"/>
                <a:ext cx="41400" cy="3096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0" name="Rectangle 254"/>
              <p:cNvSpPr/>
              <p:nvPr/>
            </p:nvSpPr>
            <p:spPr>
              <a:xfrm flipH="1">
                <a:off x="10434240" y="4352760"/>
                <a:ext cx="95040" cy="75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71" name="Group 255"/>
              <p:cNvGrpSpPr/>
              <p:nvPr/>
            </p:nvGrpSpPr>
            <p:grpSpPr>
              <a:xfrm>
                <a:off x="10351080" y="4349520"/>
                <a:ext cx="91800" cy="23400"/>
                <a:chOff x="10351080" y="4349520"/>
                <a:chExt cx="91800" cy="23400"/>
              </a:xfrm>
            </p:grpSpPr>
            <p:sp>
              <p:nvSpPr>
                <p:cNvPr id="872" name="AutoShape 256"/>
                <p:cNvSpPr/>
                <p:nvPr/>
              </p:nvSpPr>
              <p:spPr>
                <a:xfrm flipH="1">
                  <a:off x="10350720" y="4349520"/>
                  <a:ext cx="91800" cy="23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3" name="AutoShape 257"/>
                <p:cNvSpPr/>
                <p:nvPr/>
              </p:nvSpPr>
              <p:spPr>
                <a:xfrm flipH="1">
                  <a:off x="10353240" y="4352760"/>
                  <a:ext cx="88560" cy="169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74" name="Rectangle 258"/>
              <p:cNvSpPr/>
              <p:nvPr/>
            </p:nvSpPr>
            <p:spPr>
              <a:xfrm flipH="1">
                <a:off x="10432440" y="4406760"/>
                <a:ext cx="95040" cy="75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75" name="Group 259"/>
              <p:cNvGrpSpPr/>
              <p:nvPr/>
            </p:nvGrpSpPr>
            <p:grpSpPr>
              <a:xfrm>
                <a:off x="10356120" y="4403520"/>
                <a:ext cx="91800" cy="21960"/>
                <a:chOff x="10356120" y="4403520"/>
                <a:chExt cx="91800" cy="21960"/>
              </a:xfrm>
            </p:grpSpPr>
            <p:sp>
              <p:nvSpPr>
                <p:cNvPr id="876" name="AutoShape 260"/>
                <p:cNvSpPr/>
                <p:nvPr/>
              </p:nvSpPr>
              <p:spPr>
                <a:xfrm flipH="1">
                  <a:off x="10355760" y="4403520"/>
                  <a:ext cx="91800" cy="2196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77" name="AutoShape 261"/>
                <p:cNvSpPr/>
                <p:nvPr/>
              </p:nvSpPr>
              <p:spPr>
                <a:xfrm flipH="1">
                  <a:off x="10359720" y="4406760"/>
                  <a:ext cx="871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78" name="Rectangle 262"/>
              <p:cNvSpPr/>
              <p:nvPr/>
            </p:nvSpPr>
            <p:spPr>
              <a:xfrm flipH="1">
                <a:off x="10433520" y="4463640"/>
                <a:ext cx="93240" cy="57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79" name="Rectangle 263"/>
              <p:cNvSpPr/>
              <p:nvPr/>
            </p:nvSpPr>
            <p:spPr>
              <a:xfrm flipH="1">
                <a:off x="10431720" y="4511520"/>
                <a:ext cx="93240" cy="756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80" name="Group 264"/>
              <p:cNvGrpSpPr/>
              <p:nvPr/>
            </p:nvGrpSpPr>
            <p:grpSpPr>
              <a:xfrm>
                <a:off x="10359360" y="4508280"/>
                <a:ext cx="87120" cy="23400"/>
                <a:chOff x="10359360" y="4508280"/>
                <a:chExt cx="87120" cy="23400"/>
              </a:xfrm>
            </p:grpSpPr>
            <p:sp>
              <p:nvSpPr>
                <p:cNvPr id="881" name="AutoShape 265"/>
                <p:cNvSpPr/>
                <p:nvPr/>
              </p:nvSpPr>
              <p:spPr>
                <a:xfrm flipH="1">
                  <a:off x="10359360" y="4508280"/>
                  <a:ext cx="87120" cy="23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2" name="AutoShape 266"/>
                <p:cNvSpPr/>
                <p:nvPr/>
              </p:nvSpPr>
              <p:spPr>
                <a:xfrm flipH="1">
                  <a:off x="10362960" y="4511520"/>
                  <a:ext cx="82080" cy="169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83" name="Freeform 267"/>
              <p:cNvSpPr/>
              <p:nvPr/>
            </p:nvSpPr>
            <p:spPr>
              <a:xfrm flipH="1">
                <a:off x="10316160" y="4462200"/>
                <a:ext cx="41400" cy="306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884" name="Group 268"/>
              <p:cNvGrpSpPr/>
              <p:nvPr/>
            </p:nvGrpSpPr>
            <p:grpSpPr>
              <a:xfrm>
                <a:off x="10352880" y="4457520"/>
                <a:ext cx="91800" cy="23400"/>
                <a:chOff x="10352880" y="4457520"/>
                <a:chExt cx="91800" cy="23400"/>
              </a:xfrm>
            </p:grpSpPr>
            <p:sp>
              <p:nvSpPr>
                <p:cNvPr id="885" name="AutoShape 269"/>
                <p:cNvSpPr/>
                <p:nvPr/>
              </p:nvSpPr>
              <p:spPr>
                <a:xfrm flipH="1">
                  <a:off x="10352520" y="4457520"/>
                  <a:ext cx="91800" cy="234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886" name="AutoShape 270"/>
                <p:cNvSpPr/>
                <p:nvPr/>
              </p:nvSpPr>
              <p:spPr>
                <a:xfrm flipH="1">
                  <a:off x="10356480" y="4460760"/>
                  <a:ext cx="87120" cy="187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887" name="Rectangle 271"/>
              <p:cNvSpPr/>
              <p:nvPr/>
            </p:nvSpPr>
            <p:spPr>
              <a:xfrm flipH="1">
                <a:off x="10354320" y="4309920"/>
                <a:ext cx="9000" cy="37764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1080000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8" name="Freeform 272"/>
              <p:cNvSpPr/>
              <p:nvPr/>
            </p:nvSpPr>
            <p:spPr>
              <a:xfrm flipH="1">
                <a:off x="10316520" y="4404960"/>
                <a:ext cx="37080" cy="3492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89" name="Freeform 273"/>
              <p:cNvSpPr/>
              <p:nvPr/>
            </p:nvSpPr>
            <p:spPr>
              <a:xfrm flipH="1">
                <a:off x="10315440" y="4350960"/>
                <a:ext cx="38160" cy="3924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108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0" name="Oval 274"/>
              <p:cNvSpPr/>
              <p:nvPr/>
            </p:nvSpPr>
            <p:spPr>
              <a:xfrm flipH="1">
                <a:off x="10314360" y="4669920"/>
                <a:ext cx="7560" cy="1548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1" name="Freeform 275"/>
              <p:cNvSpPr/>
              <p:nvPr/>
            </p:nvSpPr>
            <p:spPr>
              <a:xfrm flipH="1">
                <a:off x="10316880" y="4670640"/>
                <a:ext cx="38520" cy="327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2" name="AutoShape 276"/>
              <p:cNvSpPr/>
              <p:nvPr/>
            </p:nvSpPr>
            <p:spPr>
              <a:xfrm flipH="1">
                <a:off x="10350000" y="4681440"/>
                <a:ext cx="190080" cy="2340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3" name="AutoShape 277"/>
              <p:cNvSpPr/>
              <p:nvPr/>
            </p:nvSpPr>
            <p:spPr>
              <a:xfrm flipH="1">
                <a:off x="10360440" y="4686120"/>
                <a:ext cx="169560" cy="136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1080000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4" name="Oval 278"/>
              <p:cNvSpPr/>
              <p:nvPr/>
            </p:nvSpPr>
            <p:spPr>
              <a:xfrm flipH="1">
                <a:off x="10487520" y="4632120"/>
                <a:ext cx="24840" cy="234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5" name="Oval 279"/>
              <p:cNvSpPr/>
              <p:nvPr/>
            </p:nvSpPr>
            <p:spPr>
              <a:xfrm flipH="1">
                <a:off x="10460520" y="4632120"/>
                <a:ext cx="24840" cy="234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6" name="Oval 280"/>
              <p:cNvSpPr/>
              <p:nvPr/>
            </p:nvSpPr>
            <p:spPr>
              <a:xfrm flipH="1">
                <a:off x="10431720" y="4632120"/>
                <a:ext cx="24840" cy="2196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897" name="Rectangle 281"/>
              <p:cNvSpPr/>
              <p:nvPr/>
            </p:nvSpPr>
            <p:spPr>
              <a:xfrm flipH="1">
                <a:off x="10381680" y="4541400"/>
                <a:ext cx="12240" cy="12492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898" name="Group 1366"/>
          <p:cNvGrpSpPr/>
          <p:nvPr/>
        </p:nvGrpSpPr>
        <p:grpSpPr>
          <a:xfrm>
            <a:off x="9029160" y="5659200"/>
            <a:ext cx="347400" cy="680400"/>
            <a:chOff x="9029160" y="5659200"/>
            <a:chExt cx="347400" cy="680400"/>
          </a:xfrm>
        </p:grpSpPr>
        <p:pic>
          <p:nvPicPr>
            <p:cNvPr id="899" name="Picture 3" descr=""/>
            <p:cNvPicPr/>
            <p:nvPr/>
          </p:nvPicPr>
          <p:blipFill>
            <a:blip r:embed="rId9"/>
            <a:stretch/>
          </p:blipFill>
          <p:spPr>
            <a:xfrm>
              <a:off x="9145800" y="5659200"/>
              <a:ext cx="230760" cy="4125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900" name="Group 950"/>
            <p:cNvGrpSpPr/>
            <p:nvPr/>
          </p:nvGrpSpPr>
          <p:grpSpPr>
            <a:xfrm>
              <a:off x="9029160" y="5969880"/>
              <a:ext cx="218520" cy="369720"/>
              <a:chOff x="9029160" y="5969880"/>
              <a:chExt cx="218520" cy="369720"/>
            </a:xfrm>
          </p:grpSpPr>
          <p:sp>
            <p:nvSpPr>
              <p:cNvPr id="901" name="Freeform 951"/>
              <p:cNvSpPr/>
              <p:nvPr/>
            </p:nvSpPr>
            <p:spPr>
              <a:xfrm>
                <a:off x="9202680" y="5970600"/>
                <a:ext cx="43200" cy="35280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2" name="Rectangle 952"/>
              <p:cNvSpPr/>
              <p:nvPr/>
            </p:nvSpPr>
            <p:spPr>
              <a:xfrm>
                <a:off x="9039960" y="5969880"/>
                <a:ext cx="160560" cy="35280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3" name="Freeform 953"/>
              <p:cNvSpPr/>
              <p:nvPr/>
            </p:nvSpPr>
            <p:spPr>
              <a:xfrm>
                <a:off x="9210600" y="5991840"/>
                <a:ext cx="25560" cy="32652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4" name="Freeform 954"/>
              <p:cNvSpPr/>
              <p:nvPr/>
            </p:nvSpPr>
            <p:spPr>
              <a:xfrm>
                <a:off x="9205200" y="615708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05" name="Rectangle 955"/>
              <p:cNvSpPr/>
              <p:nvPr/>
            </p:nvSpPr>
            <p:spPr>
              <a:xfrm>
                <a:off x="9039960" y="601020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06" name="Group 956"/>
              <p:cNvGrpSpPr/>
              <p:nvPr/>
            </p:nvGrpSpPr>
            <p:grpSpPr>
              <a:xfrm>
                <a:off x="9122760" y="6006600"/>
                <a:ext cx="88560" cy="22680"/>
                <a:chOff x="9122760" y="6006600"/>
                <a:chExt cx="88560" cy="22680"/>
              </a:xfrm>
            </p:grpSpPr>
            <p:sp>
              <p:nvSpPr>
                <p:cNvPr id="907" name="AutoShape 957"/>
                <p:cNvSpPr/>
                <p:nvPr/>
              </p:nvSpPr>
              <p:spPr>
                <a:xfrm>
                  <a:off x="9122760" y="6006600"/>
                  <a:ext cx="88560" cy="226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08" name="AutoShape 958"/>
                <p:cNvSpPr/>
                <p:nvPr/>
              </p:nvSpPr>
              <p:spPr>
                <a:xfrm>
                  <a:off x="9124200" y="600876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09" name="Rectangle 959"/>
              <p:cNvSpPr/>
              <p:nvPr/>
            </p:nvSpPr>
            <p:spPr>
              <a:xfrm>
                <a:off x="9041400" y="606168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10" name="Group 960"/>
              <p:cNvGrpSpPr/>
              <p:nvPr/>
            </p:nvGrpSpPr>
            <p:grpSpPr>
              <a:xfrm>
                <a:off x="9122760" y="6056640"/>
                <a:ext cx="88560" cy="20520"/>
                <a:chOff x="9122760" y="6056640"/>
                <a:chExt cx="88560" cy="20520"/>
              </a:xfrm>
            </p:grpSpPr>
            <p:sp>
              <p:nvSpPr>
                <p:cNvPr id="911" name="AutoShape 961"/>
                <p:cNvSpPr/>
                <p:nvPr/>
              </p:nvSpPr>
              <p:spPr>
                <a:xfrm>
                  <a:off x="9122760" y="605664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2" name="AutoShape 962"/>
                <p:cNvSpPr/>
                <p:nvPr/>
              </p:nvSpPr>
              <p:spPr>
                <a:xfrm>
                  <a:off x="9124200" y="6059160"/>
                  <a:ext cx="8532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13" name="Rectangle 963"/>
              <p:cNvSpPr/>
              <p:nvPr/>
            </p:nvSpPr>
            <p:spPr>
              <a:xfrm>
                <a:off x="9041400" y="611280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14" name="Rectangle 964"/>
              <p:cNvSpPr/>
              <p:nvPr/>
            </p:nvSpPr>
            <p:spPr>
              <a:xfrm>
                <a:off x="9043200" y="6159240"/>
                <a:ext cx="91440" cy="684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15" name="Group 965"/>
              <p:cNvGrpSpPr/>
              <p:nvPr/>
            </p:nvGrpSpPr>
            <p:grpSpPr>
              <a:xfrm>
                <a:off x="9121320" y="6158160"/>
                <a:ext cx="88560" cy="20520"/>
                <a:chOff x="9121320" y="6158160"/>
                <a:chExt cx="88560" cy="20520"/>
              </a:xfrm>
            </p:grpSpPr>
            <p:sp>
              <p:nvSpPr>
                <p:cNvPr id="916" name="AutoShape 966"/>
                <p:cNvSpPr/>
                <p:nvPr/>
              </p:nvSpPr>
              <p:spPr>
                <a:xfrm>
                  <a:off x="9121320" y="615816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17" name="AutoShape 967"/>
                <p:cNvSpPr/>
                <p:nvPr/>
              </p:nvSpPr>
              <p:spPr>
                <a:xfrm>
                  <a:off x="9122760" y="6158160"/>
                  <a:ext cx="85320" cy="18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18" name="Freeform 968"/>
              <p:cNvSpPr/>
              <p:nvPr/>
            </p:nvSpPr>
            <p:spPr>
              <a:xfrm>
                <a:off x="9205560" y="6112800"/>
                <a:ext cx="39960" cy="2880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19" name="Group 969"/>
              <p:cNvGrpSpPr/>
              <p:nvPr/>
            </p:nvGrpSpPr>
            <p:grpSpPr>
              <a:xfrm>
                <a:off x="9121320" y="6109200"/>
                <a:ext cx="90000" cy="20520"/>
                <a:chOff x="9121320" y="6109200"/>
                <a:chExt cx="90000" cy="20520"/>
              </a:xfrm>
            </p:grpSpPr>
            <p:sp>
              <p:nvSpPr>
                <p:cNvPr id="920" name="AutoShape 970"/>
                <p:cNvSpPr/>
                <p:nvPr/>
              </p:nvSpPr>
              <p:spPr>
                <a:xfrm>
                  <a:off x="9121320" y="6109200"/>
                  <a:ext cx="90000" cy="2052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21" name="AutoShape 971"/>
                <p:cNvSpPr/>
                <p:nvPr/>
              </p:nvSpPr>
              <p:spPr>
                <a:xfrm>
                  <a:off x="9122760" y="6111720"/>
                  <a:ext cx="88560" cy="1548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22" name="Rectangle 972"/>
              <p:cNvSpPr/>
              <p:nvPr/>
            </p:nvSpPr>
            <p:spPr>
              <a:xfrm>
                <a:off x="9199080" y="5969880"/>
                <a:ext cx="10440" cy="35280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3" name="Freeform 973"/>
              <p:cNvSpPr/>
              <p:nvPr/>
            </p:nvSpPr>
            <p:spPr>
              <a:xfrm>
                <a:off x="9209520" y="6059160"/>
                <a:ext cx="36000" cy="3240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4" name="Freeform 974"/>
              <p:cNvSpPr/>
              <p:nvPr/>
            </p:nvSpPr>
            <p:spPr>
              <a:xfrm>
                <a:off x="9209880" y="6008760"/>
                <a:ext cx="37080" cy="3672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5" name="Oval 975"/>
              <p:cNvSpPr/>
              <p:nvPr/>
            </p:nvSpPr>
            <p:spPr>
              <a:xfrm>
                <a:off x="9240480" y="6307200"/>
                <a:ext cx="7200" cy="1440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6" name="Freeform 976"/>
              <p:cNvSpPr/>
              <p:nvPr/>
            </p:nvSpPr>
            <p:spPr>
              <a:xfrm>
                <a:off x="9207720" y="6307560"/>
                <a:ext cx="37440" cy="3060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7" name="AutoShape 977"/>
              <p:cNvSpPr/>
              <p:nvPr/>
            </p:nvSpPr>
            <p:spPr>
              <a:xfrm>
                <a:off x="9029160" y="6316920"/>
                <a:ext cx="183600" cy="226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8" name="AutoShape 978"/>
              <p:cNvSpPr/>
              <p:nvPr/>
            </p:nvSpPr>
            <p:spPr>
              <a:xfrm>
                <a:off x="9039960" y="6323040"/>
                <a:ext cx="163440" cy="118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29" name="Oval 979"/>
              <p:cNvSpPr/>
              <p:nvPr/>
            </p:nvSpPr>
            <p:spPr>
              <a:xfrm>
                <a:off x="9055080" y="627192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0" name="Oval 980"/>
              <p:cNvSpPr/>
              <p:nvPr/>
            </p:nvSpPr>
            <p:spPr>
              <a:xfrm>
                <a:off x="9082800" y="6271920"/>
                <a:ext cx="24120" cy="2160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1" name="Oval 981"/>
              <p:cNvSpPr/>
              <p:nvPr/>
            </p:nvSpPr>
            <p:spPr>
              <a:xfrm>
                <a:off x="9108720" y="6271920"/>
                <a:ext cx="24120" cy="2160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32" name="Rectangle 982"/>
              <p:cNvSpPr/>
              <p:nvPr/>
            </p:nvSpPr>
            <p:spPr>
              <a:xfrm>
                <a:off x="9171720" y="6187680"/>
                <a:ext cx="11880" cy="11700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grpSp>
        <p:nvGrpSpPr>
          <p:cNvPr id="933" name="Group 1401"/>
          <p:cNvGrpSpPr/>
          <p:nvPr/>
        </p:nvGrpSpPr>
        <p:grpSpPr>
          <a:xfrm>
            <a:off x="2069280" y="3644640"/>
            <a:ext cx="982440" cy="1585800"/>
            <a:chOff x="2069280" y="3644640"/>
            <a:chExt cx="982440" cy="1585800"/>
          </a:xfrm>
        </p:grpSpPr>
        <p:pic>
          <p:nvPicPr>
            <p:cNvPr id="934" name="Picture 9" descr=""/>
            <p:cNvPicPr/>
            <p:nvPr/>
          </p:nvPicPr>
          <p:blipFill>
            <a:blip r:embed="rId10"/>
            <a:stretch/>
          </p:blipFill>
          <p:spPr>
            <a:xfrm>
              <a:off x="2525760" y="4939920"/>
              <a:ext cx="404640" cy="290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35" name="Cloud Callout 16"/>
            <p:cNvSpPr/>
            <p:nvPr/>
          </p:nvSpPr>
          <p:spPr>
            <a:xfrm flipH="1">
              <a:off x="2068920" y="3644640"/>
              <a:ext cx="982440" cy="513720"/>
            </a:xfrm>
            <a:prstGeom prst="cloudCallout">
              <a:avLst>
                <a:gd name="adj1" fmla="val -7606"/>
                <a:gd name="adj2" fmla="val 147866"/>
              </a:avLst>
            </a:prstGeom>
            <a:noFill/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936" name="Picture 18" descr="madman.jpg"/>
            <p:cNvPicPr/>
            <p:nvPr/>
          </p:nvPicPr>
          <p:blipFill>
            <a:blip r:embed="rId11"/>
            <a:stretch/>
          </p:blipFill>
          <p:spPr>
            <a:xfrm>
              <a:off x="2190600" y="3795840"/>
              <a:ext cx="766800" cy="2113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37" name="Content Placeholder 12"/>
          <p:cNvSpPr/>
          <p:nvPr/>
        </p:nvSpPr>
        <p:spPr>
          <a:xfrm>
            <a:off x="1499760" y="1186920"/>
            <a:ext cx="864684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87280" indent="-287280">
              <a:lnSpc>
                <a:spcPct val="85000"/>
              </a:lnSpc>
              <a:spcBef>
                <a:spcPts val="561"/>
              </a:spcBef>
              <a:buClr>
                <a:srgbClr val="000099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CDN: stores copies of content (e.g. MADMEN) at CDN nodes </a:t>
            </a:r>
            <a:endParaRPr b="0" lang="en-IN" sz="2800" spc="-1" strike="noStrike">
              <a:latin typeface="Arial"/>
            </a:endParaRPr>
          </a:p>
        </p:txBody>
      </p:sp>
      <p:grpSp>
        <p:nvGrpSpPr>
          <p:cNvPr id="938" name="Group 1406"/>
          <p:cNvGrpSpPr/>
          <p:nvPr/>
        </p:nvGrpSpPr>
        <p:grpSpPr>
          <a:xfrm>
            <a:off x="1877760" y="4955760"/>
            <a:ext cx="1845720" cy="333000"/>
            <a:chOff x="1877760" y="4955760"/>
            <a:chExt cx="1845720" cy="333000"/>
          </a:xfrm>
        </p:grpSpPr>
        <p:sp>
          <p:nvSpPr>
            <p:cNvPr id="939" name="Rectangle 20"/>
            <p:cNvSpPr/>
            <p:nvPr/>
          </p:nvSpPr>
          <p:spPr>
            <a:xfrm>
              <a:off x="1877760" y="4986000"/>
              <a:ext cx="1829160" cy="27144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0" name="TextBox 21"/>
            <p:cNvSpPr/>
            <p:nvPr/>
          </p:nvSpPr>
          <p:spPr>
            <a:xfrm>
              <a:off x="1888920" y="4955760"/>
              <a:ext cx="183456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where’s Madmen?</a:t>
              </a:r>
              <a:endParaRPr b="0" lang="en-IN" sz="1600" spc="-1" strike="noStrike">
                <a:latin typeface="Arial"/>
              </a:endParaRPr>
            </a:p>
          </p:txBody>
        </p:sp>
      </p:grpSp>
      <p:grpSp>
        <p:nvGrpSpPr>
          <p:cNvPr id="941" name="Group 1409"/>
          <p:cNvGrpSpPr/>
          <p:nvPr/>
        </p:nvGrpSpPr>
        <p:grpSpPr>
          <a:xfrm>
            <a:off x="9110520" y="4703400"/>
            <a:ext cx="1266120" cy="333000"/>
            <a:chOff x="9110520" y="4703400"/>
            <a:chExt cx="1266120" cy="333000"/>
          </a:xfrm>
        </p:grpSpPr>
        <p:sp>
          <p:nvSpPr>
            <p:cNvPr id="942" name="Rectangle 1113"/>
            <p:cNvSpPr/>
            <p:nvPr/>
          </p:nvSpPr>
          <p:spPr>
            <a:xfrm>
              <a:off x="9129960" y="4747680"/>
              <a:ext cx="1225440" cy="257400"/>
            </a:xfrm>
            <a:prstGeom prst="rect">
              <a:avLst/>
            </a:prstGeom>
            <a:solidFill>
              <a:srgbClr val="00009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43" name="TextBox 1114"/>
            <p:cNvSpPr/>
            <p:nvPr/>
          </p:nvSpPr>
          <p:spPr>
            <a:xfrm>
              <a:off x="9110520" y="4703400"/>
              <a:ext cx="1266120" cy="333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600" spc="-1" strike="noStrike">
                  <a:solidFill>
                    <a:srgbClr val="ffffff"/>
                  </a:solidFill>
                  <a:latin typeface="Arial"/>
                  <a:ea typeface="ＭＳ Ｐゴシック"/>
                </a:rPr>
                <a:t>manifest file</a:t>
              </a:r>
              <a:endParaRPr b="0" lang="en-IN" sz="1600" spc="-1" strike="noStrike">
                <a:latin typeface="Arial"/>
              </a:endParaRPr>
            </a:p>
          </p:txBody>
        </p:sp>
      </p:grpSp>
      <p:sp>
        <p:nvSpPr>
          <p:cNvPr id="944" name="Freeform 1412"/>
          <p:cNvSpPr/>
          <p:nvPr/>
        </p:nvSpPr>
        <p:spPr>
          <a:xfrm>
            <a:off x="2889720" y="4154760"/>
            <a:ext cx="1007640" cy="880560"/>
          </a:xfrm>
          <a:custGeom>
            <a:avLst/>
            <a:gdLst/>
            <a:ahLst/>
            <a:rect l="l" t="t" r="r" b="b"/>
            <a:pathLst>
              <a:path w="1284637" h="1108430">
                <a:moveTo>
                  <a:pt x="1122624" y="0"/>
                </a:moveTo>
                <a:lnTo>
                  <a:pt x="1284637" y="1108430"/>
                </a:lnTo>
                <a:lnTo>
                  <a:pt x="0" y="1107156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5" name="Freeform 1413"/>
          <p:cNvSpPr/>
          <p:nvPr/>
        </p:nvSpPr>
        <p:spPr>
          <a:xfrm flipV="1">
            <a:off x="2942640" y="5052600"/>
            <a:ext cx="2166480" cy="709200"/>
          </a:xfrm>
          <a:custGeom>
            <a:avLst/>
            <a:gdLst/>
            <a:ahLst/>
            <a:rect l="l" t="t" r="r" b="b"/>
            <a:pathLst>
              <a:path w="1898925" h="980345">
                <a:moveTo>
                  <a:pt x="1179521" y="0"/>
                </a:moveTo>
                <a:lnTo>
                  <a:pt x="1898925" y="600997"/>
                </a:lnTo>
                <a:lnTo>
                  <a:pt x="1462589" y="682836"/>
                </a:lnTo>
                <a:cubicBezTo>
                  <a:pt x="1258197" y="730637"/>
                  <a:pt x="1110581" y="844165"/>
                  <a:pt x="849414" y="957692"/>
                </a:cubicBezTo>
                <a:lnTo>
                  <a:pt x="0" y="980345"/>
                </a:lnTo>
              </a:path>
            </a:pathLst>
          </a:custGeom>
          <a:noFill/>
          <a:ln w="5715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46" name="Content Placeholder 12"/>
          <p:cNvSpPr/>
          <p:nvPr/>
        </p:nvSpPr>
        <p:spPr>
          <a:xfrm>
            <a:off x="1563840" y="2230200"/>
            <a:ext cx="8794440" cy="4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517680" indent="-231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using manifest, client retrieves content at highest supportable rate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947" name="Content Placeholder 12"/>
          <p:cNvSpPr/>
          <p:nvPr/>
        </p:nvSpPr>
        <p:spPr>
          <a:xfrm>
            <a:off x="1598400" y="2979720"/>
            <a:ext cx="809496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517680" indent="-2174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may choose different rate or copy if network path congested</a:t>
            </a:r>
            <a:endParaRPr b="0" lang="en-IN" sz="2400" spc="-1" strike="noStrike">
              <a:latin typeface="Arial"/>
            </a:endParaRPr>
          </a:p>
          <a:p>
            <a:pPr marL="45720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8" dur="indefinite" restart="never" nodeType="tmRoot">
          <p:childTnLst>
            <p:seq>
              <p:cTn id="39" dur="indefinite" nodeType="mainSeq">
                <p:childTnLst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after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nodeType="after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nodeType="after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"/>
                            </p:stCondLst>
                            <p:childTnLst>
                              <p:par>
                                <p:cTn id="54" nodeType="after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nodeType="after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250"/>
                            </p:stCondLst>
                            <p:childTnLst>
                              <p:par>
                                <p:cTn id="60" nodeType="afterEffect" fill="hold" presetClass="entr" presetID="1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66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1" dur="500"/>
                                        <p:tgtEl>
                                          <p:spTgt spid="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6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006 -1.85185E-006 L 0.08763 -0.02916 L 0.11106 -0.02685 L 0.24635 0.00185 L 0.3569 -0.03079 L 0.42682 -0.00486 L 0.48242 0.01551 L 0.56041 -0.01088 L 0.60026 -0.05509 E">
                                      <p:cBhvr>
                                        <p:cTn id="79" dur="2000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nodeType="after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8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87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nodeType="afterEffect" fill="hold" presetClass="path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35 -0.01829 L -0.02942 0.05208 L -0.16276 0.0037 L -0.28893 0.03449 L -0.46106 0.01018 L -0.56901 0.0368 E">
                                      <p:cBhvr>
                                        <p:cTn id="90" dur="20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95" dur="500"/>
                                        <p:tgtEl>
                                          <p:spTgt spid="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nodeType="after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98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3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08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nodeType="after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11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nodeType="after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16" dur="500"/>
                                        <p:tgtEl>
                                          <p:spTgt spid="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8" name="Group 485"/>
          <p:cNvGrpSpPr/>
          <p:nvPr/>
        </p:nvGrpSpPr>
        <p:grpSpPr>
          <a:xfrm>
            <a:off x="3470400" y="3653640"/>
            <a:ext cx="5319360" cy="2165040"/>
            <a:chOff x="3470400" y="3653640"/>
            <a:chExt cx="5319360" cy="2165040"/>
          </a:xfrm>
        </p:grpSpPr>
        <p:sp>
          <p:nvSpPr>
            <p:cNvPr id="949" name="Freeform 84"/>
            <p:cNvSpPr/>
            <p:nvPr/>
          </p:nvSpPr>
          <p:spPr>
            <a:xfrm>
              <a:off x="4400280" y="400320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0" name="Freeform 84"/>
            <p:cNvSpPr/>
            <p:nvPr/>
          </p:nvSpPr>
          <p:spPr>
            <a:xfrm>
              <a:off x="3676680" y="431892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1" name="Freeform 84"/>
            <p:cNvSpPr/>
            <p:nvPr/>
          </p:nvSpPr>
          <p:spPr>
            <a:xfrm>
              <a:off x="7223760" y="410328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2" name="Freeform 84"/>
            <p:cNvSpPr/>
            <p:nvPr/>
          </p:nvSpPr>
          <p:spPr>
            <a:xfrm>
              <a:off x="4034520" y="523008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3" name="Freeform 84"/>
            <p:cNvSpPr/>
            <p:nvPr/>
          </p:nvSpPr>
          <p:spPr>
            <a:xfrm>
              <a:off x="3772080" y="498456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4" name="Freeform 84"/>
            <p:cNvSpPr/>
            <p:nvPr/>
          </p:nvSpPr>
          <p:spPr>
            <a:xfrm>
              <a:off x="3629160" y="472428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5" name="Freeform 84"/>
            <p:cNvSpPr/>
            <p:nvPr/>
          </p:nvSpPr>
          <p:spPr>
            <a:xfrm>
              <a:off x="7692840" y="427356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6" name="Freeform 84"/>
            <p:cNvSpPr/>
            <p:nvPr/>
          </p:nvSpPr>
          <p:spPr>
            <a:xfrm>
              <a:off x="5402520" y="390816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7" name="Freeform 84"/>
            <p:cNvSpPr/>
            <p:nvPr/>
          </p:nvSpPr>
          <p:spPr>
            <a:xfrm>
              <a:off x="3915360" y="416340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8" name="Freeform 84"/>
            <p:cNvSpPr/>
            <p:nvPr/>
          </p:nvSpPr>
          <p:spPr>
            <a:xfrm>
              <a:off x="5974920" y="389808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9" name="Freeform 84"/>
            <p:cNvSpPr/>
            <p:nvPr/>
          </p:nvSpPr>
          <p:spPr>
            <a:xfrm>
              <a:off x="7891560" y="533016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0" name="Freeform 84"/>
            <p:cNvSpPr/>
            <p:nvPr/>
          </p:nvSpPr>
          <p:spPr>
            <a:xfrm>
              <a:off x="8416440" y="507492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1" name="Freeform 84"/>
            <p:cNvSpPr/>
            <p:nvPr/>
          </p:nvSpPr>
          <p:spPr>
            <a:xfrm>
              <a:off x="8273520" y="471420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2" name="Freeform 84"/>
            <p:cNvSpPr/>
            <p:nvPr/>
          </p:nvSpPr>
          <p:spPr>
            <a:xfrm>
              <a:off x="6491880" y="542520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3" name="Freeform 84"/>
            <p:cNvSpPr/>
            <p:nvPr/>
          </p:nvSpPr>
          <p:spPr>
            <a:xfrm>
              <a:off x="5919480" y="548028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4" name="Freeform 84"/>
            <p:cNvSpPr/>
            <p:nvPr/>
          </p:nvSpPr>
          <p:spPr>
            <a:xfrm>
              <a:off x="5155920" y="5420160"/>
              <a:ext cx="373320" cy="16452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5" name="TextBox 4"/>
            <p:cNvSpPr/>
            <p:nvPr/>
          </p:nvSpPr>
          <p:spPr>
            <a:xfrm rot="307200">
              <a:off x="6518880" y="3672720"/>
              <a:ext cx="4478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1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966" name="TextBox 179"/>
            <p:cNvSpPr/>
            <p:nvPr/>
          </p:nvSpPr>
          <p:spPr>
            <a:xfrm rot="2829000">
              <a:off x="7986240" y="4231800"/>
              <a:ext cx="447840" cy="410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1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967" name="TextBox 180"/>
            <p:cNvSpPr/>
            <p:nvPr/>
          </p:nvSpPr>
          <p:spPr>
            <a:xfrm rot="9846000">
              <a:off x="7209000" y="5340240"/>
              <a:ext cx="4471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1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968" name="TextBox 181"/>
            <p:cNvSpPr/>
            <p:nvPr/>
          </p:nvSpPr>
          <p:spPr>
            <a:xfrm rot="11651400">
              <a:off x="4529520" y="5360400"/>
              <a:ext cx="44712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1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969" name="TextBox 182"/>
            <p:cNvSpPr/>
            <p:nvPr/>
          </p:nvSpPr>
          <p:spPr>
            <a:xfrm rot="16607400">
              <a:off x="3476160" y="4481640"/>
              <a:ext cx="44748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1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100" spc="-1" strike="noStrike">
                <a:latin typeface="Arial"/>
              </a:endParaRPr>
            </a:p>
          </p:txBody>
        </p:sp>
        <p:sp>
          <p:nvSpPr>
            <p:cNvPr id="970" name="TextBox 183"/>
            <p:cNvSpPr/>
            <p:nvPr/>
          </p:nvSpPr>
          <p:spPr>
            <a:xfrm rot="21079200">
              <a:off x="4790880" y="3699000"/>
              <a:ext cx="4478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100" spc="-1" strike="noStrike">
                  <a:solidFill>
                    <a:srgbClr val="0000ff"/>
                  </a:solidFill>
                  <a:latin typeface="Arial"/>
                  <a:ea typeface="ＭＳ Ｐゴシック"/>
                </a:rPr>
                <a:t>…</a:t>
              </a:r>
              <a:endParaRPr b="0" lang="en-IN" sz="2100" spc="-1" strike="noStrike">
                <a:latin typeface="Arial"/>
              </a:endParaRPr>
            </a:p>
          </p:txBody>
        </p:sp>
        <p:grpSp>
          <p:nvGrpSpPr>
            <p:cNvPr id="971" name="Group 8"/>
            <p:cNvGrpSpPr/>
            <p:nvPr/>
          </p:nvGrpSpPr>
          <p:grpSpPr>
            <a:xfrm>
              <a:off x="6104160" y="4596840"/>
              <a:ext cx="2019240" cy="440280"/>
              <a:chOff x="6104160" y="4596840"/>
              <a:chExt cx="2019240" cy="440280"/>
            </a:xfrm>
          </p:grpSpPr>
          <p:sp>
            <p:nvSpPr>
              <p:cNvPr id="972" name="Oval 3"/>
              <p:cNvSpPr/>
              <p:nvPr/>
            </p:nvSpPr>
            <p:spPr>
              <a:xfrm>
                <a:off x="6104160" y="4596840"/>
                <a:ext cx="2019240" cy="44028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73" name="Group 133"/>
              <p:cNvGrpSpPr/>
              <p:nvPr/>
            </p:nvGrpSpPr>
            <p:grpSpPr>
              <a:xfrm>
                <a:off x="6531840" y="4633920"/>
                <a:ext cx="335880" cy="59400"/>
                <a:chOff x="6531840" y="4633920"/>
                <a:chExt cx="335880" cy="59400"/>
              </a:xfrm>
            </p:grpSpPr>
            <p:sp>
              <p:nvSpPr>
                <p:cNvPr id="974" name="Oval 407"/>
                <p:cNvSpPr/>
                <p:nvPr/>
              </p:nvSpPr>
              <p:spPr>
                <a:xfrm>
                  <a:off x="6532560" y="4660200"/>
                  <a:ext cx="333360" cy="331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5" name="Rectangle 410"/>
                <p:cNvSpPr/>
                <p:nvPr/>
              </p:nvSpPr>
              <p:spPr>
                <a:xfrm>
                  <a:off x="6532560" y="4656600"/>
                  <a:ext cx="335160" cy="19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76" name="Oval 411"/>
                <p:cNvSpPr/>
                <p:nvPr/>
              </p:nvSpPr>
              <p:spPr>
                <a:xfrm>
                  <a:off x="6531840" y="4633920"/>
                  <a:ext cx="333360" cy="385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977" name="Group 137"/>
                <p:cNvGrpSpPr/>
                <p:nvPr/>
              </p:nvGrpSpPr>
              <p:grpSpPr>
                <a:xfrm>
                  <a:off x="6599880" y="4644000"/>
                  <a:ext cx="187560" cy="18000"/>
                  <a:chOff x="6599880" y="4644000"/>
                  <a:chExt cx="187560" cy="18000"/>
                </a:xfrm>
              </p:grpSpPr>
              <p:sp>
                <p:nvSpPr>
                  <p:cNvPr id="978" name="Freeform 138"/>
                  <p:cNvSpPr/>
                  <p:nvPr/>
                </p:nvSpPr>
                <p:spPr>
                  <a:xfrm>
                    <a:off x="6599880" y="4644000"/>
                    <a:ext cx="18756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79" name="Freeform 139"/>
                  <p:cNvSpPr/>
                  <p:nvPr/>
                </p:nvSpPr>
                <p:spPr>
                  <a:xfrm>
                    <a:off x="6608160" y="4644000"/>
                    <a:ext cx="17064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80" name="Line 140"/>
                <p:cNvSpPr/>
                <p:nvPr/>
              </p:nvSpPr>
              <p:spPr>
                <a:xfrm>
                  <a:off x="6532200" y="4653000"/>
                  <a:ext cx="360" cy="2484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81" name="Line 141"/>
                <p:cNvSpPr/>
                <p:nvPr/>
              </p:nvSpPr>
              <p:spPr>
                <a:xfrm>
                  <a:off x="6866280" y="4653360"/>
                  <a:ext cx="360" cy="252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982" name="Straight Connector 10"/>
              <p:cNvSpPr/>
              <p:nvPr/>
            </p:nvSpPr>
            <p:spPr>
              <a:xfrm>
                <a:off x="6865560" y="4653000"/>
                <a:ext cx="615600" cy="4392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3" name="Straight Connector 297"/>
              <p:cNvSpPr/>
              <p:nvPr/>
            </p:nvSpPr>
            <p:spPr>
              <a:xfrm>
                <a:off x="7160040" y="4769640"/>
                <a:ext cx="76320" cy="26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4" name="Straight Connector 298"/>
              <p:cNvSpPr/>
              <p:nvPr/>
            </p:nvSpPr>
            <p:spPr>
              <a:xfrm flipV="1">
                <a:off x="7034400" y="4835160"/>
                <a:ext cx="153720" cy="144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5" name="Straight Connector 299"/>
              <p:cNvSpPr/>
              <p:nvPr/>
            </p:nvSpPr>
            <p:spPr>
              <a:xfrm flipV="1">
                <a:off x="6848280" y="4778640"/>
                <a:ext cx="121680" cy="3528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6" name="Straight Connector 300"/>
              <p:cNvSpPr/>
              <p:nvPr/>
            </p:nvSpPr>
            <p:spPr>
              <a:xfrm flipV="1">
                <a:off x="6660000" y="4874400"/>
                <a:ext cx="121680" cy="3528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7" name="Straight Connector 301"/>
              <p:cNvSpPr/>
              <p:nvPr/>
            </p:nvSpPr>
            <p:spPr>
              <a:xfrm flipV="1">
                <a:off x="7170120" y="4851000"/>
                <a:ext cx="159480" cy="81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8" name="Straight Connector 302"/>
              <p:cNvSpPr/>
              <p:nvPr/>
            </p:nvSpPr>
            <p:spPr>
              <a:xfrm flipH="1" flipV="1">
                <a:off x="7480080" y="4846320"/>
                <a:ext cx="224280" cy="399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89" name="Straight Connector 303"/>
              <p:cNvSpPr/>
              <p:nvPr/>
            </p:nvSpPr>
            <p:spPr>
              <a:xfrm flipV="1">
                <a:off x="7471080" y="4734720"/>
                <a:ext cx="178920" cy="63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990" name="Straight Connector 304"/>
              <p:cNvSpPr/>
              <p:nvPr/>
            </p:nvSpPr>
            <p:spPr>
              <a:xfrm flipH="1" flipV="1">
                <a:off x="6699240" y="4693320"/>
                <a:ext cx="259200" cy="2808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91" name="Group 133"/>
              <p:cNvGrpSpPr/>
              <p:nvPr/>
            </p:nvGrpSpPr>
            <p:grpSpPr>
              <a:xfrm>
                <a:off x="7181280" y="4791240"/>
                <a:ext cx="335520" cy="59400"/>
                <a:chOff x="7181280" y="4791240"/>
                <a:chExt cx="335520" cy="59400"/>
              </a:xfrm>
            </p:grpSpPr>
            <p:sp>
              <p:nvSpPr>
                <p:cNvPr id="992" name="Oval 407"/>
                <p:cNvSpPr/>
                <p:nvPr/>
              </p:nvSpPr>
              <p:spPr>
                <a:xfrm>
                  <a:off x="7181640" y="4817520"/>
                  <a:ext cx="333360" cy="331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3" name="Rectangle 410"/>
                <p:cNvSpPr/>
                <p:nvPr/>
              </p:nvSpPr>
              <p:spPr>
                <a:xfrm>
                  <a:off x="7181640" y="4813920"/>
                  <a:ext cx="335160" cy="19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4" name="Oval 411"/>
                <p:cNvSpPr/>
                <p:nvPr/>
              </p:nvSpPr>
              <p:spPr>
                <a:xfrm>
                  <a:off x="7181280" y="4791240"/>
                  <a:ext cx="333360" cy="385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995" name="Group 137"/>
                <p:cNvGrpSpPr/>
                <p:nvPr/>
              </p:nvGrpSpPr>
              <p:grpSpPr>
                <a:xfrm>
                  <a:off x="7248960" y="4801320"/>
                  <a:ext cx="187560" cy="18000"/>
                  <a:chOff x="7248960" y="4801320"/>
                  <a:chExt cx="187560" cy="18000"/>
                </a:xfrm>
              </p:grpSpPr>
              <p:sp>
                <p:nvSpPr>
                  <p:cNvPr id="996" name="Freeform 138"/>
                  <p:cNvSpPr/>
                  <p:nvPr/>
                </p:nvSpPr>
                <p:spPr>
                  <a:xfrm>
                    <a:off x="7248960" y="4801320"/>
                    <a:ext cx="18756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997" name="Freeform 139"/>
                  <p:cNvSpPr/>
                  <p:nvPr/>
                </p:nvSpPr>
                <p:spPr>
                  <a:xfrm>
                    <a:off x="7257600" y="4801320"/>
                    <a:ext cx="17064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998" name="Line 140"/>
                <p:cNvSpPr/>
                <p:nvPr/>
              </p:nvSpPr>
              <p:spPr>
                <a:xfrm>
                  <a:off x="7182000" y="4809960"/>
                  <a:ext cx="360" cy="25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999" name="Line 141"/>
                <p:cNvSpPr/>
                <p:nvPr/>
              </p:nvSpPr>
              <p:spPr>
                <a:xfrm>
                  <a:off x="7515360" y="4810680"/>
                  <a:ext cx="360" cy="25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00" name="Group 133"/>
              <p:cNvGrpSpPr/>
              <p:nvPr/>
            </p:nvGrpSpPr>
            <p:grpSpPr>
              <a:xfrm>
                <a:off x="6687360" y="4815360"/>
                <a:ext cx="335520" cy="59400"/>
                <a:chOff x="6687360" y="4815360"/>
                <a:chExt cx="335520" cy="59400"/>
              </a:xfrm>
            </p:grpSpPr>
            <p:sp>
              <p:nvSpPr>
                <p:cNvPr id="1001" name="Oval 407"/>
                <p:cNvSpPr/>
                <p:nvPr/>
              </p:nvSpPr>
              <p:spPr>
                <a:xfrm>
                  <a:off x="6687720" y="4841640"/>
                  <a:ext cx="333360" cy="331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2" name="Rectangle 410"/>
                <p:cNvSpPr/>
                <p:nvPr/>
              </p:nvSpPr>
              <p:spPr>
                <a:xfrm>
                  <a:off x="6687720" y="4838040"/>
                  <a:ext cx="335160" cy="19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3" name="Oval 411"/>
                <p:cNvSpPr/>
                <p:nvPr/>
              </p:nvSpPr>
              <p:spPr>
                <a:xfrm>
                  <a:off x="6687360" y="4815360"/>
                  <a:ext cx="333360" cy="385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04" name="Group 137"/>
                <p:cNvGrpSpPr/>
                <p:nvPr/>
              </p:nvGrpSpPr>
              <p:grpSpPr>
                <a:xfrm>
                  <a:off x="6755040" y="4825440"/>
                  <a:ext cx="187560" cy="18000"/>
                  <a:chOff x="6755040" y="4825440"/>
                  <a:chExt cx="187560" cy="18000"/>
                </a:xfrm>
              </p:grpSpPr>
              <p:sp>
                <p:nvSpPr>
                  <p:cNvPr id="1005" name="Freeform 138"/>
                  <p:cNvSpPr/>
                  <p:nvPr/>
                </p:nvSpPr>
                <p:spPr>
                  <a:xfrm>
                    <a:off x="6755040" y="4825440"/>
                    <a:ext cx="18756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06" name="Freeform 139"/>
                  <p:cNvSpPr/>
                  <p:nvPr/>
                </p:nvSpPr>
                <p:spPr>
                  <a:xfrm>
                    <a:off x="6763680" y="4825440"/>
                    <a:ext cx="17064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07" name="Line 140"/>
                <p:cNvSpPr/>
                <p:nvPr/>
              </p:nvSpPr>
              <p:spPr>
                <a:xfrm>
                  <a:off x="6688440" y="4832280"/>
                  <a:ext cx="360" cy="270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08" name="Line 141"/>
                <p:cNvSpPr/>
                <p:nvPr/>
              </p:nvSpPr>
              <p:spPr>
                <a:xfrm>
                  <a:off x="7021440" y="4833000"/>
                  <a:ext cx="360" cy="2628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09" name="Group 133"/>
              <p:cNvGrpSpPr/>
              <p:nvPr/>
            </p:nvGrpSpPr>
            <p:grpSpPr>
              <a:xfrm>
                <a:off x="6869160" y="4719960"/>
                <a:ext cx="335880" cy="59040"/>
                <a:chOff x="6869160" y="4719960"/>
                <a:chExt cx="335880" cy="59040"/>
              </a:xfrm>
            </p:grpSpPr>
            <p:sp>
              <p:nvSpPr>
                <p:cNvPr id="1010" name="Oval 407"/>
                <p:cNvSpPr/>
                <p:nvPr/>
              </p:nvSpPr>
              <p:spPr>
                <a:xfrm>
                  <a:off x="6869880" y="4745880"/>
                  <a:ext cx="333360" cy="331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1" name="Rectangle 410"/>
                <p:cNvSpPr/>
                <p:nvPr/>
              </p:nvSpPr>
              <p:spPr>
                <a:xfrm>
                  <a:off x="6869880" y="4742640"/>
                  <a:ext cx="335160" cy="19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2" name="Oval 411"/>
                <p:cNvSpPr/>
                <p:nvPr/>
              </p:nvSpPr>
              <p:spPr>
                <a:xfrm>
                  <a:off x="6869160" y="4719960"/>
                  <a:ext cx="333360" cy="385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13" name="Group 137"/>
                <p:cNvGrpSpPr/>
                <p:nvPr/>
              </p:nvGrpSpPr>
              <p:grpSpPr>
                <a:xfrm>
                  <a:off x="6937200" y="4729680"/>
                  <a:ext cx="187560" cy="18000"/>
                  <a:chOff x="6937200" y="4729680"/>
                  <a:chExt cx="187560" cy="18000"/>
                </a:xfrm>
              </p:grpSpPr>
              <p:sp>
                <p:nvSpPr>
                  <p:cNvPr id="1014" name="Freeform 138"/>
                  <p:cNvSpPr/>
                  <p:nvPr/>
                </p:nvSpPr>
                <p:spPr>
                  <a:xfrm>
                    <a:off x="6937200" y="4729680"/>
                    <a:ext cx="18756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15" name="Freeform 139"/>
                  <p:cNvSpPr/>
                  <p:nvPr/>
                </p:nvSpPr>
                <p:spPr>
                  <a:xfrm>
                    <a:off x="6945480" y="4729680"/>
                    <a:ext cx="17064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16" name="Line 140"/>
                <p:cNvSpPr/>
                <p:nvPr/>
              </p:nvSpPr>
              <p:spPr>
                <a:xfrm>
                  <a:off x="6870240" y="4738680"/>
                  <a:ext cx="360" cy="259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17" name="Line 141"/>
                <p:cNvSpPr/>
                <p:nvPr/>
              </p:nvSpPr>
              <p:spPr>
                <a:xfrm>
                  <a:off x="7203240" y="4739400"/>
                  <a:ext cx="360" cy="25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18" name="Group 133"/>
              <p:cNvGrpSpPr/>
              <p:nvPr/>
            </p:nvGrpSpPr>
            <p:grpSpPr>
              <a:xfrm>
                <a:off x="7465320" y="4675680"/>
                <a:ext cx="335520" cy="59040"/>
                <a:chOff x="7465320" y="4675680"/>
                <a:chExt cx="335520" cy="59040"/>
              </a:xfrm>
            </p:grpSpPr>
            <p:sp>
              <p:nvSpPr>
                <p:cNvPr id="1019" name="Oval 407"/>
                <p:cNvSpPr/>
                <p:nvPr/>
              </p:nvSpPr>
              <p:spPr>
                <a:xfrm>
                  <a:off x="7465680" y="4701600"/>
                  <a:ext cx="333360" cy="331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0" name="Rectangle 410"/>
                <p:cNvSpPr/>
                <p:nvPr/>
              </p:nvSpPr>
              <p:spPr>
                <a:xfrm>
                  <a:off x="7465680" y="4698360"/>
                  <a:ext cx="335160" cy="19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1" name="Oval 411"/>
                <p:cNvSpPr/>
                <p:nvPr/>
              </p:nvSpPr>
              <p:spPr>
                <a:xfrm>
                  <a:off x="7465320" y="4675680"/>
                  <a:ext cx="333360" cy="385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22" name="Group 137"/>
                <p:cNvGrpSpPr/>
                <p:nvPr/>
              </p:nvGrpSpPr>
              <p:grpSpPr>
                <a:xfrm>
                  <a:off x="7533000" y="4685400"/>
                  <a:ext cx="187560" cy="18000"/>
                  <a:chOff x="7533000" y="4685400"/>
                  <a:chExt cx="187560" cy="18000"/>
                </a:xfrm>
              </p:grpSpPr>
              <p:sp>
                <p:nvSpPr>
                  <p:cNvPr id="1023" name="Freeform 138"/>
                  <p:cNvSpPr/>
                  <p:nvPr/>
                </p:nvSpPr>
                <p:spPr>
                  <a:xfrm>
                    <a:off x="7533000" y="4685400"/>
                    <a:ext cx="18756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24" name="Freeform 139"/>
                  <p:cNvSpPr/>
                  <p:nvPr/>
                </p:nvSpPr>
                <p:spPr>
                  <a:xfrm>
                    <a:off x="7541640" y="4685400"/>
                    <a:ext cx="17064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25" name="Line 140"/>
                <p:cNvSpPr/>
                <p:nvPr/>
              </p:nvSpPr>
              <p:spPr>
                <a:xfrm>
                  <a:off x="7465680" y="4694400"/>
                  <a:ext cx="360" cy="25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6" name="Line 141"/>
                <p:cNvSpPr/>
                <p:nvPr/>
              </p:nvSpPr>
              <p:spPr>
                <a:xfrm>
                  <a:off x="7799400" y="4695120"/>
                  <a:ext cx="360" cy="25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27" name="Group 133"/>
              <p:cNvGrpSpPr/>
              <p:nvPr/>
            </p:nvGrpSpPr>
            <p:grpSpPr>
              <a:xfrm>
                <a:off x="7608600" y="4866120"/>
                <a:ext cx="335880" cy="59040"/>
                <a:chOff x="7608600" y="4866120"/>
                <a:chExt cx="335880" cy="59040"/>
              </a:xfrm>
            </p:grpSpPr>
            <p:sp>
              <p:nvSpPr>
                <p:cNvPr id="1028" name="Oval 407"/>
                <p:cNvSpPr/>
                <p:nvPr/>
              </p:nvSpPr>
              <p:spPr>
                <a:xfrm>
                  <a:off x="7609320" y="4892040"/>
                  <a:ext cx="333360" cy="331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29" name="Rectangle 410"/>
                <p:cNvSpPr/>
                <p:nvPr/>
              </p:nvSpPr>
              <p:spPr>
                <a:xfrm>
                  <a:off x="7609320" y="4888800"/>
                  <a:ext cx="335160" cy="19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0" name="Oval 411"/>
                <p:cNvSpPr/>
                <p:nvPr/>
              </p:nvSpPr>
              <p:spPr>
                <a:xfrm>
                  <a:off x="7608600" y="4866120"/>
                  <a:ext cx="333360" cy="385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31" name="Group 137"/>
                <p:cNvGrpSpPr/>
                <p:nvPr/>
              </p:nvGrpSpPr>
              <p:grpSpPr>
                <a:xfrm>
                  <a:off x="7676640" y="4875840"/>
                  <a:ext cx="187560" cy="18000"/>
                  <a:chOff x="7676640" y="4875840"/>
                  <a:chExt cx="187560" cy="18000"/>
                </a:xfrm>
              </p:grpSpPr>
              <p:sp>
                <p:nvSpPr>
                  <p:cNvPr id="1032" name="Freeform 138"/>
                  <p:cNvSpPr/>
                  <p:nvPr/>
                </p:nvSpPr>
                <p:spPr>
                  <a:xfrm>
                    <a:off x="7676640" y="4875840"/>
                    <a:ext cx="18756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33" name="Freeform 139"/>
                  <p:cNvSpPr/>
                  <p:nvPr/>
                </p:nvSpPr>
                <p:spPr>
                  <a:xfrm>
                    <a:off x="7684920" y="4875840"/>
                    <a:ext cx="17064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34" name="Line 140"/>
                <p:cNvSpPr/>
                <p:nvPr/>
              </p:nvSpPr>
              <p:spPr>
                <a:xfrm>
                  <a:off x="7609680" y="4884480"/>
                  <a:ext cx="360" cy="259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5" name="Line 141"/>
                <p:cNvSpPr/>
                <p:nvPr/>
              </p:nvSpPr>
              <p:spPr>
                <a:xfrm>
                  <a:off x="7943040" y="4885200"/>
                  <a:ext cx="360" cy="25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36" name="Group 133"/>
              <p:cNvGrpSpPr/>
              <p:nvPr/>
            </p:nvGrpSpPr>
            <p:grpSpPr>
              <a:xfrm>
                <a:off x="7039440" y="4926960"/>
                <a:ext cx="335880" cy="59040"/>
                <a:chOff x="7039440" y="4926960"/>
                <a:chExt cx="335880" cy="59040"/>
              </a:xfrm>
            </p:grpSpPr>
            <p:sp>
              <p:nvSpPr>
                <p:cNvPr id="1037" name="Oval 407"/>
                <p:cNvSpPr/>
                <p:nvPr/>
              </p:nvSpPr>
              <p:spPr>
                <a:xfrm>
                  <a:off x="7040160" y="4952880"/>
                  <a:ext cx="333360" cy="331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8" name="Rectangle 410"/>
                <p:cNvSpPr/>
                <p:nvPr/>
              </p:nvSpPr>
              <p:spPr>
                <a:xfrm>
                  <a:off x="7040160" y="4949640"/>
                  <a:ext cx="335160" cy="19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39" name="Oval 411"/>
                <p:cNvSpPr/>
                <p:nvPr/>
              </p:nvSpPr>
              <p:spPr>
                <a:xfrm>
                  <a:off x="7039440" y="4926960"/>
                  <a:ext cx="333360" cy="385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40" name="Group 137"/>
                <p:cNvGrpSpPr/>
                <p:nvPr/>
              </p:nvGrpSpPr>
              <p:grpSpPr>
                <a:xfrm>
                  <a:off x="7107120" y="4936680"/>
                  <a:ext cx="187560" cy="18000"/>
                  <a:chOff x="7107120" y="4936680"/>
                  <a:chExt cx="187560" cy="18000"/>
                </a:xfrm>
              </p:grpSpPr>
              <p:sp>
                <p:nvSpPr>
                  <p:cNvPr id="1041" name="Freeform 138"/>
                  <p:cNvSpPr/>
                  <p:nvPr/>
                </p:nvSpPr>
                <p:spPr>
                  <a:xfrm>
                    <a:off x="7107120" y="4936680"/>
                    <a:ext cx="18756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42" name="Freeform 139"/>
                  <p:cNvSpPr/>
                  <p:nvPr/>
                </p:nvSpPr>
                <p:spPr>
                  <a:xfrm>
                    <a:off x="7115760" y="4936680"/>
                    <a:ext cx="17064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43" name="Line 140"/>
                <p:cNvSpPr/>
                <p:nvPr/>
              </p:nvSpPr>
              <p:spPr>
                <a:xfrm>
                  <a:off x="7040520" y="4945680"/>
                  <a:ext cx="360" cy="259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4" name="Line 141"/>
                <p:cNvSpPr/>
                <p:nvPr/>
              </p:nvSpPr>
              <p:spPr>
                <a:xfrm>
                  <a:off x="7373160" y="4946400"/>
                  <a:ext cx="360" cy="259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45" name="Group 133"/>
              <p:cNvGrpSpPr/>
              <p:nvPr/>
            </p:nvGrpSpPr>
            <p:grpSpPr>
              <a:xfrm>
                <a:off x="6476040" y="4909680"/>
                <a:ext cx="335880" cy="59040"/>
                <a:chOff x="6476040" y="4909680"/>
                <a:chExt cx="335880" cy="59040"/>
              </a:xfrm>
            </p:grpSpPr>
            <p:sp>
              <p:nvSpPr>
                <p:cNvPr id="1046" name="Oval 407"/>
                <p:cNvSpPr/>
                <p:nvPr/>
              </p:nvSpPr>
              <p:spPr>
                <a:xfrm>
                  <a:off x="6476760" y="4935600"/>
                  <a:ext cx="333360" cy="331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7" name="Rectangle 410"/>
                <p:cNvSpPr/>
                <p:nvPr/>
              </p:nvSpPr>
              <p:spPr>
                <a:xfrm>
                  <a:off x="6476760" y="4932360"/>
                  <a:ext cx="335160" cy="1980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48" name="Oval 411"/>
                <p:cNvSpPr/>
                <p:nvPr/>
              </p:nvSpPr>
              <p:spPr>
                <a:xfrm>
                  <a:off x="6476040" y="4909680"/>
                  <a:ext cx="333360" cy="3852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49" name="Group 137"/>
                <p:cNvGrpSpPr/>
                <p:nvPr/>
              </p:nvGrpSpPr>
              <p:grpSpPr>
                <a:xfrm>
                  <a:off x="6544080" y="4919400"/>
                  <a:ext cx="187560" cy="18000"/>
                  <a:chOff x="6544080" y="4919400"/>
                  <a:chExt cx="187560" cy="18000"/>
                </a:xfrm>
              </p:grpSpPr>
              <p:sp>
                <p:nvSpPr>
                  <p:cNvPr id="1050" name="Freeform 138"/>
                  <p:cNvSpPr/>
                  <p:nvPr/>
                </p:nvSpPr>
                <p:spPr>
                  <a:xfrm>
                    <a:off x="6544080" y="4919400"/>
                    <a:ext cx="18756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51" name="Freeform 139"/>
                  <p:cNvSpPr/>
                  <p:nvPr/>
                </p:nvSpPr>
                <p:spPr>
                  <a:xfrm>
                    <a:off x="6552360" y="4919400"/>
                    <a:ext cx="170640" cy="1800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52" name="Line 140"/>
                <p:cNvSpPr/>
                <p:nvPr/>
              </p:nvSpPr>
              <p:spPr>
                <a:xfrm>
                  <a:off x="6476400" y="4928400"/>
                  <a:ext cx="360" cy="255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3" name="Line 141"/>
                <p:cNvSpPr/>
                <p:nvPr/>
              </p:nvSpPr>
              <p:spPr>
                <a:xfrm>
                  <a:off x="6811560" y="4928760"/>
                  <a:ext cx="360" cy="259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054" name="Group 331"/>
            <p:cNvGrpSpPr/>
            <p:nvPr/>
          </p:nvGrpSpPr>
          <p:grpSpPr>
            <a:xfrm>
              <a:off x="4386600" y="4206240"/>
              <a:ext cx="2170440" cy="470520"/>
              <a:chOff x="4386600" y="4206240"/>
              <a:chExt cx="2170440" cy="470520"/>
            </a:xfrm>
          </p:grpSpPr>
          <p:sp>
            <p:nvSpPr>
              <p:cNvPr id="1055" name="Oval 332"/>
              <p:cNvSpPr/>
              <p:nvPr/>
            </p:nvSpPr>
            <p:spPr>
              <a:xfrm>
                <a:off x="4386600" y="4206240"/>
                <a:ext cx="2170440" cy="47052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56" name="Group 133"/>
              <p:cNvGrpSpPr/>
              <p:nvPr/>
            </p:nvGrpSpPr>
            <p:grpSpPr>
              <a:xfrm>
                <a:off x="4846320" y="4245840"/>
                <a:ext cx="361080" cy="63360"/>
                <a:chOff x="4846320" y="4245840"/>
                <a:chExt cx="361080" cy="63360"/>
              </a:xfrm>
            </p:grpSpPr>
            <p:sp>
              <p:nvSpPr>
                <p:cNvPr id="1057" name="Oval 407"/>
                <p:cNvSpPr/>
                <p:nvPr/>
              </p:nvSpPr>
              <p:spPr>
                <a:xfrm>
                  <a:off x="4847040" y="4273920"/>
                  <a:ext cx="358560" cy="35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8" name="Rectangle 410"/>
                <p:cNvSpPr/>
                <p:nvPr/>
              </p:nvSpPr>
              <p:spPr>
                <a:xfrm>
                  <a:off x="4847040" y="4270320"/>
                  <a:ext cx="360360" cy="21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59" name="Oval 411"/>
                <p:cNvSpPr/>
                <p:nvPr/>
              </p:nvSpPr>
              <p:spPr>
                <a:xfrm>
                  <a:off x="4846320" y="4245840"/>
                  <a:ext cx="358560" cy="410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60" name="Group 137"/>
                <p:cNvGrpSpPr/>
                <p:nvPr/>
              </p:nvGrpSpPr>
              <p:grpSpPr>
                <a:xfrm>
                  <a:off x="4919400" y="4256640"/>
                  <a:ext cx="201600" cy="19080"/>
                  <a:chOff x="4919400" y="4256640"/>
                  <a:chExt cx="201600" cy="19080"/>
                </a:xfrm>
              </p:grpSpPr>
              <p:sp>
                <p:nvSpPr>
                  <p:cNvPr id="1061" name="Freeform 138"/>
                  <p:cNvSpPr/>
                  <p:nvPr/>
                </p:nvSpPr>
                <p:spPr>
                  <a:xfrm>
                    <a:off x="4919400" y="4256640"/>
                    <a:ext cx="20160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62" name="Freeform 139"/>
                  <p:cNvSpPr/>
                  <p:nvPr/>
                </p:nvSpPr>
                <p:spPr>
                  <a:xfrm>
                    <a:off x="4928400" y="4256640"/>
                    <a:ext cx="18324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63" name="Line 140"/>
                <p:cNvSpPr/>
                <p:nvPr/>
              </p:nvSpPr>
              <p:spPr>
                <a:xfrm>
                  <a:off x="4847400" y="4266000"/>
                  <a:ext cx="360" cy="2700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64" name="Line 141"/>
                <p:cNvSpPr/>
                <p:nvPr/>
              </p:nvSpPr>
              <p:spPr>
                <a:xfrm>
                  <a:off x="5204160" y="4266720"/>
                  <a:ext cx="360" cy="27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065" name="Straight Connector 334"/>
              <p:cNvSpPr/>
              <p:nvPr/>
            </p:nvSpPr>
            <p:spPr>
              <a:xfrm>
                <a:off x="5204880" y="4266360"/>
                <a:ext cx="661680" cy="468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6" name="Straight Connector 335"/>
              <p:cNvSpPr/>
              <p:nvPr/>
            </p:nvSpPr>
            <p:spPr>
              <a:xfrm>
                <a:off x="5521680" y="4390920"/>
                <a:ext cx="81720" cy="284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7" name="Straight Connector 336"/>
              <p:cNvSpPr/>
              <p:nvPr/>
            </p:nvSpPr>
            <p:spPr>
              <a:xfrm flipV="1">
                <a:off x="5386680" y="4460760"/>
                <a:ext cx="164880" cy="1548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8" name="Straight Connector 337"/>
              <p:cNvSpPr/>
              <p:nvPr/>
            </p:nvSpPr>
            <p:spPr>
              <a:xfrm flipV="1">
                <a:off x="5186520" y="4400640"/>
                <a:ext cx="130680" cy="374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69" name="Straight Connector 338"/>
              <p:cNvSpPr/>
              <p:nvPr/>
            </p:nvSpPr>
            <p:spPr>
              <a:xfrm flipV="1">
                <a:off x="4984200" y="4502880"/>
                <a:ext cx="130680" cy="374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0" name="Straight Connector 339"/>
              <p:cNvSpPr/>
              <p:nvPr/>
            </p:nvSpPr>
            <p:spPr>
              <a:xfrm flipV="1">
                <a:off x="5532120" y="4477680"/>
                <a:ext cx="171720" cy="867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1" name="Straight Connector 340"/>
              <p:cNvSpPr/>
              <p:nvPr/>
            </p:nvSpPr>
            <p:spPr>
              <a:xfrm flipH="1" flipV="1">
                <a:off x="5865480" y="4472640"/>
                <a:ext cx="240840" cy="428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2" name="Straight Connector 341"/>
              <p:cNvSpPr/>
              <p:nvPr/>
            </p:nvSpPr>
            <p:spPr>
              <a:xfrm flipV="1">
                <a:off x="5856120" y="4353840"/>
                <a:ext cx="191880" cy="669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073" name="Straight Connector 342"/>
              <p:cNvSpPr/>
              <p:nvPr/>
            </p:nvSpPr>
            <p:spPr>
              <a:xfrm flipH="1" flipV="1">
                <a:off x="5026320" y="4309200"/>
                <a:ext cx="278640" cy="2988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074" name="Group 133"/>
              <p:cNvGrpSpPr/>
              <p:nvPr/>
            </p:nvGrpSpPr>
            <p:grpSpPr>
              <a:xfrm>
                <a:off x="5544000" y="4413960"/>
                <a:ext cx="361080" cy="63360"/>
                <a:chOff x="5544000" y="4413960"/>
                <a:chExt cx="361080" cy="63360"/>
              </a:xfrm>
            </p:grpSpPr>
            <p:sp>
              <p:nvSpPr>
                <p:cNvPr id="1075" name="Oval 407"/>
                <p:cNvSpPr/>
                <p:nvPr/>
              </p:nvSpPr>
              <p:spPr>
                <a:xfrm>
                  <a:off x="5544720" y="4442040"/>
                  <a:ext cx="358560" cy="35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6" name="Rectangle 410"/>
                <p:cNvSpPr/>
                <p:nvPr/>
              </p:nvSpPr>
              <p:spPr>
                <a:xfrm>
                  <a:off x="5544720" y="4438440"/>
                  <a:ext cx="360360" cy="21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77" name="Oval 411"/>
                <p:cNvSpPr/>
                <p:nvPr/>
              </p:nvSpPr>
              <p:spPr>
                <a:xfrm>
                  <a:off x="5544000" y="4413960"/>
                  <a:ext cx="358560" cy="410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78" name="Group 137"/>
                <p:cNvGrpSpPr/>
                <p:nvPr/>
              </p:nvGrpSpPr>
              <p:grpSpPr>
                <a:xfrm>
                  <a:off x="5617080" y="4424400"/>
                  <a:ext cx="201600" cy="19080"/>
                  <a:chOff x="5617080" y="4424400"/>
                  <a:chExt cx="201600" cy="19080"/>
                </a:xfrm>
              </p:grpSpPr>
              <p:sp>
                <p:nvSpPr>
                  <p:cNvPr id="1079" name="Freeform 138"/>
                  <p:cNvSpPr/>
                  <p:nvPr/>
                </p:nvSpPr>
                <p:spPr>
                  <a:xfrm>
                    <a:off x="5617080" y="4424400"/>
                    <a:ext cx="20160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0" name="Freeform 139"/>
                  <p:cNvSpPr/>
                  <p:nvPr/>
                </p:nvSpPr>
                <p:spPr>
                  <a:xfrm>
                    <a:off x="5626080" y="4424400"/>
                    <a:ext cx="18324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81" name="Line 140"/>
                <p:cNvSpPr/>
                <p:nvPr/>
              </p:nvSpPr>
              <p:spPr>
                <a:xfrm>
                  <a:off x="5545440" y="4433760"/>
                  <a:ext cx="360" cy="27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2" name="Line 141"/>
                <p:cNvSpPr/>
                <p:nvPr/>
              </p:nvSpPr>
              <p:spPr>
                <a:xfrm>
                  <a:off x="5902200" y="4434480"/>
                  <a:ext cx="360" cy="27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83" name="Group 133"/>
              <p:cNvGrpSpPr/>
              <p:nvPr/>
            </p:nvGrpSpPr>
            <p:grpSpPr>
              <a:xfrm>
                <a:off x="5013360" y="4439880"/>
                <a:ext cx="361080" cy="63000"/>
                <a:chOff x="5013360" y="4439880"/>
                <a:chExt cx="361080" cy="63000"/>
              </a:xfrm>
            </p:grpSpPr>
            <p:sp>
              <p:nvSpPr>
                <p:cNvPr id="1084" name="Oval 407"/>
                <p:cNvSpPr/>
                <p:nvPr/>
              </p:nvSpPr>
              <p:spPr>
                <a:xfrm>
                  <a:off x="5014080" y="4467600"/>
                  <a:ext cx="358560" cy="35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5" name="Rectangle 410"/>
                <p:cNvSpPr/>
                <p:nvPr/>
              </p:nvSpPr>
              <p:spPr>
                <a:xfrm>
                  <a:off x="5014080" y="4464000"/>
                  <a:ext cx="360360" cy="21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86" name="Oval 411"/>
                <p:cNvSpPr/>
                <p:nvPr/>
              </p:nvSpPr>
              <p:spPr>
                <a:xfrm>
                  <a:off x="5013360" y="4439880"/>
                  <a:ext cx="358560" cy="410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87" name="Group 137"/>
                <p:cNvGrpSpPr/>
                <p:nvPr/>
              </p:nvGrpSpPr>
              <p:grpSpPr>
                <a:xfrm>
                  <a:off x="5086080" y="4450320"/>
                  <a:ext cx="201600" cy="19080"/>
                  <a:chOff x="5086080" y="4450320"/>
                  <a:chExt cx="201600" cy="19080"/>
                </a:xfrm>
              </p:grpSpPr>
              <p:sp>
                <p:nvSpPr>
                  <p:cNvPr id="1088" name="Freeform 138"/>
                  <p:cNvSpPr/>
                  <p:nvPr/>
                </p:nvSpPr>
                <p:spPr>
                  <a:xfrm>
                    <a:off x="5086080" y="4450320"/>
                    <a:ext cx="20160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89" name="Freeform 139"/>
                  <p:cNvSpPr/>
                  <p:nvPr/>
                </p:nvSpPr>
                <p:spPr>
                  <a:xfrm>
                    <a:off x="5095440" y="4450320"/>
                    <a:ext cx="18324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90" name="Line 140"/>
                <p:cNvSpPr/>
                <p:nvPr/>
              </p:nvSpPr>
              <p:spPr>
                <a:xfrm>
                  <a:off x="5014440" y="4459680"/>
                  <a:ext cx="360" cy="27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1" name="Line 141"/>
                <p:cNvSpPr/>
                <p:nvPr/>
              </p:nvSpPr>
              <p:spPr>
                <a:xfrm>
                  <a:off x="5371200" y="4460400"/>
                  <a:ext cx="360" cy="27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092" name="Group 133"/>
              <p:cNvGrpSpPr/>
              <p:nvPr/>
            </p:nvGrpSpPr>
            <p:grpSpPr>
              <a:xfrm>
                <a:off x="5208840" y="4337640"/>
                <a:ext cx="361080" cy="63000"/>
                <a:chOff x="5208840" y="4337640"/>
                <a:chExt cx="361080" cy="63000"/>
              </a:xfrm>
            </p:grpSpPr>
            <p:sp>
              <p:nvSpPr>
                <p:cNvPr id="1093" name="Oval 407"/>
                <p:cNvSpPr/>
                <p:nvPr/>
              </p:nvSpPr>
              <p:spPr>
                <a:xfrm>
                  <a:off x="5209560" y="4365360"/>
                  <a:ext cx="358560" cy="35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4" name="Rectangle 410"/>
                <p:cNvSpPr/>
                <p:nvPr/>
              </p:nvSpPr>
              <p:spPr>
                <a:xfrm>
                  <a:off x="5209560" y="4361760"/>
                  <a:ext cx="360360" cy="21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095" name="Oval 411"/>
                <p:cNvSpPr/>
                <p:nvPr/>
              </p:nvSpPr>
              <p:spPr>
                <a:xfrm>
                  <a:off x="5208840" y="4337640"/>
                  <a:ext cx="358560" cy="410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096" name="Group 137"/>
                <p:cNvGrpSpPr/>
                <p:nvPr/>
              </p:nvGrpSpPr>
              <p:grpSpPr>
                <a:xfrm>
                  <a:off x="5281920" y="4348080"/>
                  <a:ext cx="201600" cy="19080"/>
                  <a:chOff x="5281920" y="4348080"/>
                  <a:chExt cx="201600" cy="19080"/>
                </a:xfrm>
              </p:grpSpPr>
              <p:sp>
                <p:nvSpPr>
                  <p:cNvPr id="1097" name="Freeform 138"/>
                  <p:cNvSpPr/>
                  <p:nvPr/>
                </p:nvSpPr>
                <p:spPr>
                  <a:xfrm>
                    <a:off x="5281920" y="4348080"/>
                    <a:ext cx="20160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098" name="Freeform 139"/>
                  <p:cNvSpPr/>
                  <p:nvPr/>
                </p:nvSpPr>
                <p:spPr>
                  <a:xfrm>
                    <a:off x="5290920" y="4348080"/>
                    <a:ext cx="18324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099" name="Line 140"/>
                <p:cNvSpPr/>
                <p:nvPr/>
              </p:nvSpPr>
              <p:spPr>
                <a:xfrm>
                  <a:off x="5209200" y="4357440"/>
                  <a:ext cx="360" cy="27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0" name="Line 141"/>
                <p:cNvSpPr/>
                <p:nvPr/>
              </p:nvSpPr>
              <p:spPr>
                <a:xfrm>
                  <a:off x="5567400" y="4358160"/>
                  <a:ext cx="360" cy="27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01" name="Group 133"/>
              <p:cNvGrpSpPr/>
              <p:nvPr/>
            </p:nvGrpSpPr>
            <p:grpSpPr>
              <a:xfrm>
                <a:off x="5849280" y="4290480"/>
                <a:ext cx="361080" cy="63000"/>
                <a:chOff x="5849280" y="4290480"/>
                <a:chExt cx="361080" cy="63000"/>
              </a:xfrm>
            </p:grpSpPr>
            <p:sp>
              <p:nvSpPr>
                <p:cNvPr id="1102" name="Oval 407"/>
                <p:cNvSpPr/>
                <p:nvPr/>
              </p:nvSpPr>
              <p:spPr>
                <a:xfrm>
                  <a:off x="5850000" y="4318200"/>
                  <a:ext cx="358560" cy="35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3" name="Rectangle 410"/>
                <p:cNvSpPr/>
                <p:nvPr/>
              </p:nvSpPr>
              <p:spPr>
                <a:xfrm>
                  <a:off x="5850000" y="4314600"/>
                  <a:ext cx="360360" cy="21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4" name="Oval 411"/>
                <p:cNvSpPr/>
                <p:nvPr/>
              </p:nvSpPr>
              <p:spPr>
                <a:xfrm>
                  <a:off x="5849280" y="4290480"/>
                  <a:ext cx="358560" cy="410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05" name="Group 137"/>
                <p:cNvGrpSpPr/>
                <p:nvPr/>
              </p:nvGrpSpPr>
              <p:grpSpPr>
                <a:xfrm>
                  <a:off x="5922360" y="4300920"/>
                  <a:ext cx="201600" cy="19080"/>
                  <a:chOff x="5922360" y="4300920"/>
                  <a:chExt cx="201600" cy="19080"/>
                </a:xfrm>
              </p:grpSpPr>
              <p:sp>
                <p:nvSpPr>
                  <p:cNvPr id="1106" name="Freeform 138"/>
                  <p:cNvSpPr/>
                  <p:nvPr/>
                </p:nvSpPr>
                <p:spPr>
                  <a:xfrm>
                    <a:off x="5922360" y="4300920"/>
                    <a:ext cx="20160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07" name="Freeform 139"/>
                  <p:cNvSpPr/>
                  <p:nvPr/>
                </p:nvSpPr>
                <p:spPr>
                  <a:xfrm>
                    <a:off x="5931360" y="4300920"/>
                    <a:ext cx="18324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108" name="Line 140"/>
                <p:cNvSpPr/>
                <p:nvPr/>
              </p:nvSpPr>
              <p:spPr>
                <a:xfrm>
                  <a:off x="5850720" y="4309920"/>
                  <a:ext cx="360" cy="2736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09" name="Line 141"/>
                <p:cNvSpPr/>
                <p:nvPr/>
              </p:nvSpPr>
              <p:spPr>
                <a:xfrm>
                  <a:off x="6207480" y="4310280"/>
                  <a:ext cx="360" cy="27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10" name="Group 133"/>
              <p:cNvGrpSpPr/>
              <p:nvPr/>
            </p:nvGrpSpPr>
            <p:grpSpPr>
              <a:xfrm>
                <a:off x="6003720" y="4493880"/>
                <a:ext cx="361080" cy="63000"/>
                <a:chOff x="6003720" y="4493880"/>
                <a:chExt cx="361080" cy="63000"/>
              </a:xfrm>
            </p:grpSpPr>
            <p:sp>
              <p:nvSpPr>
                <p:cNvPr id="1111" name="Oval 407"/>
                <p:cNvSpPr/>
                <p:nvPr/>
              </p:nvSpPr>
              <p:spPr>
                <a:xfrm>
                  <a:off x="6004440" y="4521600"/>
                  <a:ext cx="358560" cy="35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2" name="Rectangle 410"/>
                <p:cNvSpPr/>
                <p:nvPr/>
              </p:nvSpPr>
              <p:spPr>
                <a:xfrm>
                  <a:off x="6004440" y="4518000"/>
                  <a:ext cx="360360" cy="21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3" name="Oval 411"/>
                <p:cNvSpPr/>
                <p:nvPr/>
              </p:nvSpPr>
              <p:spPr>
                <a:xfrm>
                  <a:off x="6003720" y="4493880"/>
                  <a:ext cx="358560" cy="410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14" name="Group 137"/>
                <p:cNvGrpSpPr/>
                <p:nvPr/>
              </p:nvGrpSpPr>
              <p:grpSpPr>
                <a:xfrm>
                  <a:off x="6076440" y="4504320"/>
                  <a:ext cx="201600" cy="19080"/>
                  <a:chOff x="6076440" y="4504320"/>
                  <a:chExt cx="201600" cy="19080"/>
                </a:xfrm>
              </p:grpSpPr>
              <p:sp>
                <p:nvSpPr>
                  <p:cNvPr id="1115" name="Freeform 138"/>
                  <p:cNvSpPr/>
                  <p:nvPr/>
                </p:nvSpPr>
                <p:spPr>
                  <a:xfrm>
                    <a:off x="6076440" y="4504320"/>
                    <a:ext cx="20160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16" name="Freeform 139"/>
                  <p:cNvSpPr/>
                  <p:nvPr/>
                </p:nvSpPr>
                <p:spPr>
                  <a:xfrm>
                    <a:off x="6085800" y="4504320"/>
                    <a:ext cx="18324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117" name="Line 140"/>
                <p:cNvSpPr/>
                <p:nvPr/>
              </p:nvSpPr>
              <p:spPr>
                <a:xfrm>
                  <a:off x="6004800" y="4514040"/>
                  <a:ext cx="360" cy="2664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18" name="Line 141"/>
                <p:cNvSpPr/>
                <p:nvPr/>
              </p:nvSpPr>
              <p:spPr>
                <a:xfrm>
                  <a:off x="6361560" y="4514400"/>
                  <a:ext cx="360" cy="27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19" name="Group 133"/>
              <p:cNvGrpSpPr/>
              <p:nvPr/>
            </p:nvGrpSpPr>
            <p:grpSpPr>
              <a:xfrm>
                <a:off x="5391720" y="4559040"/>
                <a:ext cx="361080" cy="63000"/>
                <a:chOff x="5391720" y="4559040"/>
                <a:chExt cx="361080" cy="63000"/>
              </a:xfrm>
            </p:grpSpPr>
            <p:sp>
              <p:nvSpPr>
                <p:cNvPr id="1120" name="Oval 407"/>
                <p:cNvSpPr/>
                <p:nvPr/>
              </p:nvSpPr>
              <p:spPr>
                <a:xfrm>
                  <a:off x="5392440" y="4586760"/>
                  <a:ext cx="358560" cy="35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1" name="Rectangle 410"/>
                <p:cNvSpPr/>
                <p:nvPr/>
              </p:nvSpPr>
              <p:spPr>
                <a:xfrm>
                  <a:off x="5392440" y="4583160"/>
                  <a:ext cx="360360" cy="21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2" name="Oval 411"/>
                <p:cNvSpPr/>
                <p:nvPr/>
              </p:nvSpPr>
              <p:spPr>
                <a:xfrm>
                  <a:off x="5391720" y="4559040"/>
                  <a:ext cx="358560" cy="410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23" name="Group 137"/>
                <p:cNvGrpSpPr/>
                <p:nvPr/>
              </p:nvGrpSpPr>
              <p:grpSpPr>
                <a:xfrm>
                  <a:off x="5464800" y="4569480"/>
                  <a:ext cx="201600" cy="19080"/>
                  <a:chOff x="5464800" y="4569480"/>
                  <a:chExt cx="201600" cy="19080"/>
                </a:xfrm>
              </p:grpSpPr>
              <p:sp>
                <p:nvSpPr>
                  <p:cNvPr id="1124" name="Freeform 138"/>
                  <p:cNvSpPr/>
                  <p:nvPr/>
                </p:nvSpPr>
                <p:spPr>
                  <a:xfrm>
                    <a:off x="5464800" y="4569480"/>
                    <a:ext cx="20160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25" name="Freeform 139"/>
                  <p:cNvSpPr/>
                  <p:nvPr/>
                </p:nvSpPr>
                <p:spPr>
                  <a:xfrm>
                    <a:off x="5473800" y="4569480"/>
                    <a:ext cx="18324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126" name="Line 140"/>
                <p:cNvSpPr/>
                <p:nvPr/>
              </p:nvSpPr>
              <p:spPr>
                <a:xfrm>
                  <a:off x="5392440" y="4579200"/>
                  <a:ext cx="360" cy="2664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27" name="Line 141"/>
                <p:cNvSpPr/>
                <p:nvPr/>
              </p:nvSpPr>
              <p:spPr>
                <a:xfrm>
                  <a:off x="5750280" y="4579560"/>
                  <a:ext cx="360" cy="27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128" name="Group 133"/>
              <p:cNvGrpSpPr/>
              <p:nvPr/>
            </p:nvGrpSpPr>
            <p:grpSpPr>
              <a:xfrm>
                <a:off x="4786560" y="4540680"/>
                <a:ext cx="360720" cy="63000"/>
                <a:chOff x="4786560" y="4540680"/>
                <a:chExt cx="360720" cy="63000"/>
              </a:xfrm>
            </p:grpSpPr>
            <p:sp>
              <p:nvSpPr>
                <p:cNvPr id="1129" name="Oval 407"/>
                <p:cNvSpPr/>
                <p:nvPr/>
              </p:nvSpPr>
              <p:spPr>
                <a:xfrm>
                  <a:off x="4786920" y="4568400"/>
                  <a:ext cx="358560" cy="3528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0" name="Rectangle 410"/>
                <p:cNvSpPr/>
                <p:nvPr/>
              </p:nvSpPr>
              <p:spPr>
                <a:xfrm>
                  <a:off x="4786920" y="4564800"/>
                  <a:ext cx="360360" cy="21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1" name="Oval 411"/>
                <p:cNvSpPr/>
                <p:nvPr/>
              </p:nvSpPr>
              <p:spPr>
                <a:xfrm>
                  <a:off x="4786560" y="4540680"/>
                  <a:ext cx="358560" cy="41040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/>
                </a:gradFill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32" name="Group 137"/>
                <p:cNvGrpSpPr/>
                <p:nvPr/>
              </p:nvGrpSpPr>
              <p:grpSpPr>
                <a:xfrm>
                  <a:off x="4859280" y="4551120"/>
                  <a:ext cx="201600" cy="19080"/>
                  <a:chOff x="4859280" y="4551120"/>
                  <a:chExt cx="201600" cy="19080"/>
                </a:xfrm>
              </p:grpSpPr>
              <p:sp>
                <p:nvSpPr>
                  <p:cNvPr id="1133" name="Freeform 138"/>
                  <p:cNvSpPr/>
                  <p:nvPr/>
                </p:nvSpPr>
                <p:spPr>
                  <a:xfrm>
                    <a:off x="4859280" y="4551120"/>
                    <a:ext cx="20160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134" name="Freeform 139"/>
                  <p:cNvSpPr/>
                  <p:nvPr/>
                </p:nvSpPr>
                <p:spPr>
                  <a:xfrm>
                    <a:off x="4868280" y="4551120"/>
                    <a:ext cx="183240" cy="19080"/>
                  </a:xfrm>
                  <a:custGeom>
                    <a:avLst/>
                    <a:gdLst/>
                    <a:ahLst/>
                    <a:rect l="l" t="t" r="r" b="b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135" name="Line 140"/>
                <p:cNvSpPr/>
                <p:nvPr/>
              </p:nvSpPr>
              <p:spPr>
                <a:xfrm>
                  <a:off x="4786920" y="4560120"/>
                  <a:ext cx="360" cy="259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36" name="Line 141"/>
                <p:cNvSpPr/>
                <p:nvPr/>
              </p:nvSpPr>
              <p:spPr>
                <a:xfrm>
                  <a:off x="5145120" y="4560840"/>
                  <a:ext cx="360" cy="27720"/>
                </a:xfrm>
                <a:prstGeom prst="line">
                  <a:avLst/>
                </a:prstGeom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sp>
          <p:nvSpPr>
            <p:cNvPr id="1137" name="Oval 417"/>
            <p:cNvSpPr/>
            <p:nvPr/>
          </p:nvSpPr>
          <p:spPr>
            <a:xfrm>
              <a:off x="4195800" y="4762080"/>
              <a:ext cx="1931760" cy="460440"/>
            </a:xfrm>
            <a:prstGeom prst="ellipse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38" name="Group 133"/>
            <p:cNvGrpSpPr/>
            <p:nvPr/>
          </p:nvGrpSpPr>
          <p:grpSpPr>
            <a:xfrm>
              <a:off x="4605120" y="4800960"/>
              <a:ext cx="321120" cy="61920"/>
              <a:chOff x="4605120" y="4800960"/>
              <a:chExt cx="321120" cy="61920"/>
            </a:xfrm>
          </p:grpSpPr>
          <p:sp>
            <p:nvSpPr>
              <p:cNvPr id="1139" name="Oval 492"/>
              <p:cNvSpPr/>
              <p:nvPr/>
            </p:nvSpPr>
            <p:spPr>
              <a:xfrm>
                <a:off x="4605480" y="4828320"/>
                <a:ext cx="318960" cy="345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0" name="Rectangle 410"/>
              <p:cNvSpPr/>
              <p:nvPr/>
            </p:nvSpPr>
            <p:spPr>
              <a:xfrm>
                <a:off x="4605480" y="4824720"/>
                <a:ext cx="320760" cy="20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1" name="Oval 411"/>
              <p:cNvSpPr/>
              <p:nvPr/>
            </p:nvSpPr>
            <p:spPr>
              <a:xfrm>
                <a:off x="4605120" y="4800960"/>
                <a:ext cx="318960" cy="403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42" name="Group 137"/>
              <p:cNvGrpSpPr/>
              <p:nvPr/>
            </p:nvGrpSpPr>
            <p:grpSpPr>
              <a:xfrm>
                <a:off x="4669920" y="4811400"/>
                <a:ext cx="179280" cy="18720"/>
                <a:chOff x="4669920" y="4811400"/>
                <a:chExt cx="179280" cy="18720"/>
              </a:xfrm>
            </p:grpSpPr>
            <p:sp>
              <p:nvSpPr>
                <p:cNvPr id="1143" name="Freeform 138"/>
                <p:cNvSpPr/>
                <p:nvPr/>
              </p:nvSpPr>
              <p:spPr>
                <a:xfrm>
                  <a:off x="4669920" y="4811400"/>
                  <a:ext cx="179280" cy="18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44" name="Freeform 139"/>
                <p:cNvSpPr/>
                <p:nvPr/>
              </p:nvSpPr>
              <p:spPr>
                <a:xfrm>
                  <a:off x="4678200" y="4811400"/>
                  <a:ext cx="163080" cy="18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45" name="Line 140"/>
              <p:cNvSpPr/>
              <p:nvPr/>
            </p:nvSpPr>
            <p:spPr>
              <a:xfrm>
                <a:off x="4605840" y="4820040"/>
                <a:ext cx="360" cy="255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46" name="Line 141"/>
              <p:cNvSpPr/>
              <p:nvPr/>
            </p:nvSpPr>
            <p:spPr>
              <a:xfrm>
                <a:off x="4924080" y="4820760"/>
                <a:ext cx="360" cy="26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147" name="Straight Connector 419"/>
            <p:cNvSpPr/>
            <p:nvPr/>
          </p:nvSpPr>
          <p:spPr>
            <a:xfrm>
              <a:off x="4924080" y="4821120"/>
              <a:ext cx="588960" cy="457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8" name="Straight Connector 420"/>
            <p:cNvSpPr/>
            <p:nvPr/>
          </p:nvSpPr>
          <p:spPr>
            <a:xfrm>
              <a:off x="5205960" y="4942800"/>
              <a:ext cx="73080" cy="277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9" name="Straight Connector 421"/>
            <p:cNvSpPr/>
            <p:nvPr/>
          </p:nvSpPr>
          <p:spPr>
            <a:xfrm flipV="1">
              <a:off x="5085720" y="5011200"/>
              <a:ext cx="146880" cy="151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0" name="Straight Connector 422"/>
            <p:cNvSpPr/>
            <p:nvPr/>
          </p:nvSpPr>
          <p:spPr>
            <a:xfrm flipV="1">
              <a:off x="4907880" y="4952160"/>
              <a:ext cx="116280" cy="367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1" name="Straight Connector 423"/>
            <p:cNvSpPr/>
            <p:nvPr/>
          </p:nvSpPr>
          <p:spPr>
            <a:xfrm flipV="1">
              <a:off x="4727520" y="5052240"/>
              <a:ext cx="116640" cy="367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2" name="Straight Connector 424"/>
            <p:cNvSpPr/>
            <p:nvPr/>
          </p:nvSpPr>
          <p:spPr>
            <a:xfrm flipV="1">
              <a:off x="5215320" y="5027760"/>
              <a:ext cx="153000" cy="849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3" name="Straight Connector 425"/>
            <p:cNvSpPr/>
            <p:nvPr/>
          </p:nvSpPr>
          <p:spPr>
            <a:xfrm flipH="1" flipV="1">
              <a:off x="5512320" y="5023080"/>
              <a:ext cx="214200" cy="417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4" name="Straight Connector 426"/>
            <p:cNvSpPr/>
            <p:nvPr/>
          </p:nvSpPr>
          <p:spPr>
            <a:xfrm flipV="1">
              <a:off x="5503680" y="4906440"/>
              <a:ext cx="171000" cy="655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5" name="Straight Connector 427"/>
            <p:cNvSpPr/>
            <p:nvPr/>
          </p:nvSpPr>
          <p:spPr>
            <a:xfrm flipH="1" flipV="1">
              <a:off x="4764960" y="4862880"/>
              <a:ext cx="248400" cy="291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156" name="Group 133"/>
            <p:cNvGrpSpPr/>
            <p:nvPr/>
          </p:nvGrpSpPr>
          <p:grpSpPr>
            <a:xfrm>
              <a:off x="5226120" y="4965480"/>
              <a:ext cx="321480" cy="61920"/>
              <a:chOff x="5226120" y="4965480"/>
              <a:chExt cx="321480" cy="61920"/>
            </a:xfrm>
          </p:grpSpPr>
          <p:sp>
            <p:nvSpPr>
              <p:cNvPr id="1157" name="Oval 407"/>
              <p:cNvSpPr/>
              <p:nvPr/>
            </p:nvSpPr>
            <p:spPr>
              <a:xfrm>
                <a:off x="5226840" y="4992840"/>
                <a:ext cx="318960" cy="345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8" name="Rectangle 410"/>
              <p:cNvSpPr/>
              <p:nvPr/>
            </p:nvSpPr>
            <p:spPr>
              <a:xfrm>
                <a:off x="5226840" y="4989240"/>
                <a:ext cx="320760" cy="20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59" name="Oval 411"/>
              <p:cNvSpPr/>
              <p:nvPr/>
            </p:nvSpPr>
            <p:spPr>
              <a:xfrm>
                <a:off x="5226120" y="4965480"/>
                <a:ext cx="318960" cy="403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60" name="Group 137"/>
              <p:cNvGrpSpPr/>
              <p:nvPr/>
            </p:nvGrpSpPr>
            <p:grpSpPr>
              <a:xfrm>
                <a:off x="5290920" y="4975920"/>
                <a:ext cx="179280" cy="18720"/>
                <a:chOff x="5290920" y="4975920"/>
                <a:chExt cx="179280" cy="18720"/>
              </a:xfrm>
            </p:grpSpPr>
            <p:sp>
              <p:nvSpPr>
                <p:cNvPr id="1161" name="Freeform 138"/>
                <p:cNvSpPr/>
                <p:nvPr/>
              </p:nvSpPr>
              <p:spPr>
                <a:xfrm>
                  <a:off x="5290920" y="4975920"/>
                  <a:ext cx="179280" cy="18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62" name="Freeform 139"/>
                <p:cNvSpPr/>
                <p:nvPr/>
              </p:nvSpPr>
              <p:spPr>
                <a:xfrm>
                  <a:off x="5299200" y="4975920"/>
                  <a:ext cx="163080" cy="18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63" name="Line 140"/>
              <p:cNvSpPr/>
              <p:nvPr/>
            </p:nvSpPr>
            <p:spPr>
              <a:xfrm>
                <a:off x="5227200" y="4984560"/>
                <a:ext cx="360" cy="255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4" name="Line 141"/>
              <p:cNvSpPr/>
              <p:nvPr/>
            </p:nvSpPr>
            <p:spPr>
              <a:xfrm>
                <a:off x="5545440" y="4985280"/>
                <a:ext cx="360" cy="26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65" name="Group 133"/>
            <p:cNvGrpSpPr/>
            <p:nvPr/>
          </p:nvGrpSpPr>
          <p:grpSpPr>
            <a:xfrm>
              <a:off x="4753440" y="4990680"/>
              <a:ext cx="321480" cy="61920"/>
              <a:chOff x="4753440" y="4990680"/>
              <a:chExt cx="321480" cy="61920"/>
            </a:xfrm>
          </p:grpSpPr>
          <p:sp>
            <p:nvSpPr>
              <p:cNvPr id="1166" name="Oval 407"/>
              <p:cNvSpPr/>
              <p:nvPr/>
            </p:nvSpPr>
            <p:spPr>
              <a:xfrm>
                <a:off x="4754160" y="5018040"/>
                <a:ext cx="318960" cy="345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7" name="Rectangle 410"/>
              <p:cNvSpPr/>
              <p:nvPr/>
            </p:nvSpPr>
            <p:spPr>
              <a:xfrm>
                <a:off x="4754160" y="5014440"/>
                <a:ext cx="320760" cy="20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8" name="Oval 411"/>
              <p:cNvSpPr/>
              <p:nvPr/>
            </p:nvSpPr>
            <p:spPr>
              <a:xfrm>
                <a:off x="4753440" y="4990680"/>
                <a:ext cx="318960" cy="403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69" name="Group 137"/>
              <p:cNvGrpSpPr/>
              <p:nvPr/>
            </p:nvGrpSpPr>
            <p:grpSpPr>
              <a:xfrm>
                <a:off x="4818600" y="5000760"/>
                <a:ext cx="179280" cy="18720"/>
                <a:chOff x="4818600" y="5000760"/>
                <a:chExt cx="179280" cy="18720"/>
              </a:xfrm>
            </p:grpSpPr>
            <p:sp>
              <p:nvSpPr>
                <p:cNvPr id="1170" name="Freeform 138"/>
                <p:cNvSpPr/>
                <p:nvPr/>
              </p:nvSpPr>
              <p:spPr>
                <a:xfrm>
                  <a:off x="4818600" y="5000760"/>
                  <a:ext cx="179280" cy="18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71" name="Freeform 139"/>
                <p:cNvSpPr/>
                <p:nvPr/>
              </p:nvSpPr>
              <p:spPr>
                <a:xfrm>
                  <a:off x="4826520" y="5000760"/>
                  <a:ext cx="163080" cy="18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72" name="Line 140"/>
              <p:cNvSpPr/>
              <p:nvPr/>
            </p:nvSpPr>
            <p:spPr>
              <a:xfrm>
                <a:off x="4754160" y="5009760"/>
                <a:ext cx="360" cy="273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3" name="Line 141"/>
              <p:cNvSpPr/>
              <p:nvPr/>
            </p:nvSpPr>
            <p:spPr>
              <a:xfrm>
                <a:off x="5073480" y="5010480"/>
                <a:ext cx="360" cy="2736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4" name="Group 133"/>
            <p:cNvGrpSpPr/>
            <p:nvPr/>
          </p:nvGrpSpPr>
          <p:grpSpPr>
            <a:xfrm>
              <a:off x="4927680" y="4890600"/>
              <a:ext cx="321480" cy="61920"/>
              <a:chOff x="4927680" y="4890600"/>
              <a:chExt cx="321480" cy="61920"/>
            </a:xfrm>
          </p:grpSpPr>
          <p:sp>
            <p:nvSpPr>
              <p:cNvPr id="1175" name="Oval 407"/>
              <p:cNvSpPr/>
              <p:nvPr/>
            </p:nvSpPr>
            <p:spPr>
              <a:xfrm>
                <a:off x="4928400" y="4917960"/>
                <a:ext cx="318960" cy="345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6" name="Rectangle 410"/>
              <p:cNvSpPr/>
              <p:nvPr/>
            </p:nvSpPr>
            <p:spPr>
              <a:xfrm>
                <a:off x="4928400" y="4914360"/>
                <a:ext cx="320760" cy="20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77" name="Oval 411"/>
              <p:cNvSpPr/>
              <p:nvPr/>
            </p:nvSpPr>
            <p:spPr>
              <a:xfrm>
                <a:off x="4927680" y="4890600"/>
                <a:ext cx="318960" cy="403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78" name="Group 137"/>
              <p:cNvGrpSpPr/>
              <p:nvPr/>
            </p:nvGrpSpPr>
            <p:grpSpPr>
              <a:xfrm>
                <a:off x="4992480" y="4901040"/>
                <a:ext cx="179280" cy="18720"/>
                <a:chOff x="4992480" y="4901040"/>
                <a:chExt cx="179280" cy="18720"/>
              </a:xfrm>
            </p:grpSpPr>
            <p:sp>
              <p:nvSpPr>
                <p:cNvPr id="1179" name="Freeform 138"/>
                <p:cNvSpPr/>
                <p:nvPr/>
              </p:nvSpPr>
              <p:spPr>
                <a:xfrm>
                  <a:off x="4992480" y="4901040"/>
                  <a:ext cx="179280" cy="18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0" name="Freeform 139"/>
                <p:cNvSpPr/>
                <p:nvPr/>
              </p:nvSpPr>
              <p:spPr>
                <a:xfrm>
                  <a:off x="5000760" y="4901040"/>
                  <a:ext cx="163080" cy="18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81" name="Line 140"/>
              <p:cNvSpPr/>
              <p:nvPr/>
            </p:nvSpPr>
            <p:spPr>
              <a:xfrm>
                <a:off x="4928040" y="4910040"/>
                <a:ext cx="360" cy="27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2" name="Line 141"/>
              <p:cNvSpPr/>
              <p:nvPr/>
            </p:nvSpPr>
            <p:spPr>
              <a:xfrm>
                <a:off x="5247360" y="4910760"/>
                <a:ext cx="360" cy="27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83" name="Group 133"/>
            <p:cNvGrpSpPr/>
            <p:nvPr/>
          </p:nvGrpSpPr>
          <p:grpSpPr>
            <a:xfrm>
              <a:off x="5497920" y="4844520"/>
              <a:ext cx="321120" cy="61560"/>
              <a:chOff x="5497920" y="4844520"/>
              <a:chExt cx="321120" cy="61560"/>
            </a:xfrm>
          </p:grpSpPr>
          <p:sp>
            <p:nvSpPr>
              <p:cNvPr id="1184" name="Oval 407"/>
              <p:cNvSpPr/>
              <p:nvPr/>
            </p:nvSpPr>
            <p:spPr>
              <a:xfrm>
                <a:off x="5498280" y="4871520"/>
                <a:ext cx="318960" cy="345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5" name="Rectangle 410"/>
              <p:cNvSpPr/>
              <p:nvPr/>
            </p:nvSpPr>
            <p:spPr>
              <a:xfrm>
                <a:off x="5498280" y="4867920"/>
                <a:ext cx="320760" cy="20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86" name="Oval 411"/>
              <p:cNvSpPr/>
              <p:nvPr/>
            </p:nvSpPr>
            <p:spPr>
              <a:xfrm>
                <a:off x="5497920" y="4844520"/>
                <a:ext cx="318960" cy="403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87" name="Group 137"/>
              <p:cNvGrpSpPr/>
              <p:nvPr/>
            </p:nvGrpSpPr>
            <p:grpSpPr>
              <a:xfrm>
                <a:off x="5562720" y="4854600"/>
                <a:ext cx="179280" cy="18720"/>
                <a:chOff x="5562720" y="4854600"/>
                <a:chExt cx="179280" cy="18720"/>
              </a:xfrm>
            </p:grpSpPr>
            <p:sp>
              <p:nvSpPr>
                <p:cNvPr id="1188" name="Freeform 138"/>
                <p:cNvSpPr/>
                <p:nvPr/>
              </p:nvSpPr>
              <p:spPr>
                <a:xfrm>
                  <a:off x="5562720" y="4854600"/>
                  <a:ext cx="179280" cy="18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89" name="Freeform 139"/>
                <p:cNvSpPr/>
                <p:nvPr/>
              </p:nvSpPr>
              <p:spPr>
                <a:xfrm>
                  <a:off x="5571000" y="4854600"/>
                  <a:ext cx="163080" cy="18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90" name="Line 140"/>
              <p:cNvSpPr/>
              <p:nvPr/>
            </p:nvSpPr>
            <p:spPr>
              <a:xfrm>
                <a:off x="5498640" y="4863600"/>
                <a:ext cx="360" cy="27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1" name="Line 141"/>
              <p:cNvSpPr/>
              <p:nvPr/>
            </p:nvSpPr>
            <p:spPr>
              <a:xfrm>
                <a:off x="5817600" y="4864320"/>
                <a:ext cx="360" cy="27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92" name="Group 133"/>
            <p:cNvGrpSpPr/>
            <p:nvPr/>
          </p:nvGrpSpPr>
          <p:grpSpPr>
            <a:xfrm>
              <a:off x="5635080" y="5043600"/>
              <a:ext cx="321480" cy="61560"/>
              <a:chOff x="5635080" y="5043600"/>
              <a:chExt cx="321480" cy="61560"/>
            </a:xfrm>
          </p:grpSpPr>
          <p:sp>
            <p:nvSpPr>
              <p:cNvPr id="1193" name="Oval 407"/>
              <p:cNvSpPr/>
              <p:nvPr/>
            </p:nvSpPr>
            <p:spPr>
              <a:xfrm>
                <a:off x="5635800" y="5070600"/>
                <a:ext cx="318960" cy="345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4" name="Rectangle 410"/>
              <p:cNvSpPr/>
              <p:nvPr/>
            </p:nvSpPr>
            <p:spPr>
              <a:xfrm>
                <a:off x="5635800" y="5067360"/>
                <a:ext cx="320760" cy="20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5" name="Oval 411"/>
              <p:cNvSpPr/>
              <p:nvPr/>
            </p:nvSpPr>
            <p:spPr>
              <a:xfrm>
                <a:off x="5635080" y="5043600"/>
                <a:ext cx="318960" cy="403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196" name="Group 137"/>
              <p:cNvGrpSpPr/>
              <p:nvPr/>
            </p:nvGrpSpPr>
            <p:grpSpPr>
              <a:xfrm>
                <a:off x="5699880" y="5053680"/>
                <a:ext cx="179280" cy="18720"/>
                <a:chOff x="5699880" y="5053680"/>
                <a:chExt cx="179280" cy="18720"/>
              </a:xfrm>
            </p:grpSpPr>
            <p:sp>
              <p:nvSpPr>
                <p:cNvPr id="1197" name="Freeform 138"/>
                <p:cNvSpPr/>
                <p:nvPr/>
              </p:nvSpPr>
              <p:spPr>
                <a:xfrm>
                  <a:off x="5699880" y="5053680"/>
                  <a:ext cx="179280" cy="18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198" name="Freeform 139"/>
                <p:cNvSpPr/>
                <p:nvPr/>
              </p:nvSpPr>
              <p:spPr>
                <a:xfrm>
                  <a:off x="5708160" y="5053680"/>
                  <a:ext cx="163080" cy="18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199" name="Line 140"/>
              <p:cNvSpPr/>
              <p:nvPr/>
            </p:nvSpPr>
            <p:spPr>
              <a:xfrm>
                <a:off x="5635440" y="5062680"/>
                <a:ext cx="360" cy="27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0" name="Line 141"/>
              <p:cNvSpPr/>
              <p:nvPr/>
            </p:nvSpPr>
            <p:spPr>
              <a:xfrm>
                <a:off x="5954760" y="5063400"/>
                <a:ext cx="360" cy="27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01" name="Group 133"/>
            <p:cNvGrpSpPr/>
            <p:nvPr/>
          </p:nvGrpSpPr>
          <p:grpSpPr>
            <a:xfrm>
              <a:off x="5090400" y="5107320"/>
              <a:ext cx="321480" cy="61560"/>
              <a:chOff x="5090400" y="5107320"/>
              <a:chExt cx="321480" cy="61560"/>
            </a:xfrm>
          </p:grpSpPr>
          <p:sp>
            <p:nvSpPr>
              <p:cNvPr id="1202" name="Oval 407"/>
              <p:cNvSpPr/>
              <p:nvPr/>
            </p:nvSpPr>
            <p:spPr>
              <a:xfrm>
                <a:off x="5091120" y="5134320"/>
                <a:ext cx="318960" cy="345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3" name="Rectangle 410"/>
              <p:cNvSpPr/>
              <p:nvPr/>
            </p:nvSpPr>
            <p:spPr>
              <a:xfrm>
                <a:off x="5091120" y="5131080"/>
                <a:ext cx="320760" cy="20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4" name="Oval 411"/>
              <p:cNvSpPr/>
              <p:nvPr/>
            </p:nvSpPr>
            <p:spPr>
              <a:xfrm>
                <a:off x="5090400" y="5107320"/>
                <a:ext cx="318960" cy="403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05" name="Group 137"/>
              <p:cNvGrpSpPr/>
              <p:nvPr/>
            </p:nvGrpSpPr>
            <p:grpSpPr>
              <a:xfrm>
                <a:off x="5155560" y="5117400"/>
                <a:ext cx="179280" cy="18720"/>
                <a:chOff x="5155560" y="5117400"/>
                <a:chExt cx="179280" cy="18720"/>
              </a:xfrm>
            </p:grpSpPr>
            <p:sp>
              <p:nvSpPr>
                <p:cNvPr id="1206" name="Freeform 138"/>
                <p:cNvSpPr/>
                <p:nvPr/>
              </p:nvSpPr>
              <p:spPr>
                <a:xfrm>
                  <a:off x="5155560" y="5117400"/>
                  <a:ext cx="179280" cy="18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07" name="Freeform 139"/>
                <p:cNvSpPr/>
                <p:nvPr/>
              </p:nvSpPr>
              <p:spPr>
                <a:xfrm>
                  <a:off x="5163480" y="5117400"/>
                  <a:ext cx="163080" cy="18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08" name="Line 140"/>
              <p:cNvSpPr/>
              <p:nvPr/>
            </p:nvSpPr>
            <p:spPr>
              <a:xfrm>
                <a:off x="5090760" y="5126760"/>
                <a:ext cx="360" cy="2664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09" name="Line 141"/>
              <p:cNvSpPr/>
              <p:nvPr/>
            </p:nvSpPr>
            <p:spPr>
              <a:xfrm>
                <a:off x="5410440" y="5127120"/>
                <a:ext cx="360" cy="27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210" name="Group 133"/>
            <p:cNvGrpSpPr/>
            <p:nvPr/>
          </p:nvGrpSpPr>
          <p:grpSpPr>
            <a:xfrm>
              <a:off x="4551480" y="5089320"/>
              <a:ext cx="321480" cy="61560"/>
              <a:chOff x="4551480" y="5089320"/>
              <a:chExt cx="321480" cy="61560"/>
            </a:xfrm>
          </p:grpSpPr>
          <p:sp>
            <p:nvSpPr>
              <p:cNvPr id="1211" name="Oval 407"/>
              <p:cNvSpPr/>
              <p:nvPr/>
            </p:nvSpPr>
            <p:spPr>
              <a:xfrm>
                <a:off x="4552200" y="5116320"/>
                <a:ext cx="318960" cy="3456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2" name="Rectangle 410"/>
              <p:cNvSpPr/>
              <p:nvPr/>
            </p:nvSpPr>
            <p:spPr>
              <a:xfrm>
                <a:off x="4552200" y="5112720"/>
                <a:ext cx="320760" cy="20880"/>
              </a:xfrm>
              <a:prstGeom prst="rect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3" name="Oval 411"/>
              <p:cNvSpPr/>
              <p:nvPr/>
            </p:nvSpPr>
            <p:spPr>
              <a:xfrm>
                <a:off x="4551480" y="5089320"/>
                <a:ext cx="318960" cy="40320"/>
              </a:xfrm>
              <a:prstGeom prst="ellipse">
                <a:avLst/>
              </a:prstGeom>
              <a:gradFill rotWithShape="0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/>
              </a:gradFill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1214" name="Group 137"/>
              <p:cNvGrpSpPr/>
              <p:nvPr/>
            </p:nvGrpSpPr>
            <p:grpSpPr>
              <a:xfrm>
                <a:off x="4616640" y="5099400"/>
                <a:ext cx="179280" cy="18720"/>
                <a:chOff x="4616640" y="5099400"/>
                <a:chExt cx="179280" cy="18720"/>
              </a:xfrm>
            </p:grpSpPr>
            <p:sp>
              <p:nvSpPr>
                <p:cNvPr id="1215" name="Freeform 138"/>
                <p:cNvSpPr/>
                <p:nvPr/>
              </p:nvSpPr>
              <p:spPr>
                <a:xfrm>
                  <a:off x="4616640" y="5099400"/>
                  <a:ext cx="179280" cy="1872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16" name="Freeform 139"/>
                <p:cNvSpPr/>
                <p:nvPr/>
              </p:nvSpPr>
              <p:spPr>
                <a:xfrm>
                  <a:off x="4624560" y="5099400"/>
                  <a:ext cx="163080" cy="1872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1217" name="Line 140"/>
              <p:cNvSpPr/>
              <p:nvPr/>
            </p:nvSpPr>
            <p:spPr>
              <a:xfrm>
                <a:off x="4552560" y="5108400"/>
                <a:ext cx="360" cy="27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218" name="Line 141"/>
              <p:cNvSpPr/>
              <p:nvPr/>
            </p:nvSpPr>
            <p:spPr>
              <a:xfrm>
                <a:off x="4871520" y="5109120"/>
                <a:ext cx="360" cy="27000"/>
              </a:xfrm>
              <a:prstGeom prst="line">
                <a:avLst/>
              </a:prstGeom>
              <a:ln w="317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219" name="Straight Connector 12"/>
            <p:cNvSpPr/>
            <p:nvPr/>
          </p:nvSpPr>
          <p:spPr>
            <a:xfrm>
              <a:off x="4749120" y="4148280"/>
              <a:ext cx="149040" cy="10332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0" name="Straight Connector 500"/>
            <p:cNvSpPr/>
            <p:nvPr/>
          </p:nvSpPr>
          <p:spPr>
            <a:xfrm>
              <a:off x="4168800" y="4298760"/>
              <a:ext cx="23760" cy="12204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1" name="Straight Connector 501"/>
            <p:cNvSpPr/>
            <p:nvPr/>
          </p:nvSpPr>
          <p:spPr>
            <a:xfrm>
              <a:off x="4030560" y="4409280"/>
              <a:ext cx="77400" cy="838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2" name="Straight Connector 502"/>
            <p:cNvSpPr/>
            <p:nvPr/>
          </p:nvSpPr>
          <p:spPr>
            <a:xfrm>
              <a:off x="5709240" y="4070160"/>
              <a:ext cx="192960" cy="2260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3" name="Straight Connector 503"/>
            <p:cNvSpPr/>
            <p:nvPr/>
          </p:nvSpPr>
          <p:spPr>
            <a:xfrm flipH="1">
              <a:off x="6028560" y="4061520"/>
              <a:ext cx="240480" cy="22824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4" name="Straight Connector 504"/>
            <p:cNvSpPr/>
            <p:nvPr/>
          </p:nvSpPr>
          <p:spPr>
            <a:xfrm>
              <a:off x="7496640" y="4263120"/>
              <a:ext cx="135000" cy="41220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5" name="Straight Connector 505"/>
            <p:cNvSpPr/>
            <p:nvPr/>
          </p:nvSpPr>
          <p:spPr>
            <a:xfrm flipH="1">
              <a:off x="7725960" y="4401360"/>
              <a:ext cx="151200" cy="2728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6" name="Straight Connector 506"/>
            <p:cNvSpPr/>
            <p:nvPr/>
          </p:nvSpPr>
          <p:spPr>
            <a:xfrm flipH="1">
              <a:off x="7942680" y="4786920"/>
              <a:ext cx="339120" cy="982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7" name="Straight Connector 507"/>
            <p:cNvSpPr/>
            <p:nvPr/>
          </p:nvSpPr>
          <p:spPr>
            <a:xfrm flipH="1" flipV="1">
              <a:off x="7925040" y="4922640"/>
              <a:ext cx="498960" cy="2422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8" name="Straight Connector 508"/>
            <p:cNvSpPr/>
            <p:nvPr/>
          </p:nvSpPr>
          <p:spPr>
            <a:xfrm flipH="1" flipV="1">
              <a:off x="7324560" y="4981680"/>
              <a:ext cx="655920" cy="3808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9" name="Straight Connector 509"/>
            <p:cNvSpPr/>
            <p:nvPr/>
          </p:nvSpPr>
          <p:spPr>
            <a:xfrm flipH="1" flipV="1">
              <a:off x="6440760" y="5360760"/>
              <a:ext cx="326160" cy="669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0" name="Straight Connector 510"/>
            <p:cNvSpPr/>
            <p:nvPr/>
          </p:nvSpPr>
          <p:spPr>
            <a:xfrm flipH="1" flipV="1">
              <a:off x="5804640" y="5108400"/>
              <a:ext cx="232560" cy="3837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1" name="Straight Connector 511"/>
            <p:cNvSpPr/>
            <p:nvPr/>
          </p:nvSpPr>
          <p:spPr>
            <a:xfrm flipV="1">
              <a:off x="5379480" y="5362560"/>
              <a:ext cx="191880" cy="651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2" name="Straight Connector 512"/>
            <p:cNvSpPr/>
            <p:nvPr/>
          </p:nvSpPr>
          <p:spPr>
            <a:xfrm flipV="1">
              <a:off x="4378320" y="5154120"/>
              <a:ext cx="251640" cy="8280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3" name="Straight Connector 513"/>
            <p:cNvSpPr/>
            <p:nvPr/>
          </p:nvSpPr>
          <p:spPr>
            <a:xfrm flipV="1">
              <a:off x="3995640" y="4880880"/>
              <a:ext cx="142200" cy="11124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4" name="Straight Connector 514"/>
            <p:cNvSpPr/>
            <p:nvPr/>
          </p:nvSpPr>
          <p:spPr>
            <a:xfrm flipV="1">
              <a:off x="3980880" y="4842000"/>
              <a:ext cx="127080" cy="288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5" name="Oval 14"/>
            <p:cNvSpPr/>
            <p:nvPr/>
          </p:nvSpPr>
          <p:spPr>
            <a:xfrm>
              <a:off x="6812280" y="4261680"/>
              <a:ext cx="330120" cy="119880"/>
            </a:xfrm>
            <a:prstGeom prst="ellipse">
              <a:avLst/>
            </a:prstGeom>
            <a:solidFill>
              <a:srgbClr val="00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6" name="Straight Connector 18"/>
            <p:cNvSpPr/>
            <p:nvPr/>
          </p:nvSpPr>
          <p:spPr>
            <a:xfrm>
              <a:off x="6208200" y="4322520"/>
              <a:ext cx="603720" cy="1044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7" name="Straight Connector 516"/>
            <p:cNvSpPr/>
            <p:nvPr/>
          </p:nvSpPr>
          <p:spPr>
            <a:xfrm>
              <a:off x="7101360" y="4368960"/>
              <a:ext cx="432720" cy="30960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8" name="Straight Connector 515"/>
            <p:cNvSpPr/>
            <p:nvPr/>
          </p:nvSpPr>
          <p:spPr>
            <a:xfrm flipV="1">
              <a:off x="5657040" y="4788720"/>
              <a:ext cx="119160" cy="5580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9" name="Oval 521"/>
            <p:cNvSpPr/>
            <p:nvPr/>
          </p:nvSpPr>
          <p:spPr>
            <a:xfrm>
              <a:off x="5719680" y="4680720"/>
              <a:ext cx="330480" cy="119880"/>
            </a:xfrm>
            <a:prstGeom prst="ellipse">
              <a:avLst/>
            </a:prstGeom>
            <a:solidFill>
              <a:srgbClr val="0000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0000" bIns="90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  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1240" name="Straight Connector 519"/>
            <p:cNvSpPr/>
            <p:nvPr/>
          </p:nvSpPr>
          <p:spPr>
            <a:xfrm flipV="1">
              <a:off x="6050160" y="4678200"/>
              <a:ext cx="482040" cy="6264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1" name="Straight Connector 520"/>
            <p:cNvSpPr/>
            <p:nvPr/>
          </p:nvSpPr>
          <p:spPr>
            <a:xfrm>
              <a:off x="5569200" y="4613400"/>
              <a:ext cx="214560" cy="8100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2" name="Straight Connector 7"/>
            <p:cNvSpPr/>
            <p:nvPr/>
          </p:nvSpPr>
          <p:spPr>
            <a:xfrm>
              <a:off x="6310800" y="4552200"/>
              <a:ext cx="270360" cy="8748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3" name="Straight Connector 415"/>
            <p:cNvSpPr/>
            <p:nvPr/>
          </p:nvSpPr>
          <p:spPr>
            <a:xfrm flipH="1">
              <a:off x="4764240" y="4599360"/>
              <a:ext cx="176760" cy="20160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4" name="Straight Connector 523"/>
            <p:cNvSpPr/>
            <p:nvPr/>
          </p:nvSpPr>
          <p:spPr>
            <a:xfrm flipV="1">
              <a:off x="5954400" y="4943520"/>
              <a:ext cx="528480" cy="119880"/>
            </a:xfrm>
            <a:prstGeom prst="line">
              <a:avLst/>
            </a:prstGeom>
            <a:ln w="12700">
              <a:solidFill>
                <a:srgbClr val="cc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5" name="Oval 6"/>
            <p:cNvSpPr/>
            <p:nvPr/>
          </p:nvSpPr>
          <p:spPr>
            <a:xfrm>
              <a:off x="5348880" y="5232600"/>
              <a:ext cx="1279800" cy="149760"/>
            </a:xfrm>
            <a:prstGeom prst="ellipse">
              <a:avLst/>
            </a:prstGeom>
            <a:solidFill>
              <a:srgbClr val="cc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6" name="Oval 517"/>
            <p:cNvSpPr/>
            <p:nvPr/>
          </p:nvSpPr>
          <p:spPr>
            <a:xfrm rot="5400000">
              <a:off x="3945960" y="4548240"/>
              <a:ext cx="493560" cy="238320"/>
            </a:xfrm>
            <a:prstGeom prst="ellipse">
              <a:avLst/>
            </a:prstGeom>
            <a:solidFill>
              <a:srgbClr val="cc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7" name="Straight Connector 39941"/>
            <p:cNvSpPr/>
            <p:nvPr/>
          </p:nvSpPr>
          <p:spPr>
            <a:xfrm flipV="1">
              <a:off x="4311720" y="4560120"/>
              <a:ext cx="475200" cy="10764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8" name="Straight Connector 524"/>
            <p:cNvSpPr/>
            <p:nvPr/>
          </p:nvSpPr>
          <p:spPr>
            <a:xfrm>
              <a:off x="4312800" y="4740480"/>
              <a:ext cx="292320" cy="106560"/>
            </a:xfrm>
            <a:prstGeom prst="line">
              <a:avLst/>
            </a:prstGeom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49" name="Line 424"/>
          <p:cNvSpPr/>
          <p:nvPr/>
        </p:nvSpPr>
        <p:spPr>
          <a:xfrm flipV="1">
            <a:off x="3538440" y="4814640"/>
            <a:ext cx="108360" cy="2520"/>
          </a:xfrm>
          <a:prstGeom prst="line">
            <a:avLst/>
          </a:prstGeom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50" name="Group 4"/>
          <p:cNvGrpSpPr/>
          <p:nvPr/>
        </p:nvGrpSpPr>
        <p:grpSpPr>
          <a:xfrm>
            <a:off x="2996640" y="3521880"/>
            <a:ext cx="6193440" cy="2174760"/>
            <a:chOff x="2996640" y="3521880"/>
            <a:chExt cx="6193440" cy="2174760"/>
          </a:xfrm>
        </p:grpSpPr>
        <p:grpSp>
          <p:nvGrpSpPr>
            <p:cNvPr id="1251" name="Group 13"/>
            <p:cNvGrpSpPr/>
            <p:nvPr/>
          </p:nvGrpSpPr>
          <p:grpSpPr>
            <a:xfrm>
              <a:off x="3926160" y="3746880"/>
              <a:ext cx="260640" cy="509400"/>
              <a:chOff x="3926160" y="3746880"/>
              <a:chExt cx="260640" cy="509400"/>
            </a:xfrm>
          </p:grpSpPr>
          <p:pic>
            <p:nvPicPr>
              <p:cNvPr id="1252" name="Picture 3" descr=""/>
              <p:cNvPicPr/>
              <p:nvPr/>
            </p:nvPicPr>
            <p:blipFill>
              <a:blip r:embed="rId1"/>
              <a:stretch/>
            </p:blipFill>
            <p:spPr>
              <a:xfrm>
                <a:off x="4013640" y="3746880"/>
                <a:ext cx="173160" cy="3088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253" name="Group 950"/>
              <p:cNvGrpSpPr/>
              <p:nvPr/>
            </p:nvGrpSpPr>
            <p:grpSpPr>
              <a:xfrm>
                <a:off x="3926160" y="3979440"/>
                <a:ext cx="163800" cy="276840"/>
                <a:chOff x="3926160" y="3979440"/>
                <a:chExt cx="163800" cy="276840"/>
              </a:xfrm>
            </p:grpSpPr>
            <p:sp>
              <p:nvSpPr>
                <p:cNvPr id="1254" name="Freeform 951"/>
                <p:cNvSpPr/>
                <p:nvPr/>
              </p:nvSpPr>
              <p:spPr>
                <a:xfrm>
                  <a:off x="4056120" y="3979800"/>
                  <a:ext cx="32400" cy="26424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5" name="Rectangle 952"/>
                <p:cNvSpPr/>
                <p:nvPr/>
              </p:nvSpPr>
              <p:spPr>
                <a:xfrm>
                  <a:off x="3934080" y="3979440"/>
                  <a:ext cx="12024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6" name="Freeform 953"/>
                <p:cNvSpPr/>
                <p:nvPr/>
              </p:nvSpPr>
              <p:spPr>
                <a:xfrm>
                  <a:off x="4062240" y="3995640"/>
                  <a:ext cx="19080" cy="24444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7" name="Freeform 954"/>
                <p:cNvSpPr/>
                <p:nvPr/>
              </p:nvSpPr>
              <p:spPr>
                <a:xfrm>
                  <a:off x="4057920" y="4119480"/>
                  <a:ext cx="29880" cy="2160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58" name="Rectangle 955"/>
                <p:cNvSpPr/>
                <p:nvPr/>
              </p:nvSpPr>
              <p:spPr>
                <a:xfrm>
                  <a:off x="3934080" y="400968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59" name="Group 956"/>
                <p:cNvGrpSpPr/>
                <p:nvPr/>
              </p:nvGrpSpPr>
              <p:grpSpPr>
                <a:xfrm>
                  <a:off x="3996360" y="4006800"/>
                  <a:ext cx="66240" cy="16920"/>
                  <a:chOff x="3996360" y="4006800"/>
                  <a:chExt cx="66240" cy="16920"/>
                </a:xfrm>
              </p:grpSpPr>
              <p:sp>
                <p:nvSpPr>
                  <p:cNvPr id="1260" name="AutoShape 957"/>
                  <p:cNvSpPr/>
                  <p:nvPr/>
                </p:nvSpPr>
                <p:spPr>
                  <a:xfrm>
                    <a:off x="3996360" y="4006800"/>
                    <a:ext cx="6624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61" name="AutoShape 958"/>
                  <p:cNvSpPr/>
                  <p:nvPr/>
                </p:nvSpPr>
                <p:spPr>
                  <a:xfrm>
                    <a:off x="3997440" y="400860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62" name="Rectangle 959"/>
                <p:cNvSpPr/>
                <p:nvPr/>
              </p:nvSpPr>
              <p:spPr>
                <a:xfrm>
                  <a:off x="3935160" y="404820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63" name="Group 960"/>
                <p:cNvGrpSpPr/>
                <p:nvPr/>
              </p:nvGrpSpPr>
              <p:grpSpPr>
                <a:xfrm>
                  <a:off x="3996000" y="4044240"/>
                  <a:ext cx="66240" cy="15120"/>
                  <a:chOff x="3996000" y="4044240"/>
                  <a:chExt cx="66240" cy="15120"/>
                </a:xfrm>
              </p:grpSpPr>
              <p:sp>
                <p:nvSpPr>
                  <p:cNvPr id="1264" name="AutoShape 961"/>
                  <p:cNvSpPr/>
                  <p:nvPr/>
                </p:nvSpPr>
                <p:spPr>
                  <a:xfrm>
                    <a:off x="3996000" y="404424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65" name="AutoShape 962"/>
                  <p:cNvSpPr/>
                  <p:nvPr/>
                </p:nvSpPr>
                <p:spPr>
                  <a:xfrm>
                    <a:off x="3997440" y="4046400"/>
                    <a:ext cx="6408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66" name="Rectangle 963"/>
                <p:cNvSpPr/>
                <p:nvPr/>
              </p:nvSpPr>
              <p:spPr>
                <a:xfrm>
                  <a:off x="3935160" y="408636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67" name="Rectangle 964"/>
                <p:cNvSpPr/>
                <p:nvPr/>
              </p:nvSpPr>
              <p:spPr>
                <a:xfrm>
                  <a:off x="3936600" y="412128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68" name="Group 965"/>
                <p:cNvGrpSpPr/>
                <p:nvPr/>
              </p:nvGrpSpPr>
              <p:grpSpPr>
                <a:xfrm>
                  <a:off x="3994920" y="4120200"/>
                  <a:ext cx="66240" cy="15120"/>
                  <a:chOff x="3994920" y="4120200"/>
                  <a:chExt cx="66240" cy="15120"/>
                </a:xfrm>
              </p:grpSpPr>
              <p:sp>
                <p:nvSpPr>
                  <p:cNvPr id="1269" name="AutoShape 966"/>
                  <p:cNvSpPr/>
                  <p:nvPr/>
                </p:nvSpPr>
                <p:spPr>
                  <a:xfrm>
                    <a:off x="3994920" y="412020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70" name="AutoShape 967"/>
                  <p:cNvSpPr/>
                  <p:nvPr/>
                </p:nvSpPr>
                <p:spPr>
                  <a:xfrm>
                    <a:off x="3996000" y="412020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71" name="Freeform 968"/>
                <p:cNvSpPr/>
                <p:nvPr/>
              </p:nvSpPr>
              <p:spPr>
                <a:xfrm>
                  <a:off x="4058280" y="4086360"/>
                  <a:ext cx="29880" cy="212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72" name="Group 969"/>
                <p:cNvGrpSpPr/>
                <p:nvPr/>
              </p:nvGrpSpPr>
              <p:grpSpPr>
                <a:xfrm>
                  <a:off x="3994920" y="4083840"/>
                  <a:ext cx="67320" cy="15120"/>
                  <a:chOff x="3994920" y="4083840"/>
                  <a:chExt cx="67320" cy="15120"/>
                </a:xfrm>
              </p:grpSpPr>
              <p:sp>
                <p:nvSpPr>
                  <p:cNvPr id="1273" name="AutoShape 970"/>
                  <p:cNvSpPr/>
                  <p:nvPr/>
                </p:nvSpPr>
                <p:spPr>
                  <a:xfrm>
                    <a:off x="3994920" y="4083840"/>
                    <a:ext cx="6732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74" name="AutoShape 971"/>
                  <p:cNvSpPr/>
                  <p:nvPr/>
                </p:nvSpPr>
                <p:spPr>
                  <a:xfrm>
                    <a:off x="3996000" y="4085640"/>
                    <a:ext cx="6624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75" name="Rectangle 972"/>
                <p:cNvSpPr/>
                <p:nvPr/>
              </p:nvSpPr>
              <p:spPr>
                <a:xfrm>
                  <a:off x="4053600" y="3979440"/>
                  <a:ext cx="756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6" name="Freeform 973"/>
                <p:cNvSpPr/>
                <p:nvPr/>
              </p:nvSpPr>
              <p:spPr>
                <a:xfrm>
                  <a:off x="4061160" y="4046400"/>
                  <a:ext cx="27000" cy="241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7" name="Freeform 974"/>
                <p:cNvSpPr/>
                <p:nvPr/>
              </p:nvSpPr>
              <p:spPr>
                <a:xfrm>
                  <a:off x="4061520" y="4008600"/>
                  <a:ext cx="27720" cy="273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8" name="Oval 975"/>
                <p:cNvSpPr/>
                <p:nvPr/>
              </p:nvSpPr>
              <p:spPr>
                <a:xfrm>
                  <a:off x="4084560" y="4231800"/>
                  <a:ext cx="5400" cy="1080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79" name="Freeform 976"/>
                <p:cNvSpPr/>
                <p:nvPr/>
              </p:nvSpPr>
              <p:spPr>
                <a:xfrm>
                  <a:off x="4060080" y="4232160"/>
                  <a:ext cx="27720" cy="226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0" name="AutoShape 977"/>
                <p:cNvSpPr/>
                <p:nvPr/>
              </p:nvSpPr>
              <p:spPr>
                <a:xfrm>
                  <a:off x="3926160" y="4239360"/>
                  <a:ext cx="137520" cy="169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1" name="AutoShape 978"/>
                <p:cNvSpPr/>
                <p:nvPr/>
              </p:nvSpPr>
              <p:spPr>
                <a:xfrm>
                  <a:off x="3934080" y="4244040"/>
                  <a:ext cx="122400" cy="8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2" name="Oval 979"/>
                <p:cNvSpPr/>
                <p:nvPr/>
              </p:nvSpPr>
              <p:spPr>
                <a:xfrm>
                  <a:off x="3945600" y="420552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3" name="Oval 980"/>
                <p:cNvSpPr/>
                <p:nvPr/>
              </p:nvSpPr>
              <p:spPr>
                <a:xfrm>
                  <a:off x="3966480" y="4205520"/>
                  <a:ext cx="18000" cy="162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4" name="Oval 981"/>
                <p:cNvSpPr/>
                <p:nvPr/>
              </p:nvSpPr>
              <p:spPr>
                <a:xfrm>
                  <a:off x="3985920" y="420552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85" name="Rectangle 982"/>
                <p:cNvSpPr/>
                <p:nvPr/>
              </p:nvSpPr>
              <p:spPr>
                <a:xfrm>
                  <a:off x="4033080" y="4142520"/>
                  <a:ext cx="9000" cy="8748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286" name="Group 792"/>
            <p:cNvGrpSpPr/>
            <p:nvPr/>
          </p:nvGrpSpPr>
          <p:grpSpPr>
            <a:xfrm>
              <a:off x="5083560" y="5187240"/>
              <a:ext cx="260640" cy="509400"/>
              <a:chOff x="5083560" y="5187240"/>
              <a:chExt cx="260640" cy="509400"/>
            </a:xfrm>
          </p:grpSpPr>
          <p:pic>
            <p:nvPicPr>
              <p:cNvPr id="1287" name="Picture 3" descr=""/>
              <p:cNvPicPr/>
              <p:nvPr/>
            </p:nvPicPr>
            <p:blipFill>
              <a:blip r:embed="rId2"/>
              <a:stretch/>
            </p:blipFill>
            <p:spPr>
              <a:xfrm>
                <a:off x="5171040" y="5187240"/>
                <a:ext cx="173160" cy="3088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288" name="Group 950"/>
              <p:cNvGrpSpPr/>
              <p:nvPr/>
            </p:nvGrpSpPr>
            <p:grpSpPr>
              <a:xfrm>
                <a:off x="5083560" y="5419800"/>
                <a:ext cx="163800" cy="276840"/>
                <a:chOff x="5083560" y="5419800"/>
                <a:chExt cx="163800" cy="276840"/>
              </a:xfrm>
            </p:grpSpPr>
            <p:sp>
              <p:nvSpPr>
                <p:cNvPr id="1289" name="Freeform 951"/>
                <p:cNvSpPr/>
                <p:nvPr/>
              </p:nvSpPr>
              <p:spPr>
                <a:xfrm>
                  <a:off x="5213520" y="5420160"/>
                  <a:ext cx="32400" cy="26424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0" name="Rectangle 952"/>
                <p:cNvSpPr/>
                <p:nvPr/>
              </p:nvSpPr>
              <p:spPr>
                <a:xfrm>
                  <a:off x="5091480" y="5419800"/>
                  <a:ext cx="12024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1" name="Freeform 953"/>
                <p:cNvSpPr/>
                <p:nvPr/>
              </p:nvSpPr>
              <p:spPr>
                <a:xfrm>
                  <a:off x="5219640" y="5436000"/>
                  <a:ext cx="19080" cy="24444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2" name="Freeform 954"/>
                <p:cNvSpPr/>
                <p:nvPr/>
              </p:nvSpPr>
              <p:spPr>
                <a:xfrm>
                  <a:off x="5215320" y="5559840"/>
                  <a:ext cx="29880" cy="2160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293" name="Rectangle 955"/>
                <p:cNvSpPr/>
                <p:nvPr/>
              </p:nvSpPr>
              <p:spPr>
                <a:xfrm>
                  <a:off x="5091480" y="545004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94" name="Group 956"/>
                <p:cNvGrpSpPr/>
                <p:nvPr/>
              </p:nvGrpSpPr>
              <p:grpSpPr>
                <a:xfrm>
                  <a:off x="5153760" y="5447160"/>
                  <a:ext cx="66240" cy="16920"/>
                  <a:chOff x="5153760" y="5447160"/>
                  <a:chExt cx="66240" cy="16920"/>
                </a:xfrm>
              </p:grpSpPr>
              <p:sp>
                <p:nvSpPr>
                  <p:cNvPr id="1295" name="AutoShape 957"/>
                  <p:cNvSpPr/>
                  <p:nvPr/>
                </p:nvSpPr>
                <p:spPr>
                  <a:xfrm>
                    <a:off x="5153760" y="5447160"/>
                    <a:ext cx="6624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296" name="AutoShape 958"/>
                  <p:cNvSpPr/>
                  <p:nvPr/>
                </p:nvSpPr>
                <p:spPr>
                  <a:xfrm>
                    <a:off x="5154840" y="544896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297" name="Rectangle 959"/>
                <p:cNvSpPr/>
                <p:nvPr/>
              </p:nvSpPr>
              <p:spPr>
                <a:xfrm>
                  <a:off x="5092920" y="548856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298" name="Group 960"/>
                <p:cNvGrpSpPr/>
                <p:nvPr/>
              </p:nvGrpSpPr>
              <p:grpSpPr>
                <a:xfrm>
                  <a:off x="5153760" y="5484600"/>
                  <a:ext cx="66240" cy="15120"/>
                  <a:chOff x="5153760" y="5484600"/>
                  <a:chExt cx="66240" cy="15120"/>
                </a:xfrm>
              </p:grpSpPr>
              <p:sp>
                <p:nvSpPr>
                  <p:cNvPr id="1299" name="AutoShape 961"/>
                  <p:cNvSpPr/>
                  <p:nvPr/>
                </p:nvSpPr>
                <p:spPr>
                  <a:xfrm>
                    <a:off x="5153760" y="548460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00" name="AutoShape 962"/>
                  <p:cNvSpPr/>
                  <p:nvPr/>
                </p:nvSpPr>
                <p:spPr>
                  <a:xfrm>
                    <a:off x="5154840" y="5486760"/>
                    <a:ext cx="6408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01" name="Rectangle 963"/>
                <p:cNvSpPr/>
                <p:nvPr/>
              </p:nvSpPr>
              <p:spPr>
                <a:xfrm>
                  <a:off x="5092920" y="552672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02" name="Rectangle 964"/>
                <p:cNvSpPr/>
                <p:nvPr/>
              </p:nvSpPr>
              <p:spPr>
                <a:xfrm>
                  <a:off x="5094000" y="556164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03" name="Group 965"/>
                <p:cNvGrpSpPr/>
                <p:nvPr/>
              </p:nvGrpSpPr>
              <p:grpSpPr>
                <a:xfrm>
                  <a:off x="5152680" y="5560920"/>
                  <a:ext cx="66240" cy="15120"/>
                  <a:chOff x="5152680" y="5560920"/>
                  <a:chExt cx="66240" cy="15120"/>
                </a:xfrm>
              </p:grpSpPr>
              <p:sp>
                <p:nvSpPr>
                  <p:cNvPr id="1304" name="AutoShape 966"/>
                  <p:cNvSpPr/>
                  <p:nvPr/>
                </p:nvSpPr>
                <p:spPr>
                  <a:xfrm>
                    <a:off x="5152680" y="556092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05" name="AutoShape 967"/>
                  <p:cNvSpPr/>
                  <p:nvPr/>
                </p:nvSpPr>
                <p:spPr>
                  <a:xfrm>
                    <a:off x="5153760" y="556092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06" name="Freeform 968"/>
                <p:cNvSpPr/>
                <p:nvPr/>
              </p:nvSpPr>
              <p:spPr>
                <a:xfrm>
                  <a:off x="5216040" y="5526720"/>
                  <a:ext cx="29880" cy="212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07" name="Group 969"/>
                <p:cNvGrpSpPr/>
                <p:nvPr/>
              </p:nvGrpSpPr>
              <p:grpSpPr>
                <a:xfrm>
                  <a:off x="5152680" y="5524200"/>
                  <a:ext cx="67320" cy="15120"/>
                  <a:chOff x="5152680" y="5524200"/>
                  <a:chExt cx="67320" cy="15120"/>
                </a:xfrm>
              </p:grpSpPr>
              <p:sp>
                <p:nvSpPr>
                  <p:cNvPr id="1308" name="AutoShape 970"/>
                  <p:cNvSpPr/>
                  <p:nvPr/>
                </p:nvSpPr>
                <p:spPr>
                  <a:xfrm>
                    <a:off x="5152680" y="5524200"/>
                    <a:ext cx="6732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09" name="AutoShape 971"/>
                  <p:cNvSpPr/>
                  <p:nvPr/>
                </p:nvSpPr>
                <p:spPr>
                  <a:xfrm>
                    <a:off x="5153760" y="5526000"/>
                    <a:ext cx="6624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10" name="Rectangle 972"/>
                <p:cNvSpPr/>
                <p:nvPr/>
              </p:nvSpPr>
              <p:spPr>
                <a:xfrm>
                  <a:off x="5211000" y="5419800"/>
                  <a:ext cx="756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1" name="Freeform 973"/>
                <p:cNvSpPr/>
                <p:nvPr/>
              </p:nvSpPr>
              <p:spPr>
                <a:xfrm>
                  <a:off x="5218560" y="5486760"/>
                  <a:ext cx="27000" cy="241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2" name="Freeform 974"/>
                <p:cNvSpPr/>
                <p:nvPr/>
              </p:nvSpPr>
              <p:spPr>
                <a:xfrm>
                  <a:off x="5218920" y="5448960"/>
                  <a:ext cx="27720" cy="273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3" name="Oval 975"/>
                <p:cNvSpPr/>
                <p:nvPr/>
              </p:nvSpPr>
              <p:spPr>
                <a:xfrm>
                  <a:off x="5241960" y="5672520"/>
                  <a:ext cx="5400" cy="1080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4" name="Freeform 976"/>
                <p:cNvSpPr/>
                <p:nvPr/>
              </p:nvSpPr>
              <p:spPr>
                <a:xfrm>
                  <a:off x="5217480" y="5672880"/>
                  <a:ext cx="27720" cy="226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5" name="AutoShape 977"/>
                <p:cNvSpPr/>
                <p:nvPr/>
              </p:nvSpPr>
              <p:spPr>
                <a:xfrm>
                  <a:off x="5083560" y="5679720"/>
                  <a:ext cx="137520" cy="169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6" name="AutoShape 978"/>
                <p:cNvSpPr/>
                <p:nvPr/>
              </p:nvSpPr>
              <p:spPr>
                <a:xfrm>
                  <a:off x="5091480" y="5684400"/>
                  <a:ext cx="122400" cy="8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7" name="Oval 979"/>
                <p:cNvSpPr/>
                <p:nvPr/>
              </p:nvSpPr>
              <p:spPr>
                <a:xfrm>
                  <a:off x="5103000" y="564588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8" name="Oval 980"/>
                <p:cNvSpPr/>
                <p:nvPr/>
              </p:nvSpPr>
              <p:spPr>
                <a:xfrm>
                  <a:off x="5123880" y="5645880"/>
                  <a:ext cx="18000" cy="162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19" name="Oval 981"/>
                <p:cNvSpPr/>
                <p:nvPr/>
              </p:nvSpPr>
              <p:spPr>
                <a:xfrm>
                  <a:off x="5143320" y="564588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0" name="Rectangle 982"/>
                <p:cNvSpPr/>
                <p:nvPr/>
              </p:nvSpPr>
              <p:spPr>
                <a:xfrm>
                  <a:off x="5190480" y="5582880"/>
                  <a:ext cx="9000" cy="8748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21" name="Group 827"/>
            <p:cNvGrpSpPr/>
            <p:nvPr/>
          </p:nvGrpSpPr>
          <p:grpSpPr>
            <a:xfrm>
              <a:off x="5957640" y="3521880"/>
              <a:ext cx="260640" cy="509400"/>
              <a:chOff x="5957640" y="3521880"/>
              <a:chExt cx="260640" cy="509400"/>
            </a:xfrm>
          </p:grpSpPr>
          <p:pic>
            <p:nvPicPr>
              <p:cNvPr id="1322" name="Picture 3" descr=""/>
              <p:cNvPicPr/>
              <p:nvPr/>
            </p:nvPicPr>
            <p:blipFill>
              <a:blip r:embed="rId3"/>
              <a:stretch/>
            </p:blipFill>
            <p:spPr>
              <a:xfrm>
                <a:off x="6045120" y="3521880"/>
                <a:ext cx="173160" cy="3088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323" name="Group 950"/>
              <p:cNvGrpSpPr/>
              <p:nvPr/>
            </p:nvGrpSpPr>
            <p:grpSpPr>
              <a:xfrm>
                <a:off x="5957640" y="3754440"/>
                <a:ext cx="163800" cy="276840"/>
                <a:chOff x="5957640" y="3754440"/>
                <a:chExt cx="163800" cy="276840"/>
              </a:xfrm>
            </p:grpSpPr>
            <p:sp>
              <p:nvSpPr>
                <p:cNvPr id="1324" name="Freeform 951"/>
                <p:cNvSpPr/>
                <p:nvPr/>
              </p:nvSpPr>
              <p:spPr>
                <a:xfrm>
                  <a:off x="6087600" y="3755160"/>
                  <a:ext cx="32400" cy="26424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5" name="Rectangle 952"/>
                <p:cNvSpPr/>
                <p:nvPr/>
              </p:nvSpPr>
              <p:spPr>
                <a:xfrm>
                  <a:off x="5965560" y="3754440"/>
                  <a:ext cx="12024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6" name="Freeform 953"/>
                <p:cNvSpPr/>
                <p:nvPr/>
              </p:nvSpPr>
              <p:spPr>
                <a:xfrm>
                  <a:off x="6093720" y="3771000"/>
                  <a:ext cx="19080" cy="24444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7" name="Freeform 954"/>
                <p:cNvSpPr/>
                <p:nvPr/>
              </p:nvSpPr>
              <p:spPr>
                <a:xfrm>
                  <a:off x="6089400" y="3894840"/>
                  <a:ext cx="29880" cy="2160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28" name="Rectangle 955"/>
                <p:cNvSpPr/>
                <p:nvPr/>
              </p:nvSpPr>
              <p:spPr>
                <a:xfrm>
                  <a:off x="5965560" y="378468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29" name="Group 956"/>
                <p:cNvGrpSpPr/>
                <p:nvPr/>
              </p:nvGrpSpPr>
              <p:grpSpPr>
                <a:xfrm>
                  <a:off x="6027840" y="3781800"/>
                  <a:ext cx="66240" cy="16920"/>
                  <a:chOff x="6027840" y="3781800"/>
                  <a:chExt cx="66240" cy="16920"/>
                </a:xfrm>
              </p:grpSpPr>
              <p:sp>
                <p:nvSpPr>
                  <p:cNvPr id="1330" name="AutoShape 957"/>
                  <p:cNvSpPr/>
                  <p:nvPr/>
                </p:nvSpPr>
                <p:spPr>
                  <a:xfrm>
                    <a:off x="6027840" y="3781800"/>
                    <a:ext cx="6624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31" name="AutoShape 958"/>
                  <p:cNvSpPr/>
                  <p:nvPr/>
                </p:nvSpPr>
                <p:spPr>
                  <a:xfrm>
                    <a:off x="6028920" y="378360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32" name="Rectangle 959"/>
                <p:cNvSpPr/>
                <p:nvPr/>
              </p:nvSpPr>
              <p:spPr>
                <a:xfrm>
                  <a:off x="5966640" y="382320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33" name="Group 960"/>
                <p:cNvGrpSpPr/>
                <p:nvPr/>
              </p:nvGrpSpPr>
              <p:grpSpPr>
                <a:xfrm>
                  <a:off x="6027480" y="3819600"/>
                  <a:ext cx="66240" cy="15120"/>
                  <a:chOff x="6027480" y="3819600"/>
                  <a:chExt cx="66240" cy="15120"/>
                </a:xfrm>
              </p:grpSpPr>
              <p:sp>
                <p:nvSpPr>
                  <p:cNvPr id="1334" name="AutoShape 961"/>
                  <p:cNvSpPr/>
                  <p:nvPr/>
                </p:nvSpPr>
                <p:spPr>
                  <a:xfrm>
                    <a:off x="6027480" y="381960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35" name="AutoShape 962"/>
                  <p:cNvSpPr/>
                  <p:nvPr/>
                </p:nvSpPr>
                <p:spPr>
                  <a:xfrm>
                    <a:off x="6028920" y="3821400"/>
                    <a:ext cx="6408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36" name="Rectangle 963"/>
                <p:cNvSpPr/>
                <p:nvPr/>
              </p:nvSpPr>
              <p:spPr>
                <a:xfrm>
                  <a:off x="5966640" y="386172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37" name="Rectangle 964"/>
                <p:cNvSpPr/>
                <p:nvPr/>
              </p:nvSpPr>
              <p:spPr>
                <a:xfrm>
                  <a:off x="5968080" y="389628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38" name="Group 965"/>
                <p:cNvGrpSpPr/>
                <p:nvPr/>
              </p:nvGrpSpPr>
              <p:grpSpPr>
                <a:xfrm>
                  <a:off x="6026400" y="3895560"/>
                  <a:ext cx="66240" cy="15120"/>
                  <a:chOff x="6026400" y="3895560"/>
                  <a:chExt cx="66240" cy="15120"/>
                </a:xfrm>
              </p:grpSpPr>
              <p:sp>
                <p:nvSpPr>
                  <p:cNvPr id="1339" name="AutoShape 966"/>
                  <p:cNvSpPr/>
                  <p:nvPr/>
                </p:nvSpPr>
                <p:spPr>
                  <a:xfrm>
                    <a:off x="6026400" y="389556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40" name="AutoShape 967"/>
                  <p:cNvSpPr/>
                  <p:nvPr/>
                </p:nvSpPr>
                <p:spPr>
                  <a:xfrm>
                    <a:off x="6027840" y="389556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41" name="Freeform 968"/>
                <p:cNvSpPr/>
                <p:nvPr/>
              </p:nvSpPr>
              <p:spPr>
                <a:xfrm>
                  <a:off x="6089760" y="3861720"/>
                  <a:ext cx="29880" cy="212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42" name="Group 969"/>
                <p:cNvGrpSpPr/>
                <p:nvPr/>
              </p:nvGrpSpPr>
              <p:grpSpPr>
                <a:xfrm>
                  <a:off x="6026400" y="3858840"/>
                  <a:ext cx="67680" cy="15120"/>
                  <a:chOff x="6026400" y="3858840"/>
                  <a:chExt cx="67680" cy="15120"/>
                </a:xfrm>
              </p:grpSpPr>
              <p:sp>
                <p:nvSpPr>
                  <p:cNvPr id="1343" name="AutoShape 970"/>
                  <p:cNvSpPr/>
                  <p:nvPr/>
                </p:nvSpPr>
                <p:spPr>
                  <a:xfrm>
                    <a:off x="6026400" y="3858840"/>
                    <a:ext cx="6732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44" name="AutoShape 971"/>
                  <p:cNvSpPr/>
                  <p:nvPr/>
                </p:nvSpPr>
                <p:spPr>
                  <a:xfrm>
                    <a:off x="6027840" y="3860640"/>
                    <a:ext cx="6624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45" name="Rectangle 972"/>
                <p:cNvSpPr/>
                <p:nvPr/>
              </p:nvSpPr>
              <p:spPr>
                <a:xfrm>
                  <a:off x="6085080" y="3754440"/>
                  <a:ext cx="756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6" name="Freeform 973"/>
                <p:cNvSpPr/>
                <p:nvPr/>
              </p:nvSpPr>
              <p:spPr>
                <a:xfrm>
                  <a:off x="6092640" y="3821400"/>
                  <a:ext cx="27000" cy="241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7" name="Freeform 974"/>
                <p:cNvSpPr/>
                <p:nvPr/>
              </p:nvSpPr>
              <p:spPr>
                <a:xfrm>
                  <a:off x="6093000" y="3783600"/>
                  <a:ext cx="27720" cy="273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8" name="Oval 975"/>
                <p:cNvSpPr/>
                <p:nvPr/>
              </p:nvSpPr>
              <p:spPr>
                <a:xfrm>
                  <a:off x="6116040" y="4007160"/>
                  <a:ext cx="5400" cy="1080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49" name="Freeform 976"/>
                <p:cNvSpPr/>
                <p:nvPr/>
              </p:nvSpPr>
              <p:spPr>
                <a:xfrm>
                  <a:off x="6091560" y="4007520"/>
                  <a:ext cx="27720" cy="226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0" name="AutoShape 977"/>
                <p:cNvSpPr/>
                <p:nvPr/>
              </p:nvSpPr>
              <p:spPr>
                <a:xfrm>
                  <a:off x="5957640" y="4014360"/>
                  <a:ext cx="137520" cy="169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1" name="AutoShape 978"/>
                <p:cNvSpPr/>
                <p:nvPr/>
              </p:nvSpPr>
              <p:spPr>
                <a:xfrm>
                  <a:off x="5965560" y="4019040"/>
                  <a:ext cx="122400" cy="8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2" name="Oval 979"/>
                <p:cNvSpPr/>
                <p:nvPr/>
              </p:nvSpPr>
              <p:spPr>
                <a:xfrm>
                  <a:off x="5977080" y="398052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3" name="Oval 980"/>
                <p:cNvSpPr/>
                <p:nvPr/>
              </p:nvSpPr>
              <p:spPr>
                <a:xfrm>
                  <a:off x="5997960" y="3980520"/>
                  <a:ext cx="18000" cy="162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4" name="Oval 981"/>
                <p:cNvSpPr/>
                <p:nvPr/>
              </p:nvSpPr>
              <p:spPr>
                <a:xfrm>
                  <a:off x="6017400" y="398052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55" name="Rectangle 982"/>
                <p:cNvSpPr/>
                <p:nvPr/>
              </p:nvSpPr>
              <p:spPr>
                <a:xfrm>
                  <a:off x="6064560" y="3917520"/>
                  <a:ext cx="9000" cy="8748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56" name="Group 862"/>
            <p:cNvGrpSpPr/>
            <p:nvPr/>
          </p:nvGrpSpPr>
          <p:grpSpPr>
            <a:xfrm>
              <a:off x="6480000" y="5064480"/>
              <a:ext cx="260640" cy="509400"/>
              <a:chOff x="6480000" y="5064480"/>
              <a:chExt cx="260640" cy="509400"/>
            </a:xfrm>
          </p:grpSpPr>
          <p:pic>
            <p:nvPicPr>
              <p:cNvPr id="1357" name="Picture 3" descr=""/>
              <p:cNvPicPr/>
              <p:nvPr/>
            </p:nvPicPr>
            <p:blipFill>
              <a:blip r:embed="rId4"/>
              <a:stretch/>
            </p:blipFill>
            <p:spPr>
              <a:xfrm>
                <a:off x="6567480" y="5064480"/>
                <a:ext cx="173160" cy="3088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358" name="Group 950"/>
              <p:cNvGrpSpPr/>
              <p:nvPr/>
            </p:nvGrpSpPr>
            <p:grpSpPr>
              <a:xfrm>
                <a:off x="6480000" y="5297040"/>
                <a:ext cx="164160" cy="276840"/>
                <a:chOff x="6480000" y="5297040"/>
                <a:chExt cx="164160" cy="276840"/>
              </a:xfrm>
            </p:grpSpPr>
            <p:sp>
              <p:nvSpPr>
                <p:cNvPr id="1359" name="Freeform 951"/>
                <p:cNvSpPr/>
                <p:nvPr/>
              </p:nvSpPr>
              <p:spPr>
                <a:xfrm>
                  <a:off x="6609960" y="5297400"/>
                  <a:ext cx="32400" cy="26424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0" name="Rectangle 952"/>
                <p:cNvSpPr/>
                <p:nvPr/>
              </p:nvSpPr>
              <p:spPr>
                <a:xfrm>
                  <a:off x="6488280" y="5297040"/>
                  <a:ext cx="12024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1" name="Freeform 953"/>
                <p:cNvSpPr/>
                <p:nvPr/>
              </p:nvSpPr>
              <p:spPr>
                <a:xfrm>
                  <a:off x="6616080" y="5313240"/>
                  <a:ext cx="19080" cy="24444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2" name="Freeform 954"/>
                <p:cNvSpPr/>
                <p:nvPr/>
              </p:nvSpPr>
              <p:spPr>
                <a:xfrm>
                  <a:off x="6612120" y="5437080"/>
                  <a:ext cx="29880" cy="2160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3" name="Rectangle 955"/>
                <p:cNvSpPr/>
                <p:nvPr/>
              </p:nvSpPr>
              <p:spPr>
                <a:xfrm>
                  <a:off x="6488280" y="532728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64" name="Group 956"/>
                <p:cNvGrpSpPr/>
                <p:nvPr/>
              </p:nvGrpSpPr>
              <p:grpSpPr>
                <a:xfrm>
                  <a:off x="6550200" y="5324400"/>
                  <a:ext cx="66240" cy="16920"/>
                  <a:chOff x="6550200" y="5324400"/>
                  <a:chExt cx="66240" cy="16920"/>
                </a:xfrm>
              </p:grpSpPr>
              <p:sp>
                <p:nvSpPr>
                  <p:cNvPr id="1365" name="AutoShape 957"/>
                  <p:cNvSpPr/>
                  <p:nvPr/>
                </p:nvSpPr>
                <p:spPr>
                  <a:xfrm>
                    <a:off x="6550200" y="5324400"/>
                    <a:ext cx="6624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66" name="AutoShape 958"/>
                  <p:cNvSpPr/>
                  <p:nvPr/>
                </p:nvSpPr>
                <p:spPr>
                  <a:xfrm>
                    <a:off x="6551280" y="532620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67" name="Rectangle 959"/>
                <p:cNvSpPr/>
                <p:nvPr/>
              </p:nvSpPr>
              <p:spPr>
                <a:xfrm>
                  <a:off x="6489360" y="536544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68" name="Group 960"/>
                <p:cNvGrpSpPr/>
                <p:nvPr/>
              </p:nvGrpSpPr>
              <p:grpSpPr>
                <a:xfrm>
                  <a:off x="6550200" y="5361840"/>
                  <a:ext cx="66240" cy="15120"/>
                  <a:chOff x="6550200" y="5361840"/>
                  <a:chExt cx="66240" cy="15120"/>
                </a:xfrm>
              </p:grpSpPr>
              <p:sp>
                <p:nvSpPr>
                  <p:cNvPr id="1369" name="AutoShape 961"/>
                  <p:cNvSpPr/>
                  <p:nvPr/>
                </p:nvSpPr>
                <p:spPr>
                  <a:xfrm>
                    <a:off x="6550200" y="536184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70" name="AutoShape 962"/>
                  <p:cNvSpPr/>
                  <p:nvPr/>
                </p:nvSpPr>
                <p:spPr>
                  <a:xfrm>
                    <a:off x="6551280" y="5363640"/>
                    <a:ext cx="6408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71" name="Rectangle 963"/>
                <p:cNvSpPr/>
                <p:nvPr/>
              </p:nvSpPr>
              <p:spPr>
                <a:xfrm>
                  <a:off x="6489360" y="540396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72" name="Rectangle 964"/>
                <p:cNvSpPr/>
                <p:nvPr/>
              </p:nvSpPr>
              <p:spPr>
                <a:xfrm>
                  <a:off x="6490440" y="543888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73" name="Group 965"/>
                <p:cNvGrpSpPr/>
                <p:nvPr/>
              </p:nvGrpSpPr>
              <p:grpSpPr>
                <a:xfrm>
                  <a:off x="6549120" y="5437800"/>
                  <a:ext cx="66240" cy="15120"/>
                  <a:chOff x="6549120" y="5437800"/>
                  <a:chExt cx="66240" cy="15120"/>
                </a:xfrm>
              </p:grpSpPr>
              <p:sp>
                <p:nvSpPr>
                  <p:cNvPr id="1374" name="AutoShape 966"/>
                  <p:cNvSpPr/>
                  <p:nvPr/>
                </p:nvSpPr>
                <p:spPr>
                  <a:xfrm>
                    <a:off x="6549120" y="543780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75" name="AutoShape 967"/>
                  <p:cNvSpPr/>
                  <p:nvPr/>
                </p:nvSpPr>
                <p:spPr>
                  <a:xfrm>
                    <a:off x="6550200" y="543780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76" name="Freeform 968"/>
                <p:cNvSpPr/>
                <p:nvPr/>
              </p:nvSpPr>
              <p:spPr>
                <a:xfrm>
                  <a:off x="6612480" y="5403960"/>
                  <a:ext cx="29880" cy="212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77" name="Group 969"/>
                <p:cNvGrpSpPr/>
                <p:nvPr/>
              </p:nvGrpSpPr>
              <p:grpSpPr>
                <a:xfrm>
                  <a:off x="6549120" y="5401080"/>
                  <a:ext cx="67320" cy="15120"/>
                  <a:chOff x="6549120" y="5401080"/>
                  <a:chExt cx="67320" cy="15120"/>
                </a:xfrm>
              </p:grpSpPr>
              <p:sp>
                <p:nvSpPr>
                  <p:cNvPr id="1378" name="AutoShape 970"/>
                  <p:cNvSpPr/>
                  <p:nvPr/>
                </p:nvSpPr>
                <p:spPr>
                  <a:xfrm>
                    <a:off x="6549120" y="5401080"/>
                    <a:ext cx="6732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379" name="AutoShape 971"/>
                  <p:cNvSpPr/>
                  <p:nvPr/>
                </p:nvSpPr>
                <p:spPr>
                  <a:xfrm>
                    <a:off x="6550200" y="5403240"/>
                    <a:ext cx="6624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380" name="Rectangle 972"/>
                <p:cNvSpPr/>
                <p:nvPr/>
              </p:nvSpPr>
              <p:spPr>
                <a:xfrm>
                  <a:off x="6607440" y="5297040"/>
                  <a:ext cx="756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1" name="Freeform 973"/>
                <p:cNvSpPr/>
                <p:nvPr/>
              </p:nvSpPr>
              <p:spPr>
                <a:xfrm>
                  <a:off x="6615360" y="5364000"/>
                  <a:ext cx="27000" cy="241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2" name="Freeform 974"/>
                <p:cNvSpPr/>
                <p:nvPr/>
              </p:nvSpPr>
              <p:spPr>
                <a:xfrm>
                  <a:off x="6615720" y="5326200"/>
                  <a:ext cx="27720" cy="273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3" name="Oval 975"/>
                <p:cNvSpPr/>
                <p:nvPr/>
              </p:nvSpPr>
              <p:spPr>
                <a:xfrm>
                  <a:off x="6638760" y="5549400"/>
                  <a:ext cx="5400" cy="1080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4" name="Freeform 976"/>
                <p:cNvSpPr/>
                <p:nvPr/>
              </p:nvSpPr>
              <p:spPr>
                <a:xfrm>
                  <a:off x="6613920" y="5549760"/>
                  <a:ext cx="27720" cy="226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5" name="AutoShape 977"/>
                <p:cNvSpPr/>
                <p:nvPr/>
              </p:nvSpPr>
              <p:spPr>
                <a:xfrm>
                  <a:off x="6480000" y="5556960"/>
                  <a:ext cx="137520" cy="169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6" name="AutoShape 978"/>
                <p:cNvSpPr/>
                <p:nvPr/>
              </p:nvSpPr>
              <p:spPr>
                <a:xfrm>
                  <a:off x="6488280" y="5561280"/>
                  <a:ext cx="122400" cy="8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7" name="Oval 979"/>
                <p:cNvSpPr/>
                <p:nvPr/>
              </p:nvSpPr>
              <p:spPr>
                <a:xfrm>
                  <a:off x="6499440" y="552312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8" name="Oval 980"/>
                <p:cNvSpPr/>
                <p:nvPr/>
              </p:nvSpPr>
              <p:spPr>
                <a:xfrm>
                  <a:off x="6520320" y="5523120"/>
                  <a:ext cx="18000" cy="162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89" name="Oval 981"/>
                <p:cNvSpPr/>
                <p:nvPr/>
              </p:nvSpPr>
              <p:spPr>
                <a:xfrm>
                  <a:off x="6539760" y="552312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0" name="Rectangle 982"/>
                <p:cNvSpPr/>
                <p:nvPr/>
              </p:nvSpPr>
              <p:spPr>
                <a:xfrm>
                  <a:off x="6586920" y="5459760"/>
                  <a:ext cx="9000" cy="8748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391" name="Group 897"/>
            <p:cNvGrpSpPr/>
            <p:nvPr/>
          </p:nvGrpSpPr>
          <p:grpSpPr>
            <a:xfrm>
              <a:off x="7218000" y="3727800"/>
              <a:ext cx="260640" cy="509400"/>
              <a:chOff x="7218000" y="3727800"/>
              <a:chExt cx="260640" cy="509400"/>
            </a:xfrm>
          </p:grpSpPr>
          <p:pic>
            <p:nvPicPr>
              <p:cNvPr id="1392" name="Picture 3" descr=""/>
              <p:cNvPicPr/>
              <p:nvPr/>
            </p:nvPicPr>
            <p:blipFill>
              <a:blip r:embed="rId5"/>
              <a:stretch/>
            </p:blipFill>
            <p:spPr>
              <a:xfrm>
                <a:off x="7305480" y="3727800"/>
                <a:ext cx="173160" cy="3088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393" name="Group 950"/>
              <p:cNvGrpSpPr/>
              <p:nvPr/>
            </p:nvGrpSpPr>
            <p:grpSpPr>
              <a:xfrm>
                <a:off x="7218000" y="3960360"/>
                <a:ext cx="163800" cy="276840"/>
                <a:chOff x="7218000" y="3960360"/>
                <a:chExt cx="163800" cy="276840"/>
              </a:xfrm>
            </p:grpSpPr>
            <p:sp>
              <p:nvSpPr>
                <p:cNvPr id="1394" name="Freeform 951"/>
                <p:cNvSpPr/>
                <p:nvPr/>
              </p:nvSpPr>
              <p:spPr>
                <a:xfrm>
                  <a:off x="7347960" y="3960720"/>
                  <a:ext cx="32400" cy="26424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5" name="Rectangle 952"/>
                <p:cNvSpPr/>
                <p:nvPr/>
              </p:nvSpPr>
              <p:spPr>
                <a:xfrm>
                  <a:off x="7225920" y="3960360"/>
                  <a:ext cx="12024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6" name="Freeform 953"/>
                <p:cNvSpPr/>
                <p:nvPr/>
              </p:nvSpPr>
              <p:spPr>
                <a:xfrm>
                  <a:off x="7354080" y="3976560"/>
                  <a:ext cx="19080" cy="24444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7" name="Freeform 954"/>
                <p:cNvSpPr/>
                <p:nvPr/>
              </p:nvSpPr>
              <p:spPr>
                <a:xfrm>
                  <a:off x="7349760" y="4100400"/>
                  <a:ext cx="29880" cy="2160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8" name="Rectangle 955"/>
                <p:cNvSpPr/>
                <p:nvPr/>
              </p:nvSpPr>
              <p:spPr>
                <a:xfrm>
                  <a:off x="7225920" y="399060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399" name="Group 956"/>
                <p:cNvGrpSpPr/>
                <p:nvPr/>
              </p:nvGrpSpPr>
              <p:grpSpPr>
                <a:xfrm>
                  <a:off x="7288200" y="3987720"/>
                  <a:ext cx="66240" cy="16920"/>
                  <a:chOff x="7288200" y="3987720"/>
                  <a:chExt cx="66240" cy="16920"/>
                </a:xfrm>
              </p:grpSpPr>
              <p:sp>
                <p:nvSpPr>
                  <p:cNvPr id="1400" name="AutoShape 957"/>
                  <p:cNvSpPr/>
                  <p:nvPr/>
                </p:nvSpPr>
                <p:spPr>
                  <a:xfrm>
                    <a:off x="7288200" y="3987720"/>
                    <a:ext cx="6624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01" name="AutoShape 958"/>
                  <p:cNvSpPr/>
                  <p:nvPr/>
                </p:nvSpPr>
                <p:spPr>
                  <a:xfrm>
                    <a:off x="7289280" y="398952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02" name="Rectangle 959"/>
                <p:cNvSpPr/>
                <p:nvPr/>
              </p:nvSpPr>
              <p:spPr>
                <a:xfrm>
                  <a:off x="7227360" y="402912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03" name="Group 960"/>
                <p:cNvGrpSpPr/>
                <p:nvPr/>
              </p:nvGrpSpPr>
              <p:grpSpPr>
                <a:xfrm>
                  <a:off x="7288200" y="4025160"/>
                  <a:ext cx="66240" cy="15120"/>
                  <a:chOff x="7288200" y="4025160"/>
                  <a:chExt cx="66240" cy="15120"/>
                </a:xfrm>
              </p:grpSpPr>
              <p:sp>
                <p:nvSpPr>
                  <p:cNvPr id="1404" name="AutoShape 961"/>
                  <p:cNvSpPr/>
                  <p:nvPr/>
                </p:nvSpPr>
                <p:spPr>
                  <a:xfrm>
                    <a:off x="7288200" y="402516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05" name="AutoShape 962"/>
                  <p:cNvSpPr/>
                  <p:nvPr/>
                </p:nvSpPr>
                <p:spPr>
                  <a:xfrm>
                    <a:off x="7289280" y="4027320"/>
                    <a:ext cx="6408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06" name="Rectangle 963"/>
                <p:cNvSpPr/>
                <p:nvPr/>
              </p:nvSpPr>
              <p:spPr>
                <a:xfrm>
                  <a:off x="7227360" y="406728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07" name="Rectangle 964"/>
                <p:cNvSpPr/>
                <p:nvPr/>
              </p:nvSpPr>
              <p:spPr>
                <a:xfrm>
                  <a:off x="7228440" y="410220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08" name="Group 965"/>
                <p:cNvGrpSpPr/>
                <p:nvPr/>
              </p:nvGrpSpPr>
              <p:grpSpPr>
                <a:xfrm>
                  <a:off x="7287120" y="4101480"/>
                  <a:ext cx="66240" cy="15120"/>
                  <a:chOff x="7287120" y="4101480"/>
                  <a:chExt cx="66240" cy="15120"/>
                </a:xfrm>
              </p:grpSpPr>
              <p:sp>
                <p:nvSpPr>
                  <p:cNvPr id="1409" name="AutoShape 966"/>
                  <p:cNvSpPr/>
                  <p:nvPr/>
                </p:nvSpPr>
                <p:spPr>
                  <a:xfrm>
                    <a:off x="7287120" y="410148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10" name="AutoShape 967"/>
                  <p:cNvSpPr/>
                  <p:nvPr/>
                </p:nvSpPr>
                <p:spPr>
                  <a:xfrm>
                    <a:off x="7288200" y="410148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11" name="Freeform 968"/>
                <p:cNvSpPr/>
                <p:nvPr/>
              </p:nvSpPr>
              <p:spPr>
                <a:xfrm>
                  <a:off x="7350480" y="4067280"/>
                  <a:ext cx="29880" cy="212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12" name="Group 969"/>
                <p:cNvGrpSpPr/>
                <p:nvPr/>
              </p:nvGrpSpPr>
              <p:grpSpPr>
                <a:xfrm>
                  <a:off x="7287120" y="4064760"/>
                  <a:ext cx="67320" cy="15120"/>
                  <a:chOff x="7287120" y="4064760"/>
                  <a:chExt cx="67320" cy="15120"/>
                </a:xfrm>
              </p:grpSpPr>
              <p:sp>
                <p:nvSpPr>
                  <p:cNvPr id="1413" name="AutoShape 970"/>
                  <p:cNvSpPr/>
                  <p:nvPr/>
                </p:nvSpPr>
                <p:spPr>
                  <a:xfrm>
                    <a:off x="7287120" y="4064760"/>
                    <a:ext cx="6732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14" name="AutoShape 971"/>
                  <p:cNvSpPr/>
                  <p:nvPr/>
                </p:nvSpPr>
                <p:spPr>
                  <a:xfrm>
                    <a:off x="7288200" y="4066560"/>
                    <a:ext cx="6624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15" name="Rectangle 972"/>
                <p:cNvSpPr/>
                <p:nvPr/>
              </p:nvSpPr>
              <p:spPr>
                <a:xfrm>
                  <a:off x="7345440" y="3960360"/>
                  <a:ext cx="756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6" name="Freeform 973"/>
                <p:cNvSpPr/>
                <p:nvPr/>
              </p:nvSpPr>
              <p:spPr>
                <a:xfrm>
                  <a:off x="7353000" y="4027320"/>
                  <a:ext cx="27000" cy="241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7" name="Freeform 974"/>
                <p:cNvSpPr/>
                <p:nvPr/>
              </p:nvSpPr>
              <p:spPr>
                <a:xfrm>
                  <a:off x="7353360" y="3989520"/>
                  <a:ext cx="27720" cy="273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8" name="Oval 975"/>
                <p:cNvSpPr/>
                <p:nvPr/>
              </p:nvSpPr>
              <p:spPr>
                <a:xfrm>
                  <a:off x="7376400" y="4213080"/>
                  <a:ext cx="5400" cy="1080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19" name="Freeform 976"/>
                <p:cNvSpPr/>
                <p:nvPr/>
              </p:nvSpPr>
              <p:spPr>
                <a:xfrm>
                  <a:off x="7351920" y="4213440"/>
                  <a:ext cx="27720" cy="226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0" name="AutoShape 977"/>
                <p:cNvSpPr/>
                <p:nvPr/>
              </p:nvSpPr>
              <p:spPr>
                <a:xfrm>
                  <a:off x="7218000" y="4220280"/>
                  <a:ext cx="137520" cy="169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1" name="AutoShape 978"/>
                <p:cNvSpPr/>
                <p:nvPr/>
              </p:nvSpPr>
              <p:spPr>
                <a:xfrm>
                  <a:off x="7225920" y="4224960"/>
                  <a:ext cx="122400" cy="8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2" name="Oval 979"/>
                <p:cNvSpPr/>
                <p:nvPr/>
              </p:nvSpPr>
              <p:spPr>
                <a:xfrm>
                  <a:off x="7237440" y="418644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3" name="Oval 980"/>
                <p:cNvSpPr/>
                <p:nvPr/>
              </p:nvSpPr>
              <p:spPr>
                <a:xfrm>
                  <a:off x="7258320" y="4186440"/>
                  <a:ext cx="18000" cy="162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4" name="Oval 981"/>
                <p:cNvSpPr/>
                <p:nvPr/>
              </p:nvSpPr>
              <p:spPr>
                <a:xfrm>
                  <a:off x="7277760" y="418644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25" name="Rectangle 982"/>
                <p:cNvSpPr/>
                <p:nvPr/>
              </p:nvSpPr>
              <p:spPr>
                <a:xfrm>
                  <a:off x="7324920" y="4123440"/>
                  <a:ext cx="9000" cy="8748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426" name="Group 932"/>
            <p:cNvGrpSpPr/>
            <p:nvPr/>
          </p:nvGrpSpPr>
          <p:grpSpPr>
            <a:xfrm>
              <a:off x="4259520" y="5077440"/>
              <a:ext cx="260640" cy="509400"/>
              <a:chOff x="4259520" y="5077440"/>
              <a:chExt cx="260640" cy="509400"/>
            </a:xfrm>
          </p:grpSpPr>
          <p:pic>
            <p:nvPicPr>
              <p:cNvPr id="1427" name="Picture 3" descr=""/>
              <p:cNvPicPr/>
              <p:nvPr/>
            </p:nvPicPr>
            <p:blipFill>
              <a:blip r:embed="rId6"/>
              <a:stretch/>
            </p:blipFill>
            <p:spPr>
              <a:xfrm>
                <a:off x="4347000" y="5077440"/>
                <a:ext cx="173160" cy="3088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428" name="Group 950"/>
              <p:cNvGrpSpPr/>
              <p:nvPr/>
            </p:nvGrpSpPr>
            <p:grpSpPr>
              <a:xfrm>
                <a:off x="4259520" y="5310000"/>
                <a:ext cx="163800" cy="276840"/>
                <a:chOff x="4259520" y="5310000"/>
                <a:chExt cx="163800" cy="276840"/>
              </a:xfrm>
            </p:grpSpPr>
            <p:sp>
              <p:nvSpPr>
                <p:cNvPr id="1429" name="Freeform 951"/>
                <p:cNvSpPr/>
                <p:nvPr/>
              </p:nvSpPr>
              <p:spPr>
                <a:xfrm>
                  <a:off x="4389480" y="5310720"/>
                  <a:ext cx="32400" cy="26424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0" name="Rectangle 952"/>
                <p:cNvSpPr/>
                <p:nvPr/>
              </p:nvSpPr>
              <p:spPr>
                <a:xfrm>
                  <a:off x="4267440" y="5310000"/>
                  <a:ext cx="12024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1" name="Freeform 953"/>
                <p:cNvSpPr/>
                <p:nvPr/>
              </p:nvSpPr>
              <p:spPr>
                <a:xfrm>
                  <a:off x="4395600" y="5326560"/>
                  <a:ext cx="19080" cy="24444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2" name="Freeform 954"/>
                <p:cNvSpPr/>
                <p:nvPr/>
              </p:nvSpPr>
              <p:spPr>
                <a:xfrm>
                  <a:off x="4391280" y="5450400"/>
                  <a:ext cx="29880" cy="2160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33" name="Rectangle 955"/>
                <p:cNvSpPr/>
                <p:nvPr/>
              </p:nvSpPr>
              <p:spPr>
                <a:xfrm>
                  <a:off x="4267440" y="534024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34" name="Group 956"/>
                <p:cNvGrpSpPr/>
                <p:nvPr/>
              </p:nvGrpSpPr>
              <p:grpSpPr>
                <a:xfrm>
                  <a:off x="4329360" y="5337720"/>
                  <a:ext cx="66240" cy="16920"/>
                  <a:chOff x="4329360" y="5337720"/>
                  <a:chExt cx="66240" cy="16920"/>
                </a:xfrm>
              </p:grpSpPr>
              <p:sp>
                <p:nvSpPr>
                  <p:cNvPr id="1435" name="AutoShape 957"/>
                  <p:cNvSpPr/>
                  <p:nvPr/>
                </p:nvSpPr>
                <p:spPr>
                  <a:xfrm>
                    <a:off x="4329360" y="5337720"/>
                    <a:ext cx="6624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36" name="AutoShape 958"/>
                  <p:cNvSpPr/>
                  <p:nvPr/>
                </p:nvSpPr>
                <p:spPr>
                  <a:xfrm>
                    <a:off x="4330800" y="533952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37" name="Rectangle 959"/>
                <p:cNvSpPr/>
                <p:nvPr/>
              </p:nvSpPr>
              <p:spPr>
                <a:xfrm>
                  <a:off x="4268520" y="537876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38" name="Group 960"/>
                <p:cNvGrpSpPr/>
                <p:nvPr/>
              </p:nvGrpSpPr>
              <p:grpSpPr>
                <a:xfrm>
                  <a:off x="4329360" y="5375160"/>
                  <a:ext cx="66240" cy="15120"/>
                  <a:chOff x="4329360" y="5375160"/>
                  <a:chExt cx="66240" cy="15120"/>
                </a:xfrm>
              </p:grpSpPr>
              <p:sp>
                <p:nvSpPr>
                  <p:cNvPr id="1439" name="AutoShape 961"/>
                  <p:cNvSpPr/>
                  <p:nvPr/>
                </p:nvSpPr>
                <p:spPr>
                  <a:xfrm>
                    <a:off x="4329360" y="537516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40" name="AutoShape 962"/>
                  <p:cNvSpPr/>
                  <p:nvPr/>
                </p:nvSpPr>
                <p:spPr>
                  <a:xfrm>
                    <a:off x="4330800" y="5376960"/>
                    <a:ext cx="6408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41" name="Rectangle 963"/>
                <p:cNvSpPr/>
                <p:nvPr/>
              </p:nvSpPr>
              <p:spPr>
                <a:xfrm>
                  <a:off x="4268520" y="541728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42" name="Rectangle 964"/>
                <p:cNvSpPr/>
                <p:nvPr/>
              </p:nvSpPr>
              <p:spPr>
                <a:xfrm>
                  <a:off x="4269960" y="545220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43" name="Group 965"/>
                <p:cNvGrpSpPr/>
                <p:nvPr/>
              </p:nvGrpSpPr>
              <p:grpSpPr>
                <a:xfrm>
                  <a:off x="4328280" y="5451120"/>
                  <a:ext cx="66240" cy="15120"/>
                  <a:chOff x="4328280" y="5451120"/>
                  <a:chExt cx="66240" cy="15120"/>
                </a:xfrm>
              </p:grpSpPr>
              <p:sp>
                <p:nvSpPr>
                  <p:cNvPr id="1444" name="AutoShape 966"/>
                  <p:cNvSpPr/>
                  <p:nvPr/>
                </p:nvSpPr>
                <p:spPr>
                  <a:xfrm>
                    <a:off x="4328280" y="545112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45" name="AutoShape 967"/>
                  <p:cNvSpPr/>
                  <p:nvPr/>
                </p:nvSpPr>
                <p:spPr>
                  <a:xfrm>
                    <a:off x="4329360" y="545112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46" name="Freeform 968"/>
                <p:cNvSpPr/>
                <p:nvPr/>
              </p:nvSpPr>
              <p:spPr>
                <a:xfrm>
                  <a:off x="4391640" y="5417280"/>
                  <a:ext cx="29880" cy="212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47" name="Group 969"/>
                <p:cNvGrpSpPr/>
                <p:nvPr/>
              </p:nvGrpSpPr>
              <p:grpSpPr>
                <a:xfrm>
                  <a:off x="4328280" y="5414400"/>
                  <a:ext cx="67320" cy="15120"/>
                  <a:chOff x="4328280" y="5414400"/>
                  <a:chExt cx="67320" cy="15120"/>
                </a:xfrm>
              </p:grpSpPr>
              <p:sp>
                <p:nvSpPr>
                  <p:cNvPr id="1448" name="AutoShape 970"/>
                  <p:cNvSpPr/>
                  <p:nvPr/>
                </p:nvSpPr>
                <p:spPr>
                  <a:xfrm>
                    <a:off x="4328280" y="5414400"/>
                    <a:ext cx="6732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49" name="AutoShape 971"/>
                  <p:cNvSpPr/>
                  <p:nvPr/>
                </p:nvSpPr>
                <p:spPr>
                  <a:xfrm>
                    <a:off x="4329360" y="5416200"/>
                    <a:ext cx="6624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50" name="Rectangle 972"/>
                <p:cNvSpPr/>
                <p:nvPr/>
              </p:nvSpPr>
              <p:spPr>
                <a:xfrm>
                  <a:off x="4386960" y="5310000"/>
                  <a:ext cx="756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1" name="Freeform 973"/>
                <p:cNvSpPr/>
                <p:nvPr/>
              </p:nvSpPr>
              <p:spPr>
                <a:xfrm>
                  <a:off x="4394520" y="5376960"/>
                  <a:ext cx="27000" cy="241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2" name="Freeform 974"/>
                <p:cNvSpPr/>
                <p:nvPr/>
              </p:nvSpPr>
              <p:spPr>
                <a:xfrm>
                  <a:off x="4394880" y="5339160"/>
                  <a:ext cx="27720" cy="273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3" name="Oval 975"/>
                <p:cNvSpPr/>
                <p:nvPr/>
              </p:nvSpPr>
              <p:spPr>
                <a:xfrm>
                  <a:off x="4417920" y="5562720"/>
                  <a:ext cx="5400" cy="1080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4" name="Freeform 976"/>
                <p:cNvSpPr/>
                <p:nvPr/>
              </p:nvSpPr>
              <p:spPr>
                <a:xfrm>
                  <a:off x="4393440" y="5563080"/>
                  <a:ext cx="27720" cy="226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5" name="AutoShape 977"/>
                <p:cNvSpPr/>
                <p:nvPr/>
              </p:nvSpPr>
              <p:spPr>
                <a:xfrm>
                  <a:off x="4259520" y="5569920"/>
                  <a:ext cx="137520" cy="169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6" name="AutoShape 978"/>
                <p:cNvSpPr/>
                <p:nvPr/>
              </p:nvSpPr>
              <p:spPr>
                <a:xfrm>
                  <a:off x="4267440" y="5574600"/>
                  <a:ext cx="122400" cy="8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7" name="Oval 979"/>
                <p:cNvSpPr/>
                <p:nvPr/>
              </p:nvSpPr>
              <p:spPr>
                <a:xfrm>
                  <a:off x="4278960" y="553608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8" name="Oval 980"/>
                <p:cNvSpPr/>
                <p:nvPr/>
              </p:nvSpPr>
              <p:spPr>
                <a:xfrm>
                  <a:off x="4299480" y="5536080"/>
                  <a:ext cx="18000" cy="162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59" name="Oval 981"/>
                <p:cNvSpPr/>
                <p:nvPr/>
              </p:nvSpPr>
              <p:spPr>
                <a:xfrm>
                  <a:off x="4319280" y="553608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0" name="Rectangle 982"/>
                <p:cNvSpPr/>
                <p:nvPr/>
              </p:nvSpPr>
              <p:spPr>
                <a:xfrm>
                  <a:off x="4366440" y="5473080"/>
                  <a:ext cx="9000" cy="8748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461" name="Group 15"/>
            <p:cNvGrpSpPr/>
            <p:nvPr/>
          </p:nvGrpSpPr>
          <p:grpSpPr>
            <a:xfrm>
              <a:off x="8447400" y="4129200"/>
              <a:ext cx="742680" cy="551160"/>
              <a:chOff x="8447400" y="4129200"/>
              <a:chExt cx="742680" cy="551160"/>
            </a:xfrm>
          </p:grpSpPr>
          <p:pic>
            <p:nvPicPr>
              <p:cNvPr id="1462" name="Picture 14" descr=""/>
              <p:cNvPicPr/>
              <p:nvPr/>
            </p:nvPicPr>
            <p:blipFill>
              <a:blip r:embed="rId7"/>
              <a:stretch/>
            </p:blipFill>
            <p:spPr>
              <a:xfrm>
                <a:off x="8495640" y="4335480"/>
                <a:ext cx="615960" cy="3448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463" name="Group 249"/>
              <p:cNvGrpSpPr/>
              <p:nvPr/>
            </p:nvGrpSpPr>
            <p:grpSpPr>
              <a:xfrm>
                <a:off x="8447400" y="4131360"/>
                <a:ext cx="168840" cy="295560"/>
                <a:chOff x="8447400" y="4131360"/>
                <a:chExt cx="168840" cy="295560"/>
              </a:xfrm>
            </p:grpSpPr>
            <p:sp>
              <p:nvSpPr>
                <p:cNvPr id="1464" name="Freeform 250"/>
                <p:cNvSpPr/>
                <p:nvPr/>
              </p:nvSpPr>
              <p:spPr>
                <a:xfrm flipH="1">
                  <a:off x="8449200" y="4132440"/>
                  <a:ext cx="33120" cy="28296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5" name="Rectangle 251"/>
                <p:cNvSpPr/>
                <p:nvPr/>
              </p:nvSpPr>
              <p:spPr>
                <a:xfrm flipH="1">
                  <a:off x="8484480" y="4131360"/>
                  <a:ext cx="124560" cy="27936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6" name="Freeform 252"/>
                <p:cNvSpPr/>
                <p:nvPr/>
              </p:nvSpPr>
              <p:spPr>
                <a:xfrm flipH="1">
                  <a:off x="8455680" y="4149360"/>
                  <a:ext cx="19800" cy="26172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7" name="Freeform 253"/>
                <p:cNvSpPr/>
                <p:nvPr/>
              </p:nvSpPr>
              <p:spPr>
                <a:xfrm flipH="1">
                  <a:off x="8449560" y="4281840"/>
                  <a:ext cx="30960" cy="230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68" name="Rectangle 254"/>
                <p:cNvSpPr/>
                <p:nvPr/>
              </p:nvSpPr>
              <p:spPr>
                <a:xfrm flipH="1">
                  <a:off x="8536680" y="4163760"/>
                  <a:ext cx="71280" cy="576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69" name="Group 255"/>
                <p:cNvGrpSpPr/>
                <p:nvPr/>
              </p:nvGrpSpPr>
              <p:grpSpPr>
                <a:xfrm>
                  <a:off x="8472240" y="4161240"/>
                  <a:ext cx="68760" cy="17640"/>
                  <a:chOff x="8472240" y="4161240"/>
                  <a:chExt cx="68760" cy="17640"/>
                </a:xfrm>
              </p:grpSpPr>
              <p:sp>
                <p:nvSpPr>
                  <p:cNvPr id="1470" name="AutoShape 256"/>
                  <p:cNvSpPr/>
                  <p:nvPr/>
                </p:nvSpPr>
                <p:spPr>
                  <a:xfrm flipH="1">
                    <a:off x="8471880" y="4161240"/>
                    <a:ext cx="68760" cy="176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71" name="AutoShape 257"/>
                  <p:cNvSpPr/>
                  <p:nvPr/>
                </p:nvSpPr>
                <p:spPr>
                  <a:xfrm flipH="1">
                    <a:off x="8473680" y="4163760"/>
                    <a:ext cx="66240" cy="1260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72" name="Rectangle 258"/>
                <p:cNvSpPr/>
                <p:nvPr/>
              </p:nvSpPr>
              <p:spPr>
                <a:xfrm flipH="1">
                  <a:off x="8535600" y="4204080"/>
                  <a:ext cx="71280" cy="576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73" name="Group 259"/>
                <p:cNvGrpSpPr/>
                <p:nvPr/>
              </p:nvGrpSpPr>
              <p:grpSpPr>
                <a:xfrm>
                  <a:off x="8475840" y="4201560"/>
                  <a:ext cx="68760" cy="16200"/>
                  <a:chOff x="8475840" y="4201560"/>
                  <a:chExt cx="68760" cy="16200"/>
                </a:xfrm>
              </p:grpSpPr>
              <p:sp>
                <p:nvSpPr>
                  <p:cNvPr id="1474" name="AutoShape 260"/>
                  <p:cNvSpPr/>
                  <p:nvPr/>
                </p:nvSpPr>
                <p:spPr>
                  <a:xfrm flipH="1">
                    <a:off x="8475480" y="4201560"/>
                    <a:ext cx="68760" cy="162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75" name="AutoShape 261"/>
                  <p:cNvSpPr/>
                  <p:nvPr/>
                </p:nvSpPr>
                <p:spPr>
                  <a:xfrm flipH="1">
                    <a:off x="8477640" y="4204080"/>
                    <a:ext cx="6516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76" name="Rectangle 262"/>
                <p:cNvSpPr/>
                <p:nvPr/>
              </p:nvSpPr>
              <p:spPr>
                <a:xfrm flipH="1">
                  <a:off x="8536680" y="4246920"/>
                  <a:ext cx="69840" cy="32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77" name="Rectangle 263"/>
                <p:cNvSpPr/>
                <p:nvPr/>
              </p:nvSpPr>
              <p:spPr>
                <a:xfrm flipH="1">
                  <a:off x="8535600" y="4280400"/>
                  <a:ext cx="69840" cy="576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78" name="Group 264"/>
                <p:cNvGrpSpPr/>
                <p:nvPr/>
              </p:nvGrpSpPr>
              <p:grpSpPr>
                <a:xfrm>
                  <a:off x="8478360" y="4280400"/>
                  <a:ext cx="67680" cy="15120"/>
                  <a:chOff x="8478360" y="4280400"/>
                  <a:chExt cx="67680" cy="15120"/>
                </a:xfrm>
              </p:grpSpPr>
              <p:sp>
                <p:nvSpPr>
                  <p:cNvPr id="1479" name="AutoShape 265"/>
                  <p:cNvSpPr/>
                  <p:nvPr/>
                </p:nvSpPr>
                <p:spPr>
                  <a:xfrm flipH="1">
                    <a:off x="8478360" y="4280400"/>
                    <a:ext cx="6768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80" name="AutoShape 266"/>
                  <p:cNvSpPr/>
                  <p:nvPr/>
                </p:nvSpPr>
                <p:spPr>
                  <a:xfrm flipH="1">
                    <a:off x="8480880" y="4282560"/>
                    <a:ext cx="64080" cy="104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81" name="Freeform 267"/>
                <p:cNvSpPr/>
                <p:nvPr/>
              </p:nvSpPr>
              <p:spPr>
                <a:xfrm flipH="1">
                  <a:off x="8449200" y="4246560"/>
                  <a:ext cx="30960" cy="230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482" name="Group 268"/>
                <p:cNvGrpSpPr/>
                <p:nvPr/>
              </p:nvGrpSpPr>
              <p:grpSpPr>
                <a:xfrm>
                  <a:off x="8476200" y="4239720"/>
                  <a:ext cx="66240" cy="19800"/>
                  <a:chOff x="8476200" y="4239720"/>
                  <a:chExt cx="66240" cy="19800"/>
                </a:xfrm>
              </p:grpSpPr>
              <p:sp>
                <p:nvSpPr>
                  <p:cNvPr id="1483" name="AutoShape 269"/>
                  <p:cNvSpPr/>
                  <p:nvPr/>
                </p:nvSpPr>
                <p:spPr>
                  <a:xfrm flipH="1">
                    <a:off x="8476200" y="4239720"/>
                    <a:ext cx="66240" cy="19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484" name="AutoShape 270"/>
                  <p:cNvSpPr/>
                  <p:nvPr/>
                </p:nvSpPr>
                <p:spPr>
                  <a:xfrm flipH="1">
                    <a:off x="8478360" y="4242240"/>
                    <a:ext cx="62640" cy="1620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485" name="Rectangle 271"/>
                <p:cNvSpPr/>
                <p:nvPr/>
              </p:nvSpPr>
              <p:spPr>
                <a:xfrm flipH="1">
                  <a:off x="8476560" y="4131360"/>
                  <a:ext cx="6840" cy="2804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1080000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86" name="Freeform 272"/>
                <p:cNvSpPr/>
                <p:nvPr/>
              </p:nvSpPr>
              <p:spPr>
                <a:xfrm flipH="1">
                  <a:off x="8448840" y="4203360"/>
                  <a:ext cx="27720" cy="259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87" name="Freeform 273"/>
                <p:cNvSpPr/>
                <p:nvPr/>
              </p:nvSpPr>
              <p:spPr>
                <a:xfrm flipH="1">
                  <a:off x="8448480" y="4163040"/>
                  <a:ext cx="28800" cy="2952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88" name="Oval 274"/>
                <p:cNvSpPr/>
                <p:nvPr/>
              </p:nvSpPr>
              <p:spPr>
                <a:xfrm flipH="1">
                  <a:off x="8447400" y="4399200"/>
                  <a:ext cx="5760" cy="1152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89" name="Freeform 275"/>
                <p:cNvSpPr/>
                <p:nvPr/>
              </p:nvSpPr>
              <p:spPr>
                <a:xfrm flipH="1">
                  <a:off x="8449560" y="4402440"/>
                  <a:ext cx="28800" cy="244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0" name="AutoShape 276"/>
                <p:cNvSpPr/>
                <p:nvPr/>
              </p:nvSpPr>
              <p:spPr>
                <a:xfrm flipH="1">
                  <a:off x="8473680" y="4407840"/>
                  <a:ext cx="142560" cy="176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1" name="AutoShape 277"/>
                <p:cNvSpPr/>
                <p:nvPr/>
              </p:nvSpPr>
              <p:spPr>
                <a:xfrm flipH="1">
                  <a:off x="8481240" y="4411440"/>
                  <a:ext cx="127080" cy="104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1080000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2" name="Oval 278"/>
                <p:cNvSpPr/>
                <p:nvPr/>
              </p:nvSpPr>
              <p:spPr>
                <a:xfrm flipH="1">
                  <a:off x="8577360" y="4370760"/>
                  <a:ext cx="18720" cy="1764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3" name="Oval 279"/>
                <p:cNvSpPr/>
                <p:nvPr/>
              </p:nvSpPr>
              <p:spPr>
                <a:xfrm flipH="1">
                  <a:off x="8556840" y="4370760"/>
                  <a:ext cx="18720" cy="1764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4" name="Oval 280"/>
                <p:cNvSpPr/>
                <p:nvPr/>
              </p:nvSpPr>
              <p:spPr>
                <a:xfrm flipH="1">
                  <a:off x="8535600" y="4370760"/>
                  <a:ext cx="1872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5" name="Rectangle 281"/>
                <p:cNvSpPr/>
                <p:nvPr/>
              </p:nvSpPr>
              <p:spPr>
                <a:xfrm flipH="1">
                  <a:off x="8496720" y="4302720"/>
                  <a:ext cx="9000" cy="9360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496" name="Group 249"/>
              <p:cNvGrpSpPr/>
              <p:nvPr/>
            </p:nvGrpSpPr>
            <p:grpSpPr>
              <a:xfrm>
                <a:off x="8621280" y="4129200"/>
                <a:ext cx="169920" cy="299520"/>
                <a:chOff x="8621280" y="4129200"/>
                <a:chExt cx="169920" cy="299520"/>
              </a:xfrm>
            </p:grpSpPr>
            <p:sp>
              <p:nvSpPr>
                <p:cNvPr id="1497" name="Freeform 250"/>
                <p:cNvSpPr/>
                <p:nvPr/>
              </p:nvSpPr>
              <p:spPr>
                <a:xfrm flipH="1">
                  <a:off x="8623440" y="4132800"/>
                  <a:ext cx="33120" cy="28296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8" name="Rectangle 251"/>
                <p:cNvSpPr/>
                <p:nvPr/>
              </p:nvSpPr>
              <p:spPr>
                <a:xfrm flipH="1">
                  <a:off x="8658360" y="4129200"/>
                  <a:ext cx="124560" cy="28548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499" name="Freeform 252"/>
                <p:cNvSpPr/>
                <p:nvPr/>
              </p:nvSpPr>
              <p:spPr>
                <a:xfrm flipH="1">
                  <a:off x="8629920" y="4149720"/>
                  <a:ext cx="19800" cy="26172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0" name="Freeform 253"/>
                <p:cNvSpPr/>
                <p:nvPr/>
              </p:nvSpPr>
              <p:spPr>
                <a:xfrm flipH="1">
                  <a:off x="8623800" y="4282200"/>
                  <a:ext cx="30960" cy="230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01" name="Rectangle 254"/>
                <p:cNvSpPr/>
                <p:nvPr/>
              </p:nvSpPr>
              <p:spPr>
                <a:xfrm flipH="1">
                  <a:off x="8711640" y="4164840"/>
                  <a:ext cx="71280" cy="432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02" name="Group 255"/>
                <p:cNvGrpSpPr/>
                <p:nvPr/>
              </p:nvGrpSpPr>
              <p:grpSpPr>
                <a:xfrm>
                  <a:off x="8649720" y="4161240"/>
                  <a:ext cx="68760" cy="15120"/>
                  <a:chOff x="8649720" y="4161240"/>
                  <a:chExt cx="68760" cy="15120"/>
                </a:xfrm>
              </p:grpSpPr>
              <p:sp>
                <p:nvSpPr>
                  <p:cNvPr id="1503" name="AutoShape 256"/>
                  <p:cNvSpPr/>
                  <p:nvPr/>
                </p:nvSpPr>
                <p:spPr>
                  <a:xfrm flipH="1">
                    <a:off x="8649360" y="4161240"/>
                    <a:ext cx="6876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04" name="AutoShape 257"/>
                  <p:cNvSpPr/>
                  <p:nvPr/>
                </p:nvSpPr>
                <p:spPr>
                  <a:xfrm flipH="1">
                    <a:off x="8651160" y="4163400"/>
                    <a:ext cx="66240" cy="104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05" name="Rectangle 258"/>
                <p:cNvSpPr/>
                <p:nvPr/>
              </p:nvSpPr>
              <p:spPr>
                <a:xfrm flipH="1">
                  <a:off x="8710560" y="4205160"/>
                  <a:ext cx="69840" cy="432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06" name="Group 259"/>
                <p:cNvGrpSpPr/>
                <p:nvPr/>
              </p:nvGrpSpPr>
              <p:grpSpPr>
                <a:xfrm>
                  <a:off x="8649360" y="4201560"/>
                  <a:ext cx="68760" cy="16200"/>
                  <a:chOff x="8649360" y="4201560"/>
                  <a:chExt cx="68760" cy="16200"/>
                </a:xfrm>
              </p:grpSpPr>
              <p:sp>
                <p:nvSpPr>
                  <p:cNvPr id="1507" name="AutoShape 260"/>
                  <p:cNvSpPr/>
                  <p:nvPr/>
                </p:nvSpPr>
                <p:spPr>
                  <a:xfrm flipH="1">
                    <a:off x="8649000" y="4201560"/>
                    <a:ext cx="68760" cy="162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08" name="AutoShape 261"/>
                  <p:cNvSpPr/>
                  <p:nvPr/>
                </p:nvSpPr>
                <p:spPr>
                  <a:xfrm flipH="1">
                    <a:off x="8651520" y="4204080"/>
                    <a:ext cx="6516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09" name="Rectangle 262"/>
                <p:cNvSpPr/>
                <p:nvPr/>
              </p:nvSpPr>
              <p:spPr>
                <a:xfrm flipH="1">
                  <a:off x="8711640" y="4246920"/>
                  <a:ext cx="69840" cy="576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10" name="Rectangle 263"/>
                <p:cNvSpPr/>
                <p:nvPr/>
              </p:nvSpPr>
              <p:spPr>
                <a:xfrm flipH="1">
                  <a:off x="8709480" y="4284000"/>
                  <a:ext cx="71280" cy="576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11" name="Group 264"/>
                <p:cNvGrpSpPr/>
                <p:nvPr/>
              </p:nvGrpSpPr>
              <p:grpSpPr>
                <a:xfrm>
                  <a:off x="8652240" y="4280400"/>
                  <a:ext cx="67680" cy="18720"/>
                  <a:chOff x="8652240" y="4280400"/>
                  <a:chExt cx="67680" cy="18720"/>
                </a:xfrm>
              </p:grpSpPr>
              <p:sp>
                <p:nvSpPr>
                  <p:cNvPr id="1512" name="AutoShape 265"/>
                  <p:cNvSpPr/>
                  <p:nvPr/>
                </p:nvSpPr>
                <p:spPr>
                  <a:xfrm flipH="1">
                    <a:off x="8652240" y="4280400"/>
                    <a:ext cx="67680" cy="187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13" name="AutoShape 266"/>
                  <p:cNvSpPr/>
                  <p:nvPr/>
                </p:nvSpPr>
                <p:spPr>
                  <a:xfrm flipH="1">
                    <a:off x="8654760" y="4282560"/>
                    <a:ext cx="64080" cy="140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14" name="Freeform 267"/>
                <p:cNvSpPr/>
                <p:nvPr/>
              </p:nvSpPr>
              <p:spPr>
                <a:xfrm flipH="1">
                  <a:off x="8623440" y="4246560"/>
                  <a:ext cx="30960" cy="230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15" name="Group 268"/>
                <p:cNvGrpSpPr/>
                <p:nvPr/>
              </p:nvGrpSpPr>
              <p:grpSpPr>
                <a:xfrm>
                  <a:off x="8647200" y="4243320"/>
                  <a:ext cx="72360" cy="16200"/>
                  <a:chOff x="8647200" y="4243320"/>
                  <a:chExt cx="72360" cy="16200"/>
                </a:xfrm>
              </p:grpSpPr>
              <p:sp>
                <p:nvSpPr>
                  <p:cNvPr id="1516" name="AutoShape 269"/>
                  <p:cNvSpPr/>
                  <p:nvPr/>
                </p:nvSpPr>
                <p:spPr>
                  <a:xfrm flipH="1">
                    <a:off x="8646840" y="4243320"/>
                    <a:ext cx="72360" cy="162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17" name="AutoShape 270"/>
                  <p:cNvSpPr/>
                  <p:nvPr/>
                </p:nvSpPr>
                <p:spPr>
                  <a:xfrm flipH="1">
                    <a:off x="8649360" y="4245840"/>
                    <a:ext cx="68760" cy="1260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18" name="Rectangle 271"/>
                <p:cNvSpPr/>
                <p:nvPr/>
              </p:nvSpPr>
              <p:spPr>
                <a:xfrm flipH="1">
                  <a:off x="8651160" y="4129200"/>
                  <a:ext cx="7920" cy="28656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1080000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19" name="Freeform 272"/>
                <p:cNvSpPr/>
                <p:nvPr/>
              </p:nvSpPr>
              <p:spPr>
                <a:xfrm flipH="1">
                  <a:off x="8623080" y="4203720"/>
                  <a:ext cx="27720" cy="259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0" name="Freeform 273"/>
                <p:cNvSpPr/>
                <p:nvPr/>
              </p:nvSpPr>
              <p:spPr>
                <a:xfrm flipH="1">
                  <a:off x="8622360" y="4163400"/>
                  <a:ext cx="28800" cy="2952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1" name="Oval 274"/>
                <p:cNvSpPr/>
                <p:nvPr/>
              </p:nvSpPr>
              <p:spPr>
                <a:xfrm flipH="1">
                  <a:off x="8621280" y="4402800"/>
                  <a:ext cx="5760" cy="1152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2" name="Freeform 275"/>
                <p:cNvSpPr/>
                <p:nvPr/>
              </p:nvSpPr>
              <p:spPr>
                <a:xfrm flipH="1">
                  <a:off x="8623800" y="4402800"/>
                  <a:ext cx="28800" cy="244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3" name="AutoShape 276"/>
                <p:cNvSpPr/>
                <p:nvPr/>
              </p:nvSpPr>
              <p:spPr>
                <a:xfrm flipH="1">
                  <a:off x="8648640" y="4411080"/>
                  <a:ext cx="142560" cy="176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4" name="AutoShape 277"/>
                <p:cNvSpPr/>
                <p:nvPr/>
              </p:nvSpPr>
              <p:spPr>
                <a:xfrm flipH="1">
                  <a:off x="8655120" y="4414680"/>
                  <a:ext cx="127080" cy="104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1080000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5" name="Oval 278"/>
                <p:cNvSpPr/>
                <p:nvPr/>
              </p:nvSpPr>
              <p:spPr>
                <a:xfrm flipH="1">
                  <a:off x="8752320" y="4374360"/>
                  <a:ext cx="18720" cy="1764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6" name="Oval 279"/>
                <p:cNvSpPr/>
                <p:nvPr/>
              </p:nvSpPr>
              <p:spPr>
                <a:xfrm flipH="1">
                  <a:off x="8731080" y="4374360"/>
                  <a:ext cx="18720" cy="1764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7" name="Oval 280"/>
                <p:cNvSpPr/>
                <p:nvPr/>
              </p:nvSpPr>
              <p:spPr>
                <a:xfrm flipH="1">
                  <a:off x="8710560" y="4374360"/>
                  <a:ext cx="1872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28" name="Rectangle 281"/>
                <p:cNvSpPr/>
                <p:nvPr/>
              </p:nvSpPr>
              <p:spPr>
                <a:xfrm flipH="1">
                  <a:off x="8670600" y="4306320"/>
                  <a:ext cx="9000" cy="9360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1529" name="Group 249"/>
              <p:cNvGrpSpPr/>
              <p:nvPr/>
            </p:nvGrpSpPr>
            <p:grpSpPr>
              <a:xfrm>
                <a:off x="9021240" y="4143600"/>
                <a:ext cx="168840" cy="295920"/>
                <a:chOff x="9021240" y="4143600"/>
                <a:chExt cx="168840" cy="295920"/>
              </a:xfrm>
            </p:grpSpPr>
            <p:sp>
              <p:nvSpPr>
                <p:cNvPr id="1530" name="Freeform 250"/>
                <p:cNvSpPr/>
                <p:nvPr/>
              </p:nvSpPr>
              <p:spPr>
                <a:xfrm flipH="1">
                  <a:off x="9022680" y="4143960"/>
                  <a:ext cx="33120" cy="28296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1" name="Rectangle 251"/>
                <p:cNvSpPr/>
                <p:nvPr/>
              </p:nvSpPr>
              <p:spPr>
                <a:xfrm flipH="1">
                  <a:off x="9058320" y="4143600"/>
                  <a:ext cx="124560" cy="28188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2" name="Freeform 252"/>
                <p:cNvSpPr/>
                <p:nvPr/>
              </p:nvSpPr>
              <p:spPr>
                <a:xfrm flipH="1">
                  <a:off x="9029160" y="4160880"/>
                  <a:ext cx="19800" cy="26172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3" name="Freeform 253"/>
                <p:cNvSpPr/>
                <p:nvPr/>
              </p:nvSpPr>
              <p:spPr>
                <a:xfrm flipH="1">
                  <a:off x="9023040" y="4293720"/>
                  <a:ext cx="30960" cy="230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34" name="Rectangle 254"/>
                <p:cNvSpPr/>
                <p:nvPr/>
              </p:nvSpPr>
              <p:spPr>
                <a:xfrm flipH="1">
                  <a:off x="9110520" y="4175640"/>
                  <a:ext cx="71280" cy="576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35" name="Group 255"/>
                <p:cNvGrpSpPr/>
                <p:nvPr/>
              </p:nvGrpSpPr>
              <p:grpSpPr>
                <a:xfrm>
                  <a:off x="9048240" y="4173120"/>
                  <a:ext cx="68760" cy="17640"/>
                  <a:chOff x="9048240" y="4173120"/>
                  <a:chExt cx="68760" cy="17640"/>
                </a:xfrm>
              </p:grpSpPr>
              <p:sp>
                <p:nvSpPr>
                  <p:cNvPr id="1536" name="AutoShape 256"/>
                  <p:cNvSpPr/>
                  <p:nvPr/>
                </p:nvSpPr>
                <p:spPr>
                  <a:xfrm flipH="1">
                    <a:off x="9047880" y="4173120"/>
                    <a:ext cx="68760" cy="176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37" name="AutoShape 257"/>
                  <p:cNvSpPr/>
                  <p:nvPr/>
                </p:nvSpPr>
                <p:spPr>
                  <a:xfrm flipH="1">
                    <a:off x="9050040" y="4175640"/>
                    <a:ext cx="66240" cy="1260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38" name="Rectangle 258"/>
                <p:cNvSpPr/>
                <p:nvPr/>
              </p:nvSpPr>
              <p:spPr>
                <a:xfrm flipH="1">
                  <a:off x="9109440" y="4215960"/>
                  <a:ext cx="71280" cy="576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39" name="Group 259"/>
                <p:cNvGrpSpPr/>
                <p:nvPr/>
              </p:nvGrpSpPr>
              <p:grpSpPr>
                <a:xfrm>
                  <a:off x="9051840" y="4213800"/>
                  <a:ext cx="68760" cy="16200"/>
                  <a:chOff x="9051840" y="4213800"/>
                  <a:chExt cx="68760" cy="16200"/>
                </a:xfrm>
              </p:grpSpPr>
              <p:sp>
                <p:nvSpPr>
                  <p:cNvPr id="1540" name="AutoShape 260"/>
                  <p:cNvSpPr/>
                  <p:nvPr/>
                </p:nvSpPr>
                <p:spPr>
                  <a:xfrm flipH="1">
                    <a:off x="9051480" y="4213800"/>
                    <a:ext cx="68760" cy="162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1" name="AutoShape 261"/>
                  <p:cNvSpPr/>
                  <p:nvPr/>
                </p:nvSpPr>
                <p:spPr>
                  <a:xfrm flipH="1">
                    <a:off x="9054000" y="4215960"/>
                    <a:ext cx="6516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42" name="Rectangle 262"/>
                <p:cNvSpPr/>
                <p:nvPr/>
              </p:nvSpPr>
              <p:spPr>
                <a:xfrm flipH="1">
                  <a:off x="9110520" y="4258800"/>
                  <a:ext cx="69840" cy="432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43" name="Rectangle 263"/>
                <p:cNvSpPr/>
                <p:nvPr/>
              </p:nvSpPr>
              <p:spPr>
                <a:xfrm flipH="1">
                  <a:off x="9109440" y="4294440"/>
                  <a:ext cx="69840" cy="576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44" name="Group 264"/>
                <p:cNvGrpSpPr/>
                <p:nvPr/>
              </p:nvGrpSpPr>
              <p:grpSpPr>
                <a:xfrm>
                  <a:off x="9054360" y="4292280"/>
                  <a:ext cx="65160" cy="17640"/>
                  <a:chOff x="9054360" y="4292280"/>
                  <a:chExt cx="65160" cy="17640"/>
                </a:xfrm>
              </p:grpSpPr>
              <p:sp>
                <p:nvSpPr>
                  <p:cNvPr id="1545" name="AutoShape 265"/>
                  <p:cNvSpPr/>
                  <p:nvPr/>
                </p:nvSpPr>
                <p:spPr>
                  <a:xfrm flipH="1">
                    <a:off x="9054000" y="4292280"/>
                    <a:ext cx="65160" cy="176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46" name="AutoShape 266"/>
                  <p:cNvSpPr/>
                  <p:nvPr/>
                </p:nvSpPr>
                <p:spPr>
                  <a:xfrm flipH="1">
                    <a:off x="9056520" y="4294800"/>
                    <a:ext cx="61560" cy="1260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47" name="Freeform 267"/>
                <p:cNvSpPr/>
                <p:nvPr/>
              </p:nvSpPr>
              <p:spPr>
                <a:xfrm flipH="1">
                  <a:off x="9022680" y="4258080"/>
                  <a:ext cx="30960" cy="230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48" name="Group 268"/>
                <p:cNvGrpSpPr/>
                <p:nvPr/>
              </p:nvGrpSpPr>
              <p:grpSpPr>
                <a:xfrm>
                  <a:off x="9049680" y="4251600"/>
                  <a:ext cx="68760" cy="19800"/>
                  <a:chOff x="9049680" y="4251600"/>
                  <a:chExt cx="68760" cy="19800"/>
                </a:xfrm>
              </p:grpSpPr>
              <p:sp>
                <p:nvSpPr>
                  <p:cNvPr id="1549" name="AutoShape 269"/>
                  <p:cNvSpPr/>
                  <p:nvPr/>
                </p:nvSpPr>
                <p:spPr>
                  <a:xfrm flipH="1">
                    <a:off x="9049320" y="4251600"/>
                    <a:ext cx="68760" cy="1980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50" name="AutoShape 270"/>
                  <p:cNvSpPr/>
                  <p:nvPr/>
                </p:nvSpPr>
                <p:spPr>
                  <a:xfrm flipH="1">
                    <a:off x="9051480" y="4256640"/>
                    <a:ext cx="65160" cy="140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51" name="Rectangle 271"/>
                <p:cNvSpPr/>
                <p:nvPr/>
              </p:nvSpPr>
              <p:spPr>
                <a:xfrm flipH="1">
                  <a:off x="9050400" y="4143600"/>
                  <a:ext cx="6840" cy="28296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1080000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2" name="Freeform 272"/>
                <p:cNvSpPr/>
                <p:nvPr/>
              </p:nvSpPr>
              <p:spPr>
                <a:xfrm flipH="1">
                  <a:off x="9022320" y="4215240"/>
                  <a:ext cx="27720" cy="259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3" name="Freeform 273"/>
                <p:cNvSpPr/>
                <p:nvPr/>
              </p:nvSpPr>
              <p:spPr>
                <a:xfrm flipH="1">
                  <a:off x="9021600" y="4174560"/>
                  <a:ext cx="28800" cy="2952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108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4" name="Oval 274"/>
                <p:cNvSpPr/>
                <p:nvPr/>
              </p:nvSpPr>
              <p:spPr>
                <a:xfrm flipH="1">
                  <a:off x="9021240" y="4413600"/>
                  <a:ext cx="5760" cy="1152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5" name="Freeform 275"/>
                <p:cNvSpPr/>
                <p:nvPr/>
              </p:nvSpPr>
              <p:spPr>
                <a:xfrm flipH="1">
                  <a:off x="9023040" y="4414320"/>
                  <a:ext cx="28800" cy="244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6" name="AutoShape 276"/>
                <p:cNvSpPr/>
                <p:nvPr/>
              </p:nvSpPr>
              <p:spPr>
                <a:xfrm flipH="1">
                  <a:off x="9047520" y="4421880"/>
                  <a:ext cx="142560" cy="176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7" name="AutoShape 277"/>
                <p:cNvSpPr/>
                <p:nvPr/>
              </p:nvSpPr>
              <p:spPr>
                <a:xfrm flipH="1">
                  <a:off x="9055080" y="4425480"/>
                  <a:ext cx="127080" cy="90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1080000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8" name="Oval 278"/>
                <p:cNvSpPr/>
                <p:nvPr/>
              </p:nvSpPr>
              <p:spPr>
                <a:xfrm flipH="1">
                  <a:off x="9151200" y="4385160"/>
                  <a:ext cx="18720" cy="1764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59" name="Oval 279"/>
                <p:cNvSpPr/>
                <p:nvPr/>
              </p:nvSpPr>
              <p:spPr>
                <a:xfrm flipH="1">
                  <a:off x="9131040" y="4385160"/>
                  <a:ext cx="18720" cy="1764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60" name="Oval 280"/>
                <p:cNvSpPr/>
                <p:nvPr/>
              </p:nvSpPr>
              <p:spPr>
                <a:xfrm flipH="1">
                  <a:off x="9109440" y="4385160"/>
                  <a:ext cx="1872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61" name="Rectangle 281"/>
                <p:cNvSpPr/>
                <p:nvPr/>
              </p:nvSpPr>
              <p:spPr>
                <a:xfrm flipH="1">
                  <a:off x="9070560" y="4317120"/>
                  <a:ext cx="9000" cy="9360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62" name="Group 1068"/>
            <p:cNvGrpSpPr/>
            <p:nvPr/>
          </p:nvGrpSpPr>
          <p:grpSpPr>
            <a:xfrm>
              <a:off x="8057160" y="5155920"/>
              <a:ext cx="260640" cy="509400"/>
              <a:chOff x="8057160" y="5155920"/>
              <a:chExt cx="260640" cy="509400"/>
            </a:xfrm>
          </p:grpSpPr>
          <p:pic>
            <p:nvPicPr>
              <p:cNvPr id="1563" name="Picture 3" descr=""/>
              <p:cNvPicPr/>
              <p:nvPr/>
            </p:nvPicPr>
            <p:blipFill>
              <a:blip r:embed="rId8"/>
              <a:stretch/>
            </p:blipFill>
            <p:spPr>
              <a:xfrm>
                <a:off x="8144640" y="5155920"/>
                <a:ext cx="173160" cy="3088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564" name="Group 950"/>
              <p:cNvGrpSpPr/>
              <p:nvPr/>
            </p:nvGrpSpPr>
            <p:grpSpPr>
              <a:xfrm>
                <a:off x="8057160" y="5388480"/>
                <a:ext cx="163800" cy="276840"/>
                <a:chOff x="8057160" y="5388480"/>
                <a:chExt cx="163800" cy="276840"/>
              </a:xfrm>
            </p:grpSpPr>
            <p:sp>
              <p:nvSpPr>
                <p:cNvPr id="1565" name="Freeform 951"/>
                <p:cNvSpPr/>
                <p:nvPr/>
              </p:nvSpPr>
              <p:spPr>
                <a:xfrm>
                  <a:off x="8187120" y="5389200"/>
                  <a:ext cx="32400" cy="264240"/>
                </a:xfrm>
                <a:custGeom>
                  <a:avLst/>
                  <a:gdLst/>
                  <a:ahLst/>
                  <a:rect l="l" t="t" r="r" b="b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66" name="Rectangle 952"/>
                <p:cNvSpPr/>
                <p:nvPr/>
              </p:nvSpPr>
              <p:spPr>
                <a:xfrm>
                  <a:off x="8065080" y="5388480"/>
                  <a:ext cx="12024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67" name="Freeform 953"/>
                <p:cNvSpPr/>
                <p:nvPr/>
              </p:nvSpPr>
              <p:spPr>
                <a:xfrm>
                  <a:off x="8193240" y="5405040"/>
                  <a:ext cx="19080" cy="244440"/>
                </a:xfrm>
                <a:custGeom>
                  <a:avLst/>
                  <a:gdLst/>
                  <a:ahLst/>
                  <a:rect l="l" t="t" r="r" b="b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68" name="Freeform 954"/>
                <p:cNvSpPr/>
                <p:nvPr/>
              </p:nvSpPr>
              <p:spPr>
                <a:xfrm>
                  <a:off x="8188920" y="5528880"/>
                  <a:ext cx="29880" cy="2160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69" name="Rectangle 955"/>
                <p:cNvSpPr/>
                <p:nvPr/>
              </p:nvSpPr>
              <p:spPr>
                <a:xfrm>
                  <a:off x="8065080" y="541872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70" name="Group 956"/>
                <p:cNvGrpSpPr/>
                <p:nvPr/>
              </p:nvGrpSpPr>
              <p:grpSpPr>
                <a:xfrm>
                  <a:off x="8127360" y="5415840"/>
                  <a:ext cx="66240" cy="16920"/>
                  <a:chOff x="8127360" y="5415840"/>
                  <a:chExt cx="66240" cy="16920"/>
                </a:xfrm>
              </p:grpSpPr>
              <p:sp>
                <p:nvSpPr>
                  <p:cNvPr id="1571" name="AutoShape 957"/>
                  <p:cNvSpPr/>
                  <p:nvPr/>
                </p:nvSpPr>
                <p:spPr>
                  <a:xfrm>
                    <a:off x="8127360" y="5415840"/>
                    <a:ext cx="6624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2" name="AutoShape 958"/>
                  <p:cNvSpPr/>
                  <p:nvPr/>
                </p:nvSpPr>
                <p:spPr>
                  <a:xfrm>
                    <a:off x="8128440" y="541764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73" name="Rectangle 959"/>
                <p:cNvSpPr/>
                <p:nvPr/>
              </p:nvSpPr>
              <p:spPr>
                <a:xfrm>
                  <a:off x="8066520" y="545724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74" name="Group 960"/>
                <p:cNvGrpSpPr/>
                <p:nvPr/>
              </p:nvGrpSpPr>
              <p:grpSpPr>
                <a:xfrm>
                  <a:off x="8127360" y="5453640"/>
                  <a:ext cx="66240" cy="15120"/>
                  <a:chOff x="8127360" y="5453640"/>
                  <a:chExt cx="66240" cy="15120"/>
                </a:xfrm>
              </p:grpSpPr>
              <p:sp>
                <p:nvSpPr>
                  <p:cNvPr id="1575" name="AutoShape 961"/>
                  <p:cNvSpPr/>
                  <p:nvPr/>
                </p:nvSpPr>
                <p:spPr>
                  <a:xfrm>
                    <a:off x="8127360" y="545364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76" name="AutoShape 962"/>
                  <p:cNvSpPr/>
                  <p:nvPr/>
                </p:nvSpPr>
                <p:spPr>
                  <a:xfrm>
                    <a:off x="8128440" y="5455440"/>
                    <a:ext cx="6408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77" name="Rectangle 963"/>
                <p:cNvSpPr/>
                <p:nvPr/>
              </p:nvSpPr>
              <p:spPr>
                <a:xfrm>
                  <a:off x="8066520" y="549576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78" name="Rectangle 964"/>
                <p:cNvSpPr/>
                <p:nvPr/>
              </p:nvSpPr>
              <p:spPr>
                <a:xfrm>
                  <a:off x="8067600" y="5530320"/>
                  <a:ext cx="68760" cy="504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79" name="Group 965"/>
                <p:cNvGrpSpPr/>
                <p:nvPr/>
              </p:nvGrpSpPr>
              <p:grpSpPr>
                <a:xfrm>
                  <a:off x="8125920" y="5529600"/>
                  <a:ext cx="66240" cy="15120"/>
                  <a:chOff x="8125920" y="5529600"/>
                  <a:chExt cx="66240" cy="15120"/>
                </a:xfrm>
              </p:grpSpPr>
              <p:sp>
                <p:nvSpPr>
                  <p:cNvPr id="1580" name="AutoShape 966"/>
                  <p:cNvSpPr/>
                  <p:nvPr/>
                </p:nvSpPr>
                <p:spPr>
                  <a:xfrm>
                    <a:off x="8125920" y="5529600"/>
                    <a:ext cx="6624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1" name="AutoShape 967"/>
                  <p:cNvSpPr/>
                  <p:nvPr/>
                </p:nvSpPr>
                <p:spPr>
                  <a:xfrm>
                    <a:off x="8127360" y="5529600"/>
                    <a:ext cx="64080" cy="133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82" name="Freeform 968"/>
                <p:cNvSpPr/>
                <p:nvPr/>
              </p:nvSpPr>
              <p:spPr>
                <a:xfrm>
                  <a:off x="8189640" y="5495760"/>
                  <a:ext cx="29880" cy="21240"/>
                </a:xfrm>
                <a:custGeom>
                  <a:avLst/>
                  <a:gdLst/>
                  <a:ahLst/>
                  <a:rect l="l" t="t" r="r" b="b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583" name="Group 969"/>
                <p:cNvGrpSpPr/>
                <p:nvPr/>
              </p:nvGrpSpPr>
              <p:grpSpPr>
                <a:xfrm>
                  <a:off x="8125920" y="5492880"/>
                  <a:ext cx="67680" cy="15120"/>
                  <a:chOff x="8125920" y="5492880"/>
                  <a:chExt cx="67680" cy="15120"/>
                </a:xfrm>
              </p:grpSpPr>
              <p:sp>
                <p:nvSpPr>
                  <p:cNvPr id="1584" name="AutoShape 970"/>
                  <p:cNvSpPr/>
                  <p:nvPr/>
                </p:nvSpPr>
                <p:spPr>
                  <a:xfrm>
                    <a:off x="8125920" y="5492880"/>
                    <a:ext cx="67320" cy="151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585" name="AutoShape 971"/>
                  <p:cNvSpPr/>
                  <p:nvPr/>
                </p:nvSpPr>
                <p:spPr>
                  <a:xfrm>
                    <a:off x="8127360" y="5494680"/>
                    <a:ext cx="66240" cy="1152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sp>
              <p:nvSpPr>
                <p:cNvPr id="1586" name="Rectangle 972"/>
                <p:cNvSpPr/>
                <p:nvPr/>
              </p:nvSpPr>
              <p:spPr>
                <a:xfrm>
                  <a:off x="8184600" y="5388480"/>
                  <a:ext cx="7560" cy="264240"/>
                </a:xfrm>
                <a:prstGeom prst="rect">
                  <a:avLst/>
                </a:prstGeom>
                <a:gradFill rotWithShape="0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87" name="Freeform 973"/>
                <p:cNvSpPr/>
                <p:nvPr/>
              </p:nvSpPr>
              <p:spPr>
                <a:xfrm>
                  <a:off x="8192160" y="5455440"/>
                  <a:ext cx="27000" cy="24120"/>
                </a:xfrm>
                <a:custGeom>
                  <a:avLst/>
                  <a:gdLst/>
                  <a:ahLst/>
                  <a:rect l="l" t="t" r="r" b="b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88" name="Freeform 974"/>
                <p:cNvSpPr/>
                <p:nvPr/>
              </p:nvSpPr>
              <p:spPr>
                <a:xfrm>
                  <a:off x="8192520" y="5417640"/>
                  <a:ext cx="27720" cy="27360"/>
                </a:xfrm>
                <a:custGeom>
                  <a:avLst/>
                  <a:gdLst/>
                  <a:ahLst/>
                  <a:rect l="l" t="t" r="r" b="b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0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89" name="Oval 975"/>
                <p:cNvSpPr/>
                <p:nvPr/>
              </p:nvSpPr>
              <p:spPr>
                <a:xfrm>
                  <a:off x="8215560" y="5641200"/>
                  <a:ext cx="5400" cy="10800"/>
                </a:xfrm>
                <a:prstGeom prst="ellipse">
                  <a:avLst/>
                </a:pr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0" name="Freeform 976"/>
                <p:cNvSpPr/>
                <p:nvPr/>
              </p:nvSpPr>
              <p:spPr>
                <a:xfrm>
                  <a:off x="8191080" y="5641560"/>
                  <a:ext cx="27720" cy="22680"/>
                </a:xfrm>
                <a:custGeom>
                  <a:avLst/>
                  <a:gdLst/>
                  <a:ahLst/>
                  <a:rect l="l" t="t" r="r" b="b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1" name="AutoShape 977"/>
                <p:cNvSpPr/>
                <p:nvPr/>
              </p:nvSpPr>
              <p:spPr>
                <a:xfrm>
                  <a:off x="8057160" y="5648400"/>
                  <a:ext cx="137520" cy="169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2" name="AutoShape 978"/>
                <p:cNvSpPr/>
                <p:nvPr/>
              </p:nvSpPr>
              <p:spPr>
                <a:xfrm>
                  <a:off x="8065080" y="5653080"/>
                  <a:ext cx="122400" cy="864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/>
                </a:gradFill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3" name="Oval 979"/>
                <p:cNvSpPr/>
                <p:nvPr/>
              </p:nvSpPr>
              <p:spPr>
                <a:xfrm>
                  <a:off x="8076600" y="561456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4" name="Oval 980"/>
                <p:cNvSpPr/>
                <p:nvPr/>
              </p:nvSpPr>
              <p:spPr>
                <a:xfrm>
                  <a:off x="8097480" y="5614560"/>
                  <a:ext cx="18000" cy="16200"/>
                </a:xfrm>
                <a:prstGeom prst="ellipse">
                  <a:avLst/>
                </a:prstGeom>
                <a:solidFill>
                  <a:srgbClr val="ff0000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5" name="Oval 981"/>
                <p:cNvSpPr/>
                <p:nvPr/>
              </p:nvSpPr>
              <p:spPr>
                <a:xfrm>
                  <a:off x="8116920" y="5614560"/>
                  <a:ext cx="18000" cy="16200"/>
                </a:xfrm>
                <a:prstGeom prst="ellipse">
                  <a:avLst/>
                </a:prstGeom>
                <a:solidFill>
                  <a:srgbClr val="33cc33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596" name="Rectangle 982"/>
                <p:cNvSpPr/>
                <p:nvPr/>
              </p:nvSpPr>
              <p:spPr>
                <a:xfrm>
                  <a:off x="8164080" y="5551560"/>
                  <a:ext cx="9000" cy="8748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</p:grpSp>
        <p:grpSp>
          <p:nvGrpSpPr>
            <p:cNvPr id="1597" name="Group 3"/>
            <p:cNvGrpSpPr/>
            <p:nvPr/>
          </p:nvGrpSpPr>
          <p:grpSpPr>
            <a:xfrm>
              <a:off x="2996640" y="4475520"/>
              <a:ext cx="653400" cy="379440"/>
              <a:chOff x="2996640" y="4475520"/>
              <a:chExt cx="653400" cy="379440"/>
            </a:xfrm>
          </p:grpSpPr>
          <p:grpSp>
            <p:nvGrpSpPr>
              <p:cNvPr id="1598" name="Group 418"/>
              <p:cNvGrpSpPr/>
              <p:nvPr/>
            </p:nvGrpSpPr>
            <p:grpSpPr>
              <a:xfrm>
                <a:off x="2996640" y="4475520"/>
                <a:ext cx="653400" cy="379440"/>
                <a:chOff x="2996640" y="4475520"/>
                <a:chExt cx="653400" cy="379440"/>
              </a:xfrm>
            </p:grpSpPr>
            <p:sp>
              <p:nvSpPr>
                <p:cNvPr id="1599" name="Rectangle 419"/>
                <p:cNvSpPr/>
                <p:nvPr/>
              </p:nvSpPr>
              <p:spPr>
                <a:xfrm>
                  <a:off x="3102120" y="4582800"/>
                  <a:ext cx="443880" cy="272160"/>
                </a:xfrm>
                <a:prstGeom prst="rect">
                  <a:avLst/>
                </a:prstGeom>
                <a:solidFill>
                  <a:schemeClr val="bg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00" name="AutoShape 420"/>
                <p:cNvSpPr/>
                <p:nvPr/>
              </p:nvSpPr>
              <p:spPr>
                <a:xfrm>
                  <a:off x="2996640" y="4475520"/>
                  <a:ext cx="653400" cy="1296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1601" name="Picture 9" descr=""/>
              <p:cNvPicPr/>
              <p:nvPr/>
            </p:nvPicPr>
            <p:blipFill>
              <a:blip r:embed="rId9"/>
              <a:stretch/>
            </p:blipFill>
            <p:spPr>
              <a:xfrm>
                <a:off x="3179880" y="4615920"/>
                <a:ext cx="303480" cy="2178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1602" name="Group 8"/>
          <p:cNvGrpSpPr/>
          <p:nvPr/>
        </p:nvGrpSpPr>
        <p:grpSpPr>
          <a:xfrm>
            <a:off x="2986200" y="1743120"/>
            <a:ext cx="6193080" cy="4070520"/>
            <a:chOff x="2986200" y="1743120"/>
            <a:chExt cx="6193080" cy="4070520"/>
          </a:xfrm>
        </p:grpSpPr>
        <p:grpSp>
          <p:nvGrpSpPr>
            <p:cNvPr id="1603" name="Group 7"/>
            <p:cNvGrpSpPr/>
            <p:nvPr/>
          </p:nvGrpSpPr>
          <p:grpSpPr>
            <a:xfrm>
              <a:off x="3313440" y="2097360"/>
              <a:ext cx="5494680" cy="3716280"/>
              <a:chOff x="3313440" y="2097360"/>
              <a:chExt cx="5494680" cy="3716280"/>
            </a:xfrm>
          </p:grpSpPr>
          <p:sp>
            <p:nvSpPr>
              <p:cNvPr id="1604" name="Straight Connector 6"/>
              <p:cNvSpPr/>
              <p:nvPr/>
            </p:nvSpPr>
            <p:spPr>
              <a:xfrm flipH="1" flipV="1">
                <a:off x="3313440" y="3055320"/>
                <a:ext cx="18000" cy="17780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5" name="Straight Connector 786"/>
              <p:cNvSpPr/>
              <p:nvPr/>
            </p:nvSpPr>
            <p:spPr>
              <a:xfrm flipV="1">
                <a:off x="3994200" y="2432880"/>
                <a:ext cx="360" cy="18104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6" name="Straight Connector 787"/>
              <p:cNvSpPr/>
              <p:nvPr/>
            </p:nvSpPr>
            <p:spPr>
              <a:xfrm flipV="1">
                <a:off x="4324320" y="3420000"/>
                <a:ext cx="360" cy="19051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7" name="Straight Connector 788"/>
              <p:cNvSpPr/>
              <p:nvPr/>
            </p:nvSpPr>
            <p:spPr>
              <a:xfrm flipV="1">
                <a:off x="5153040" y="3908520"/>
                <a:ext cx="360" cy="19051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8" name="Straight Connector 789"/>
              <p:cNvSpPr/>
              <p:nvPr/>
            </p:nvSpPr>
            <p:spPr>
              <a:xfrm flipV="1">
                <a:off x="6015600" y="2097360"/>
                <a:ext cx="360" cy="19047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09" name="Straight Connector 791"/>
              <p:cNvSpPr/>
              <p:nvPr/>
            </p:nvSpPr>
            <p:spPr>
              <a:xfrm flipV="1">
                <a:off x="6537960" y="3651480"/>
                <a:ext cx="360" cy="19051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0" name="Straight Connector 967"/>
              <p:cNvSpPr/>
              <p:nvPr/>
            </p:nvSpPr>
            <p:spPr>
              <a:xfrm flipV="1">
                <a:off x="7264800" y="2314440"/>
                <a:ext cx="360" cy="190476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1" name="Straight Connector 1067"/>
              <p:cNvSpPr/>
              <p:nvPr/>
            </p:nvSpPr>
            <p:spPr>
              <a:xfrm flipV="1">
                <a:off x="8807760" y="2768400"/>
                <a:ext cx="360" cy="19051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612" name="Straight Connector 1103"/>
              <p:cNvSpPr/>
              <p:nvPr/>
            </p:nvSpPr>
            <p:spPr>
              <a:xfrm flipV="1">
                <a:off x="8116920" y="3890520"/>
                <a:ext cx="360" cy="190512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613" name="Group 1104"/>
            <p:cNvGrpSpPr/>
            <p:nvPr/>
          </p:nvGrpSpPr>
          <p:grpSpPr>
            <a:xfrm>
              <a:off x="2986200" y="1743120"/>
              <a:ext cx="6193080" cy="2175480"/>
              <a:chOff x="2986200" y="1743120"/>
              <a:chExt cx="6193080" cy="2175480"/>
            </a:xfrm>
          </p:grpSpPr>
          <p:grpSp>
            <p:nvGrpSpPr>
              <p:cNvPr id="1614" name="Group 1105"/>
              <p:cNvGrpSpPr/>
              <p:nvPr/>
            </p:nvGrpSpPr>
            <p:grpSpPr>
              <a:xfrm>
                <a:off x="3915360" y="1968120"/>
                <a:ext cx="260640" cy="509760"/>
                <a:chOff x="3915360" y="1968120"/>
                <a:chExt cx="260640" cy="509760"/>
              </a:xfrm>
            </p:grpSpPr>
            <p:pic>
              <p:nvPicPr>
                <p:cNvPr id="1615" name="Picture 3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4002840" y="1968120"/>
                  <a:ext cx="173160" cy="309240"/>
                </a:xfrm>
                <a:prstGeom prst="rect">
                  <a:avLst/>
                </a:prstGeom>
                <a:ln w="0">
                  <a:noFill/>
                </a:ln>
              </p:spPr>
            </p:pic>
            <p:grpSp>
              <p:nvGrpSpPr>
                <p:cNvPr id="1616" name="Group 950"/>
                <p:cNvGrpSpPr/>
                <p:nvPr/>
              </p:nvGrpSpPr>
              <p:grpSpPr>
                <a:xfrm>
                  <a:off x="3915360" y="2200680"/>
                  <a:ext cx="163800" cy="277200"/>
                  <a:chOff x="3915360" y="2200680"/>
                  <a:chExt cx="163800" cy="277200"/>
                </a:xfrm>
              </p:grpSpPr>
              <p:sp>
                <p:nvSpPr>
                  <p:cNvPr id="1617" name="Freeform 951"/>
                  <p:cNvSpPr/>
                  <p:nvPr/>
                </p:nvSpPr>
                <p:spPr>
                  <a:xfrm>
                    <a:off x="4045320" y="2201400"/>
                    <a:ext cx="32400" cy="26424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8" name="Rectangle 952"/>
                  <p:cNvSpPr/>
                  <p:nvPr/>
                </p:nvSpPr>
                <p:spPr>
                  <a:xfrm>
                    <a:off x="3923280" y="2200680"/>
                    <a:ext cx="12024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19" name="Freeform 953"/>
                  <p:cNvSpPr/>
                  <p:nvPr/>
                </p:nvSpPr>
                <p:spPr>
                  <a:xfrm>
                    <a:off x="4051440" y="2217240"/>
                    <a:ext cx="19080" cy="244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0" name="Freeform 954"/>
                  <p:cNvSpPr/>
                  <p:nvPr/>
                </p:nvSpPr>
                <p:spPr>
                  <a:xfrm>
                    <a:off x="4047120" y="2341080"/>
                    <a:ext cx="29880" cy="2160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21" name="Rectangle 955"/>
                  <p:cNvSpPr/>
                  <p:nvPr/>
                </p:nvSpPr>
                <p:spPr>
                  <a:xfrm>
                    <a:off x="3923280" y="223092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22" name="Group 956"/>
                  <p:cNvGrpSpPr/>
                  <p:nvPr/>
                </p:nvGrpSpPr>
                <p:grpSpPr>
                  <a:xfrm>
                    <a:off x="3985560" y="2228400"/>
                    <a:ext cx="66240" cy="16920"/>
                    <a:chOff x="3985560" y="2228400"/>
                    <a:chExt cx="66240" cy="16920"/>
                  </a:xfrm>
                </p:grpSpPr>
                <p:sp>
                  <p:nvSpPr>
                    <p:cNvPr id="1623" name="AutoShape 957"/>
                    <p:cNvSpPr/>
                    <p:nvPr/>
                  </p:nvSpPr>
                  <p:spPr>
                    <a:xfrm>
                      <a:off x="3985560" y="2228400"/>
                      <a:ext cx="66240" cy="169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24" name="AutoShape 958"/>
                    <p:cNvSpPr/>
                    <p:nvPr/>
                  </p:nvSpPr>
                  <p:spPr>
                    <a:xfrm>
                      <a:off x="3986640" y="223020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25" name="Rectangle 959"/>
                  <p:cNvSpPr/>
                  <p:nvPr/>
                </p:nvSpPr>
                <p:spPr>
                  <a:xfrm>
                    <a:off x="3924720" y="226944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26" name="Group 960"/>
                  <p:cNvGrpSpPr/>
                  <p:nvPr/>
                </p:nvGrpSpPr>
                <p:grpSpPr>
                  <a:xfrm>
                    <a:off x="3985560" y="2265840"/>
                    <a:ext cx="66240" cy="15120"/>
                    <a:chOff x="3985560" y="2265840"/>
                    <a:chExt cx="66240" cy="15120"/>
                  </a:xfrm>
                </p:grpSpPr>
                <p:sp>
                  <p:nvSpPr>
                    <p:cNvPr id="1627" name="AutoShape 961"/>
                    <p:cNvSpPr/>
                    <p:nvPr/>
                  </p:nvSpPr>
                  <p:spPr>
                    <a:xfrm>
                      <a:off x="3985560" y="226584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28" name="AutoShape 962"/>
                    <p:cNvSpPr/>
                    <p:nvPr/>
                  </p:nvSpPr>
                  <p:spPr>
                    <a:xfrm>
                      <a:off x="3986640" y="2267640"/>
                      <a:ext cx="6408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29" name="Rectangle 963"/>
                  <p:cNvSpPr/>
                  <p:nvPr/>
                </p:nvSpPr>
                <p:spPr>
                  <a:xfrm>
                    <a:off x="3924720" y="230796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0" name="Rectangle 964"/>
                  <p:cNvSpPr/>
                  <p:nvPr/>
                </p:nvSpPr>
                <p:spPr>
                  <a:xfrm>
                    <a:off x="3925800" y="234288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31" name="Group 965"/>
                  <p:cNvGrpSpPr/>
                  <p:nvPr/>
                </p:nvGrpSpPr>
                <p:grpSpPr>
                  <a:xfrm>
                    <a:off x="3984480" y="2341800"/>
                    <a:ext cx="66240" cy="15120"/>
                    <a:chOff x="3984480" y="2341800"/>
                    <a:chExt cx="66240" cy="15120"/>
                  </a:xfrm>
                </p:grpSpPr>
                <p:sp>
                  <p:nvSpPr>
                    <p:cNvPr id="1632" name="AutoShape 966"/>
                    <p:cNvSpPr/>
                    <p:nvPr/>
                  </p:nvSpPr>
                  <p:spPr>
                    <a:xfrm>
                      <a:off x="3984480" y="234180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33" name="AutoShape 967"/>
                    <p:cNvSpPr/>
                    <p:nvPr/>
                  </p:nvSpPr>
                  <p:spPr>
                    <a:xfrm>
                      <a:off x="3985560" y="234180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34" name="Freeform 968"/>
                  <p:cNvSpPr/>
                  <p:nvPr/>
                </p:nvSpPr>
                <p:spPr>
                  <a:xfrm>
                    <a:off x="4047840" y="2307960"/>
                    <a:ext cx="29880" cy="212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35" name="Group 969"/>
                  <p:cNvGrpSpPr/>
                  <p:nvPr/>
                </p:nvGrpSpPr>
                <p:grpSpPr>
                  <a:xfrm>
                    <a:off x="3984480" y="2305080"/>
                    <a:ext cx="67320" cy="15120"/>
                    <a:chOff x="3984480" y="2305080"/>
                    <a:chExt cx="67320" cy="15120"/>
                  </a:xfrm>
                </p:grpSpPr>
                <p:sp>
                  <p:nvSpPr>
                    <p:cNvPr id="1636" name="AutoShape 970"/>
                    <p:cNvSpPr/>
                    <p:nvPr/>
                  </p:nvSpPr>
                  <p:spPr>
                    <a:xfrm>
                      <a:off x="3984480" y="2305080"/>
                      <a:ext cx="6732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37" name="AutoShape 971"/>
                    <p:cNvSpPr/>
                    <p:nvPr/>
                  </p:nvSpPr>
                  <p:spPr>
                    <a:xfrm>
                      <a:off x="3985560" y="2306880"/>
                      <a:ext cx="6624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38" name="Rectangle 972"/>
                  <p:cNvSpPr/>
                  <p:nvPr/>
                </p:nvSpPr>
                <p:spPr>
                  <a:xfrm>
                    <a:off x="4042800" y="2200680"/>
                    <a:ext cx="756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39" name="Freeform 973"/>
                  <p:cNvSpPr/>
                  <p:nvPr/>
                </p:nvSpPr>
                <p:spPr>
                  <a:xfrm>
                    <a:off x="4050360" y="2267640"/>
                    <a:ext cx="270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0" name="Freeform 974"/>
                  <p:cNvSpPr/>
                  <p:nvPr/>
                </p:nvSpPr>
                <p:spPr>
                  <a:xfrm>
                    <a:off x="4050720" y="2229840"/>
                    <a:ext cx="27720" cy="2736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1" name="Oval 975"/>
                  <p:cNvSpPr/>
                  <p:nvPr/>
                </p:nvSpPr>
                <p:spPr>
                  <a:xfrm>
                    <a:off x="4073760" y="2453400"/>
                    <a:ext cx="5400" cy="1080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2" name="Freeform 976"/>
                  <p:cNvSpPr/>
                  <p:nvPr/>
                </p:nvSpPr>
                <p:spPr>
                  <a:xfrm>
                    <a:off x="4049280" y="2453760"/>
                    <a:ext cx="27720" cy="226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3" name="AutoShape 977"/>
                  <p:cNvSpPr/>
                  <p:nvPr/>
                </p:nvSpPr>
                <p:spPr>
                  <a:xfrm>
                    <a:off x="3915360" y="2460960"/>
                    <a:ext cx="13752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4" name="AutoShape 978"/>
                  <p:cNvSpPr/>
                  <p:nvPr/>
                </p:nvSpPr>
                <p:spPr>
                  <a:xfrm>
                    <a:off x="3923280" y="2465280"/>
                    <a:ext cx="122400" cy="86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5" name="Oval 979"/>
                  <p:cNvSpPr/>
                  <p:nvPr/>
                </p:nvSpPr>
                <p:spPr>
                  <a:xfrm>
                    <a:off x="3934800" y="242676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6" name="Oval 980"/>
                  <p:cNvSpPr/>
                  <p:nvPr/>
                </p:nvSpPr>
                <p:spPr>
                  <a:xfrm>
                    <a:off x="3955680" y="2426760"/>
                    <a:ext cx="18000" cy="16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7" name="Oval 981"/>
                  <p:cNvSpPr/>
                  <p:nvPr/>
                </p:nvSpPr>
                <p:spPr>
                  <a:xfrm>
                    <a:off x="3975120" y="242676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48" name="Rectangle 982"/>
                  <p:cNvSpPr/>
                  <p:nvPr/>
                </p:nvSpPr>
                <p:spPr>
                  <a:xfrm>
                    <a:off x="4022280" y="2363760"/>
                    <a:ext cx="9000" cy="8748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649" name="Group 1106"/>
              <p:cNvGrpSpPr/>
              <p:nvPr/>
            </p:nvGrpSpPr>
            <p:grpSpPr>
              <a:xfrm>
                <a:off x="5072760" y="3408840"/>
                <a:ext cx="260640" cy="509760"/>
                <a:chOff x="5072760" y="3408840"/>
                <a:chExt cx="260640" cy="509760"/>
              </a:xfrm>
            </p:grpSpPr>
            <p:pic>
              <p:nvPicPr>
                <p:cNvPr id="1650" name="Picture 3" descr=""/>
                <p:cNvPicPr/>
                <p:nvPr/>
              </p:nvPicPr>
              <p:blipFill>
                <a:blip r:embed="rId11"/>
                <a:stretch/>
              </p:blipFill>
              <p:spPr>
                <a:xfrm>
                  <a:off x="5160240" y="3408840"/>
                  <a:ext cx="173160" cy="309240"/>
                </a:xfrm>
                <a:prstGeom prst="rect">
                  <a:avLst/>
                </a:prstGeom>
                <a:ln w="0">
                  <a:noFill/>
                </a:ln>
              </p:spPr>
            </p:pic>
            <p:grpSp>
              <p:nvGrpSpPr>
                <p:cNvPr id="1651" name="Group 950"/>
                <p:cNvGrpSpPr/>
                <p:nvPr/>
              </p:nvGrpSpPr>
              <p:grpSpPr>
                <a:xfrm>
                  <a:off x="5072760" y="3641760"/>
                  <a:ext cx="164160" cy="276840"/>
                  <a:chOff x="5072760" y="3641760"/>
                  <a:chExt cx="164160" cy="276840"/>
                </a:xfrm>
              </p:grpSpPr>
              <p:sp>
                <p:nvSpPr>
                  <p:cNvPr id="1652" name="Freeform 951"/>
                  <p:cNvSpPr/>
                  <p:nvPr/>
                </p:nvSpPr>
                <p:spPr>
                  <a:xfrm>
                    <a:off x="5203080" y="3642120"/>
                    <a:ext cx="32400" cy="26424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3" name="Rectangle 952"/>
                  <p:cNvSpPr/>
                  <p:nvPr/>
                </p:nvSpPr>
                <p:spPr>
                  <a:xfrm>
                    <a:off x="5081040" y="3641760"/>
                    <a:ext cx="12024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4" name="Freeform 953"/>
                  <p:cNvSpPr/>
                  <p:nvPr/>
                </p:nvSpPr>
                <p:spPr>
                  <a:xfrm>
                    <a:off x="5208840" y="3657960"/>
                    <a:ext cx="19080" cy="244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5" name="Freeform 954"/>
                  <p:cNvSpPr/>
                  <p:nvPr/>
                </p:nvSpPr>
                <p:spPr>
                  <a:xfrm>
                    <a:off x="5204880" y="3782160"/>
                    <a:ext cx="29880" cy="2160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56" name="Rectangle 955"/>
                  <p:cNvSpPr/>
                  <p:nvPr/>
                </p:nvSpPr>
                <p:spPr>
                  <a:xfrm>
                    <a:off x="5081040" y="367200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57" name="Group 956"/>
                  <p:cNvGrpSpPr/>
                  <p:nvPr/>
                </p:nvGrpSpPr>
                <p:grpSpPr>
                  <a:xfrm>
                    <a:off x="5142960" y="3669120"/>
                    <a:ext cx="66240" cy="16920"/>
                    <a:chOff x="5142960" y="3669120"/>
                    <a:chExt cx="66240" cy="16920"/>
                  </a:xfrm>
                </p:grpSpPr>
                <p:sp>
                  <p:nvSpPr>
                    <p:cNvPr id="1658" name="AutoShape 957"/>
                    <p:cNvSpPr/>
                    <p:nvPr/>
                  </p:nvSpPr>
                  <p:spPr>
                    <a:xfrm>
                      <a:off x="5142960" y="3669120"/>
                      <a:ext cx="66240" cy="169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59" name="AutoShape 958"/>
                    <p:cNvSpPr/>
                    <p:nvPr/>
                  </p:nvSpPr>
                  <p:spPr>
                    <a:xfrm>
                      <a:off x="5144040" y="367092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60" name="Rectangle 959"/>
                  <p:cNvSpPr/>
                  <p:nvPr/>
                </p:nvSpPr>
                <p:spPr>
                  <a:xfrm>
                    <a:off x="5082120" y="371052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61" name="Group 960"/>
                  <p:cNvGrpSpPr/>
                  <p:nvPr/>
                </p:nvGrpSpPr>
                <p:grpSpPr>
                  <a:xfrm>
                    <a:off x="5142960" y="3706920"/>
                    <a:ext cx="66240" cy="15120"/>
                    <a:chOff x="5142960" y="3706920"/>
                    <a:chExt cx="66240" cy="15120"/>
                  </a:xfrm>
                </p:grpSpPr>
                <p:sp>
                  <p:nvSpPr>
                    <p:cNvPr id="1662" name="AutoShape 961"/>
                    <p:cNvSpPr/>
                    <p:nvPr/>
                  </p:nvSpPr>
                  <p:spPr>
                    <a:xfrm>
                      <a:off x="5142960" y="370692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63" name="AutoShape 962"/>
                    <p:cNvSpPr/>
                    <p:nvPr/>
                  </p:nvSpPr>
                  <p:spPr>
                    <a:xfrm>
                      <a:off x="5144040" y="3708720"/>
                      <a:ext cx="6408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64" name="Rectangle 963"/>
                  <p:cNvSpPr/>
                  <p:nvPr/>
                </p:nvSpPr>
                <p:spPr>
                  <a:xfrm>
                    <a:off x="5082120" y="374904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65" name="Rectangle 964"/>
                  <p:cNvSpPr/>
                  <p:nvPr/>
                </p:nvSpPr>
                <p:spPr>
                  <a:xfrm>
                    <a:off x="5083200" y="378360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66" name="Group 965"/>
                  <p:cNvGrpSpPr/>
                  <p:nvPr/>
                </p:nvGrpSpPr>
                <p:grpSpPr>
                  <a:xfrm>
                    <a:off x="5141880" y="3782880"/>
                    <a:ext cx="66240" cy="15120"/>
                    <a:chOff x="5141880" y="3782880"/>
                    <a:chExt cx="66240" cy="15120"/>
                  </a:xfrm>
                </p:grpSpPr>
                <p:sp>
                  <p:nvSpPr>
                    <p:cNvPr id="1667" name="AutoShape 966"/>
                    <p:cNvSpPr/>
                    <p:nvPr/>
                  </p:nvSpPr>
                  <p:spPr>
                    <a:xfrm>
                      <a:off x="5141880" y="378288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68" name="AutoShape 967"/>
                    <p:cNvSpPr/>
                    <p:nvPr/>
                  </p:nvSpPr>
                  <p:spPr>
                    <a:xfrm>
                      <a:off x="5142960" y="378288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69" name="Freeform 968"/>
                  <p:cNvSpPr/>
                  <p:nvPr/>
                </p:nvSpPr>
                <p:spPr>
                  <a:xfrm>
                    <a:off x="5205240" y="3749040"/>
                    <a:ext cx="29880" cy="212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70" name="Group 969"/>
                  <p:cNvGrpSpPr/>
                  <p:nvPr/>
                </p:nvGrpSpPr>
                <p:grpSpPr>
                  <a:xfrm>
                    <a:off x="5141880" y="3746160"/>
                    <a:ext cx="67320" cy="15120"/>
                    <a:chOff x="5141880" y="3746160"/>
                    <a:chExt cx="67320" cy="15120"/>
                  </a:xfrm>
                </p:grpSpPr>
                <p:sp>
                  <p:nvSpPr>
                    <p:cNvPr id="1671" name="AutoShape 970"/>
                    <p:cNvSpPr/>
                    <p:nvPr/>
                  </p:nvSpPr>
                  <p:spPr>
                    <a:xfrm>
                      <a:off x="5141880" y="3746160"/>
                      <a:ext cx="6732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72" name="AutoShape 971"/>
                    <p:cNvSpPr/>
                    <p:nvPr/>
                  </p:nvSpPr>
                  <p:spPr>
                    <a:xfrm>
                      <a:off x="5142960" y="3747960"/>
                      <a:ext cx="6624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73" name="Rectangle 972"/>
                  <p:cNvSpPr/>
                  <p:nvPr/>
                </p:nvSpPr>
                <p:spPr>
                  <a:xfrm>
                    <a:off x="5200200" y="3641760"/>
                    <a:ext cx="756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4" name="Freeform 973"/>
                  <p:cNvSpPr/>
                  <p:nvPr/>
                </p:nvSpPr>
                <p:spPr>
                  <a:xfrm>
                    <a:off x="5208120" y="3708720"/>
                    <a:ext cx="270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5" name="Freeform 974"/>
                  <p:cNvSpPr/>
                  <p:nvPr/>
                </p:nvSpPr>
                <p:spPr>
                  <a:xfrm>
                    <a:off x="5208480" y="3670920"/>
                    <a:ext cx="27720" cy="2736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6" name="Oval 975"/>
                  <p:cNvSpPr/>
                  <p:nvPr/>
                </p:nvSpPr>
                <p:spPr>
                  <a:xfrm>
                    <a:off x="5231520" y="3894480"/>
                    <a:ext cx="5400" cy="1080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7" name="Freeform 976"/>
                  <p:cNvSpPr/>
                  <p:nvPr/>
                </p:nvSpPr>
                <p:spPr>
                  <a:xfrm>
                    <a:off x="5206680" y="3894840"/>
                    <a:ext cx="27720" cy="226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8" name="AutoShape 977"/>
                  <p:cNvSpPr/>
                  <p:nvPr/>
                </p:nvSpPr>
                <p:spPr>
                  <a:xfrm>
                    <a:off x="5072760" y="3901680"/>
                    <a:ext cx="13752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79" name="AutoShape 978"/>
                  <p:cNvSpPr/>
                  <p:nvPr/>
                </p:nvSpPr>
                <p:spPr>
                  <a:xfrm>
                    <a:off x="5081040" y="3906360"/>
                    <a:ext cx="122400" cy="86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0" name="Oval 979"/>
                  <p:cNvSpPr/>
                  <p:nvPr/>
                </p:nvSpPr>
                <p:spPr>
                  <a:xfrm>
                    <a:off x="5092200" y="386784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1" name="Oval 980"/>
                  <p:cNvSpPr/>
                  <p:nvPr/>
                </p:nvSpPr>
                <p:spPr>
                  <a:xfrm>
                    <a:off x="5113080" y="3867840"/>
                    <a:ext cx="18000" cy="16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2" name="Oval 981"/>
                  <p:cNvSpPr/>
                  <p:nvPr/>
                </p:nvSpPr>
                <p:spPr>
                  <a:xfrm>
                    <a:off x="5132520" y="386784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3" name="Rectangle 982"/>
                  <p:cNvSpPr/>
                  <p:nvPr/>
                </p:nvSpPr>
                <p:spPr>
                  <a:xfrm>
                    <a:off x="5179680" y="3804840"/>
                    <a:ext cx="9000" cy="8748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684" name="Group 1108"/>
              <p:cNvGrpSpPr/>
              <p:nvPr/>
            </p:nvGrpSpPr>
            <p:grpSpPr>
              <a:xfrm>
                <a:off x="5946840" y="1743120"/>
                <a:ext cx="260640" cy="509760"/>
                <a:chOff x="5946840" y="1743120"/>
                <a:chExt cx="260640" cy="509760"/>
              </a:xfrm>
            </p:grpSpPr>
            <p:pic>
              <p:nvPicPr>
                <p:cNvPr id="1685" name="Picture 3" descr=""/>
                <p:cNvPicPr/>
                <p:nvPr/>
              </p:nvPicPr>
              <p:blipFill>
                <a:blip r:embed="rId12"/>
                <a:stretch/>
              </p:blipFill>
              <p:spPr>
                <a:xfrm>
                  <a:off x="6034320" y="1743120"/>
                  <a:ext cx="173160" cy="309240"/>
                </a:xfrm>
                <a:prstGeom prst="rect">
                  <a:avLst/>
                </a:prstGeom>
                <a:ln w="0">
                  <a:noFill/>
                </a:ln>
              </p:spPr>
            </p:pic>
            <p:grpSp>
              <p:nvGrpSpPr>
                <p:cNvPr id="1686" name="Group 950"/>
                <p:cNvGrpSpPr/>
                <p:nvPr/>
              </p:nvGrpSpPr>
              <p:grpSpPr>
                <a:xfrm>
                  <a:off x="5946840" y="1975680"/>
                  <a:ext cx="163800" cy="277200"/>
                  <a:chOff x="5946840" y="1975680"/>
                  <a:chExt cx="163800" cy="277200"/>
                </a:xfrm>
              </p:grpSpPr>
              <p:sp>
                <p:nvSpPr>
                  <p:cNvPr id="1687" name="Freeform 951"/>
                  <p:cNvSpPr/>
                  <p:nvPr/>
                </p:nvSpPr>
                <p:spPr>
                  <a:xfrm>
                    <a:off x="6076800" y="1976400"/>
                    <a:ext cx="32400" cy="26424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8" name="Rectangle 952"/>
                  <p:cNvSpPr/>
                  <p:nvPr/>
                </p:nvSpPr>
                <p:spPr>
                  <a:xfrm>
                    <a:off x="5954760" y="1975680"/>
                    <a:ext cx="12024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89" name="Freeform 953"/>
                  <p:cNvSpPr/>
                  <p:nvPr/>
                </p:nvSpPr>
                <p:spPr>
                  <a:xfrm>
                    <a:off x="6082920" y="1992240"/>
                    <a:ext cx="19080" cy="244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0" name="Freeform 954"/>
                  <p:cNvSpPr/>
                  <p:nvPr/>
                </p:nvSpPr>
                <p:spPr>
                  <a:xfrm>
                    <a:off x="6078600" y="2116080"/>
                    <a:ext cx="29880" cy="2160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691" name="Rectangle 955"/>
                  <p:cNvSpPr/>
                  <p:nvPr/>
                </p:nvSpPr>
                <p:spPr>
                  <a:xfrm>
                    <a:off x="5954760" y="200592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92" name="Group 956"/>
                  <p:cNvGrpSpPr/>
                  <p:nvPr/>
                </p:nvGrpSpPr>
                <p:grpSpPr>
                  <a:xfrm>
                    <a:off x="6017040" y="2003400"/>
                    <a:ext cx="66240" cy="16920"/>
                    <a:chOff x="6017040" y="2003400"/>
                    <a:chExt cx="66240" cy="16920"/>
                  </a:xfrm>
                </p:grpSpPr>
                <p:sp>
                  <p:nvSpPr>
                    <p:cNvPr id="1693" name="AutoShape 957"/>
                    <p:cNvSpPr/>
                    <p:nvPr/>
                  </p:nvSpPr>
                  <p:spPr>
                    <a:xfrm>
                      <a:off x="6017040" y="2003400"/>
                      <a:ext cx="66240" cy="169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94" name="AutoShape 958"/>
                    <p:cNvSpPr/>
                    <p:nvPr/>
                  </p:nvSpPr>
                  <p:spPr>
                    <a:xfrm>
                      <a:off x="6018120" y="200520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95" name="Rectangle 959"/>
                  <p:cNvSpPr/>
                  <p:nvPr/>
                </p:nvSpPr>
                <p:spPr>
                  <a:xfrm>
                    <a:off x="5956200" y="204444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696" name="Group 960"/>
                  <p:cNvGrpSpPr/>
                  <p:nvPr/>
                </p:nvGrpSpPr>
                <p:grpSpPr>
                  <a:xfrm>
                    <a:off x="6017040" y="2040840"/>
                    <a:ext cx="66240" cy="15120"/>
                    <a:chOff x="6017040" y="2040840"/>
                    <a:chExt cx="66240" cy="15120"/>
                  </a:xfrm>
                </p:grpSpPr>
                <p:sp>
                  <p:nvSpPr>
                    <p:cNvPr id="1697" name="AutoShape 961"/>
                    <p:cNvSpPr/>
                    <p:nvPr/>
                  </p:nvSpPr>
                  <p:spPr>
                    <a:xfrm>
                      <a:off x="6017040" y="204084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698" name="AutoShape 962"/>
                    <p:cNvSpPr/>
                    <p:nvPr/>
                  </p:nvSpPr>
                  <p:spPr>
                    <a:xfrm>
                      <a:off x="6018120" y="2042640"/>
                      <a:ext cx="6408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699" name="Rectangle 963"/>
                  <p:cNvSpPr/>
                  <p:nvPr/>
                </p:nvSpPr>
                <p:spPr>
                  <a:xfrm>
                    <a:off x="5956200" y="208296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00" name="Rectangle 964"/>
                  <p:cNvSpPr/>
                  <p:nvPr/>
                </p:nvSpPr>
                <p:spPr>
                  <a:xfrm>
                    <a:off x="5957280" y="211788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01" name="Group 965"/>
                  <p:cNvGrpSpPr/>
                  <p:nvPr/>
                </p:nvGrpSpPr>
                <p:grpSpPr>
                  <a:xfrm>
                    <a:off x="6015960" y="2116800"/>
                    <a:ext cx="66240" cy="15120"/>
                    <a:chOff x="6015960" y="2116800"/>
                    <a:chExt cx="66240" cy="15120"/>
                  </a:xfrm>
                </p:grpSpPr>
                <p:sp>
                  <p:nvSpPr>
                    <p:cNvPr id="1702" name="AutoShape 966"/>
                    <p:cNvSpPr/>
                    <p:nvPr/>
                  </p:nvSpPr>
                  <p:spPr>
                    <a:xfrm>
                      <a:off x="6015960" y="211680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03" name="AutoShape 967"/>
                    <p:cNvSpPr/>
                    <p:nvPr/>
                  </p:nvSpPr>
                  <p:spPr>
                    <a:xfrm>
                      <a:off x="6017040" y="211680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04" name="Freeform 968"/>
                  <p:cNvSpPr/>
                  <p:nvPr/>
                </p:nvSpPr>
                <p:spPr>
                  <a:xfrm>
                    <a:off x="6079320" y="2082960"/>
                    <a:ext cx="29880" cy="212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05" name="Group 969"/>
                  <p:cNvGrpSpPr/>
                  <p:nvPr/>
                </p:nvGrpSpPr>
                <p:grpSpPr>
                  <a:xfrm>
                    <a:off x="6015960" y="2080080"/>
                    <a:ext cx="67320" cy="15120"/>
                    <a:chOff x="6015960" y="2080080"/>
                    <a:chExt cx="67320" cy="15120"/>
                  </a:xfrm>
                </p:grpSpPr>
                <p:sp>
                  <p:nvSpPr>
                    <p:cNvPr id="1706" name="AutoShape 970"/>
                    <p:cNvSpPr/>
                    <p:nvPr/>
                  </p:nvSpPr>
                  <p:spPr>
                    <a:xfrm>
                      <a:off x="6015960" y="2080080"/>
                      <a:ext cx="6732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07" name="AutoShape 971"/>
                    <p:cNvSpPr/>
                    <p:nvPr/>
                  </p:nvSpPr>
                  <p:spPr>
                    <a:xfrm>
                      <a:off x="6017040" y="2081880"/>
                      <a:ext cx="6624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08" name="Rectangle 972"/>
                  <p:cNvSpPr/>
                  <p:nvPr/>
                </p:nvSpPr>
                <p:spPr>
                  <a:xfrm>
                    <a:off x="6074280" y="1975680"/>
                    <a:ext cx="756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09" name="Freeform 973"/>
                  <p:cNvSpPr/>
                  <p:nvPr/>
                </p:nvSpPr>
                <p:spPr>
                  <a:xfrm>
                    <a:off x="6081840" y="2042640"/>
                    <a:ext cx="270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10" name="Freeform 974"/>
                  <p:cNvSpPr/>
                  <p:nvPr/>
                </p:nvSpPr>
                <p:spPr>
                  <a:xfrm>
                    <a:off x="6082200" y="2004840"/>
                    <a:ext cx="27720" cy="2736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11" name="Oval 975"/>
                  <p:cNvSpPr/>
                  <p:nvPr/>
                </p:nvSpPr>
                <p:spPr>
                  <a:xfrm>
                    <a:off x="6105240" y="2228400"/>
                    <a:ext cx="5400" cy="1080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12" name="Freeform 976"/>
                  <p:cNvSpPr/>
                  <p:nvPr/>
                </p:nvSpPr>
                <p:spPr>
                  <a:xfrm>
                    <a:off x="6080760" y="2228760"/>
                    <a:ext cx="27720" cy="226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13" name="AutoShape 977"/>
                  <p:cNvSpPr/>
                  <p:nvPr/>
                </p:nvSpPr>
                <p:spPr>
                  <a:xfrm>
                    <a:off x="5946840" y="2235960"/>
                    <a:ext cx="13752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14" name="AutoShape 978"/>
                  <p:cNvSpPr/>
                  <p:nvPr/>
                </p:nvSpPr>
                <p:spPr>
                  <a:xfrm>
                    <a:off x="5954760" y="2240280"/>
                    <a:ext cx="122400" cy="86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15" name="Oval 979"/>
                  <p:cNvSpPr/>
                  <p:nvPr/>
                </p:nvSpPr>
                <p:spPr>
                  <a:xfrm>
                    <a:off x="5966280" y="220212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16" name="Oval 980"/>
                  <p:cNvSpPr/>
                  <p:nvPr/>
                </p:nvSpPr>
                <p:spPr>
                  <a:xfrm>
                    <a:off x="5987160" y="2202120"/>
                    <a:ext cx="18000" cy="16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17" name="Oval 981"/>
                  <p:cNvSpPr/>
                  <p:nvPr/>
                </p:nvSpPr>
                <p:spPr>
                  <a:xfrm>
                    <a:off x="6006600" y="220212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18" name="Rectangle 982"/>
                  <p:cNvSpPr/>
                  <p:nvPr/>
                </p:nvSpPr>
                <p:spPr>
                  <a:xfrm>
                    <a:off x="6053760" y="2138760"/>
                    <a:ext cx="9000" cy="8748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719" name="Group 1109"/>
              <p:cNvGrpSpPr/>
              <p:nvPr/>
            </p:nvGrpSpPr>
            <p:grpSpPr>
              <a:xfrm>
                <a:off x="6469200" y="3286080"/>
                <a:ext cx="260640" cy="509760"/>
                <a:chOff x="6469200" y="3286080"/>
                <a:chExt cx="260640" cy="509760"/>
              </a:xfrm>
            </p:grpSpPr>
            <p:pic>
              <p:nvPicPr>
                <p:cNvPr id="1720" name="Picture 3" descr=""/>
                <p:cNvPicPr/>
                <p:nvPr/>
              </p:nvPicPr>
              <p:blipFill>
                <a:blip r:embed="rId13"/>
                <a:stretch/>
              </p:blipFill>
              <p:spPr>
                <a:xfrm>
                  <a:off x="6556680" y="3286080"/>
                  <a:ext cx="173160" cy="309240"/>
                </a:xfrm>
                <a:prstGeom prst="rect">
                  <a:avLst/>
                </a:prstGeom>
                <a:ln w="0">
                  <a:noFill/>
                </a:ln>
              </p:spPr>
            </p:pic>
            <p:grpSp>
              <p:nvGrpSpPr>
                <p:cNvPr id="1721" name="Group 950"/>
                <p:cNvGrpSpPr/>
                <p:nvPr/>
              </p:nvGrpSpPr>
              <p:grpSpPr>
                <a:xfrm>
                  <a:off x="6469200" y="3519000"/>
                  <a:ext cx="164160" cy="276840"/>
                  <a:chOff x="6469200" y="3519000"/>
                  <a:chExt cx="164160" cy="276840"/>
                </a:xfrm>
              </p:grpSpPr>
              <p:sp>
                <p:nvSpPr>
                  <p:cNvPr id="1722" name="Freeform 951"/>
                  <p:cNvSpPr/>
                  <p:nvPr/>
                </p:nvSpPr>
                <p:spPr>
                  <a:xfrm>
                    <a:off x="6599520" y="3519360"/>
                    <a:ext cx="32400" cy="26424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23" name="Rectangle 952"/>
                  <p:cNvSpPr/>
                  <p:nvPr/>
                </p:nvSpPr>
                <p:spPr>
                  <a:xfrm>
                    <a:off x="6477480" y="3519000"/>
                    <a:ext cx="12024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24" name="Freeform 953"/>
                  <p:cNvSpPr/>
                  <p:nvPr/>
                </p:nvSpPr>
                <p:spPr>
                  <a:xfrm>
                    <a:off x="6605640" y="3535200"/>
                    <a:ext cx="19080" cy="244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25" name="Freeform 954"/>
                  <p:cNvSpPr/>
                  <p:nvPr/>
                </p:nvSpPr>
                <p:spPr>
                  <a:xfrm>
                    <a:off x="6601320" y="3659040"/>
                    <a:ext cx="29880" cy="2160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26" name="Rectangle 955"/>
                  <p:cNvSpPr/>
                  <p:nvPr/>
                </p:nvSpPr>
                <p:spPr>
                  <a:xfrm>
                    <a:off x="6477480" y="354924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27" name="Group 956"/>
                  <p:cNvGrpSpPr/>
                  <p:nvPr/>
                </p:nvGrpSpPr>
                <p:grpSpPr>
                  <a:xfrm>
                    <a:off x="6539400" y="3546360"/>
                    <a:ext cx="66240" cy="16920"/>
                    <a:chOff x="6539400" y="3546360"/>
                    <a:chExt cx="66240" cy="16920"/>
                  </a:xfrm>
                </p:grpSpPr>
                <p:sp>
                  <p:nvSpPr>
                    <p:cNvPr id="1728" name="AutoShape 957"/>
                    <p:cNvSpPr/>
                    <p:nvPr/>
                  </p:nvSpPr>
                  <p:spPr>
                    <a:xfrm>
                      <a:off x="6539400" y="3546360"/>
                      <a:ext cx="66240" cy="169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29" name="AutoShape 958"/>
                    <p:cNvSpPr/>
                    <p:nvPr/>
                  </p:nvSpPr>
                  <p:spPr>
                    <a:xfrm>
                      <a:off x="6540480" y="354816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30" name="Rectangle 959"/>
                  <p:cNvSpPr/>
                  <p:nvPr/>
                </p:nvSpPr>
                <p:spPr>
                  <a:xfrm>
                    <a:off x="6478560" y="358740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31" name="Group 960"/>
                  <p:cNvGrpSpPr/>
                  <p:nvPr/>
                </p:nvGrpSpPr>
                <p:grpSpPr>
                  <a:xfrm>
                    <a:off x="6539400" y="3583800"/>
                    <a:ext cx="66240" cy="15120"/>
                    <a:chOff x="6539400" y="3583800"/>
                    <a:chExt cx="66240" cy="15120"/>
                  </a:xfrm>
                </p:grpSpPr>
                <p:sp>
                  <p:nvSpPr>
                    <p:cNvPr id="1732" name="AutoShape 961"/>
                    <p:cNvSpPr/>
                    <p:nvPr/>
                  </p:nvSpPr>
                  <p:spPr>
                    <a:xfrm>
                      <a:off x="6539400" y="358380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33" name="AutoShape 962"/>
                    <p:cNvSpPr/>
                    <p:nvPr/>
                  </p:nvSpPr>
                  <p:spPr>
                    <a:xfrm>
                      <a:off x="6540480" y="3585600"/>
                      <a:ext cx="6408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34" name="Rectangle 963"/>
                  <p:cNvSpPr/>
                  <p:nvPr/>
                </p:nvSpPr>
                <p:spPr>
                  <a:xfrm>
                    <a:off x="6478560" y="362592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35" name="Rectangle 964"/>
                  <p:cNvSpPr/>
                  <p:nvPr/>
                </p:nvSpPr>
                <p:spPr>
                  <a:xfrm>
                    <a:off x="6479640" y="366084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36" name="Group 965"/>
                  <p:cNvGrpSpPr/>
                  <p:nvPr/>
                </p:nvGrpSpPr>
                <p:grpSpPr>
                  <a:xfrm>
                    <a:off x="6538320" y="3659760"/>
                    <a:ext cx="66240" cy="15120"/>
                    <a:chOff x="6538320" y="3659760"/>
                    <a:chExt cx="66240" cy="15120"/>
                  </a:xfrm>
                </p:grpSpPr>
                <p:sp>
                  <p:nvSpPr>
                    <p:cNvPr id="1737" name="AutoShape 966"/>
                    <p:cNvSpPr/>
                    <p:nvPr/>
                  </p:nvSpPr>
                  <p:spPr>
                    <a:xfrm>
                      <a:off x="6538320" y="365976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38" name="AutoShape 967"/>
                    <p:cNvSpPr/>
                    <p:nvPr/>
                  </p:nvSpPr>
                  <p:spPr>
                    <a:xfrm>
                      <a:off x="6539400" y="365976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39" name="Freeform 968"/>
                  <p:cNvSpPr/>
                  <p:nvPr/>
                </p:nvSpPr>
                <p:spPr>
                  <a:xfrm>
                    <a:off x="6601680" y="3625920"/>
                    <a:ext cx="29880" cy="212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40" name="Group 969"/>
                  <p:cNvGrpSpPr/>
                  <p:nvPr/>
                </p:nvGrpSpPr>
                <p:grpSpPr>
                  <a:xfrm>
                    <a:off x="6538320" y="3623040"/>
                    <a:ext cx="67320" cy="15120"/>
                    <a:chOff x="6538320" y="3623040"/>
                    <a:chExt cx="67320" cy="15120"/>
                  </a:xfrm>
                </p:grpSpPr>
                <p:sp>
                  <p:nvSpPr>
                    <p:cNvPr id="1741" name="AutoShape 970"/>
                    <p:cNvSpPr/>
                    <p:nvPr/>
                  </p:nvSpPr>
                  <p:spPr>
                    <a:xfrm>
                      <a:off x="6538320" y="3623040"/>
                      <a:ext cx="6732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42" name="AutoShape 971"/>
                    <p:cNvSpPr/>
                    <p:nvPr/>
                  </p:nvSpPr>
                  <p:spPr>
                    <a:xfrm>
                      <a:off x="6539400" y="3625200"/>
                      <a:ext cx="6624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43" name="Rectangle 972"/>
                  <p:cNvSpPr/>
                  <p:nvPr/>
                </p:nvSpPr>
                <p:spPr>
                  <a:xfrm>
                    <a:off x="6597000" y="3519000"/>
                    <a:ext cx="756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44" name="Freeform 973"/>
                  <p:cNvSpPr/>
                  <p:nvPr/>
                </p:nvSpPr>
                <p:spPr>
                  <a:xfrm>
                    <a:off x="6604560" y="3585960"/>
                    <a:ext cx="270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45" name="Freeform 974"/>
                  <p:cNvSpPr/>
                  <p:nvPr/>
                </p:nvSpPr>
                <p:spPr>
                  <a:xfrm>
                    <a:off x="6604920" y="3547800"/>
                    <a:ext cx="27720" cy="2736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46" name="Oval 975"/>
                  <p:cNvSpPr/>
                  <p:nvPr/>
                </p:nvSpPr>
                <p:spPr>
                  <a:xfrm>
                    <a:off x="6627960" y="3771360"/>
                    <a:ext cx="5400" cy="1080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47" name="Freeform 976"/>
                  <p:cNvSpPr/>
                  <p:nvPr/>
                </p:nvSpPr>
                <p:spPr>
                  <a:xfrm>
                    <a:off x="6603480" y="3771720"/>
                    <a:ext cx="27720" cy="226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48" name="AutoShape 977"/>
                  <p:cNvSpPr/>
                  <p:nvPr/>
                </p:nvSpPr>
                <p:spPr>
                  <a:xfrm>
                    <a:off x="6469200" y="3778920"/>
                    <a:ext cx="13752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49" name="AutoShape 978"/>
                  <p:cNvSpPr/>
                  <p:nvPr/>
                </p:nvSpPr>
                <p:spPr>
                  <a:xfrm>
                    <a:off x="6477480" y="3783600"/>
                    <a:ext cx="122400" cy="86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0" name="Oval 979"/>
                  <p:cNvSpPr/>
                  <p:nvPr/>
                </p:nvSpPr>
                <p:spPr>
                  <a:xfrm>
                    <a:off x="6489000" y="374508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1" name="Oval 980"/>
                  <p:cNvSpPr/>
                  <p:nvPr/>
                </p:nvSpPr>
                <p:spPr>
                  <a:xfrm>
                    <a:off x="6509520" y="3745080"/>
                    <a:ext cx="18000" cy="16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2" name="Oval 981"/>
                  <p:cNvSpPr/>
                  <p:nvPr/>
                </p:nvSpPr>
                <p:spPr>
                  <a:xfrm>
                    <a:off x="6528960" y="374508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3" name="Rectangle 982"/>
                  <p:cNvSpPr/>
                  <p:nvPr/>
                </p:nvSpPr>
                <p:spPr>
                  <a:xfrm>
                    <a:off x="6576120" y="3681720"/>
                    <a:ext cx="9000" cy="8748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754" name="Group 1110"/>
              <p:cNvGrpSpPr/>
              <p:nvPr/>
            </p:nvGrpSpPr>
            <p:grpSpPr>
              <a:xfrm>
                <a:off x="7207200" y="1949040"/>
                <a:ext cx="260640" cy="509760"/>
                <a:chOff x="7207200" y="1949040"/>
                <a:chExt cx="260640" cy="509760"/>
              </a:xfrm>
            </p:grpSpPr>
            <p:pic>
              <p:nvPicPr>
                <p:cNvPr id="1755" name="Picture 3" descr=""/>
                <p:cNvPicPr/>
                <p:nvPr/>
              </p:nvPicPr>
              <p:blipFill>
                <a:blip r:embed="rId14"/>
                <a:stretch/>
              </p:blipFill>
              <p:spPr>
                <a:xfrm>
                  <a:off x="7294680" y="1949040"/>
                  <a:ext cx="173160" cy="309240"/>
                </a:xfrm>
                <a:prstGeom prst="rect">
                  <a:avLst/>
                </a:prstGeom>
                <a:ln w="0">
                  <a:noFill/>
                </a:ln>
              </p:spPr>
            </p:pic>
            <p:grpSp>
              <p:nvGrpSpPr>
                <p:cNvPr id="1756" name="Group 950"/>
                <p:cNvGrpSpPr/>
                <p:nvPr/>
              </p:nvGrpSpPr>
              <p:grpSpPr>
                <a:xfrm>
                  <a:off x="7207200" y="2181600"/>
                  <a:ext cx="164160" cy="277200"/>
                  <a:chOff x="7207200" y="2181600"/>
                  <a:chExt cx="164160" cy="277200"/>
                </a:xfrm>
              </p:grpSpPr>
              <p:sp>
                <p:nvSpPr>
                  <p:cNvPr id="1757" name="Freeform 951"/>
                  <p:cNvSpPr/>
                  <p:nvPr/>
                </p:nvSpPr>
                <p:spPr>
                  <a:xfrm>
                    <a:off x="7337520" y="2182320"/>
                    <a:ext cx="32400" cy="26424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8" name="Rectangle 952"/>
                  <p:cNvSpPr/>
                  <p:nvPr/>
                </p:nvSpPr>
                <p:spPr>
                  <a:xfrm>
                    <a:off x="7215480" y="2181600"/>
                    <a:ext cx="12024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59" name="Freeform 953"/>
                  <p:cNvSpPr/>
                  <p:nvPr/>
                </p:nvSpPr>
                <p:spPr>
                  <a:xfrm>
                    <a:off x="7343640" y="2198160"/>
                    <a:ext cx="19080" cy="244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60" name="Freeform 954"/>
                  <p:cNvSpPr/>
                  <p:nvPr/>
                </p:nvSpPr>
                <p:spPr>
                  <a:xfrm>
                    <a:off x="7339320" y="2322000"/>
                    <a:ext cx="29880" cy="2160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61" name="Rectangle 955"/>
                  <p:cNvSpPr/>
                  <p:nvPr/>
                </p:nvSpPr>
                <p:spPr>
                  <a:xfrm>
                    <a:off x="7215480" y="221184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62" name="Group 956"/>
                  <p:cNvGrpSpPr/>
                  <p:nvPr/>
                </p:nvGrpSpPr>
                <p:grpSpPr>
                  <a:xfrm>
                    <a:off x="7277400" y="2209320"/>
                    <a:ext cx="66240" cy="16920"/>
                    <a:chOff x="7277400" y="2209320"/>
                    <a:chExt cx="66240" cy="16920"/>
                  </a:xfrm>
                </p:grpSpPr>
                <p:sp>
                  <p:nvSpPr>
                    <p:cNvPr id="1763" name="AutoShape 957"/>
                    <p:cNvSpPr/>
                    <p:nvPr/>
                  </p:nvSpPr>
                  <p:spPr>
                    <a:xfrm>
                      <a:off x="7277400" y="2209320"/>
                      <a:ext cx="66240" cy="169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64" name="AutoShape 958"/>
                    <p:cNvSpPr/>
                    <p:nvPr/>
                  </p:nvSpPr>
                  <p:spPr>
                    <a:xfrm>
                      <a:off x="7278480" y="221112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65" name="Rectangle 959"/>
                  <p:cNvSpPr/>
                  <p:nvPr/>
                </p:nvSpPr>
                <p:spPr>
                  <a:xfrm>
                    <a:off x="7216560" y="225036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66" name="Group 960"/>
                  <p:cNvGrpSpPr/>
                  <p:nvPr/>
                </p:nvGrpSpPr>
                <p:grpSpPr>
                  <a:xfrm>
                    <a:off x="7277400" y="2246760"/>
                    <a:ext cx="66240" cy="15120"/>
                    <a:chOff x="7277400" y="2246760"/>
                    <a:chExt cx="66240" cy="15120"/>
                  </a:xfrm>
                </p:grpSpPr>
                <p:sp>
                  <p:nvSpPr>
                    <p:cNvPr id="1767" name="AutoShape 961"/>
                    <p:cNvSpPr/>
                    <p:nvPr/>
                  </p:nvSpPr>
                  <p:spPr>
                    <a:xfrm>
                      <a:off x="7277400" y="224676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68" name="AutoShape 962"/>
                    <p:cNvSpPr/>
                    <p:nvPr/>
                  </p:nvSpPr>
                  <p:spPr>
                    <a:xfrm>
                      <a:off x="7278480" y="2248560"/>
                      <a:ext cx="6408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69" name="Rectangle 963"/>
                  <p:cNvSpPr/>
                  <p:nvPr/>
                </p:nvSpPr>
                <p:spPr>
                  <a:xfrm>
                    <a:off x="7216560" y="228888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0" name="Rectangle 964"/>
                  <p:cNvSpPr/>
                  <p:nvPr/>
                </p:nvSpPr>
                <p:spPr>
                  <a:xfrm>
                    <a:off x="7217640" y="232380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71" name="Group 965"/>
                  <p:cNvGrpSpPr/>
                  <p:nvPr/>
                </p:nvGrpSpPr>
                <p:grpSpPr>
                  <a:xfrm>
                    <a:off x="7276320" y="2322720"/>
                    <a:ext cx="66240" cy="15120"/>
                    <a:chOff x="7276320" y="2322720"/>
                    <a:chExt cx="66240" cy="15120"/>
                  </a:xfrm>
                </p:grpSpPr>
                <p:sp>
                  <p:nvSpPr>
                    <p:cNvPr id="1772" name="AutoShape 966"/>
                    <p:cNvSpPr/>
                    <p:nvPr/>
                  </p:nvSpPr>
                  <p:spPr>
                    <a:xfrm>
                      <a:off x="7276320" y="232272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73" name="AutoShape 967"/>
                    <p:cNvSpPr/>
                    <p:nvPr/>
                  </p:nvSpPr>
                  <p:spPr>
                    <a:xfrm>
                      <a:off x="7277400" y="232272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74" name="Freeform 968"/>
                  <p:cNvSpPr/>
                  <p:nvPr/>
                </p:nvSpPr>
                <p:spPr>
                  <a:xfrm>
                    <a:off x="7339680" y="2288880"/>
                    <a:ext cx="29880" cy="212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75" name="Group 969"/>
                  <p:cNvGrpSpPr/>
                  <p:nvPr/>
                </p:nvGrpSpPr>
                <p:grpSpPr>
                  <a:xfrm>
                    <a:off x="7276320" y="2286000"/>
                    <a:ext cx="67320" cy="15120"/>
                    <a:chOff x="7276320" y="2286000"/>
                    <a:chExt cx="67320" cy="15120"/>
                  </a:xfrm>
                </p:grpSpPr>
                <p:sp>
                  <p:nvSpPr>
                    <p:cNvPr id="1776" name="AutoShape 970"/>
                    <p:cNvSpPr/>
                    <p:nvPr/>
                  </p:nvSpPr>
                  <p:spPr>
                    <a:xfrm>
                      <a:off x="7276320" y="2286000"/>
                      <a:ext cx="6732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77" name="AutoShape 971"/>
                    <p:cNvSpPr/>
                    <p:nvPr/>
                  </p:nvSpPr>
                  <p:spPr>
                    <a:xfrm>
                      <a:off x="7277400" y="2287800"/>
                      <a:ext cx="6624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778" name="Rectangle 972"/>
                  <p:cNvSpPr/>
                  <p:nvPr/>
                </p:nvSpPr>
                <p:spPr>
                  <a:xfrm>
                    <a:off x="7334640" y="2181600"/>
                    <a:ext cx="756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79" name="Freeform 973"/>
                  <p:cNvSpPr/>
                  <p:nvPr/>
                </p:nvSpPr>
                <p:spPr>
                  <a:xfrm>
                    <a:off x="7342560" y="2248560"/>
                    <a:ext cx="270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0" name="Freeform 974"/>
                  <p:cNvSpPr/>
                  <p:nvPr/>
                </p:nvSpPr>
                <p:spPr>
                  <a:xfrm>
                    <a:off x="7342920" y="2210760"/>
                    <a:ext cx="27720" cy="2736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1" name="Oval 975"/>
                  <p:cNvSpPr/>
                  <p:nvPr/>
                </p:nvSpPr>
                <p:spPr>
                  <a:xfrm>
                    <a:off x="7365960" y="2434320"/>
                    <a:ext cx="5400" cy="1080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2" name="Freeform 976"/>
                  <p:cNvSpPr/>
                  <p:nvPr/>
                </p:nvSpPr>
                <p:spPr>
                  <a:xfrm>
                    <a:off x="7341120" y="2434680"/>
                    <a:ext cx="27720" cy="226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3" name="AutoShape 977"/>
                  <p:cNvSpPr/>
                  <p:nvPr/>
                </p:nvSpPr>
                <p:spPr>
                  <a:xfrm>
                    <a:off x="7207200" y="2441880"/>
                    <a:ext cx="13752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4" name="AutoShape 978"/>
                  <p:cNvSpPr/>
                  <p:nvPr/>
                </p:nvSpPr>
                <p:spPr>
                  <a:xfrm>
                    <a:off x="7215480" y="2446200"/>
                    <a:ext cx="122400" cy="86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5" name="Oval 979"/>
                  <p:cNvSpPr/>
                  <p:nvPr/>
                </p:nvSpPr>
                <p:spPr>
                  <a:xfrm>
                    <a:off x="7226640" y="240804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6" name="Oval 980"/>
                  <p:cNvSpPr/>
                  <p:nvPr/>
                </p:nvSpPr>
                <p:spPr>
                  <a:xfrm>
                    <a:off x="7247520" y="2408040"/>
                    <a:ext cx="18000" cy="16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7" name="Oval 981"/>
                  <p:cNvSpPr/>
                  <p:nvPr/>
                </p:nvSpPr>
                <p:spPr>
                  <a:xfrm>
                    <a:off x="7266960" y="240804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88" name="Rectangle 982"/>
                  <p:cNvSpPr/>
                  <p:nvPr/>
                </p:nvSpPr>
                <p:spPr>
                  <a:xfrm>
                    <a:off x="7314120" y="2344680"/>
                    <a:ext cx="9000" cy="8748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789" name="Group 1111"/>
              <p:cNvGrpSpPr/>
              <p:nvPr/>
            </p:nvGrpSpPr>
            <p:grpSpPr>
              <a:xfrm>
                <a:off x="4248720" y="3299400"/>
                <a:ext cx="260640" cy="509760"/>
                <a:chOff x="4248720" y="3299400"/>
                <a:chExt cx="260640" cy="509760"/>
              </a:xfrm>
            </p:grpSpPr>
            <p:pic>
              <p:nvPicPr>
                <p:cNvPr id="1790" name="Picture 3" descr=""/>
                <p:cNvPicPr/>
                <p:nvPr/>
              </p:nvPicPr>
              <p:blipFill>
                <a:blip r:embed="rId15"/>
                <a:stretch/>
              </p:blipFill>
              <p:spPr>
                <a:xfrm>
                  <a:off x="4336200" y="3299400"/>
                  <a:ext cx="173160" cy="309240"/>
                </a:xfrm>
                <a:prstGeom prst="rect">
                  <a:avLst/>
                </a:prstGeom>
                <a:ln w="0">
                  <a:noFill/>
                </a:ln>
              </p:spPr>
            </p:pic>
            <p:grpSp>
              <p:nvGrpSpPr>
                <p:cNvPr id="1791" name="Group 950"/>
                <p:cNvGrpSpPr/>
                <p:nvPr/>
              </p:nvGrpSpPr>
              <p:grpSpPr>
                <a:xfrm>
                  <a:off x="4248720" y="3531960"/>
                  <a:ext cx="163800" cy="277200"/>
                  <a:chOff x="4248720" y="3531960"/>
                  <a:chExt cx="163800" cy="277200"/>
                </a:xfrm>
              </p:grpSpPr>
              <p:sp>
                <p:nvSpPr>
                  <p:cNvPr id="1792" name="Freeform 951"/>
                  <p:cNvSpPr/>
                  <p:nvPr/>
                </p:nvSpPr>
                <p:spPr>
                  <a:xfrm>
                    <a:off x="4378680" y="3532320"/>
                    <a:ext cx="32400" cy="26424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3" name="Rectangle 952"/>
                  <p:cNvSpPr/>
                  <p:nvPr/>
                </p:nvSpPr>
                <p:spPr>
                  <a:xfrm>
                    <a:off x="4256640" y="3531960"/>
                    <a:ext cx="12024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4" name="Freeform 953"/>
                  <p:cNvSpPr/>
                  <p:nvPr/>
                </p:nvSpPr>
                <p:spPr>
                  <a:xfrm>
                    <a:off x="4384800" y="3548520"/>
                    <a:ext cx="19080" cy="244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5" name="Freeform 954"/>
                  <p:cNvSpPr/>
                  <p:nvPr/>
                </p:nvSpPr>
                <p:spPr>
                  <a:xfrm>
                    <a:off x="4380480" y="3672360"/>
                    <a:ext cx="29880" cy="2160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796" name="Rectangle 955"/>
                  <p:cNvSpPr/>
                  <p:nvPr/>
                </p:nvSpPr>
                <p:spPr>
                  <a:xfrm>
                    <a:off x="4256640" y="356220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797" name="Group 956"/>
                  <p:cNvGrpSpPr/>
                  <p:nvPr/>
                </p:nvGrpSpPr>
                <p:grpSpPr>
                  <a:xfrm>
                    <a:off x="4318920" y="3559320"/>
                    <a:ext cx="66240" cy="16920"/>
                    <a:chOff x="4318920" y="3559320"/>
                    <a:chExt cx="66240" cy="16920"/>
                  </a:xfrm>
                </p:grpSpPr>
                <p:sp>
                  <p:nvSpPr>
                    <p:cNvPr id="1798" name="AutoShape 957"/>
                    <p:cNvSpPr/>
                    <p:nvPr/>
                  </p:nvSpPr>
                  <p:spPr>
                    <a:xfrm>
                      <a:off x="4318920" y="3559320"/>
                      <a:ext cx="66240" cy="169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799" name="AutoShape 958"/>
                    <p:cNvSpPr/>
                    <p:nvPr/>
                  </p:nvSpPr>
                  <p:spPr>
                    <a:xfrm>
                      <a:off x="4320000" y="356112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00" name="Rectangle 959"/>
                  <p:cNvSpPr/>
                  <p:nvPr/>
                </p:nvSpPr>
                <p:spPr>
                  <a:xfrm>
                    <a:off x="4258080" y="360072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01" name="Group 960"/>
                  <p:cNvGrpSpPr/>
                  <p:nvPr/>
                </p:nvGrpSpPr>
                <p:grpSpPr>
                  <a:xfrm>
                    <a:off x="4318920" y="3597120"/>
                    <a:ext cx="66240" cy="15120"/>
                    <a:chOff x="4318920" y="3597120"/>
                    <a:chExt cx="66240" cy="15120"/>
                  </a:xfrm>
                </p:grpSpPr>
                <p:sp>
                  <p:nvSpPr>
                    <p:cNvPr id="1802" name="AutoShape 961"/>
                    <p:cNvSpPr/>
                    <p:nvPr/>
                  </p:nvSpPr>
                  <p:spPr>
                    <a:xfrm>
                      <a:off x="4318920" y="359712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03" name="AutoShape 962"/>
                    <p:cNvSpPr/>
                    <p:nvPr/>
                  </p:nvSpPr>
                  <p:spPr>
                    <a:xfrm>
                      <a:off x="4320000" y="3598920"/>
                      <a:ext cx="6408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04" name="Rectangle 963"/>
                  <p:cNvSpPr/>
                  <p:nvPr/>
                </p:nvSpPr>
                <p:spPr>
                  <a:xfrm>
                    <a:off x="4258080" y="363924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05" name="Rectangle 964"/>
                  <p:cNvSpPr/>
                  <p:nvPr/>
                </p:nvSpPr>
                <p:spPr>
                  <a:xfrm>
                    <a:off x="4259160" y="367416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06" name="Group 965"/>
                  <p:cNvGrpSpPr/>
                  <p:nvPr/>
                </p:nvGrpSpPr>
                <p:grpSpPr>
                  <a:xfrm>
                    <a:off x="4317480" y="3673080"/>
                    <a:ext cx="66240" cy="15120"/>
                    <a:chOff x="4317480" y="3673080"/>
                    <a:chExt cx="66240" cy="15120"/>
                  </a:xfrm>
                </p:grpSpPr>
                <p:sp>
                  <p:nvSpPr>
                    <p:cNvPr id="1807" name="AutoShape 966"/>
                    <p:cNvSpPr/>
                    <p:nvPr/>
                  </p:nvSpPr>
                  <p:spPr>
                    <a:xfrm>
                      <a:off x="4317480" y="367308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08" name="AutoShape 967"/>
                    <p:cNvSpPr/>
                    <p:nvPr/>
                  </p:nvSpPr>
                  <p:spPr>
                    <a:xfrm>
                      <a:off x="4318920" y="367308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09" name="Freeform 968"/>
                  <p:cNvSpPr/>
                  <p:nvPr/>
                </p:nvSpPr>
                <p:spPr>
                  <a:xfrm>
                    <a:off x="4381200" y="3639240"/>
                    <a:ext cx="29880" cy="212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10" name="Group 969"/>
                  <p:cNvGrpSpPr/>
                  <p:nvPr/>
                </p:nvGrpSpPr>
                <p:grpSpPr>
                  <a:xfrm>
                    <a:off x="4317480" y="3636360"/>
                    <a:ext cx="67680" cy="15120"/>
                    <a:chOff x="4317480" y="3636360"/>
                    <a:chExt cx="67680" cy="15120"/>
                  </a:xfrm>
                </p:grpSpPr>
                <p:sp>
                  <p:nvSpPr>
                    <p:cNvPr id="1811" name="AutoShape 970"/>
                    <p:cNvSpPr/>
                    <p:nvPr/>
                  </p:nvSpPr>
                  <p:spPr>
                    <a:xfrm>
                      <a:off x="4317480" y="3636360"/>
                      <a:ext cx="6732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12" name="AutoShape 971"/>
                    <p:cNvSpPr/>
                    <p:nvPr/>
                  </p:nvSpPr>
                  <p:spPr>
                    <a:xfrm>
                      <a:off x="4318920" y="3638160"/>
                      <a:ext cx="6624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13" name="Rectangle 972"/>
                  <p:cNvSpPr/>
                  <p:nvPr/>
                </p:nvSpPr>
                <p:spPr>
                  <a:xfrm>
                    <a:off x="4376160" y="3531960"/>
                    <a:ext cx="756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4" name="Freeform 973"/>
                  <p:cNvSpPr/>
                  <p:nvPr/>
                </p:nvSpPr>
                <p:spPr>
                  <a:xfrm>
                    <a:off x="4383720" y="3598920"/>
                    <a:ext cx="270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5" name="Freeform 974"/>
                  <p:cNvSpPr/>
                  <p:nvPr/>
                </p:nvSpPr>
                <p:spPr>
                  <a:xfrm>
                    <a:off x="4384080" y="3561120"/>
                    <a:ext cx="27720" cy="2736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6" name="Oval 975"/>
                  <p:cNvSpPr/>
                  <p:nvPr/>
                </p:nvSpPr>
                <p:spPr>
                  <a:xfrm>
                    <a:off x="4407120" y="3784680"/>
                    <a:ext cx="5400" cy="1080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7" name="Freeform 976"/>
                  <p:cNvSpPr/>
                  <p:nvPr/>
                </p:nvSpPr>
                <p:spPr>
                  <a:xfrm>
                    <a:off x="4382640" y="3785040"/>
                    <a:ext cx="27720" cy="226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8" name="AutoShape 977"/>
                  <p:cNvSpPr/>
                  <p:nvPr/>
                </p:nvSpPr>
                <p:spPr>
                  <a:xfrm>
                    <a:off x="4248720" y="3792240"/>
                    <a:ext cx="13752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19" name="AutoShape 978"/>
                  <p:cNvSpPr/>
                  <p:nvPr/>
                </p:nvSpPr>
                <p:spPr>
                  <a:xfrm>
                    <a:off x="4256640" y="3796560"/>
                    <a:ext cx="122400" cy="86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0" name="Oval 979"/>
                  <p:cNvSpPr/>
                  <p:nvPr/>
                </p:nvSpPr>
                <p:spPr>
                  <a:xfrm>
                    <a:off x="4268160" y="375804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1" name="Oval 980"/>
                  <p:cNvSpPr/>
                  <p:nvPr/>
                </p:nvSpPr>
                <p:spPr>
                  <a:xfrm>
                    <a:off x="4289040" y="3758040"/>
                    <a:ext cx="18000" cy="16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2" name="Oval 981"/>
                  <p:cNvSpPr/>
                  <p:nvPr/>
                </p:nvSpPr>
                <p:spPr>
                  <a:xfrm>
                    <a:off x="4308480" y="375804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3" name="Rectangle 982"/>
                  <p:cNvSpPr/>
                  <p:nvPr/>
                </p:nvSpPr>
                <p:spPr>
                  <a:xfrm>
                    <a:off x="4355640" y="3695040"/>
                    <a:ext cx="9000" cy="8748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824" name="Group 1115"/>
              <p:cNvGrpSpPr/>
              <p:nvPr/>
            </p:nvGrpSpPr>
            <p:grpSpPr>
              <a:xfrm>
                <a:off x="8436600" y="2353680"/>
                <a:ext cx="742680" cy="547920"/>
                <a:chOff x="8436600" y="2353680"/>
                <a:chExt cx="742680" cy="547920"/>
              </a:xfrm>
            </p:grpSpPr>
            <p:pic>
              <p:nvPicPr>
                <p:cNvPr id="1825" name="Picture 1159" descr=""/>
                <p:cNvPicPr/>
                <p:nvPr/>
              </p:nvPicPr>
              <p:blipFill>
                <a:blip r:embed="rId16"/>
                <a:stretch/>
              </p:blipFill>
              <p:spPr>
                <a:xfrm>
                  <a:off x="8485200" y="2556720"/>
                  <a:ext cx="615960" cy="344880"/>
                </a:xfrm>
                <a:prstGeom prst="rect">
                  <a:avLst/>
                </a:prstGeom>
                <a:ln w="0">
                  <a:noFill/>
                </a:ln>
              </p:spPr>
            </p:pic>
            <p:grpSp>
              <p:nvGrpSpPr>
                <p:cNvPr id="1826" name="Group 249"/>
                <p:cNvGrpSpPr/>
                <p:nvPr/>
              </p:nvGrpSpPr>
              <p:grpSpPr>
                <a:xfrm>
                  <a:off x="8436600" y="2353680"/>
                  <a:ext cx="168840" cy="296280"/>
                  <a:chOff x="8436600" y="2353680"/>
                  <a:chExt cx="168840" cy="296280"/>
                </a:xfrm>
              </p:grpSpPr>
              <p:sp>
                <p:nvSpPr>
                  <p:cNvPr id="1827" name="Freeform 250"/>
                  <p:cNvSpPr/>
                  <p:nvPr/>
                </p:nvSpPr>
                <p:spPr>
                  <a:xfrm flipH="1">
                    <a:off x="8438400" y="2353680"/>
                    <a:ext cx="33120" cy="28296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8" name="Rectangle 251"/>
                  <p:cNvSpPr/>
                  <p:nvPr/>
                </p:nvSpPr>
                <p:spPr>
                  <a:xfrm flipH="1">
                    <a:off x="8473680" y="2353680"/>
                    <a:ext cx="124560" cy="28188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29" name="Freeform 252"/>
                  <p:cNvSpPr/>
                  <p:nvPr/>
                </p:nvSpPr>
                <p:spPr>
                  <a:xfrm flipH="1">
                    <a:off x="8445240" y="2370960"/>
                    <a:ext cx="19800" cy="26172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0" name="Freeform 253"/>
                  <p:cNvSpPr/>
                  <p:nvPr/>
                </p:nvSpPr>
                <p:spPr>
                  <a:xfrm flipH="1">
                    <a:off x="8439120" y="2503440"/>
                    <a:ext cx="30960" cy="230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31" name="Rectangle 254"/>
                  <p:cNvSpPr/>
                  <p:nvPr/>
                </p:nvSpPr>
                <p:spPr>
                  <a:xfrm flipH="1">
                    <a:off x="8526240" y="2386080"/>
                    <a:ext cx="71280" cy="576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32" name="Group 255"/>
                  <p:cNvGrpSpPr/>
                  <p:nvPr/>
                </p:nvGrpSpPr>
                <p:grpSpPr>
                  <a:xfrm>
                    <a:off x="8461440" y="2386080"/>
                    <a:ext cx="68760" cy="15120"/>
                    <a:chOff x="8461440" y="2386080"/>
                    <a:chExt cx="68760" cy="15120"/>
                  </a:xfrm>
                </p:grpSpPr>
                <p:sp>
                  <p:nvSpPr>
                    <p:cNvPr id="1833" name="AutoShape 256"/>
                    <p:cNvSpPr/>
                    <p:nvPr/>
                  </p:nvSpPr>
                  <p:spPr>
                    <a:xfrm flipH="1">
                      <a:off x="8461080" y="2386080"/>
                      <a:ext cx="6876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34" name="AutoShape 257"/>
                    <p:cNvSpPr/>
                    <p:nvPr/>
                  </p:nvSpPr>
                  <p:spPr>
                    <a:xfrm flipH="1">
                      <a:off x="8462880" y="2386080"/>
                      <a:ext cx="66240" cy="126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35" name="Rectangle 258"/>
                  <p:cNvSpPr/>
                  <p:nvPr/>
                </p:nvSpPr>
                <p:spPr>
                  <a:xfrm flipH="1">
                    <a:off x="8524800" y="2426400"/>
                    <a:ext cx="71280" cy="576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36" name="Group 259"/>
                  <p:cNvGrpSpPr/>
                  <p:nvPr/>
                </p:nvGrpSpPr>
                <p:grpSpPr>
                  <a:xfrm>
                    <a:off x="8465040" y="2426400"/>
                    <a:ext cx="68760" cy="16200"/>
                    <a:chOff x="8465040" y="2426400"/>
                    <a:chExt cx="68760" cy="16200"/>
                  </a:xfrm>
                </p:grpSpPr>
                <p:sp>
                  <p:nvSpPr>
                    <p:cNvPr id="1837" name="AutoShape 260"/>
                    <p:cNvSpPr/>
                    <p:nvPr/>
                  </p:nvSpPr>
                  <p:spPr>
                    <a:xfrm flipH="1">
                      <a:off x="8464680" y="2426400"/>
                      <a:ext cx="68760" cy="162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38" name="AutoShape 261"/>
                    <p:cNvSpPr/>
                    <p:nvPr/>
                  </p:nvSpPr>
                  <p:spPr>
                    <a:xfrm flipH="1">
                      <a:off x="8466840" y="2428920"/>
                      <a:ext cx="6516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39" name="Rectangle 262"/>
                  <p:cNvSpPr/>
                  <p:nvPr/>
                </p:nvSpPr>
                <p:spPr>
                  <a:xfrm flipH="1">
                    <a:off x="8526240" y="2469240"/>
                    <a:ext cx="69840" cy="432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0" name="Rectangle 263"/>
                  <p:cNvSpPr/>
                  <p:nvPr/>
                </p:nvSpPr>
                <p:spPr>
                  <a:xfrm flipH="1">
                    <a:off x="8524800" y="2504880"/>
                    <a:ext cx="69840" cy="576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41" name="Group 264"/>
                  <p:cNvGrpSpPr/>
                  <p:nvPr/>
                </p:nvGrpSpPr>
                <p:grpSpPr>
                  <a:xfrm>
                    <a:off x="8467560" y="2504880"/>
                    <a:ext cx="67680" cy="15120"/>
                    <a:chOff x="8467560" y="2504880"/>
                    <a:chExt cx="67680" cy="15120"/>
                  </a:xfrm>
                </p:grpSpPr>
                <p:sp>
                  <p:nvSpPr>
                    <p:cNvPr id="1842" name="AutoShape 265"/>
                    <p:cNvSpPr/>
                    <p:nvPr/>
                  </p:nvSpPr>
                  <p:spPr>
                    <a:xfrm flipH="1">
                      <a:off x="8467560" y="2504880"/>
                      <a:ext cx="6768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43" name="AutoShape 266"/>
                    <p:cNvSpPr/>
                    <p:nvPr/>
                  </p:nvSpPr>
                  <p:spPr>
                    <a:xfrm flipH="1">
                      <a:off x="8470080" y="2507400"/>
                      <a:ext cx="64080" cy="1044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44" name="Freeform 267"/>
                  <p:cNvSpPr/>
                  <p:nvPr/>
                </p:nvSpPr>
                <p:spPr>
                  <a:xfrm flipH="1">
                    <a:off x="8438400" y="2468160"/>
                    <a:ext cx="30960" cy="230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45" name="Group 268"/>
                  <p:cNvGrpSpPr/>
                  <p:nvPr/>
                </p:nvGrpSpPr>
                <p:grpSpPr>
                  <a:xfrm>
                    <a:off x="8465400" y="2464560"/>
                    <a:ext cx="66240" cy="19800"/>
                    <a:chOff x="8465400" y="2464560"/>
                    <a:chExt cx="66240" cy="19800"/>
                  </a:xfrm>
                </p:grpSpPr>
                <p:sp>
                  <p:nvSpPr>
                    <p:cNvPr id="1846" name="AutoShape 269"/>
                    <p:cNvSpPr/>
                    <p:nvPr/>
                  </p:nvSpPr>
                  <p:spPr>
                    <a:xfrm flipH="1">
                      <a:off x="8465400" y="2464560"/>
                      <a:ext cx="66240" cy="198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47" name="AutoShape 270"/>
                    <p:cNvSpPr/>
                    <p:nvPr/>
                  </p:nvSpPr>
                  <p:spPr>
                    <a:xfrm flipH="1">
                      <a:off x="8467560" y="2467080"/>
                      <a:ext cx="62640" cy="1404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48" name="Rectangle 271"/>
                  <p:cNvSpPr/>
                  <p:nvPr/>
                </p:nvSpPr>
                <p:spPr>
                  <a:xfrm flipH="1">
                    <a:off x="8465760" y="2353680"/>
                    <a:ext cx="6840" cy="2829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1080000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49" name="Freeform 272"/>
                  <p:cNvSpPr/>
                  <p:nvPr/>
                </p:nvSpPr>
                <p:spPr>
                  <a:xfrm flipH="1">
                    <a:off x="8438040" y="2424960"/>
                    <a:ext cx="277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0" name="Freeform 273"/>
                  <p:cNvSpPr/>
                  <p:nvPr/>
                </p:nvSpPr>
                <p:spPr>
                  <a:xfrm flipH="1">
                    <a:off x="8437680" y="2384640"/>
                    <a:ext cx="28800" cy="2952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1" name="Oval 274"/>
                  <p:cNvSpPr/>
                  <p:nvPr/>
                </p:nvSpPr>
                <p:spPr>
                  <a:xfrm flipH="1">
                    <a:off x="8436600" y="2624040"/>
                    <a:ext cx="5760" cy="1152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2" name="Freeform 275"/>
                  <p:cNvSpPr/>
                  <p:nvPr/>
                </p:nvSpPr>
                <p:spPr>
                  <a:xfrm flipH="1">
                    <a:off x="8439120" y="2624040"/>
                    <a:ext cx="288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3" name="AutoShape 276"/>
                  <p:cNvSpPr/>
                  <p:nvPr/>
                </p:nvSpPr>
                <p:spPr>
                  <a:xfrm flipH="1">
                    <a:off x="8462880" y="2632320"/>
                    <a:ext cx="142560" cy="176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4" name="AutoShape 277"/>
                  <p:cNvSpPr/>
                  <p:nvPr/>
                </p:nvSpPr>
                <p:spPr>
                  <a:xfrm flipH="1">
                    <a:off x="8470800" y="2635920"/>
                    <a:ext cx="127080" cy="104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5" name="Oval 278"/>
                  <p:cNvSpPr/>
                  <p:nvPr/>
                </p:nvSpPr>
                <p:spPr>
                  <a:xfrm flipH="1">
                    <a:off x="8566560" y="2595600"/>
                    <a:ext cx="18720" cy="1764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6" name="Oval 279"/>
                  <p:cNvSpPr/>
                  <p:nvPr/>
                </p:nvSpPr>
                <p:spPr>
                  <a:xfrm flipH="1">
                    <a:off x="8546400" y="2595600"/>
                    <a:ext cx="18720" cy="176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7" name="Oval 280"/>
                  <p:cNvSpPr/>
                  <p:nvPr/>
                </p:nvSpPr>
                <p:spPr>
                  <a:xfrm flipH="1">
                    <a:off x="8524800" y="2595600"/>
                    <a:ext cx="1872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58" name="Rectangle 281"/>
                  <p:cNvSpPr/>
                  <p:nvPr/>
                </p:nvSpPr>
                <p:spPr>
                  <a:xfrm flipH="1">
                    <a:off x="8486280" y="2527560"/>
                    <a:ext cx="9000" cy="9360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59" name="Group 249"/>
                <p:cNvGrpSpPr/>
                <p:nvPr/>
              </p:nvGrpSpPr>
              <p:grpSpPr>
                <a:xfrm>
                  <a:off x="8610480" y="2353680"/>
                  <a:ext cx="169920" cy="299880"/>
                  <a:chOff x="8610480" y="2353680"/>
                  <a:chExt cx="169920" cy="299880"/>
                </a:xfrm>
              </p:grpSpPr>
              <p:sp>
                <p:nvSpPr>
                  <p:cNvPr id="1860" name="Freeform 250"/>
                  <p:cNvSpPr/>
                  <p:nvPr/>
                </p:nvSpPr>
                <p:spPr>
                  <a:xfrm flipH="1">
                    <a:off x="8612640" y="2354040"/>
                    <a:ext cx="33120" cy="28296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1" name="Rectangle 251"/>
                  <p:cNvSpPr/>
                  <p:nvPr/>
                </p:nvSpPr>
                <p:spPr>
                  <a:xfrm flipH="1">
                    <a:off x="8647560" y="2353680"/>
                    <a:ext cx="124560" cy="28548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2" name="Freeform 252"/>
                  <p:cNvSpPr/>
                  <p:nvPr/>
                </p:nvSpPr>
                <p:spPr>
                  <a:xfrm flipH="1">
                    <a:off x="8619120" y="2370960"/>
                    <a:ext cx="19800" cy="26172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3" name="Freeform 253"/>
                  <p:cNvSpPr/>
                  <p:nvPr/>
                </p:nvSpPr>
                <p:spPr>
                  <a:xfrm flipH="1">
                    <a:off x="8613360" y="2503800"/>
                    <a:ext cx="30960" cy="230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64" name="Rectangle 254"/>
                  <p:cNvSpPr/>
                  <p:nvPr/>
                </p:nvSpPr>
                <p:spPr>
                  <a:xfrm flipH="1">
                    <a:off x="8701200" y="2387160"/>
                    <a:ext cx="71280" cy="432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65" name="Group 255"/>
                  <p:cNvGrpSpPr/>
                  <p:nvPr/>
                </p:nvGrpSpPr>
                <p:grpSpPr>
                  <a:xfrm>
                    <a:off x="8638920" y="2383560"/>
                    <a:ext cx="68760" cy="17640"/>
                    <a:chOff x="8638920" y="2383560"/>
                    <a:chExt cx="68760" cy="17640"/>
                  </a:xfrm>
                </p:grpSpPr>
                <p:sp>
                  <p:nvSpPr>
                    <p:cNvPr id="1866" name="AutoShape 256"/>
                    <p:cNvSpPr/>
                    <p:nvPr/>
                  </p:nvSpPr>
                  <p:spPr>
                    <a:xfrm flipH="1">
                      <a:off x="8638560" y="2383560"/>
                      <a:ext cx="68760" cy="176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67" name="AutoShape 257"/>
                    <p:cNvSpPr/>
                    <p:nvPr/>
                  </p:nvSpPr>
                  <p:spPr>
                    <a:xfrm flipH="1">
                      <a:off x="8640360" y="2386080"/>
                      <a:ext cx="66240" cy="126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68" name="Rectangle 258"/>
                  <p:cNvSpPr/>
                  <p:nvPr/>
                </p:nvSpPr>
                <p:spPr>
                  <a:xfrm flipH="1">
                    <a:off x="8699760" y="2427840"/>
                    <a:ext cx="69840" cy="432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69" name="Group 259"/>
                  <p:cNvGrpSpPr/>
                  <p:nvPr/>
                </p:nvGrpSpPr>
                <p:grpSpPr>
                  <a:xfrm>
                    <a:off x="8638920" y="2424240"/>
                    <a:ext cx="68760" cy="17280"/>
                    <a:chOff x="8638920" y="2424240"/>
                    <a:chExt cx="68760" cy="17280"/>
                  </a:xfrm>
                </p:grpSpPr>
                <p:sp>
                  <p:nvSpPr>
                    <p:cNvPr id="1870" name="AutoShape 260"/>
                    <p:cNvSpPr/>
                    <p:nvPr/>
                  </p:nvSpPr>
                  <p:spPr>
                    <a:xfrm flipH="1">
                      <a:off x="8638560" y="2424240"/>
                      <a:ext cx="68760" cy="1728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71" name="AutoShape 261"/>
                    <p:cNvSpPr/>
                    <p:nvPr/>
                  </p:nvSpPr>
                  <p:spPr>
                    <a:xfrm flipH="1">
                      <a:off x="8640720" y="2426400"/>
                      <a:ext cx="6516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72" name="Rectangle 262"/>
                  <p:cNvSpPr/>
                  <p:nvPr/>
                </p:nvSpPr>
                <p:spPr>
                  <a:xfrm flipH="1">
                    <a:off x="8701200" y="2469240"/>
                    <a:ext cx="69840" cy="576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73" name="Rectangle 263"/>
                  <p:cNvSpPr/>
                  <p:nvPr/>
                </p:nvSpPr>
                <p:spPr>
                  <a:xfrm flipH="1">
                    <a:off x="8698680" y="2508480"/>
                    <a:ext cx="71280" cy="576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74" name="Group 264"/>
                  <p:cNvGrpSpPr/>
                  <p:nvPr/>
                </p:nvGrpSpPr>
                <p:grpSpPr>
                  <a:xfrm>
                    <a:off x="8641440" y="2504880"/>
                    <a:ext cx="67680" cy="18720"/>
                    <a:chOff x="8641440" y="2504880"/>
                    <a:chExt cx="67680" cy="18720"/>
                  </a:xfrm>
                </p:grpSpPr>
                <p:sp>
                  <p:nvSpPr>
                    <p:cNvPr id="1875" name="AutoShape 265"/>
                    <p:cNvSpPr/>
                    <p:nvPr/>
                  </p:nvSpPr>
                  <p:spPr>
                    <a:xfrm flipH="1">
                      <a:off x="8641440" y="2504880"/>
                      <a:ext cx="67680" cy="187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76" name="AutoShape 266"/>
                    <p:cNvSpPr/>
                    <p:nvPr/>
                  </p:nvSpPr>
                  <p:spPr>
                    <a:xfrm flipH="1">
                      <a:off x="8643960" y="2507400"/>
                      <a:ext cx="64080" cy="1404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77" name="Freeform 267"/>
                  <p:cNvSpPr/>
                  <p:nvPr/>
                </p:nvSpPr>
                <p:spPr>
                  <a:xfrm flipH="1">
                    <a:off x="8612640" y="2468160"/>
                    <a:ext cx="30960" cy="230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78" name="Group 268"/>
                  <p:cNvGrpSpPr/>
                  <p:nvPr/>
                </p:nvGrpSpPr>
                <p:grpSpPr>
                  <a:xfrm>
                    <a:off x="8636400" y="2468160"/>
                    <a:ext cx="72360" cy="14040"/>
                    <a:chOff x="8636400" y="2468160"/>
                    <a:chExt cx="72360" cy="14040"/>
                  </a:xfrm>
                </p:grpSpPr>
                <p:sp>
                  <p:nvSpPr>
                    <p:cNvPr id="1879" name="AutoShape 269"/>
                    <p:cNvSpPr/>
                    <p:nvPr/>
                  </p:nvSpPr>
                  <p:spPr>
                    <a:xfrm flipH="1">
                      <a:off x="8636040" y="2468160"/>
                      <a:ext cx="72360" cy="140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880" name="AutoShape 270"/>
                    <p:cNvSpPr/>
                    <p:nvPr/>
                  </p:nvSpPr>
                  <p:spPr>
                    <a:xfrm flipH="1">
                      <a:off x="8638560" y="2470680"/>
                      <a:ext cx="68760" cy="1044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881" name="Rectangle 271"/>
                  <p:cNvSpPr/>
                  <p:nvPr/>
                </p:nvSpPr>
                <p:spPr>
                  <a:xfrm flipH="1">
                    <a:off x="8640360" y="2353680"/>
                    <a:ext cx="7920" cy="2865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1080000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2" name="Freeform 272"/>
                  <p:cNvSpPr/>
                  <p:nvPr/>
                </p:nvSpPr>
                <p:spPr>
                  <a:xfrm flipH="1">
                    <a:off x="8612280" y="2425320"/>
                    <a:ext cx="277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3" name="Freeform 273"/>
                  <p:cNvSpPr/>
                  <p:nvPr/>
                </p:nvSpPr>
                <p:spPr>
                  <a:xfrm flipH="1">
                    <a:off x="8611920" y="2384640"/>
                    <a:ext cx="28800" cy="2952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4" name="Oval 274"/>
                  <p:cNvSpPr/>
                  <p:nvPr/>
                </p:nvSpPr>
                <p:spPr>
                  <a:xfrm flipH="1">
                    <a:off x="8610480" y="2627640"/>
                    <a:ext cx="5760" cy="1152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5" name="Freeform 275"/>
                  <p:cNvSpPr/>
                  <p:nvPr/>
                </p:nvSpPr>
                <p:spPr>
                  <a:xfrm flipH="1">
                    <a:off x="8613360" y="2624400"/>
                    <a:ext cx="288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6" name="AutoShape 276"/>
                  <p:cNvSpPr/>
                  <p:nvPr/>
                </p:nvSpPr>
                <p:spPr>
                  <a:xfrm flipH="1">
                    <a:off x="8637840" y="2635920"/>
                    <a:ext cx="142560" cy="176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7" name="AutoShape 277"/>
                  <p:cNvSpPr/>
                  <p:nvPr/>
                </p:nvSpPr>
                <p:spPr>
                  <a:xfrm flipH="1">
                    <a:off x="8644320" y="2639520"/>
                    <a:ext cx="127080" cy="104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8" name="Oval 278"/>
                  <p:cNvSpPr/>
                  <p:nvPr/>
                </p:nvSpPr>
                <p:spPr>
                  <a:xfrm flipH="1">
                    <a:off x="8741520" y="2599200"/>
                    <a:ext cx="18720" cy="1764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89" name="Oval 279"/>
                  <p:cNvSpPr/>
                  <p:nvPr/>
                </p:nvSpPr>
                <p:spPr>
                  <a:xfrm flipH="1">
                    <a:off x="8720280" y="2599200"/>
                    <a:ext cx="18720" cy="176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0" name="Oval 280"/>
                  <p:cNvSpPr/>
                  <p:nvPr/>
                </p:nvSpPr>
                <p:spPr>
                  <a:xfrm flipH="1">
                    <a:off x="8699760" y="2599200"/>
                    <a:ext cx="1872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1" name="Rectangle 281"/>
                  <p:cNvSpPr/>
                  <p:nvPr/>
                </p:nvSpPr>
                <p:spPr>
                  <a:xfrm flipH="1">
                    <a:off x="8659800" y="2531160"/>
                    <a:ext cx="9000" cy="9360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grpSp>
              <p:nvGrpSpPr>
                <p:cNvPr id="1892" name="Group 249"/>
                <p:cNvGrpSpPr/>
                <p:nvPr/>
              </p:nvGrpSpPr>
              <p:grpSpPr>
                <a:xfrm>
                  <a:off x="9010800" y="2365560"/>
                  <a:ext cx="168480" cy="296280"/>
                  <a:chOff x="9010800" y="2365560"/>
                  <a:chExt cx="168480" cy="296280"/>
                </a:xfrm>
              </p:grpSpPr>
              <p:sp>
                <p:nvSpPr>
                  <p:cNvPr id="1893" name="Freeform 250"/>
                  <p:cNvSpPr/>
                  <p:nvPr/>
                </p:nvSpPr>
                <p:spPr>
                  <a:xfrm flipH="1">
                    <a:off x="9011880" y="2365560"/>
                    <a:ext cx="33120" cy="28296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4" name="Rectangle 251"/>
                  <p:cNvSpPr/>
                  <p:nvPr/>
                </p:nvSpPr>
                <p:spPr>
                  <a:xfrm flipH="1">
                    <a:off x="9047520" y="2368080"/>
                    <a:ext cx="124560" cy="27936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5" name="Freeform 252"/>
                  <p:cNvSpPr/>
                  <p:nvPr/>
                </p:nvSpPr>
                <p:spPr>
                  <a:xfrm flipH="1">
                    <a:off x="9018360" y="2382480"/>
                    <a:ext cx="19800" cy="26172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6" name="Freeform 253"/>
                  <p:cNvSpPr/>
                  <p:nvPr/>
                </p:nvSpPr>
                <p:spPr>
                  <a:xfrm flipH="1">
                    <a:off x="9012240" y="2514960"/>
                    <a:ext cx="30960" cy="230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897" name="Rectangle 254"/>
                  <p:cNvSpPr/>
                  <p:nvPr/>
                </p:nvSpPr>
                <p:spPr>
                  <a:xfrm flipH="1">
                    <a:off x="9100080" y="2400480"/>
                    <a:ext cx="71280" cy="576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898" name="Group 255"/>
                  <p:cNvGrpSpPr/>
                  <p:nvPr/>
                </p:nvGrpSpPr>
                <p:grpSpPr>
                  <a:xfrm>
                    <a:off x="9037800" y="2397960"/>
                    <a:ext cx="68760" cy="17640"/>
                    <a:chOff x="9037800" y="2397960"/>
                    <a:chExt cx="68760" cy="17640"/>
                  </a:xfrm>
                </p:grpSpPr>
                <p:sp>
                  <p:nvSpPr>
                    <p:cNvPr id="1899" name="AutoShape 256"/>
                    <p:cNvSpPr/>
                    <p:nvPr/>
                  </p:nvSpPr>
                  <p:spPr>
                    <a:xfrm flipH="1">
                      <a:off x="9037440" y="2397960"/>
                      <a:ext cx="68760" cy="1764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900" name="AutoShape 257"/>
                    <p:cNvSpPr/>
                    <p:nvPr/>
                  </p:nvSpPr>
                  <p:spPr>
                    <a:xfrm flipH="1">
                      <a:off x="9039240" y="2400480"/>
                      <a:ext cx="66240" cy="126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901" name="Rectangle 258"/>
                  <p:cNvSpPr/>
                  <p:nvPr/>
                </p:nvSpPr>
                <p:spPr>
                  <a:xfrm flipH="1">
                    <a:off x="9098640" y="2440800"/>
                    <a:ext cx="71280" cy="576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902" name="Group 259"/>
                  <p:cNvGrpSpPr/>
                  <p:nvPr/>
                </p:nvGrpSpPr>
                <p:grpSpPr>
                  <a:xfrm>
                    <a:off x="9041400" y="2438280"/>
                    <a:ext cx="68760" cy="16200"/>
                    <a:chOff x="9041400" y="2438280"/>
                    <a:chExt cx="68760" cy="16200"/>
                  </a:xfrm>
                </p:grpSpPr>
                <p:sp>
                  <p:nvSpPr>
                    <p:cNvPr id="1903" name="AutoShape 260"/>
                    <p:cNvSpPr/>
                    <p:nvPr/>
                  </p:nvSpPr>
                  <p:spPr>
                    <a:xfrm flipH="1">
                      <a:off x="9041040" y="2438280"/>
                      <a:ext cx="68760" cy="162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904" name="AutoShape 261"/>
                    <p:cNvSpPr/>
                    <p:nvPr/>
                  </p:nvSpPr>
                  <p:spPr>
                    <a:xfrm flipH="1">
                      <a:off x="9043200" y="2440800"/>
                      <a:ext cx="6516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905" name="Rectangle 262"/>
                  <p:cNvSpPr/>
                  <p:nvPr/>
                </p:nvSpPr>
                <p:spPr>
                  <a:xfrm flipH="1">
                    <a:off x="9100080" y="2481120"/>
                    <a:ext cx="69840" cy="432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06" name="Rectangle 263"/>
                  <p:cNvSpPr/>
                  <p:nvPr/>
                </p:nvSpPr>
                <p:spPr>
                  <a:xfrm flipH="1">
                    <a:off x="9098640" y="2516760"/>
                    <a:ext cx="69840" cy="576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907" name="Group 264"/>
                  <p:cNvGrpSpPr/>
                  <p:nvPr/>
                </p:nvGrpSpPr>
                <p:grpSpPr>
                  <a:xfrm>
                    <a:off x="9043560" y="2517120"/>
                    <a:ext cx="65160" cy="15120"/>
                    <a:chOff x="9043560" y="2517120"/>
                    <a:chExt cx="65160" cy="15120"/>
                  </a:xfrm>
                </p:grpSpPr>
                <p:sp>
                  <p:nvSpPr>
                    <p:cNvPr id="1908" name="AutoShape 265"/>
                    <p:cNvSpPr/>
                    <p:nvPr/>
                  </p:nvSpPr>
                  <p:spPr>
                    <a:xfrm flipH="1">
                      <a:off x="9043200" y="2517120"/>
                      <a:ext cx="6516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909" name="AutoShape 266"/>
                    <p:cNvSpPr/>
                    <p:nvPr/>
                  </p:nvSpPr>
                  <p:spPr>
                    <a:xfrm flipH="1">
                      <a:off x="9045720" y="2519280"/>
                      <a:ext cx="61560" cy="1044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910" name="Freeform 267"/>
                  <p:cNvSpPr/>
                  <p:nvPr/>
                </p:nvSpPr>
                <p:spPr>
                  <a:xfrm flipH="1">
                    <a:off x="9011880" y="2479680"/>
                    <a:ext cx="30960" cy="230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911" name="Group 268"/>
                  <p:cNvGrpSpPr/>
                  <p:nvPr/>
                </p:nvGrpSpPr>
                <p:grpSpPr>
                  <a:xfrm>
                    <a:off x="9038880" y="2476440"/>
                    <a:ext cx="68760" cy="19800"/>
                    <a:chOff x="9038880" y="2476440"/>
                    <a:chExt cx="68760" cy="19800"/>
                  </a:xfrm>
                </p:grpSpPr>
                <p:sp>
                  <p:nvSpPr>
                    <p:cNvPr id="1912" name="AutoShape 269"/>
                    <p:cNvSpPr/>
                    <p:nvPr/>
                  </p:nvSpPr>
                  <p:spPr>
                    <a:xfrm flipH="1">
                      <a:off x="9038520" y="2476440"/>
                      <a:ext cx="68760" cy="1980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913" name="AutoShape 270"/>
                    <p:cNvSpPr/>
                    <p:nvPr/>
                  </p:nvSpPr>
                  <p:spPr>
                    <a:xfrm flipH="1">
                      <a:off x="9040680" y="2478960"/>
                      <a:ext cx="65160" cy="1620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1080000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914" name="Rectangle 271"/>
                  <p:cNvSpPr/>
                  <p:nvPr/>
                </p:nvSpPr>
                <p:spPr>
                  <a:xfrm flipH="1">
                    <a:off x="9039600" y="2368080"/>
                    <a:ext cx="6840" cy="2804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1080000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5" name="Freeform 272"/>
                  <p:cNvSpPr/>
                  <p:nvPr/>
                </p:nvSpPr>
                <p:spPr>
                  <a:xfrm flipH="1">
                    <a:off x="9011520" y="2436480"/>
                    <a:ext cx="27720" cy="2592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6" name="Freeform 273"/>
                  <p:cNvSpPr/>
                  <p:nvPr/>
                </p:nvSpPr>
                <p:spPr>
                  <a:xfrm flipH="1">
                    <a:off x="9011160" y="2396160"/>
                    <a:ext cx="28800" cy="2952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7" name="Oval 274"/>
                  <p:cNvSpPr/>
                  <p:nvPr/>
                </p:nvSpPr>
                <p:spPr>
                  <a:xfrm flipH="1">
                    <a:off x="9010800" y="2635920"/>
                    <a:ext cx="5760" cy="1152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8" name="Freeform 275"/>
                  <p:cNvSpPr/>
                  <p:nvPr/>
                </p:nvSpPr>
                <p:spPr>
                  <a:xfrm flipH="1">
                    <a:off x="9012240" y="2635920"/>
                    <a:ext cx="288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19" name="AutoShape 276"/>
                  <p:cNvSpPr/>
                  <p:nvPr/>
                </p:nvSpPr>
                <p:spPr>
                  <a:xfrm flipH="1">
                    <a:off x="9036720" y="2644200"/>
                    <a:ext cx="142560" cy="1764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0" name="AutoShape 277"/>
                  <p:cNvSpPr/>
                  <p:nvPr/>
                </p:nvSpPr>
                <p:spPr>
                  <a:xfrm flipH="1">
                    <a:off x="9044640" y="2647800"/>
                    <a:ext cx="127080" cy="104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1080000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1" name="Oval 278"/>
                  <p:cNvSpPr/>
                  <p:nvPr/>
                </p:nvSpPr>
                <p:spPr>
                  <a:xfrm flipH="1">
                    <a:off x="9140400" y="2607480"/>
                    <a:ext cx="18720" cy="1764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2" name="Oval 279"/>
                  <p:cNvSpPr/>
                  <p:nvPr/>
                </p:nvSpPr>
                <p:spPr>
                  <a:xfrm flipH="1">
                    <a:off x="9120240" y="2607480"/>
                    <a:ext cx="18720" cy="1764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3" name="Oval 280"/>
                  <p:cNvSpPr/>
                  <p:nvPr/>
                </p:nvSpPr>
                <p:spPr>
                  <a:xfrm flipH="1">
                    <a:off x="9098640" y="2607480"/>
                    <a:ext cx="1872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4" name="Rectangle 281"/>
                  <p:cNvSpPr/>
                  <p:nvPr/>
                </p:nvSpPr>
                <p:spPr>
                  <a:xfrm flipH="1">
                    <a:off x="9060120" y="2539440"/>
                    <a:ext cx="9000" cy="9360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925" name="Group 1116"/>
              <p:cNvGrpSpPr/>
              <p:nvPr/>
            </p:nvGrpSpPr>
            <p:grpSpPr>
              <a:xfrm>
                <a:off x="8046360" y="3377880"/>
                <a:ext cx="260640" cy="509760"/>
                <a:chOff x="8046360" y="3377880"/>
                <a:chExt cx="260640" cy="509760"/>
              </a:xfrm>
            </p:grpSpPr>
            <p:pic>
              <p:nvPicPr>
                <p:cNvPr id="1926" name="Picture 3" descr=""/>
                <p:cNvPicPr/>
                <p:nvPr/>
              </p:nvPicPr>
              <p:blipFill>
                <a:blip r:embed="rId17"/>
                <a:stretch/>
              </p:blipFill>
              <p:spPr>
                <a:xfrm>
                  <a:off x="8133840" y="3377880"/>
                  <a:ext cx="173160" cy="309240"/>
                </a:xfrm>
                <a:prstGeom prst="rect">
                  <a:avLst/>
                </a:prstGeom>
                <a:ln w="0">
                  <a:noFill/>
                </a:ln>
              </p:spPr>
            </p:pic>
            <p:grpSp>
              <p:nvGrpSpPr>
                <p:cNvPr id="1927" name="Group 950"/>
                <p:cNvGrpSpPr/>
                <p:nvPr/>
              </p:nvGrpSpPr>
              <p:grpSpPr>
                <a:xfrm>
                  <a:off x="8046360" y="3610440"/>
                  <a:ext cx="163800" cy="277200"/>
                  <a:chOff x="8046360" y="3610440"/>
                  <a:chExt cx="163800" cy="277200"/>
                </a:xfrm>
              </p:grpSpPr>
              <p:sp>
                <p:nvSpPr>
                  <p:cNvPr id="1928" name="Freeform 951"/>
                  <p:cNvSpPr/>
                  <p:nvPr/>
                </p:nvSpPr>
                <p:spPr>
                  <a:xfrm>
                    <a:off x="8176320" y="3610800"/>
                    <a:ext cx="32400" cy="264240"/>
                  </a:xfrm>
                  <a:custGeom>
                    <a:avLst/>
                    <a:gdLst/>
                    <a:ahLst/>
                    <a:rect l="l" t="t" r="r" b="b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29" name="Rectangle 952"/>
                  <p:cNvSpPr/>
                  <p:nvPr/>
                </p:nvSpPr>
                <p:spPr>
                  <a:xfrm>
                    <a:off x="8054640" y="3610440"/>
                    <a:ext cx="12024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30" name="Freeform 953"/>
                  <p:cNvSpPr/>
                  <p:nvPr/>
                </p:nvSpPr>
                <p:spPr>
                  <a:xfrm>
                    <a:off x="8182440" y="3627000"/>
                    <a:ext cx="19080" cy="244440"/>
                  </a:xfrm>
                  <a:custGeom>
                    <a:avLst/>
                    <a:gdLst/>
                    <a:ahLst/>
                    <a:rect l="l" t="t" r="r" b="b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31" name="Freeform 954"/>
                  <p:cNvSpPr/>
                  <p:nvPr/>
                </p:nvSpPr>
                <p:spPr>
                  <a:xfrm>
                    <a:off x="8178120" y="3750840"/>
                    <a:ext cx="29880" cy="2160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32" name="Rectangle 955"/>
                  <p:cNvSpPr/>
                  <p:nvPr/>
                </p:nvSpPr>
                <p:spPr>
                  <a:xfrm>
                    <a:off x="8054640" y="364068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933" name="Group 956"/>
                  <p:cNvGrpSpPr/>
                  <p:nvPr/>
                </p:nvGrpSpPr>
                <p:grpSpPr>
                  <a:xfrm>
                    <a:off x="8116560" y="3637800"/>
                    <a:ext cx="66240" cy="16920"/>
                    <a:chOff x="8116560" y="3637800"/>
                    <a:chExt cx="66240" cy="16920"/>
                  </a:xfrm>
                </p:grpSpPr>
                <p:sp>
                  <p:nvSpPr>
                    <p:cNvPr id="1934" name="AutoShape 957"/>
                    <p:cNvSpPr/>
                    <p:nvPr/>
                  </p:nvSpPr>
                  <p:spPr>
                    <a:xfrm>
                      <a:off x="8116560" y="3637800"/>
                      <a:ext cx="66240" cy="169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935" name="AutoShape 958"/>
                    <p:cNvSpPr/>
                    <p:nvPr/>
                  </p:nvSpPr>
                  <p:spPr>
                    <a:xfrm>
                      <a:off x="8117640" y="363960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936" name="Rectangle 959"/>
                  <p:cNvSpPr/>
                  <p:nvPr/>
                </p:nvSpPr>
                <p:spPr>
                  <a:xfrm>
                    <a:off x="8055720" y="367920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937" name="Group 960"/>
                  <p:cNvGrpSpPr/>
                  <p:nvPr/>
                </p:nvGrpSpPr>
                <p:grpSpPr>
                  <a:xfrm>
                    <a:off x="8116560" y="3675600"/>
                    <a:ext cx="66240" cy="15120"/>
                    <a:chOff x="8116560" y="3675600"/>
                    <a:chExt cx="66240" cy="15120"/>
                  </a:xfrm>
                </p:grpSpPr>
                <p:sp>
                  <p:nvSpPr>
                    <p:cNvPr id="1938" name="AutoShape 961"/>
                    <p:cNvSpPr/>
                    <p:nvPr/>
                  </p:nvSpPr>
                  <p:spPr>
                    <a:xfrm>
                      <a:off x="8116560" y="367560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939" name="AutoShape 962"/>
                    <p:cNvSpPr/>
                    <p:nvPr/>
                  </p:nvSpPr>
                  <p:spPr>
                    <a:xfrm>
                      <a:off x="8117640" y="3677400"/>
                      <a:ext cx="6408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940" name="Rectangle 963"/>
                  <p:cNvSpPr/>
                  <p:nvPr/>
                </p:nvSpPr>
                <p:spPr>
                  <a:xfrm>
                    <a:off x="8055720" y="371772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41" name="Rectangle 964"/>
                  <p:cNvSpPr/>
                  <p:nvPr/>
                </p:nvSpPr>
                <p:spPr>
                  <a:xfrm>
                    <a:off x="8056800" y="3752280"/>
                    <a:ext cx="68760" cy="5040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942" name="Group 965"/>
                  <p:cNvGrpSpPr/>
                  <p:nvPr/>
                </p:nvGrpSpPr>
                <p:grpSpPr>
                  <a:xfrm>
                    <a:off x="8115480" y="3751560"/>
                    <a:ext cx="66240" cy="15120"/>
                    <a:chOff x="8115480" y="3751560"/>
                    <a:chExt cx="66240" cy="15120"/>
                  </a:xfrm>
                </p:grpSpPr>
                <p:sp>
                  <p:nvSpPr>
                    <p:cNvPr id="1943" name="AutoShape 966"/>
                    <p:cNvSpPr/>
                    <p:nvPr/>
                  </p:nvSpPr>
                  <p:spPr>
                    <a:xfrm>
                      <a:off x="8115480" y="3751560"/>
                      <a:ext cx="6624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944" name="AutoShape 967"/>
                    <p:cNvSpPr/>
                    <p:nvPr/>
                  </p:nvSpPr>
                  <p:spPr>
                    <a:xfrm>
                      <a:off x="8116560" y="3751560"/>
                      <a:ext cx="64080" cy="133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945" name="Freeform 968"/>
                  <p:cNvSpPr/>
                  <p:nvPr/>
                </p:nvSpPr>
                <p:spPr>
                  <a:xfrm>
                    <a:off x="8178840" y="3717720"/>
                    <a:ext cx="29880" cy="21240"/>
                  </a:xfrm>
                  <a:custGeom>
                    <a:avLst/>
                    <a:gdLst/>
                    <a:ahLst/>
                    <a:rect l="l" t="t" r="r" b="b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946" name="Group 969"/>
                  <p:cNvGrpSpPr/>
                  <p:nvPr/>
                </p:nvGrpSpPr>
                <p:grpSpPr>
                  <a:xfrm>
                    <a:off x="8115480" y="3714840"/>
                    <a:ext cx="67320" cy="15120"/>
                    <a:chOff x="8115480" y="3714840"/>
                    <a:chExt cx="67320" cy="15120"/>
                  </a:xfrm>
                </p:grpSpPr>
                <p:sp>
                  <p:nvSpPr>
                    <p:cNvPr id="1947" name="AutoShape 970"/>
                    <p:cNvSpPr/>
                    <p:nvPr/>
                  </p:nvSpPr>
                  <p:spPr>
                    <a:xfrm>
                      <a:off x="8115480" y="3714840"/>
                      <a:ext cx="67320" cy="1512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948" name="AutoShape 971"/>
                    <p:cNvSpPr/>
                    <p:nvPr/>
                  </p:nvSpPr>
                  <p:spPr>
                    <a:xfrm>
                      <a:off x="8116560" y="3716640"/>
                      <a:ext cx="66240" cy="11520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0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/>
                    </a:gradFill>
                    <a:ln w="0"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</p:grpSp>
              <p:sp>
                <p:nvSpPr>
                  <p:cNvPr id="1949" name="Rectangle 972"/>
                  <p:cNvSpPr/>
                  <p:nvPr/>
                </p:nvSpPr>
                <p:spPr>
                  <a:xfrm>
                    <a:off x="8173800" y="3610440"/>
                    <a:ext cx="7560" cy="264240"/>
                  </a:xfrm>
                  <a:prstGeom prst="rect">
                    <a:avLst/>
                  </a:prstGeom>
                  <a:gradFill rotWithShape="0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0" name="Freeform 973"/>
                  <p:cNvSpPr/>
                  <p:nvPr/>
                </p:nvSpPr>
                <p:spPr>
                  <a:xfrm>
                    <a:off x="8181360" y="3677400"/>
                    <a:ext cx="27000" cy="24480"/>
                  </a:xfrm>
                  <a:custGeom>
                    <a:avLst/>
                    <a:gdLst/>
                    <a:ahLst/>
                    <a:rect l="l" t="t" r="r" b="b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1" name="Freeform 974"/>
                  <p:cNvSpPr/>
                  <p:nvPr/>
                </p:nvSpPr>
                <p:spPr>
                  <a:xfrm>
                    <a:off x="8181720" y="3639600"/>
                    <a:ext cx="27720" cy="27360"/>
                  </a:xfrm>
                  <a:custGeom>
                    <a:avLst/>
                    <a:gdLst/>
                    <a:ahLst/>
                    <a:rect l="l" t="t" r="r" b="b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0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2" name="Oval 975"/>
                  <p:cNvSpPr/>
                  <p:nvPr/>
                </p:nvSpPr>
                <p:spPr>
                  <a:xfrm>
                    <a:off x="8204760" y="3863160"/>
                    <a:ext cx="5400" cy="10800"/>
                  </a:xfrm>
                  <a:prstGeom prst="ellipse">
                    <a:avLst/>
                  </a:pr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3" name="Freeform 976"/>
                  <p:cNvSpPr/>
                  <p:nvPr/>
                </p:nvSpPr>
                <p:spPr>
                  <a:xfrm>
                    <a:off x="8180280" y="3863520"/>
                    <a:ext cx="27720" cy="22680"/>
                  </a:xfrm>
                  <a:custGeom>
                    <a:avLst/>
                    <a:gdLst/>
                    <a:ahLst/>
                    <a:rect l="l" t="t" r="r" b="b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4" name="AutoShape 977"/>
                  <p:cNvSpPr/>
                  <p:nvPr/>
                </p:nvSpPr>
                <p:spPr>
                  <a:xfrm>
                    <a:off x="8046360" y="3870720"/>
                    <a:ext cx="137520" cy="1692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5" name="AutoShape 978"/>
                  <p:cNvSpPr/>
                  <p:nvPr/>
                </p:nvSpPr>
                <p:spPr>
                  <a:xfrm>
                    <a:off x="8054640" y="3875040"/>
                    <a:ext cx="122400" cy="8640"/>
                  </a:xfrm>
                  <a:prstGeom prst="roundRect">
                    <a:avLst>
                      <a:gd name="adj" fmla="val 50000"/>
                    </a:avLst>
                  </a:prstGeom>
                  <a:gradFill rotWithShape="0">
                    <a:gsLst>
                      <a:gs pos="0">
                        <a:srgbClr val="000000"/>
                      </a:gs>
                      <a:gs pos="100000">
                        <a:srgbClr val="808080"/>
                      </a:gs>
                    </a:gsLst>
                    <a:lin ang="0"/>
                  </a:gradFill>
                  <a:ln w="9525">
                    <a:solidFill>
                      <a:srgbClr val="000000"/>
                    </a:solidFill>
                    <a:round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6" name="Oval 979"/>
                  <p:cNvSpPr/>
                  <p:nvPr/>
                </p:nvSpPr>
                <p:spPr>
                  <a:xfrm>
                    <a:off x="8065800" y="383652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7" name="Oval 980"/>
                  <p:cNvSpPr/>
                  <p:nvPr/>
                </p:nvSpPr>
                <p:spPr>
                  <a:xfrm>
                    <a:off x="8086680" y="3836520"/>
                    <a:ext cx="18000" cy="162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8" name="Oval 981"/>
                  <p:cNvSpPr/>
                  <p:nvPr/>
                </p:nvSpPr>
                <p:spPr>
                  <a:xfrm>
                    <a:off x="8106120" y="3836520"/>
                    <a:ext cx="18000" cy="16200"/>
                  </a:xfrm>
                  <a:prstGeom prst="ellipse">
                    <a:avLst/>
                  </a:prstGeom>
                  <a:solidFill>
                    <a:srgbClr val="33cc33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59" name="Rectangle 982"/>
                  <p:cNvSpPr/>
                  <p:nvPr/>
                </p:nvSpPr>
                <p:spPr>
                  <a:xfrm>
                    <a:off x="8153280" y="3773520"/>
                    <a:ext cx="9000" cy="87480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rgbClr val="000000"/>
                    </a:solidFill>
                    <a:miter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</p:grpSp>
          <p:grpSp>
            <p:nvGrpSpPr>
              <p:cNvPr id="1960" name="Group 1117"/>
              <p:cNvGrpSpPr/>
              <p:nvPr/>
            </p:nvGrpSpPr>
            <p:grpSpPr>
              <a:xfrm>
                <a:off x="2986200" y="2696400"/>
                <a:ext cx="653400" cy="380160"/>
                <a:chOff x="2986200" y="2696400"/>
                <a:chExt cx="653400" cy="380160"/>
              </a:xfrm>
            </p:grpSpPr>
            <p:grpSp>
              <p:nvGrpSpPr>
                <p:cNvPr id="1961" name="Group 418"/>
                <p:cNvGrpSpPr/>
                <p:nvPr/>
              </p:nvGrpSpPr>
              <p:grpSpPr>
                <a:xfrm>
                  <a:off x="2986200" y="2696400"/>
                  <a:ext cx="653400" cy="380160"/>
                  <a:chOff x="2986200" y="2696400"/>
                  <a:chExt cx="653400" cy="380160"/>
                </a:xfrm>
              </p:grpSpPr>
              <p:sp>
                <p:nvSpPr>
                  <p:cNvPr id="1962" name="Rectangle 419"/>
                  <p:cNvSpPr/>
                  <p:nvPr/>
                </p:nvSpPr>
                <p:spPr>
                  <a:xfrm>
                    <a:off x="3091320" y="2804400"/>
                    <a:ext cx="443880" cy="272160"/>
                  </a:xfrm>
                  <a:prstGeom prst="rect">
                    <a:avLst/>
                  </a:prstGeom>
                  <a:solidFill>
                    <a:schemeClr val="bg2"/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sp>
                <p:nvSpPr>
                  <p:cNvPr id="1963" name="AutoShape 420"/>
                  <p:cNvSpPr/>
                  <p:nvPr/>
                </p:nvSpPr>
                <p:spPr>
                  <a:xfrm>
                    <a:off x="2986200" y="2696400"/>
                    <a:ext cx="653400" cy="129600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</p:grpSp>
            <p:pic>
              <p:nvPicPr>
                <p:cNvPr id="1964" name="Picture 1119" descr=""/>
                <p:cNvPicPr/>
                <p:nvPr/>
              </p:nvPicPr>
              <p:blipFill>
                <a:blip r:embed="rId18"/>
                <a:stretch/>
              </p:blipFill>
              <p:spPr>
                <a:xfrm>
                  <a:off x="3169080" y="2837520"/>
                  <a:ext cx="303480" cy="2178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</p:grpSp>
      </p:grpSp>
      <p:sp>
        <p:nvSpPr>
          <p:cNvPr id="1965" name="Rectangle 10"/>
          <p:cNvSpPr/>
          <p:nvPr/>
        </p:nvSpPr>
        <p:spPr>
          <a:xfrm>
            <a:off x="2619000" y="3938760"/>
            <a:ext cx="6777720" cy="18774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966" name="Group 23"/>
          <p:cNvGrpSpPr/>
          <p:nvPr/>
        </p:nvGrpSpPr>
        <p:grpSpPr>
          <a:xfrm>
            <a:off x="2917080" y="3986280"/>
            <a:ext cx="6400440" cy="409680"/>
            <a:chOff x="2917080" y="3986280"/>
            <a:chExt cx="6400440" cy="409680"/>
          </a:xfrm>
        </p:grpSpPr>
        <p:sp>
          <p:nvSpPr>
            <p:cNvPr id="1967" name="Rectangle 11"/>
            <p:cNvSpPr/>
            <p:nvPr/>
          </p:nvSpPr>
          <p:spPr>
            <a:xfrm>
              <a:off x="2968200" y="4011120"/>
              <a:ext cx="6055200" cy="315000"/>
            </a:xfrm>
            <a:prstGeom prst="rect">
              <a:avLst/>
            </a:prstGeom>
            <a:noFill/>
            <a:ln w="0">
              <a:solidFill>
                <a:srgbClr val="c00000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8" name="TextBox 17"/>
            <p:cNvSpPr/>
            <p:nvPr/>
          </p:nvSpPr>
          <p:spPr>
            <a:xfrm>
              <a:off x="2917080" y="3986280"/>
              <a:ext cx="6400440" cy="409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100" spc="-1" strike="noStrike">
                  <a:solidFill>
                    <a:srgbClr val="000000"/>
                  </a:solidFill>
                  <a:latin typeface="Calibri"/>
                  <a:ea typeface="ＭＳ Ｐゴシック"/>
                </a:rPr>
                <a:t>Internet host-host communication as a service</a:t>
              </a:r>
              <a:endParaRPr b="0" lang="en-IN" sz="2100" spc="-1" strike="noStrike">
                <a:latin typeface="Arial"/>
              </a:endParaRPr>
            </a:p>
          </p:txBody>
        </p:sp>
      </p:grpSp>
      <p:sp>
        <p:nvSpPr>
          <p:cNvPr id="1969" name="PlaceHolder 1"/>
          <p:cNvSpPr>
            <a:spLocks noGrp="1"/>
          </p:cNvSpPr>
          <p:nvPr>
            <p:ph/>
          </p:nvPr>
        </p:nvSpPr>
        <p:spPr>
          <a:xfrm>
            <a:off x="2218320" y="4660200"/>
            <a:ext cx="7275240" cy="10080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62000"/>
          </a:bodyPr>
          <a:p>
            <a:pPr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cd0000"/>
                </a:solidFill>
                <a:latin typeface="Calibri"/>
                <a:ea typeface="ＭＳ Ｐゴシック"/>
              </a:rPr>
              <a:t>OTT challenges: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coping with a congested Internet from the “edge”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349920" indent="-17496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what content to place in which CDN node?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349920" indent="-17496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Arial"/>
              </a:rPr>
              <a:t>from which CDN node to retrieve content? At which rate?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1970" name="TextBox 9"/>
          <p:cNvSpPr/>
          <p:nvPr/>
        </p:nvSpPr>
        <p:spPr>
          <a:xfrm>
            <a:off x="3704760" y="2388600"/>
            <a:ext cx="4218120" cy="59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3300" spc="-1" strike="noStrike">
                <a:solidFill>
                  <a:srgbClr val="000099"/>
                </a:solidFill>
                <a:latin typeface="Calibri"/>
                <a:ea typeface="ＭＳ Ｐゴシック"/>
              </a:rPr>
              <a:t>OTT: “over the top”</a:t>
            </a:r>
            <a:endParaRPr b="0" lang="en-IN" sz="3300" spc="-1" strike="noStrike">
              <a:latin typeface="Arial"/>
            </a:endParaRPr>
          </a:p>
        </p:txBody>
      </p:sp>
      <p:sp>
        <p:nvSpPr>
          <p:cNvPr id="1971" name="Title 1"/>
          <p:cNvSpPr/>
          <p:nvPr/>
        </p:nvSpPr>
        <p:spPr>
          <a:xfrm>
            <a:off x="1832760" y="55440"/>
            <a:ext cx="861012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Content distribution networks (CDNs)</a:t>
            </a:r>
            <a:endParaRPr b="0" lang="en-IN" sz="4000" spc="-1" strike="noStrike">
              <a:latin typeface="Arial"/>
            </a:endParaRPr>
          </a:p>
        </p:txBody>
      </p:sp>
      <p:pic>
        <p:nvPicPr>
          <p:cNvPr id="1972" name="Picture 5" descr="underline_base"/>
          <p:cNvPicPr/>
          <p:nvPr/>
        </p:nvPicPr>
        <p:blipFill>
          <a:blip r:embed="rId19"/>
          <a:stretch/>
        </p:blipFill>
        <p:spPr>
          <a:xfrm>
            <a:off x="2125800" y="1025640"/>
            <a:ext cx="4113000" cy="172800"/>
          </a:xfrm>
          <a:prstGeom prst="rect">
            <a:avLst/>
          </a:prstGeom>
          <a:ln w="0">
            <a:noFill/>
          </a:ln>
        </p:spPr>
      </p:pic>
      <p:sp>
        <p:nvSpPr>
          <p:cNvPr id="1973" name="PlaceHolder 2"/>
          <p:cNvSpPr>
            <a:spLocks noGrp="1"/>
          </p:cNvSpPr>
          <p:nvPr>
            <p:ph type="ftr" idx="30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74" name="PlaceHolder 3"/>
          <p:cNvSpPr>
            <a:spLocks noGrp="1"/>
          </p:cNvSpPr>
          <p:nvPr>
            <p:ph type="sldNum" idx="31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7C8D9C19-1D91-4BB1-B19D-4EFC2C922EB5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7" dur="indefinite" restart="never" nodeType="tmRoot">
          <p:childTnLst>
            <p:seq>
              <p:cTn id="118" dur="indefinite" nodeType="mainSeq">
                <p:childTnLst>
                  <p:par>
                    <p:cTn id="119" nodeType="clickEffect" fill="hold">
                      <p:stCondLst>
                        <p:cond delay="indefinite"/>
                      </p:stCondLst>
                      <p:childTnLst>
                        <p:par>
                          <p:cTn id="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22" dur="500"/>
                                        <p:tgtEl>
                                          <p:spTgt spid="19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26" dur="20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exit" presetID="9">
                                  <p:stCondLst>
                                    <p:cond delay="0"/>
                                  </p:stCondLst>
                                  <p:childTnLst>
                                    <p:animEffect filter="dissolve" transition="out">
                                      <p:cBhvr additive="repl">
                                        <p:cTn id="128" dur="500"/>
                                        <p:tgtEl>
                                          <p:spTgt spid="1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nodeType="clickEffect" fill="hold">
                      <p:stCondLst>
                        <p:cond delay="indefinite"/>
                      </p:stCondLst>
                      <p:childTnLst>
                        <p:par>
                          <p:cTn id="1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4" dur="500"/>
                                        <p:tgtEl>
                                          <p:spTgt spid="1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37" dur="2000"/>
                                        <p:tgtEl>
                                          <p:spTgt spid="1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nodeType="clickEffect" fill="hold">
                      <p:stCondLst>
                        <p:cond delay="indefinite"/>
                      </p:stCondLst>
                      <p:childTnLst>
                        <p:par>
                          <p:cTn id="1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4" dur="500"/>
                                        <p:tgtEl>
                                          <p:spTgt spid="19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47" dur="500"/>
                                        <p:tgtEl>
                                          <p:spTgt spid="19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150" dur="500"/>
                                        <p:tgtEl>
                                          <p:spTgt spid="19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PlaceHolder 1"/>
          <p:cNvSpPr>
            <a:spLocks noGrp="1"/>
          </p:cNvSpPr>
          <p:nvPr>
            <p:ph type="ftr" idx="32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1976" name="PlaceHolder 2"/>
          <p:cNvSpPr>
            <a:spLocks noGrp="1"/>
          </p:cNvSpPr>
          <p:nvPr>
            <p:ph type="sldNum" idx="33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878AA6FF-1A73-4361-98E4-64E5C33F340D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grpSp>
        <p:nvGrpSpPr>
          <p:cNvPr id="1977" name="Group 564"/>
          <p:cNvGrpSpPr/>
          <p:nvPr/>
        </p:nvGrpSpPr>
        <p:grpSpPr>
          <a:xfrm>
            <a:off x="6648480" y="1257480"/>
            <a:ext cx="3539880" cy="4544640"/>
            <a:chOff x="6648480" y="1257480"/>
            <a:chExt cx="3539880" cy="4544640"/>
          </a:xfrm>
        </p:grpSpPr>
        <p:sp>
          <p:nvSpPr>
            <p:cNvPr id="1978" name="Freeform 565"/>
            <p:cNvSpPr/>
            <p:nvPr/>
          </p:nvSpPr>
          <p:spPr>
            <a:xfrm>
              <a:off x="6648480" y="1424160"/>
              <a:ext cx="1736280" cy="1071360"/>
            </a:xfrm>
            <a:custGeom>
              <a:avLst/>
              <a:gdLst/>
              <a:ahLst/>
              <a:rect l="l" t="t" r="r" b="b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79" name="Group 566"/>
            <p:cNvGrpSpPr/>
            <p:nvPr/>
          </p:nvGrpSpPr>
          <p:grpSpPr>
            <a:xfrm>
              <a:off x="6816600" y="2759040"/>
              <a:ext cx="1458720" cy="933120"/>
              <a:chOff x="6816600" y="2759040"/>
              <a:chExt cx="1458720" cy="933120"/>
            </a:xfrm>
          </p:grpSpPr>
          <p:sp>
            <p:nvSpPr>
              <p:cNvPr id="1980" name="Rectangle 567"/>
              <p:cNvSpPr/>
              <p:nvPr/>
            </p:nvSpPr>
            <p:spPr>
              <a:xfrm>
                <a:off x="7050600" y="3022920"/>
                <a:ext cx="986760" cy="669240"/>
              </a:xfrm>
              <a:prstGeom prst="rect">
                <a:avLst/>
              </a:prstGeom>
              <a:solidFill>
                <a:srgbClr val="ddddd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981" name="AutoShape 568"/>
              <p:cNvSpPr/>
              <p:nvPr/>
            </p:nvSpPr>
            <p:spPr>
              <a:xfrm>
                <a:off x="6816600" y="2759040"/>
                <a:ext cx="1458720" cy="317520"/>
              </a:xfrm>
              <a:prstGeom prst="triangle">
                <a:avLst>
                  <a:gd name="adj" fmla="val 50000"/>
                </a:avLst>
              </a:prstGeom>
              <a:solidFill>
                <a:srgbClr val="ddddd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1982" name="Freeform 569"/>
            <p:cNvSpPr/>
            <p:nvPr/>
          </p:nvSpPr>
          <p:spPr>
            <a:xfrm>
              <a:off x="6810480" y="4137120"/>
              <a:ext cx="3225600" cy="1665000"/>
            </a:xfrm>
            <a:custGeom>
              <a:avLst/>
              <a:gdLst/>
              <a:ahLst/>
              <a:rect l="l" t="t" r="r" b="b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3" name="Line 570"/>
            <p:cNvSpPr/>
            <p:nvPr/>
          </p:nvSpPr>
          <p:spPr>
            <a:xfrm flipV="1">
              <a:off x="9482760" y="4758480"/>
              <a:ext cx="7920" cy="447480"/>
            </a:xfrm>
            <a:prstGeom prst="line">
              <a:avLst/>
            </a:prstGeom>
            <a:ln w="127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4" name="Line 571"/>
            <p:cNvSpPr/>
            <p:nvPr/>
          </p:nvSpPr>
          <p:spPr>
            <a:xfrm>
              <a:off x="9396360" y="5195880"/>
              <a:ext cx="85680" cy="2880"/>
            </a:xfrm>
            <a:prstGeom prst="line">
              <a:avLst/>
            </a:prstGeom>
            <a:ln w="127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5" name="Line 572"/>
            <p:cNvSpPr/>
            <p:nvPr/>
          </p:nvSpPr>
          <p:spPr>
            <a:xfrm>
              <a:off x="9567000" y="4758480"/>
              <a:ext cx="112680" cy="129960"/>
            </a:xfrm>
            <a:prstGeom prst="line">
              <a:avLst/>
            </a:prstGeom>
            <a:ln w="127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6" name="Line 574"/>
            <p:cNvSpPr/>
            <p:nvPr/>
          </p:nvSpPr>
          <p:spPr>
            <a:xfrm>
              <a:off x="7546680" y="4487760"/>
              <a:ext cx="182520" cy="10800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7" name="Line 575"/>
            <p:cNvSpPr/>
            <p:nvPr/>
          </p:nvSpPr>
          <p:spPr>
            <a:xfrm flipV="1">
              <a:off x="7288200" y="4733640"/>
              <a:ext cx="407880" cy="907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8" name="Line 578"/>
            <p:cNvSpPr/>
            <p:nvPr/>
          </p:nvSpPr>
          <p:spPr>
            <a:xfrm flipH="1">
              <a:off x="7713360" y="4800600"/>
              <a:ext cx="144720" cy="1825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9" name="Line 579"/>
            <p:cNvSpPr/>
            <p:nvPr/>
          </p:nvSpPr>
          <p:spPr>
            <a:xfrm flipH="1" flipV="1">
              <a:off x="8024760" y="4809960"/>
              <a:ext cx="83880" cy="17460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0" name="Line 580"/>
            <p:cNvSpPr/>
            <p:nvPr/>
          </p:nvSpPr>
          <p:spPr>
            <a:xfrm>
              <a:off x="8189640" y="4767120"/>
              <a:ext cx="503280" cy="27000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1" name="Line 582"/>
            <p:cNvSpPr/>
            <p:nvPr/>
          </p:nvSpPr>
          <p:spPr>
            <a:xfrm>
              <a:off x="7492680" y="3294000"/>
              <a:ext cx="235080" cy="745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2" name="Line 583"/>
            <p:cNvSpPr/>
            <p:nvPr/>
          </p:nvSpPr>
          <p:spPr>
            <a:xfrm flipV="1">
              <a:off x="7337160" y="3447720"/>
              <a:ext cx="168480" cy="324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1993" name="Group 584"/>
            <p:cNvGrpSpPr/>
            <p:nvPr/>
          </p:nvGrpSpPr>
          <p:grpSpPr>
            <a:xfrm>
              <a:off x="7058160" y="3214800"/>
              <a:ext cx="506160" cy="352080"/>
              <a:chOff x="7058160" y="3214800"/>
              <a:chExt cx="506160" cy="352080"/>
            </a:xfrm>
          </p:grpSpPr>
          <p:pic>
            <p:nvPicPr>
              <p:cNvPr id="1994" name="Picture 585" descr="access_point_stylized_small"/>
              <p:cNvPicPr/>
              <p:nvPr/>
            </p:nvPicPr>
            <p:blipFill>
              <a:blip r:embed="rId1"/>
              <a:stretch/>
            </p:blipFill>
            <p:spPr>
              <a:xfrm>
                <a:off x="7086960" y="3260520"/>
                <a:ext cx="369720" cy="3063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995" name="Picture 586" descr="antenna_radiation_stylized"/>
              <p:cNvPicPr/>
              <p:nvPr/>
            </p:nvPicPr>
            <p:blipFill>
              <a:blip r:embed="rId2"/>
              <a:stretch/>
            </p:blipFill>
            <p:spPr>
              <a:xfrm>
                <a:off x="7058160" y="3214800"/>
                <a:ext cx="506160" cy="10548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996" name="Freeform 587"/>
            <p:cNvSpPr/>
            <p:nvPr/>
          </p:nvSpPr>
          <p:spPr>
            <a:xfrm>
              <a:off x="8461440" y="3241800"/>
              <a:ext cx="1314000" cy="674280"/>
            </a:xfrm>
            <a:custGeom>
              <a:avLst/>
              <a:gdLst/>
              <a:ahLst/>
              <a:rect l="l" t="t" r="r" b="b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7" name="Freeform 588"/>
            <p:cNvSpPr/>
            <p:nvPr/>
          </p:nvSpPr>
          <p:spPr>
            <a:xfrm>
              <a:off x="8458200" y="1716120"/>
              <a:ext cx="1730160" cy="1125000"/>
            </a:xfrm>
            <a:custGeom>
              <a:avLst/>
              <a:gdLst/>
              <a:ahLst/>
              <a:rect l="l" t="t" r="r" b="b"/>
              <a:pathLst>
                <a:path w="765" h="459">
                  <a:moveTo>
                    <a:pt x="424" y="10"/>
                  </a:moveTo>
                  <a:cubicBezTo>
                    <a:pt x="362" y="16"/>
                    <a:pt x="343" y="55"/>
                    <a:pt x="288" y="70"/>
                  </a:cubicBezTo>
                  <a:cubicBezTo>
                    <a:pt x="233" y="85"/>
                    <a:pt x="142" y="56"/>
                    <a:pt x="96" y="100"/>
                  </a:cubicBezTo>
                  <a:cubicBezTo>
                    <a:pt x="50" y="144"/>
                    <a:pt x="0" y="279"/>
                    <a:pt x="14" y="336"/>
                  </a:cubicBezTo>
                  <a:cubicBezTo>
                    <a:pt x="28" y="393"/>
                    <a:pt x="125" y="429"/>
                    <a:pt x="180" y="444"/>
                  </a:cubicBezTo>
                  <a:cubicBezTo>
                    <a:pt x="235" y="459"/>
                    <a:pt x="279" y="426"/>
                    <a:pt x="346" y="426"/>
                  </a:cubicBezTo>
                  <a:cubicBezTo>
                    <a:pt x="413" y="426"/>
                    <a:pt x="525" y="443"/>
                    <a:pt x="584" y="444"/>
                  </a:cubicBezTo>
                  <a:cubicBezTo>
                    <a:pt x="643" y="445"/>
                    <a:pt x="670" y="446"/>
                    <a:pt x="698" y="434"/>
                  </a:cubicBezTo>
                  <a:cubicBezTo>
                    <a:pt x="726" y="422"/>
                    <a:pt x="743" y="418"/>
                    <a:pt x="752" y="372"/>
                  </a:cubicBezTo>
                  <a:cubicBezTo>
                    <a:pt x="761" y="326"/>
                    <a:pt x="765" y="214"/>
                    <a:pt x="750" y="158"/>
                  </a:cubicBezTo>
                  <a:cubicBezTo>
                    <a:pt x="735" y="102"/>
                    <a:pt x="716" y="58"/>
                    <a:pt x="662" y="34"/>
                  </a:cubicBezTo>
                  <a:cubicBezTo>
                    <a:pt x="608" y="10"/>
                    <a:pt x="505" y="0"/>
                    <a:pt x="424" y="10"/>
                  </a:cubicBezTo>
                  <a:close/>
                </a:path>
              </a:pathLst>
            </a:custGeom>
            <a:gradFill rotWithShape="0">
              <a:gsLst>
                <a:gs pos="0">
                  <a:srgbClr val="b2b2b2"/>
                </a:gs>
                <a:gs pos="100000">
                  <a:srgbClr val="ffffff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8" name="Line 589"/>
            <p:cNvSpPr/>
            <p:nvPr/>
          </p:nvSpPr>
          <p:spPr>
            <a:xfrm>
              <a:off x="8842320" y="3527280"/>
              <a:ext cx="163440" cy="12060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9" name="Line 590"/>
            <p:cNvSpPr/>
            <p:nvPr/>
          </p:nvSpPr>
          <p:spPr>
            <a:xfrm>
              <a:off x="8939160" y="3447720"/>
              <a:ext cx="279360" cy="36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0" name="Line 591"/>
            <p:cNvSpPr/>
            <p:nvPr/>
          </p:nvSpPr>
          <p:spPr>
            <a:xfrm flipV="1">
              <a:off x="9175680" y="3533760"/>
              <a:ext cx="135000" cy="10476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1" name="Line 592"/>
            <p:cNvSpPr/>
            <p:nvPr/>
          </p:nvSpPr>
          <p:spPr>
            <a:xfrm>
              <a:off x="8169120" y="2301840"/>
              <a:ext cx="509400" cy="2880"/>
            </a:xfrm>
            <a:prstGeom prst="line">
              <a:avLst/>
            </a:prstGeom>
            <a:ln w="9525">
              <a:solidFill>
                <a:srgbClr val="96969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2" name="Line 593"/>
            <p:cNvSpPr/>
            <p:nvPr/>
          </p:nvSpPr>
          <p:spPr>
            <a:xfrm>
              <a:off x="8804160" y="4411440"/>
              <a:ext cx="390600" cy="1843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3" name="Line 594"/>
            <p:cNvSpPr/>
            <p:nvPr/>
          </p:nvSpPr>
          <p:spPr>
            <a:xfrm flipV="1">
              <a:off x="8183520" y="4398840"/>
              <a:ext cx="322200" cy="19836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4" name="Line 595"/>
            <p:cNvSpPr/>
            <p:nvPr/>
          </p:nvSpPr>
          <p:spPr>
            <a:xfrm>
              <a:off x="8226360" y="4690800"/>
              <a:ext cx="971280" cy="36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5" name="Line 596"/>
            <p:cNvSpPr/>
            <p:nvPr/>
          </p:nvSpPr>
          <p:spPr>
            <a:xfrm flipV="1">
              <a:off x="9023040" y="2206440"/>
              <a:ext cx="123840" cy="8748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6" name="Line 597"/>
            <p:cNvSpPr/>
            <p:nvPr/>
          </p:nvSpPr>
          <p:spPr>
            <a:xfrm>
              <a:off x="8851680" y="2379600"/>
              <a:ext cx="360" cy="82440"/>
            </a:xfrm>
            <a:prstGeom prst="line">
              <a:avLst/>
            </a:prstGeom>
            <a:ln w="9525">
              <a:solidFill>
                <a:srgbClr val="96969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7" name="Line 598"/>
            <p:cNvSpPr/>
            <p:nvPr/>
          </p:nvSpPr>
          <p:spPr>
            <a:xfrm flipV="1">
              <a:off x="9023040" y="2276280"/>
              <a:ext cx="263520" cy="28908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8" name="Line 599"/>
            <p:cNvSpPr/>
            <p:nvPr/>
          </p:nvSpPr>
          <p:spPr>
            <a:xfrm>
              <a:off x="9388440" y="2274840"/>
              <a:ext cx="360" cy="19656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9" name="Line 600"/>
            <p:cNvSpPr/>
            <p:nvPr/>
          </p:nvSpPr>
          <p:spPr>
            <a:xfrm>
              <a:off x="9042120" y="2581200"/>
              <a:ext cx="189000" cy="36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0" name="Line 601"/>
            <p:cNvSpPr/>
            <p:nvPr/>
          </p:nvSpPr>
          <p:spPr>
            <a:xfrm>
              <a:off x="9596160" y="2571480"/>
              <a:ext cx="177840" cy="36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1" name="Line 602"/>
            <p:cNvSpPr/>
            <p:nvPr/>
          </p:nvSpPr>
          <p:spPr>
            <a:xfrm flipH="1">
              <a:off x="8742240" y="2647800"/>
              <a:ext cx="98280" cy="704880"/>
            </a:xfrm>
            <a:prstGeom prst="line">
              <a:avLst/>
            </a:prstGeom>
            <a:ln w="9525">
              <a:solidFill>
                <a:srgbClr val="969696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2" name="Line 603"/>
            <p:cNvSpPr/>
            <p:nvPr/>
          </p:nvSpPr>
          <p:spPr>
            <a:xfrm flipH="1">
              <a:off x="9334440" y="2647800"/>
              <a:ext cx="110880" cy="72720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3" name="Line 604"/>
            <p:cNvSpPr/>
            <p:nvPr/>
          </p:nvSpPr>
          <p:spPr>
            <a:xfrm flipV="1">
              <a:off x="8718480" y="3789360"/>
              <a:ext cx="226800" cy="43632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4" name="Line 605"/>
            <p:cNvSpPr/>
            <p:nvPr/>
          </p:nvSpPr>
          <p:spPr>
            <a:xfrm>
              <a:off x="9791640" y="2570040"/>
              <a:ext cx="177840" cy="360"/>
            </a:xfrm>
            <a:prstGeom prst="line">
              <a:avLst/>
            </a:prstGeom>
            <a:ln w="9525">
              <a:solidFill>
                <a:srgbClr val="808080"/>
              </a:solidFill>
              <a:prstDash val="dash"/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15" name="Group 606"/>
            <p:cNvGrpSpPr/>
            <p:nvPr/>
          </p:nvGrpSpPr>
          <p:grpSpPr>
            <a:xfrm>
              <a:off x="7499520" y="1557360"/>
              <a:ext cx="468000" cy="620640"/>
              <a:chOff x="7499520" y="1557360"/>
              <a:chExt cx="468000" cy="620640"/>
            </a:xfrm>
          </p:grpSpPr>
          <p:sp>
            <p:nvSpPr>
              <p:cNvPr id="2016" name="Line 270"/>
              <p:cNvSpPr/>
              <p:nvPr/>
            </p:nvSpPr>
            <p:spPr>
              <a:xfrm flipH="1">
                <a:off x="7584120" y="1737000"/>
                <a:ext cx="141840" cy="3992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7" name="Line 271"/>
              <p:cNvSpPr/>
              <p:nvPr/>
            </p:nvSpPr>
            <p:spPr>
              <a:xfrm>
                <a:off x="7725960" y="1737000"/>
                <a:ext cx="141480" cy="3974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8" name="Line 272"/>
              <p:cNvSpPr/>
              <p:nvPr/>
            </p:nvSpPr>
            <p:spPr>
              <a:xfrm>
                <a:off x="7584120" y="2134440"/>
                <a:ext cx="141840" cy="4356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19" name="Line 273"/>
              <p:cNvSpPr/>
              <p:nvPr/>
            </p:nvSpPr>
            <p:spPr>
              <a:xfrm flipH="1">
                <a:off x="7725960" y="2134440"/>
                <a:ext cx="141480" cy="4356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0" name="Line 274"/>
              <p:cNvSpPr/>
              <p:nvPr/>
            </p:nvSpPr>
            <p:spPr>
              <a:xfrm>
                <a:off x="7725960" y="1746000"/>
                <a:ext cx="360" cy="4320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1" name="Line 275"/>
              <p:cNvSpPr/>
              <p:nvPr/>
            </p:nvSpPr>
            <p:spPr>
              <a:xfrm flipV="1">
                <a:off x="7584120" y="2093400"/>
                <a:ext cx="141840" cy="428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2" name="Line 276"/>
              <p:cNvSpPr/>
              <p:nvPr/>
            </p:nvSpPr>
            <p:spPr>
              <a:xfrm flipH="1" flipV="1">
                <a:off x="7725960" y="2093400"/>
                <a:ext cx="141480" cy="410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3" name="Line 277"/>
              <p:cNvSpPr/>
              <p:nvPr/>
            </p:nvSpPr>
            <p:spPr>
              <a:xfrm>
                <a:off x="7644600" y="1962720"/>
                <a:ext cx="81360" cy="324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4" name="Line 278"/>
              <p:cNvSpPr/>
              <p:nvPr/>
            </p:nvSpPr>
            <p:spPr>
              <a:xfrm flipV="1">
                <a:off x="7725960" y="1962720"/>
                <a:ext cx="85680" cy="324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5" name="Line 279"/>
              <p:cNvSpPr/>
              <p:nvPr/>
            </p:nvSpPr>
            <p:spPr>
              <a:xfrm>
                <a:off x="7617240" y="2021040"/>
                <a:ext cx="104760" cy="442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6" name="Line 280"/>
              <p:cNvSpPr/>
              <p:nvPr/>
            </p:nvSpPr>
            <p:spPr>
              <a:xfrm flipV="1">
                <a:off x="7725960" y="2030040"/>
                <a:ext cx="105120" cy="388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7" name="Line 281"/>
              <p:cNvSpPr/>
              <p:nvPr/>
            </p:nvSpPr>
            <p:spPr>
              <a:xfrm flipV="1">
                <a:off x="7725960" y="1902600"/>
                <a:ext cx="54000" cy="162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8" name="Line 282"/>
              <p:cNvSpPr/>
              <p:nvPr/>
            </p:nvSpPr>
            <p:spPr>
              <a:xfrm flipV="1">
                <a:off x="7725960" y="1820160"/>
                <a:ext cx="33840" cy="1224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29" name="Line 283"/>
              <p:cNvSpPr/>
              <p:nvPr/>
            </p:nvSpPr>
            <p:spPr>
              <a:xfrm>
                <a:off x="7664760" y="1897200"/>
                <a:ext cx="65520" cy="2160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0" name="Line 284"/>
              <p:cNvSpPr/>
              <p:nvPr/>
            </p:nvSpPr>
            <p:spPr>
              <a:xfrm>
                <a:off x="7694280" y="1816920"/>
                <a:ext cx="37440" cy="20880"/>
              </a:xfrm>
              <a:prstGeom prst="line">
                <a:avLst/>
              </a:prstGeom>
              <a:ln w="19050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1" name="Oval 622"/>
              <p:cNvSpPr/>
              <p:nvPr/>
            </p:nvSpPr>
            <p:spPr>
              <a:xfrm>
                <a:off x="7701120" y="1700280"/>
                <a:ext cx="47160" cy="46080"/>
              </a:xfrm>
              <a:prstGeom prst="ellipse">
                <a:avLst/>
              </a:prstGeom>
              <a:solidFill>
                <a:srgbClr val="808080"/>
              </a:soli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032" name="Picture 623" descr="cell_tower_radiation_gray"/>
              <p:cNvPicPr/>
              <p:nvPr/>
            </p:nvPicPr>
            <p:blipFill>
              <a:blip r:embed="rId3"/>
              <a:stretch/>
            </p:blipFill>
            <p:spPr>
              <a:xfrm>
                <a:off x="7499520" y="1557360"/>
                <a:ext cx="468000" cy="342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033" name="Group 624"/>
            <p:cNvGrpSpPr/>
            <p:nvPr/>
          </p:nvGrpSpPr>
          <p:grpSpPr>
            <a:xfrm>
              <a:off x="7735680" y="2117520"/>
              <a:ext cx="453600" cy="254160"/>
              <a:chOff x="7735680" y="2117520"/>
              <a:chExt cx="453600" cy="254160"/>
            </a:xfrm>
          </p:grpSpPr>
          <p:sp>
            <p:nvSpPr>
              <p:cNvPr id="2034" name="Line 625"/>
              <p:cNvSpPr/>
              <p:nvPr/>
            </p:nvSpPr>
            <p:spPr>
              <a:xfrm>
                <a:off x="7735680" y="2117520"/>
                <a:ext cx="152280" cy="95400"/>
              </a:xfrm>
              <a:prstGeom prst="line">
                <a:avLst/>
              </a:prstGeom>
              <a:ln w="9525">
                <a:solidFill>
                  <a:srgbClr val="96969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5" name="Oval 407"/>
              <p:cNvSpPr/>
              <p:nvPr/>
            </p:nvSpPr>
            <p:spPr>
              <a:xfrm>
                <a:off x="7800840" y="2276640"/>
                <a:ext cx="387000" cy="9504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6" name="Rectangle 410"/>
              <p:cNvSpPr/>
              <p:nvPr/>
            </p:nvSpPr>
            <p:spPr>
              <a:xfrm>
                <a:off x="7800840" y="2266920"/>
                <a:ext cx="388440" cy="5832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37" name="Oval 411"/>
              <p:cNvSpPr/>
              <p:nvPr/>
            </p:nvSpPr>
            <p:spPr>
              <a:xfrm>
                <a:off x="7799400" y="2201760"/>
                <a:ext cx="387000" cy="11088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38" name="Group 629"/>
              <p:cNvGrpSpPr/>
              <p:nvPr/>
            </p:nvGrpSpPr>
            <p:grpSpPr>
              <a:xfrm>
                <a:off x="7877160" y="2230560"/>
                <a:ext cx="218880" cy="52200"/>
                <a:chOff x="7877160" y="2230560"/>
                <a:chExt cx="218880" cy="52200"/>
              </a:xfrm>
            </p:grpSpPr>
            <p:sp>
              <p:nvSpPr>
                <p:cNvPr id="2039" name="Freeform 630"/>
                <p:cNvSpPr/>
                <p:nvPr/>
              </p:nvSpPr>
              <p:spPr>
                <a:xfrm>
                  <a:off x="7877160" y="2230560"/>
                  <a:ext cx="218880" cy="5220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40" name="Freeform 631"/>
                <p:cNvSpPr/>
                <p:nvPr/>
              </p:nvSpPr>
              <p:spPr>
                <a:xfrm>
                  <a:off x="7887240" y="2230560"/>
                  <a:ext cx="199080" cy="5220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41" name="Line 632"/>
              <p:cNvSpPr/>
              <p:nvPr/>
            </p:nvSpPr>
            <p:spPr>
              <a:xfrm>
                <a:off x="7800840" y="2253960"/>
                <a:ext cx="360" cy="748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2" name="Line 633"/>
              <p:cNvSpPr/>
              <p:nvPr/>
            </p:nvSpPr>
            <p:spPr>
              <a:xfrm>
                <a:off x="8186400" y="2257200"/>
                <a:ext cx="360" cy="730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43" name="Group 634"/>
            <p:cNvGrpSpPr/>
            <p:nvPr/>
          </p:nvGrpSpPr>
          <p:grpSpPr>
            <a:xfrm>
              <a:off x="8648640" y="2205000"/>
              <a:ext cx="390240" cy="174240"/>
              <a:chOff x="8648640" y="2205000"/>
              <a:chExt cx="390240" cy="174240"/>
            </a:xfrm>
          </p:grpSpPr>
          <p:sp>
            <p:nvSpPr>
              <p:cNvPr id="2044" name="Oval 407"/>
              <p:cNvSpPr/>
              <p:nvPr/>
            </p:nvSpPr>
            <p:spPr>
              <a:xfrm>
                <a:off x="8650440" y="2281680"/>
                <a:ext cx="387000" cy="975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5" name="Rectangle 410"/>
              <p:cNvSpPr/>
              <p:nvPr/>
            </p:nvSpPr>
            <p:spPr>
              <a:xfrm>
                <a:off x="8650440" y="2271960"/>
                <a:ext cx="388440" cy="6012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46" name="Oval 411"/>
              <p:cNvSpPr/>
              <p:nvPr/>
            </p:nvSpPr>
            <p:spPr>
              <a:xfrm>
                <a:off x="8648640" y="2205000"/>
                <a:ext cx="387000" cy="1137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47" name="Group 638"/>
              <p:cNvGrpSpPr/>
              <p:nvPr/>
            </p:nvGrpSpPr>
            <p:grpSpPr>
              <a:xfrm>
                <a:off x="8726400" y="2234520"/>
                <a:ext cx="218880" cy="53640"/>
                <a:chOff x="8726400" y="2234520"/>
                <a:chExt cx="218880" cy="53640"/>
              </a:xfrm>
            </p:grpSpPr>
            <p:sp>
              <p:nvSpPr>
                <p:cNvPr id="2048" name="Freeform 639"/>
                <p:cNvSpPr/>
                <p:nvPr/>
              </p:nvSpPr>
              <p:spPr>
                <a:xfrm>
                  <a:off x="8726400" y="2234520"/>
                  <a:ext cx="218880" cy="5364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49" name="Freeform 640"/>
                <p:cNvSpPr/>
                <p:nvPr/>
              </p:nvSpPr>
              <p:spPr>
                <a:xfrm>
                  <a:off x="8736480" y="2234520"/>
                  <a:ext cx="199080" cy="5364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50" name="Line 641"/>
              <p:cNvSpPr/>
              <p:nvPr/>
            </p:nvSpPr>
            <p:spPr>
              <a:xfrm>
                <a:off x="8650080" y="2258640"/>
                <a:ext cx="360" cy="766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1" name="Line 642"/>
              <p:cNvSpPr/>
              <p:nvPr/>
            </p:nvSpPr>
            <p:spPr>
              <a:xfrm>
                <a:off x="9036000" y="2261880"/>
                <a:ext cx="360" cy="7524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52" name="Group 643"/>
            <p:cNvGrpSpPr/>
            <p:nvPr/>
          </p:nvGrpSpPr>
          <p:grpSpPr>
            <a:xfrm>
              <a:off x="8659800" y="2468520"/>
              <a:ext cx="389880" cy="174240"/>
              <a:chOff x="8659800" y="2468520"/>
              <a:chExt cx="389880" cy="174240"/>
            </a:xfrm>
          </p:grpSpPr>
          <p:sp>
            <p:nvSpPr>
              <p:cNvPr id="2053" name="Oval 407"/>
              <p:cNvSpPr/>
              <p:nvPr/>
            </p:nvSpPr>
            <p:spPr>
              <a:xfrm>
                <a:off x="8661240" y="2545200"/>
                <a:ext cx="387000" cy="975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4" name="Rectangle 410"/>
              <p:cNvSpPr/>
              <p:nvPr/>
            </p:nvSpPr>
            <p:spPr>
              <a:xfrm>
                <a:off x="8661240" y="2535480"/>
                <a:ext cx="388440" cy="6012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55" name="Oval 411"/>
              <p:cNvSpPr/>
              <p:nvPr/>
            </p:nvSpPr>
            <p:spPr>
              <a:xfrm>
                <a:off x="8659800" y="2468520"/>
                <a:ext cx="387000" cy="1137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56" name="Group 647"/>
              <p:cNvGrpSpPr/>
              <p:nvPr/>
            </p:nvGrpSpPr>
            <p:grpSpPr>
              <a:xfrm>
                <a:off x="8737560" y="2498040"/>
                <a:ext cx="218880" cy="53640"/>
                <a:chOff x="8737560" y="2498040"/>
                <a:chExt cx="218880" cy="53640"/>
              </a:xfrm>
            </p:grpSpPr>
            <p:sp>
              <p:nvSpPr>
                <p:cNvPr id="2057" name="Freeform 648"/>
                <p:cNvSpPr/>
                <p:nvPr/>
              </p:nvSpPr>
              <p:spPr>
                <a:xfrm>
                  <a:off x="8737560" y="2498040"/>
                  <a:ext cx="218880" cy="5364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58" name="Freeform 649"/>
                <p:cNvSpPr/>
                <p:nvPr/>
              </p:nvSpPr>
              <p:spPr>
                <a:xfrm>
                  <a:off x="8747640" y="2498040"/>
                  <a:ext cx="199080" cy="5364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59" name="Line 650"/>
              <p:cNvSpPr/>
              <p:nvPr/>
            </p:nvSpPr>
            <p:spPr>
              <a:xfrm>
                <a:off x="8661240" y="2522160"/>
                <a:ext cx="360" cy="766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0" name="Line 651"/>
              <p:cNvSpPr/>
              <p:nvPr/>
            </p:nvSpPr>
            <p:spPr>
              <a:xfrm>
                <a:off x="9047160" y="2525400"/>
                <a:ext cx="360" cy="7524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61" name="Group 652"/>
            <p:cNvGrpSpPr/>
            <p:nvPr/>
          </p:nvGrpSpPr>
          <p:grpSpPr>
            <a:xfrm>
              <a:off x="9209160" y="2470320"/>
              <a:ext cx="389880" cy="174240"/>
              <a:chOff x="9209160" y="2470320"/>
              <a:chExt cx="389880" cy="174240"/>
            </a:xfrm>
          </p:grpSpPr>
          <p:sp>
            <p:nvSpPr>
              <p:cNvPr id="2062" name="Oval 407"/>
              <p:cNvSpPr/>
              <p:nvPr/>
            </p:nvSpPr>
            <p:spPr>
              <a:xfrm>
                <a:off x="9210600" y="2547000"/>
                <a:ext cx="387000" cy="975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3" name="Rectangle 410"/>
              <p:cNvSpPr/>
              <p:nvPr/>
            </p:nvSpPr>
            <p:spPr>
              <a:xfrm>
                <a:off x="9210600" y="2536920"/>
                <a:ext cx="388440" cy="6012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4" name="Oval 411"/>
              <p:cNvSpPr/>
              <p:nvPr/>
            </p:nvSpPr>
            <p:spPr>
              <a:xfrm>
                <a:off x="9209160" y="2470320"/>
                <a:ext cx="387000" cy="1137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65" name="Group 656"/>
              <p:cNvGrpSpPr/>
              <p:nvPr/>
            </p:nvGrpSpPr>
            <p:grpSpPr>
              <a:xfrm>
                <a:off x="9286920" y="2499480"/>
                <a:ext cx="218880" cy="53640"/>
                <a:chOff x="9286920" y="2499480"/>
                <a:chExt cx="218880" cy="53640"/>
              </a:xfrm>
            </p:grpSpPr>
            <p:sp>
              <p:nvSpPr>
                <p:cNvPr id="2066" name="Freeform 657"/>
                <p:cNvSpPr/>
                <p:nvPr/>
              </p:nvSpPr>
              <p:spPr>
                <a:xfrm>
                  <a:off x="9286920" y="2499480"/>
                  <a:ext cx="218880" cy="5364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67" name="Freeform 658"/>
                <p:cNvSpPr/>
                <p:nvPr/>
              </p:nvSpPr>
              <p:spPr>
                <a:xfrm>
                  <a:off x="9296640" y="2499480"/>
                  <a:ext cx="199080" cy="5364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68" name="Line 659"/>
              <p:cNvSpPr/>
              <p:nvPr/>
            </p:nvSpPr>
            <p:spPr>
              <a:xfrm>
                <a:off x="9210600" y="2523960"/>
                <a:ext cx="360" cy="766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69" name="Line 660"/>
              <p:cNvSpPr/>
              <p:nvPr/>
            </p:nvSpPr>
            <p:spPr>
              <a:xfrm>
                <a:off x="9596160" y="2527200"/>
                <a:ext cx="360" cy="748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70" name="Group 661"/>
            <p:cNvGrpSpPr/>
            <p:nvPr/>
          </p:nvGrpSpPr>
          <p:grpSpPr>
            <a:xfrm>
              <a:off x="9136080" y="2104920"/>
              <a:ext cx="389880" cy="174240"/>
              <a:chOff x="9136080" y="2104920"/>
              <a:chExt cx="389880" cy="174240"/>
            </a:xfrm>
          </p:grpSpPr>
          <p:sp>
            <p:nvSpPr>
              <p:cNvPr id="2071" name="Oval 407"/>
              <p:cNvSpPr/>
              <p:nvPr/>
            </p:nvSpPr>
            <p:spPr>
              <a:xfrm>
                <a:off x="9137520" y="2181600"/>
                <a:ext cx="387000" cy="975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2" name="Rectangle 410"/>
              <p:cNvSpPr/>
              <p:nvPr/>
            </p:nvSpPr>
            <p:spPr>
              <a:xfrm>
                <a:off x="9137520" y="2171880"/>
                <a:ext cx="388440" cy="6012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3" name="Oval 411"/>
              <p:cNvSpPr/>
              <p:nvPr/>
            </p:nvSpPr>
            <p:spPr>
              <a:xfrm>
                <a:off x="9136080" y="2104920"/>
                <a:ext cx="387000" cy="1137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74" name="Group 665"/>
              <p:cNvGrpSpPr/>
              <p:nvPr/>
            </p:nvGrpSpPr>
            <p:grpSpPr>
              <a:xfrm>
                <a:off x="9213840" y="2134440"/>
                <a:ext cx="218880" cy="53640"/>
                <a:chOff x="9213840" y="2134440"/>
                <a:chExt cx="218880" cy="53640"/>
              </a:xfrm>
            </p:grpSpPr>
            <p:sp>
              <p:nvSpPr>
                <p:cNvPr id="2075" name="Freeform 666"/>
                <p:cNvSpPr/>
                <p:nvPr/>
              </p:nvSpPr>
              <p:spPr>
                <a:xfrm>
                  <a:off x="9213840" y="2134440"/>
                  <a:ext cx="218880" cy="5364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76" name="Freeform 667"/>
                <p:cNvSpPr/>
                <p:nvPr/>
              </p:nvSpPr>
              <p:spPr>
                <a:xfrm>
                  <a:off x="9223920" y="2134440"/>
                  <a:ext cx="199080" cy="5364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77" name="Line 668"/>
              <p:cNvSpPr/>
              <p:nvPr/>
            </p:nvSpPr>
            <p:spPr>
              <a:xfrm>
                <a:off x="9137520" y="2158560"/>
                <a:ext cx="360" cy="766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78" name="Line 669"/>
              <p:cNvSpPr/>
              <p:nvPr/>
            </p:nvSpPr>
            <p:spPr>
              <a:xfrm>
                <a:off x="9523080" y="2161800"/>
                <a:ext cx="360" cy="7524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79" name="Group 670"/>
            <p:cNvGrpSpPr/>
            <p:nvPr/>
          </p:nvGrpSpPr>
          <p:grpSpPr>
            <a:xfrm>
              <a:off x="9183600" y="3355920"/>
              <a:ext cx="491760" cy="205920"/>
              <a:chOff x="9183600" y="3355920"/>
              <a:chExt cx="491760" cy="205920"/>
            </a:xfrm>
          </p:grpSpPr>
          <p:sp>
            <p:nvSpPr>
              <p:cNvPr id="2080" name="Oval 407"/>
              <p:cNvSpPr/>
              <p:nvPr/>
            </p:nvSpPr>
            <p:spPr>
              <a:xfrm>
                <a:off x="9185760" y="3446640"/>
                <a:ext cx="487800" cy="11520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1" name="Rectangle 410"/>
              <p:cNvSpPr/>
              <p:nvPr/>
            </p:nvSpPr>
            <p:spPr>
              <a:xfrm>
                <a:off x="9185760" y="3435120"/>
                <a:ext cx="489600" cy="7092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2" name="Oval 411"/>
              <p:cNvSpPr/>
              <p:nvPr/>
            </p:nvSpPr>
            <p:spPr>
              <a:xfrm>
                <a:off x="9183600" y="3355920"/>
                <a:ext cx="487800" cy="13464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83" name="Group 674"/>
              <p:cNvGrpSpPr/>
              <p:nvPr/>
            </p:nvGrpSpPr>
            <p:grpSpPr>
              <a:xfrm>
                <a:off x="9281880" y="3390840"/>
                <a:ext cx="275760" cy="63360"/>
                <a:chOff x="9281880" y="3390840"/>
                <a:chExt cx="275760" cy="63360"/>
              </a:xfrm>
            </p:grpSpPr>
            <p:sp>
              <p:nvSpPr>
                <p:cNvPr id="2084" name="Freeform 675"/>
                <p:cNvSpPr/>
                <p:nvPr/>
              </p:nvSpPr>
              <p:spPr>
                <a:xfrm>
                  <a:off x="9281880" y="3390840"/>
                  <a:ext cx="275760" cy="633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85" name="Freeform 676"/>
                <p:cNvSpPr/>
                <p:nvPr/>
              </p:nvSpPr>
              <p:spPr>
                <a:xfrm>
                  <a:off x="9294120" y="3390840"/>
                  <a:ext cx="250920" cy="633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86" name="Line 677"/>
              <p:cNvSpPr/>
              <p:nvPr/>
            </p:nvSpPr>
            <p:spPr>
              <a:xfrm>
                <a:off x="9185400" y="3419280"/>
                <a:ext cx="360" cy="9072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87" name="Line 678"/>
              <p:cNvSpPr/>
              <p:nvPr/>
            </p:nvSpPr>
            <p:spPr>
              <a:xfrm>
                <a:off x="9671760" y="3423240"/>
                <a:ext cx="360" cy="8496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088" name="Line 679"/>
            <p:cNvSpPr/>
            <p:nvPr/>
          </p:nvSpPr>
          <p:spPr>
            <a:xfrm>
              <a:off x="7873920" y="3454200"/>
              <a:ext cx="679320" cy="360"/>
            </a:xfrm>
            <a:prstGeom prst="line">
              <a:avLst/>
            </a:prstGeom>
            <a:ln w="9525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089" name="Group 680"/>
            <p:cNvGrpSpPr/>
            <p:nvPr/>
          </p:nvGrpSpPr>
          <p:grpSpPr>
            <a:xfrm>
              <a:off x="8532720" y="3343320"/>
              <a:ext cx="491760" cy="205920"/>
              <a:chOff x="8532720" y="3343320"/>
              <a:chExt cx="491760" cy="205920"/>
            </a:xfrm>
          </p:grpSpPr>
          <p:sp>
            <p:nvSpPr>
              <p:cNvPr id="2090" name="Oval 407"/>
              <p:cNvSpPr/>
              <p:nvPr/>
            </p:nvSpPr>
            <p:spPr>
              <a:xfrm>
                <a:off x="8534880" y="3434040"/>
                <a:ext cx="487800" cy="11520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1" name="Rectangle 410"/>
              <p:cNvSpPr/>
              <p:nvPr/>
            </p:nvSpPr>
            <p:spPr>
              <a:xfrm>
                <a:off x="8534880" y="3422520"/>
                <a:ext cx="489600" cy="7092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2" name="Oval 411"/>
              <p:cNvSpPr/>
              <p:nvPr/>
            </p:nvSpPr>
            <p:spPr>
              <a:xfrm>
                <a:off x="8532720" y="3343320"/>
                <a:ext cx="487800" cy="13464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093" name="Group 684"/>
              <p:cNvGrpSpPr/>
              <p:nvPr/>
            </p:nvGrpSpPr>
            <p:grpSpPr>
              <a:xfrm>
                <a:off x="8631000" y="3377880"/>
                <a:ext cx="275760" cy="63360"/>
                <a:chOff x="8631000" y="3377880"/>
                <a:chExt cx="275760" cy="63360"/>
              </a:xfrm>
            </p:grpSpPr>
            <p:sp>
              <p:nvSpPr>
                <p:cNvPr id="2094" name="Freeform 685"/>
                <p:cNvSpPr/>
                <p:nvPr/>
              </p:nvSpPr>
              <p:spPr>
                <a:xfrm>
                  <a:off x="8631000" y="3377880"/>
                  <a:ext cx="275760" cy="633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095" name="Freeform 686"/>
                <p:cNvSpPr/>
                <p:nvPr/>
              </p:nvSpPr>
              <p:spPr>
                <a:xfrm>
                  <a:off x="8643240" y="3377880"/>
                  <a:ext cx="250920" cy="633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096" name="Line 687"/>
              <p:cNvSpPr/>
              <p:nvPr/>
            </p:nvSpPr>
            <p:spPr>
              <a:xfrm>
                <a:off x="8534520" y="3406680"/>
                <a:ext cx="360" cy="9072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097" name="Line 688"/>
              <p:cNvSpPr/>
              <p:nvPr/>
            </p:nvSpPr>
            <p:spPr>
              <a:xfrm>
                <a:off x="9020880" y="3410640"/>
                <a:ext cx="360" cy="8496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098" name="Group 689"/>
            <p:cNvGrpSpPr/>
            <p:nvPr/>
          </p:nvGrpSpPr>
          <p:grpSpPr>
            <a:xfrm>
              <a:off x="8844120" y="3622680"/>
              <a:ext cx="491400" cy="205920"/>
              <a:chOff x="8844120" y="3622680"/>
              <a:chExt cx="491400" cy="205920"/>
            </a:xfrm>
          </p:grpSpPr>
          <p:sp>
            <p:nvSpPr>
              <p:cNvPr id="2099" name="Oval 407"/>
              <p:cNvSpPr/>
              <p:nvPr/>
            </p:nvSpPr>
            <p:spPr>
              <a:xfrm>
                <a:off x="8845920" y="3713400"/>
                <a:ext cx="487800" cy="11520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0" name="Rectangle 410"/>
              <p:cNvSpPr/>
              <p:nvPr/>
            </p:nvSpPr>
            <p:spPr>
              <a:xfrm>
                <a:off x="8845920" y="3701880"/>
                <a:ext cx="489600" cy="7092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1" name="Oval 411"/>
              <p:cNvSpPr/>
              <p:nvPr/>
            </p:nvSpPr>
            <p:spPr>
              <a:xfrm>
                <a:off x="8844120" y="3622680"/>
                <a:ext cx="487800" cy="13464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02" name="Group 693"/>
              <p:cNvGrpSpPr/>
              <p:nvPr/>
            </p:nvGrpSpPr>
            <p:grpSpPr>
              <a:xfrm>
                <a:off x="8942040" y="3657240"/>
                <a:ext cx="275760" cy="63360"/>
                <a:chOff x="8942040" y="3657240"/>
                <a:chExt cx="275760" cy="63360"/>
              </a:xfrm>
            </p:grpSpPr>
            <p:sp>
              <p:nvSpPr>
                <p:cNvPr id="2103" name="Freeform 694"/>
                <p:cNvSpPr/>
                <p:nvPr/>
              </p:nvSpPr>
              <p:spPr>
                <a:xfrm>
                  <a:off x="8942040" y="3657240"/>
                  <a:ext cx="275760" cy="633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04" name="Freeform 695"/>
                <p:cNvSpPr/>
                <p:nvPr/>
              </p:nvSpPr>
              <p:spPr>
                <a:xfrm>
                  <a:off x="8954280" y="3657240"/>
                  <a:ext cx="250920" cy="633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05" name="Line 696"/>
              <p:cNvSpPr/>
              <p:nvPr/>
            </p:nvSpPr>
            <p:spPr>
              <a:xfrm>
                <a:off x="8845920" y="3686040"/>
                <a:ext cx="360" cy="9072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6" name="Line 697"/>
              <p:cNvSpPr/>
              <p:nvPr/>
            </p:nvSpPr>
            <p:spPr>
              <a:xfrm>
                <a:off x="9331920" y="3690000"/>
                <a:ext cx="360" cy="8496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07" name="Group 698"/>
            <p:cNvGrpSpPr/>
            <p:nvPr/>
          </p:nvGrpSpPr>
          <p:grpSpPr>
            <a:xfrm>
              <a:off x="9037800" y="4518000"/>
              <a:ext cx="622080" cy="244080"/>
              <a:chOff x="9037800" y="4518000"/>
              <a:chExt cx="622080" cy="244080"/>
            </a:xfrm>
          </p:grpSpPr>
          <p:sp>
            <p:nvSpPr>
              <p:cNvPr id="2108" name="Oval 407"/>
              <p:cNvSpPr/>
              <p:nvPr/>
            </p:nvSpPr>
            <p:spPr>
              <a:xfrm>
                <a:off x="9040320" y="4625280"/>
                <a:ext cx="617040" cy="13680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09" name="Rectangle 410"/>
              <p:cNvSpPr/>
              <p:nvPr/>
            </p:nvSpPr>
            <p:spPr>
              <a:xfrm>
                <a:off x="9040320" y="4611600"/>
                <a:ext cx="619560" cy="8424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0" name="Oval 411"/>
              <p:cNvSpPr/>
              <p:nvPr/>
            </p:nvSpPr>
            <p:spPr>
              <a:xfrm>
                <a:off x="9037800" y="4518000"/>
                <a:ext cx="617040" cy="15948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11" name="Group 702"/>
              <p:cNvGrpSpPr/>
              <p:nvPr/>
            </p:nvGrpSpPr>
            <p:grpSpPr>
              <a:xfrm>
                <a:off x="9161640" y="4559040"/>
                <a:ext cx="348840" cy="74880"/>
                <a:chOff x="9161640" y="4559040"/>
                <a:chExt cx="348840" cy="74880"/>
              </a:xfrm>
            </p:grpSpPr>
            <p:sp>
              <p:nvSpPr>
                <p:cNvPr id="2112" name="Freeform 703"/>
                <p:cNvSpPr/>
                <p:nvPr/>
              </p:nvSpPr>
              <p:spPr>
                <a:xfrm>
                  <a:off x="9161640" y="4559040"/>
                  <a:ext cx="348840" cy="74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13" name="Freeform 704"/>
                <p:cNvSpPr/>
                <p:nvPr/>
              </p:nvSpPr>
              <p:spPr>
                <a:xfrm>
                  <a:off x="9177480" y="4559040"/>
                  <a:ext cx="317160" cy="74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14" name="Line 705"/>
              <p:cNvSpPr/>
              <p:nvPr/>
            </p:nvSpPr>
            <p:spPr>
              <a:xfrm>
                <a:off x="9039960" y="4593240"/>
                <a:ext cx="360" cy="1072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5" name="Line 706"/>
              <p:cNvSpPr/>
              <p:nvPr/>
            </p:nvSpPr>
            <p:spPr>
              <a:xfrm>
                <a:off x="9654840" y="4597920"/>
                <a:ext cx="360" cy="1072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16" name="Group 707"/>
            <p:cNvGrpSpPr/>
            <p:nvPr/>
          </p:nvGrpSpPr>
          <p:grpSpPr>
            <a:xfrm>
              <a:off x="8412120" y="4219560"/>
              <a:ext cx="622080" cy="244080"/>
              <a:chOff x="8412120" y="4219560"/>
              <a:chExt cx="622080" cy="244080"/>
            </a:xfrm>
          </p:grpSpPr>
          <p:sp>
            <p:nvSpPr>
              <p:cNvPr id="2117" name="Oval 407"/>
              <p:cNvSpPr/>
              <p:nvPr/>
            </p:nvSpPr>
            <p:spPr>
              <a:xfrm>
                <a:off x="8414640" y="4326840"/>
                <a:ext cx="617040" cy="13680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8" name="Rectangle 410"/>
              <p:cNvSpPr/>
              <p:nvPr/>
            </p:nvSpPr>
            <p:spPr>
              <a:xfrm>
                <a:off x="8414640" y="4313160"/>
                <a:ext cx="619560" cy="8424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19" name="Oval 411"/>
              <p:cNvSpPr/>
              <p:nvPr/>
            </p:nvSpPr>
            <p:spPr>
              <a:xfrm>
                <a:off x="8412120" y="4219560"/>
                <a:ext cx="617040" cy="15948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20" name="Group 711"/>
              <p:cNvGrpSpPr/>
              <p:nvPr/>
            </p:nvGrpSpPr>
            <p:grpSpPr>
              <a:xfrm>
                <a:off x="8535960" y="4260600"/>
                <a:ext cx="348840" cy="74880"/>
                <a:chOff x="8535960" y="4260600"/>
                <a:chExt cx="348840" cy="74880"/>
              </a:xfrm>
            </p:grpSpPr>
            <p:sp>
              <p:nvSpPr>
                <p:cNvPr id="2121" name="Freeform 712"/>
                <p:cNvSpPr/>
                <p:nvPr/>
              </p:nvSpPr>
              <p:spPr>
                <a:xfrm>
                  <a:off x="8535960" y="4260600"/>
                  <a:ext cx="348840" cy="74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22" name="Freeform 713"/>
                <p:cNvSpPr/>
                <p:nvPr/>
              </p:nvSpPr>
              <p:spPr>
                <a:xfrm>
                  <a:off x="8551800" y="4260600"/>
                  <a:ext cx="317160" cy="74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23" name="Line 714"/>
              <p:cNvSpPr/>
              <p:nvPr/>
            </p:nvSpPr>
            <p:spPr>
              <a:xfrm>
                <a:off x="8414640" y="4294800"/>
                <a:ext cx="360" cy="1072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4" name="Line 715"/>
              <p:cNvSpPr/>
              <p:nvPr/>
            </p:nvSpPr>
            <p:spPr>
              <a:xfrm>
                <a:off x="9029160" y="4299480"/>
                <a:ext cx="360" cy="1072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25" name="Group 716"/>
            <p:cNvGrpSpPr/>
            <p:nvPr/>
          </p:nvGrpSpPr>
          <p:grpSpPr>
            <a:xfrm>
              <a:off x="7688160" y="4562640"/>
              <a:ext cx="622080" cy="244080"/>
              <a:chOff x="7688160" y="4562640"/>
              <a:chExt cx="622080" cy="244080"/>
            </a:xfrm>
          </p:grpSpPr>
          <p:sp>
            <p:nvSpPr>
              <p:cNvPr id="2126" name="Oval 407"/>
              <p:cNvSpPr/>
              <p:nvPr/>
            </p:nvSpPr>
            <p:spPr>
              <a:xfrm>
                <a:off x="7690680" y="4669920"/>
                <a:ext cx="617040" cy="13680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7" name="Rectangle 410"/>
              <p:cNvSpPr/>
              <p:nvPr/>
            </p:nvSpPr>
            <p:spPr>
              <a:xfrm>
                <a:off x="7690680" y="4656240"/>
                <a:ext cx="619560" cy="8424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28" name="Oval 411"/>
              <p:cNvSpPr/>
              <p:nvPr/>
            </p:nvSpPr>
            <p:spPr>
              <a:xfrm>
                <a:off x="7688160" y="4562640"/>
                <a:ext cx="617040" cy="15948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29" name="Group 720"/>
              <p:cNvGrpSpPr/>
              <p:nvPr/>
            </p:nvGrpSpPr>
            <p:grpSpPr>
              <a:xfrm>
                <a:off x="7812360" y="4603680"/>
                <a:ext cx="348840" cy="74880"/>
                <a:chOff x="7812360" y="4603680"/>
                <a:chExt cx="348840" cy="74880"/>
              </a:xfrm>
            </p:grpSpPr>
            <p:sp>
              <p:nvSpPr>
                <p:cNvPr id="2130" name="Freeform 721"/>
                <p:cNvSpPr/>
                <p:nvPr/>
              </p:nvSpPr>
              <p:spPr>
                <a:xfrm>
                  <a:off x="7812360" y="4603680"/>
                  <a:ext cx="348840" cy="7488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31" name="Freeform 722"/>
                <p:cNvSpPr/>
                <p:nvPr/>
              </p:nvSpPr>
              <p:spPr>
                <a:xfrm>
                  <a:off x="7827840" y="4603680"/>
                  <a:ext cx="317160" cy="7488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32" name="Line 724"/>
              <p:cNvSpPr/>
              <p:nvPr/>
            </p:nvSpPr>
            <p:spPr>
              <a:xfrm>
                <a:off x="8305200" y="4642200"/>
                <a:ext cx="360" cy="10728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33" name="Group 725"/>
            <p:cNvGrpSpPr/>
            <p:nvPr/>
          </p:nvGrpSpPr>
          <p:grpSpPr>
            <a:xfrm>
              <a:off x="7497720" y="3355920"/>
              <a:ext cx="390240" cy="171000"/>
              <a:chOff x="7497720" y="3355920"/>
              <a:chExt cx="390240" cy="171000"/>
            </a:xfrm>
          </p:grpSpPr>
          <p:sp>
            <p:nvSpPr>
              <p:cNvPr id="2134" name="Oval 407"/>
              <p:cNvSpPr/>
              <p:nvPr/>
            </p:nvSpPr>
            <p:spPr>
              <a:xfrm>
                <a:off x="7499520" y="3431160"/>
                <a:ext cx="387000" cy="957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5" name="Rectangle 410"/>
              <p:cNvSpPr/>
              <p:nvPr/>
            </p:nvSpPr>
            <p:spPr>
              <a:xfrm>
                <a:off x="7499520" y="3421800"/>
                <a:ext cx="388440" cy="59040"/>
              </a:xfrm>
              <a:prstGeom prst="rect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36" name="Oval 411"/>
              <p:cNvSpPr/>
              <p:nvPr/>
            </p:nvSpPr>
            <p:spPr>
              <a:xfrm>
                <a:off x="7497720" y="3355920"/>
                <a:ext cx="387000" cy="111960"/>
              </a:xfrm>
              <a:prstGeom prst="ellipse">
                <a:avLst/>
              </a:prstGeom>
              <a:gradFill rotWithShape="0">
                <a:gsLst>
                  <a:gs pos="0">
                    <a:srgbClr val="b2b2b2"/>
                  </a:gs>
                  <a:gs pos="100000">
                    <a:srgbClr val="eaeaea"/>
                  </a:gs>
                </a:gsLst>
                <a:lin ang="0"/>
              </a:gradFill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37" name="Group 729"/>
              <p:cNvGrpSpPr/>
              <p:nvPr/>
            </p:nvGrpSpPr>
            <p:grpSpPr>
              <a:xfrm>
                <a:off x="7575480" y="3384720"/>
                <a:ext cx="218880" cy="52560"/>
                <a:chOff x="7575480" y="3384720"/>
                <a:chExt cx="218880" cy="52560"/>
              </a:xfrm>
            </p:grpSpPr>
            <p:sp>
              <p:nvSpPr>
                <p:cNvPr id="2138" name="Freeform 730"/>
                <p:cNvSpPr/>
                <p:nvPr/>
              </p:nvSpPr>
              <p:spPr>
                <a:xfrm>
                  <a:off x="7575480" y="3384720"/>
                  <a:ext cx="218880" cy="52560"/>
                </a:xfrm>
                <a:custGeom>
                  <a:avLst/>
                  <a:gdLst/>
                  <a:ahLst/>
                  <a:rect l="l" t="t" r="r" b="b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39" name="Freeform 731"/>
                <p:cNvSpPr/>
                <p:nvPr/>
              </p:nvSpPr>
              <p:spPr>
                <a:xfrm>
                  <a:off x="7585560" y="3384720"/>
                  <a:ext cx="199080" cy="52560"/>
                </a:xfrm>
                <a:custGeom>
                  <a:avLst/>
                  <a:gdLst/>
                  <a:ahLst/>
                  <a:rect l="l" t="t" r="r" b="b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0">
                  <a:gsLst>
                    <a:gs pos="0">
                      <a:srgbClr val="b2b2b2"/>
                    </a:gs>
                    <a:gs pos="100000">
                      <a:srgbClr val="eaeaea"/>
                    </a:gs>
                  </a:gsLst>
                  <a:lin ang="0"/>
                </a:gradFill>
                <a:ln w="12700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40" name="Line 732"/>
              <p:cNvSpPr/>
              <p:nvPr/>
            </p:nvSpPr>
            <p:spPr>
              <a:xfrm>
                <a:off x="7499160" y="3408840"/>
                <a:ext cx="360" cy="7992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41" name="Line 733"/>
              <p:cNvSpPr/>
              <p:nvPr/>
            </p:nvSpPr>
            <p:spPr>
              <a:xfrm>
                <a:off x="7885080" y="3411720"/>
                <a:ext cx="360" cy="78840"/>
              </a:xfrm>
              <a:prstGeom prst="line">
                <a:avLst/>
              </a:prstGeom>
              <a:ln w="9525">
                <a:solidFill>
                  <a:srgbClr val="80808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42" name="Group 734"/>
            <p:cNvGrpSpPr/>
            <p:nvPr/>
          </p:nvGrpSpPr>
          <p:grpSpPr>
            <a:xfrm>
              <a:off x="8607600" y="4716360"/>
              <a:ext cx="445680" cy="421920"/>
              <a:chOff x="8607600" y="4716360"/>
              <a:chExt cx="445680" cy="421920"/>
            </a:xfrm>
          </p:grpSpPr>
          <p:grpSp>
            <p:nvGrpSpPr>
              <p:cNvPr id="2143" name="Group 735"/>
              <p:cNvGrpSpPr/>
              <p:nvPr/>
            </p:nvGrpSpPr>
            <p:grpSpPr>
              <a:xfrm>
                <a:off x="8677440" y="4716360"/>
                <a:ext cx="375840" cy="109800"/>
                <a:chOff x="8677440" y="4716360"/>
                <a:chExt cx="375840" cy="109800"/>
              </a:xfrm>
            </p:grpSpPr>
            <p:sp>
              <p:nvSpPr>
                <p:cNvPr id="2144" name="Freeform 736"/>
                <p:cNvSpPr/>
                <p:nvPr/>
              </p:nvSpPr>
              <p:spPr>
                <a:xfrm>
                  <a:off x="8778600" y="4736520"/>
                  <a:ext cx="66600" cy="60840"/>
                </a:xfrm>
                <a:custGeom>
                  <a:avLst/>
                  <a:gdLst/>
                  <a:ahLst/>
                  <a:rect l="l" t="t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5" name="Freeform 737"/>
                <p:cNvSpPr/>
                <p:nvPr/>
              </p:nvSpPr>
              <p:spPr>
                <a:xfrm>
                  <a:off x="8893080" y="4735440"/>
                  <a:ext cx="45360" cy="46440"/>
                </a:xfrm>
                <a:custGeom>
                  <a:avLst/>
                  <a:gdLst/>
                  <a:ahLst/>
                  <a:rect l="l" t="t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6" name="Freeform 738"/>
                <p:cNvSpPr/>
                <p:nvPr/>
              </p:nvSpPr>
              <p:spPr>
                <a:xfrm>
                  <a:off x="8734680" y="4724280"/>
                  <a:ext cx="110520" cy="97560"/>
                </a:xfrm>
                <a:custGeom>
                  <a:avLst/>
                  <a:gdLst/>
                  <a:ahLst/>
                  <a:rect l="l" t="t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7" name="Freeform 739"/>
                <p:cNvSpPr/>
                <p:nvPr/>
              </p:nvSpPr>
              <p:spPr>
                <a:xfrm>
                  <a:off x="8891280" y="4721040"/>
                  <a:ext cx="95760" cy="65160"/>
                </a:xfrm>
                <a:custGeom>
                  <a:avLst/>
                  <a:gdLst/>
                  <a:ahLst/>
                  <a:rect l="l" t="t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8" name="Freeform 740"/>
                <p:cNvSpPr/>
                <p:nvPr/>
              </p:nvSpPr>
              <p:spPr>
                <a:xfrm>
                  <a:off x="8694000" y="4752000"/>
                  <a:ext cx="38520" cy="60840"/>
                </a:xfrm>
                <a:custGeom>
                  <a:avLst/>
                  <a:gdLst/>
                  <a:ahLst/>
                  <a:rect l="l" t="t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49" name="Freeform 741"/>
                <p:cNvSpPr/>
                <p:nvPr/>
              </p:nvSpPr>
              <p:spPr>
                <a:xfrm>
                  <a:off x="8969040" y="4716360"/>
                  <a:ext cx="84240" cy="80640"/>
                </a:xfrm>
                <a:custGeom>
                  <a:avLst/>
                  <a:gdLst/>
                  <a:ahLst/>
                  <a:rect l="l" t="t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0" name="Freeform 742"/>
                <p:cNvSpPr/>
                <p:nvPr/>
              </p:nvSpPr>
              <p:spPr>
                <a:xfrm>
                  <a:off x="8759880" y="4739760"/>
                  <a:ext cx="66600" cy="60840"/>
                </a:xfrm>
                <a:custGeom>
                  <a:avLst/>
                  <a:gdLst/>
                  <a:ahLst/>
                  <a:rect l="l" t="t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1" name="Freeform 743"/>
                <p:cNvSpPr/>
                <p:nvPr/>
              </p:nvSpPr>
              <p:spPr>
                <a:xfrm>
                  <a:off x="8874720" y="4739760"/>
                  <a:ext cx="45360" cy="46440"/>
                </a:xfrm>
                <a:custGeom>
                  <a:avLst/>
                  <a:gdLst/>
                  <a:ahLst/>
                  <a:rect l="l" t="t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2" name="Freeform 744"/>
                <p:cNvSpPr/>
                <p:nvPr/>
              </p:nvSpPr>
              <p:spPr>
                <a:xfrm>
                  <a:off x="8716320" y="4728600"/>
                  <a:ext cx="108360" cy="97560"/>
                </a:xfrm>
                <a:custGeom>
                  <a:avLst/>
                  <a:gdLst/>
                  <a:ahLst/>
                  <a:rect l="l" t="t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3" name="Freeform 745"/>
                <p:cNvSpPr/>
                <p:nvPr/>
              </p:nvSpPr>
              <p:spPr>
                <a:xfrm>
                  <a:off x="8870760" y="4725360"/>
                  <a:ext cx="95760" cy="65160"/>
                </a:xfrm>
                <a:custGeom>
                  <a:avLst/>
                  <a:gdLst/>
                  <a:ahLst/>
                  <a:rect l="l" t="t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4" name="Freeform 746"/>
                <p:cNvSpPr/>
                <p:nvPr/>
              </p:nvSpPr>
              <p:spPr>
                <a:xfrm>
                  <a:off x="8677440" y="4762080"/>
                  <a:ext cx="38520" cy="59760"/>
                </a:xfrm>
                <a:custGeom>
                  <a:avLst/>
                  <a:gdLst/>
                  <a:ahLst/>
                  <a:rect l="l" t="t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55" name="Freeform 747"/>
                <p:cNvSpPr/>
                <p:nvPr/>
              </p:nvSpPr>
              <p:spPr>
                <a:xfrm>
                  <a:off x="8950320" y="4721040"/>
                  <a:ext cx="84240" cy="80640"/>
                </a:xfrm>
                <a:custGeom>
                  <a:avLst/>
                  <a:gdLst/>
                  <a:ahLst/>
                  <a:rect l="l" t="t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2156" name="Picture 748" descr="access_point_stylized_gray_small"/>
              <p:cNvPicPr/>
              <p:nvPr/>
            </p:nvPicPr>
            <p:blipFill>
              <a:blip r:embed="rId4"/>
              <a:stretch/>
            </p:blipFill>
            <p:spPr>
              <a:xfrm>
                <a:off x="8607600" y="4750920"/>
                <a:ext cx="417600" cy="3873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57" name="Group 749"/>
            <p:cNvGrpSpPr/>
            <p:nvPr/>
          </p:nvGrpSpPr>
          <p:grpSpPr>
            <a:xfrm>
              <a:off x="7085160" y="3220920"/>
              <a:ext cx="398160" cy="358560"/>
              <a:chOff x="7085160" y="3220920"/>
              <a:chExt cx="398160" cy="358560"/>
            </a:xfrm>
          </p:grpSpPr>
          <p:grpSp>
            <p:nvGrpSpPr>
              <p:cNvPr id="2158" name="Group 750"/>
              <p:cNvGrpSpPr/>
              <p:nvPr/>
            </p:nvGrpSpPr>
            <p:grpSpPr>
              <a:xfrm>
                <a:off x="7147440" y="3220920"/>
                <a:ext cx="335880" cy="93240"/>
                <a:chOff x="7147440" y="3220920"/>
                <a:chExt cx="335880" cy="93240"/>
              </a:xfrm>
            </p:grpSpPr>
            <p:sp>
              <p:nvSpPr>
                <p:cNvPr id="2159" name="Freeform 751"/>
                <p:cNvSpPr/>
                <p:nvPr/>
              </p:nvSpPr>
              <p:spPr>
                <a:xfrm>
                  <a:off x="7237800" y="3238200"/>
                  <a:ext cx="59400" cy="51480"/>
                </a:xfrm>
                <a:custGeom>
                  <a:avLst/>
                  <a:gdLst/>
                  <a:ahLst/>
                  <a:rect l="l" t="t" r="r" b="b"/>
                  <a:pathLst>
                    <a:path w="199" h="232">
                      <a:moveTo>
                        <a:pt x="70" y="29"/>
                      </a:moveTo>
                      <a:lnTo>
                        <a:pt x="55" y="39"/>
                      </a:lnTo>
                      <a:lnTo>
                        <a:pt x="42" y="50"/>
                      </a:lnTo>
                      <a:lnTo>
                        <a:pt x="30" y="63"/>
                      </a:lnTo>
                      <a:lnTo>
                        <a:pt x="20" y="77"/>
                      </a:lnTo>
                      <a:lnTo>
                        <a:pt x="12" y="91"/>
                      </a:lnTo>
                      <a:lnTo>
                        <a:pt x="6" y="108"/>
                      </a:lnTo>
                      <a:lnTo>
                        <a:pt x="2" y="125"/>
                      </a:lnTo>
                      <a:lnTo>
                        <a:pt x="0" y="142"/>
                      </a:lnTo>
                      <a:lnTo>
                        <a:pt x="2" y="166"/>
                      </a:lnTo>
                      <a:lnTo>
                        <a:pt x="12" y="186"/>
                      </a:lnTo>
                      <a:lnTo>
                        <a:pt x="26" y="203"/>
                      </a:lnTo>
                      <a:lnTo>
                        <a:pt x="45" y="216"/>
                      </a:lnTo>
                      <a:lnTo>
                        <a:pt x="66" y="226"/>
                      </a:lnTo>
                      <a:lnTo>
                        <a:pt x="88" y="230"/>
                      </a:lnTo>
                      <a:lnTo>
                        <a:pt x="111" y="232"/>
                      </a:lnTo>
                      <a:lnTo>
                        <a:pt x="134" y="228"/>
                      </a:lnTo>
                      <a:lnTo>
                        <a:pt x="138" y="228"/>
                      </a:lnTo>
                      <a:lnTo>
                        <a:pt x="143" y="226"/>
                      </a:lnTo>
                      <a:lnTo>
                        <a:pt x="147" y="222"/>
                      </a:lnTo>
                      <a:lnTo>
                        <a:pt x="148" y="218"/>
                      </a:lnTo>
                      <a:lnTo>
                        <a:pt x="145" y="212"/>
                      </a:lnTo>
                      <a:lnTo>
                        <a:pt x="141" y="207"/>
                      </a:lnTo>
                      <a:lnTo>
                        <a:pt x="135" y="203"/>
                      </a:lnTo>
                      <a:lnTo>
                        <a:pt x="129" y="201"/>
                      </a:lnTo>
                      <a:lnTo>
                        <a:pt x="117" y="197"/>
                      </a:lnTo>
                      <a:lnTo>
                        <a:pt x="105" y="195"/>
                      </a:lnTo>
                      <a:lnTo>
                        <a:pt x="94" y="193"/>
                      </a:lnTo>
                      <a:lnTo>
                        <a:pt x="83" y="190"/>
                      </a:lnTo>
                      <a:lnTo>
                        <a:pt x="73" y="187"/>
                      </a:lnTo>
                      <a:lnTo>
                        <a:pt x="62" y="182"/>
                      </a:lnTo>
                      <a:lnTo>
                        <a:pt x="53" y="176"/>
                      </a:lnTo>
                      <a:lnTo>
                        <a:pt x="43" y="167"/>
                      </a:lnTo>
                      <a:lnTo>
                        <a:pt x="40" y="128"/>
                      </a:lnTo>
                      <a:lnTo>
                        <a:pt x="49" y="96"/>
                      </a:lnTo>
                      <a:lnTo>
                        <a:pt x="68" y="71"/>
                      </a:lnTo>
                      <a:lnTo>
                        <a:pt x="94" y="50"/>
                      </a:lnTo>
                      <a:lnTo>
                        <a:pt x="122" y="34"/>
                      </a:lnTo>
                      <a:lnTo>
                        <a:pt x="151" y="21"/>
                      </a:lnTo>
                      <a:lnTo>
                        <a:pt x="178" y="12"/>
                      </a:lnTo>
                      <a:lnTo>
                        <a:pt x="199" y="4"/>
                      </a:lnTo>
                      <a:lnTo>
                        <a:pt x="186" y="1"/>
                      </a:lnTo>
                      <a:lnTo>
                        <a:pt x="172" y="0"/>
                      </a:lnTo>
                      <a:lnTo>
                        <a:pt x="156" y="2"/>
                      </a:lnTo>
                      <a:lnTo>
                        <a:pt x="138" y="4"/>
                      </a:lnTo>
                      <a:lnTo>
                        <a:pt x="121" y="10"/>
                      </a:lnTo>
                      <a:lnTo>
                        <a:pt x="103" y="16"/>
                      </a:lnTo>
                      <a:lnTo>
                        <a:pt x="86" y="23"/>
                      </a:lnTo>
                      <a:lnTo>
                        <a:pt x="70" y="2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0" name="Freeform 752"/>
                <p:cNvSpPr/>
                <p:nvPr/>
              </p:nvSpPr>
              <p:spPr>
                <a:xfrm>
                  <a:off x="7340400" y="3237120"/>
                  <a:ext cx="40320" cy="39240"/>
                </a:xfrm>
                <a:custGeom>
                  <a:avLst/>
                  <a:gdLst/>
                  <a:ahLst/>
                  <a:rect l="l" t="t" r="r" b="b"/>
                  <a:pathLst>
                    <a:path w="128" h="180">
                      <a:moveTo>
                        <a:pt x="108" y="59"/>
                      </a:moveTo>
                      <a:lnTo>
                        <a:pt x="113" y="77"/>
                      </a:lnTo>
                      <a:lnTo>
                        <a:pt x="111" y="94"/>
                      </a:lnTo>
                      <a:lnTo>
                        <a:pt x="103" y="108"/>
                      </a:lnTo>
                      <a:lnTo>
                        <a:pt x="91" y="121"/>
                      </a:lnTo>
                      <a:lnTo>
                        <a:pt x="77" y="132"/>
                      </a:lnTo>
                      <a:lnTo>
                        <a:pt x="61" y="144"/>
                      </a:lnTo>
                      <a:lnTo>
                        <a:pt x="45" y="154"/>
                      </a:lnTo>
                      <a:lnTo>
                        <a:pt x="30" y="164"/>
                      </a:lnTo>
                      <a:lnTo>
                        <a:pt x="28" y="168"/>
                      </a:lnTo>
                      <a:lnTo>
                        <a:pt x="27" y="170"/>
                      </a:lnTo>
                      <a:lnTo>
                        <a:pt x="27" y="174"/>
                      </a:lnTo>
                      <a:lnTo>
                        <a:pt x="28" y="177"/>
                      </a:lnTo>
                      <a:lnTo>
                        <a:pt x="32" y="179"/>
                      </a:lnTo>
                      <a:lnTo>
                        <a:pt x="35" y="180"/>
                      </a:lnTo>
                      <a:lnTo>
                        <a:pt x="37" y="180"/>
                      </a:lnTo>
                      <a:lnTo>
                        <a:pt x="41" y="179"/>
                      </a:lnTo>
                      <a:lnTo>
                        <a:pt x="60" y="169"/>
                      </a:lnTo>
                      <a:lnTo>
                        <a:pt x="77" y="158"/>
                      </a:lnTo>
                      <a:lnTo>
                        <a:pt x="94" y="145"/>
                      </a:lnTo>
                      <a:lnTo>
                        <a:pt x="109" y="130"/>
                      </a:lnTo>
                      <a:lnTo>
                        <a:pt x="120" y="114"/>
                      </a:lnTo>
                      <a:lnTo>
                        <a:pt x="127" y="95"/>
                      </a:lnTo>
                      <a:lnTo>
                        <a:pt x="128" y="76"/>
                      </a:lnTo>
                      <a:lnTo>
                        <a:pt x="123" y="55"/>
                      </a:lnTo>
                      <a:lnTo>
                        <a:pt x="113" y="39"/>
                      </a:lnTo>
                      <a:lnTo>
                        <a:pt x="97" y="25"/>
                      </a:lnTo>
                      <a:lnTo>
                        <a:pt x="79" y="15"/>
                      </a:lnTo>
                      <a:lnTo>
                        <a:pt x="57" y="7"/>
                      </a:lnTo>
                      <a:lnTo>
                        <a:pt x="36" y="2"/>
                      </a:lnTo>
                      <a:lnTo>
                        <a:pt x="19" y="0"/>
                      </a:lnTo>
                      <a:lnTo>
                        <a:pt x="6" y="0"/>
                      </a:lnTo>
                      <a:lnTo>
                        <a:pt x="0" y="4"/>
                      </a:lnTo>
                      <a:lnTo>
                        <a:pt x="14" y="9"/>
                      </a:lnTo>
                      <a:lnTo>
                        <a:pt x="29" y="14"/>
                      </a:lnTo>
                      <a:lnTo>
                        <a:pt x="46" y="19"/>
                      </a:lnTo>
                      <a:lnTo>
                        <a:pt x="61" y="23"/>
                      </a:lnTo>
                      <a:lnTo>
                        <a:pt x="76" y="29"/>
                      </a:lnTo>
                      <a:lnTo>
                        <a:pt x="89" y="37"/>
                      </a:lnTo>
                      <a:lnTo>
                        <a:pt x="100" y="46"/>
                      </a:lnTo>
                      <a:lnTo>
                        <a:pt x="108" y="5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1" name="Freeform 753"/>
                <p:cNvSpPr/>
                <p:nvPr/>
              </p:nvSpPr>
              <p:spPr>
                <a:xfrm>
                  <a:off x="7198560" y="3227760"/>
                  <a:ext cx="98640" cy="82800"/>
                </a:xfrm>
                <a:custGeom>
                  <a:avLst/>
                  <a:gdLst/>
                  <a:ahLst/>
                  <a:rect l="l" t="t" r="r" b="b"/>
                  <a:pathLst>
                    <a:path w="322" h="378">
                      <a:moveTo>
                        <a:pt x="125" y="49"/>
                      </a:moveTo>
                      <a:lnTo>
                        <a:pt x="100" y="70"/>
                      </a:lnTo>
                      <a:lnTo>
                        <a:pt x="76" y="90"/>
                      </a:lnTo>
                      <a:lnTo>
                        <a:pt x="53" y="115"/>
                      </a:lnTo>
                      <a:lnTo>
                        <a:pt x="34" y="140"/>
                      </a:lnTo>
                      <a:lnTo>
                        <a:pt x="17" y="166"/>
                      </a:lnTo>
                      <a:lnTo>
                        <a:pt x="5" y="195"/>
                      </a:lnTo>
                      <a:lnTo>
                        <a:pt x="0" y="226"/>
                      </a:lnTo>
                      <a:lnTo>
                        <a:pt x="1" y="258"/>
                      </a:lnTo>
                      <a:lnTo>
                        <a:pt x="3" y="266"/>
                      </a:lnTo>
                      <a:lnTo>
                        <a:pt x="5" y="275"/>
                      </a:lnTo>
                      <a:lnTo>
                        <a:pt x="9" y="282"/>
                      </a:lnTo>
                      <a:lnTo>
                        <a:pt x="14" y="290"/>
                      </a:lnTo>
                      <a:lnTo>
                        <a:pt x="19" y="297"/>
                      </a:lnTo>
                      <a:lnTo>
                        <a:pt x="26" y="304"/>
                      </a:lnTo>
                      <a:lnTo>
                        <a:pt x="32" y="310"/>
                      </a:lnTo>
                      <a:lnTo>
                        <a:pt x="41" y="314"/>
                      </a:lnTo>
                      <a:lnTo>
                        <a:pt x="56" y="324"/>
                      </a:lnTo>
                      <a:lnTo>
                        <a:pt x="71" y="332"/>
                      </a:lnTo>
                      <a:lnTo>
                        <a:pt x="86" y="338"/>
                      </a:lnTo>
                      <a:lnTo>
                        <a:pt x="103" y="344"/>
                      </a:lnTo>
                      <a:lnTo>
                        <a:pt x="119" y="350"/>
                      </a:lnTo>
                      <a:lnTo>
                        <a:pt x="136" y="355"/>
                      </a:lnTo>
                      <a:lnTo>
                        <a:pt x="152" y="359"/>
                      </a:lnTo>
                      <a:lnTo>
                        <a:pt x="168" y="363"/>
                      </a:lnTo>
                      <a:lnTo>
                        <a:pt x="186" y="366"/>
                      </a:lnTo>
                      <a:lnTo>
                        <a:pt x="202" y="368"/>
                      </a:lnTo>
                      <a:lnTo>
                        <a:pt x="220" y="371"/>
                      </a:lnTo>
                      <a:lnTo>
                        <a:pt x="238" y="373"/>
                      </a:lnTo>
                      <a:lnTo>
                        <a:pt x="254" y="374"/>
                      </a:lnTo>
                      <a:lnTo>
                        <a:pt x="272" y="375"/>
                      </a:lnTo>
                      <a:lnTo>
                        <a:pt x="289" y="376"/>
                      </a:lnTo>
                      <a:lnTo>
                        <a:pt x="306" y="378"/>
                      </a:lnTo>
                      <a:lnTo>
                        <a:pt x="311" y="378"/>
                      </a:lnTo>
                      <a:lnTo>
                        <a:pt x="316" y="375"/>
                      </a:lnTo>
                      <a:lnTo>
                        <a:pt x="320" y="371"/>
                      </a:lnTo>
                      <a:lnTo>
                        <a:pt x="322" y="366"/>
                      </a:lnTo>
                      <a:lnTo>
                        <a:pt x="322" y="360"/>
                      </a:lnTo>
                      <a:lnTo>
                        <a:pt x="320" y="356"/>
                      </a:lnTo>
                      <a:lnTo>
                        <a:pt x="315" y="352"/>
                      </a:lnTo>
                      <a:lnTo>
                        <a:pt x="309" y="350"/>
                      </a:lnTo>
                      <a:lnTo>
                        <a:pt x="294" y="347"/>
                      </a:lnTo>
                      <a:lnTo>
                        <a:pt x="279" y="344"/>
                      </a:lnTo>
                      <a:lnTo>
                        <a:pt x="263" y="341"/>
                      </a:lnTo>
                      <a:lnTo>
                        <a:pt x="247" y="338"/>
                      </a:lnTo>
                      <a:lnTo>
                        <a:pt x="232" y="336"/>
                      </a:lnTo>
                      <a:lnTo>
                        <a:pt x="216" y="334"/>
                      </a:lnTo>
                      <a:lnTo>
                        <a:pt x="200" y="332"/>
                      </a:lnTo>
                      <a:lnTo>
                        <a:pt x="185" y="328"/>
                      </a:lnTo>
                      <a:lnTo>
                        <a:pt x="170" y="326"/>
                      </a:lnTo>
                      <a:lnTo>
                        <a:pt x="154" y="322"/>
                      </a:lnTo>
                      <a:lnTo>
                        <a:pt x="139" y="318"/>
                      </a:lnTo>
                      <a:lnTo>
                        <a:pt x="124" y="314"/>
                      </a:lnTo>
                      <a:lnTo>
                        <a:pt x="110" y="309"/>
                      </a:lnTo>
                      <a:lnTo>
                        <a:pt x="94" y="303"/>
                      </a:lnTo>
                      <a:lnTo>
                        <a:pt x="80" y="297"/>
                      </a:lnTo>
                      <a:lnTo>
                        <a:pt x="66" y="289"/>
                      </a:lnTo>
                      <a:lnTo>
                        <a:pt x="55" y="281"/>
                      </a:lnTo>
                      <a:lnTo>
                        <a:pt x="45" y="271"/>
                      </a:lnTo>
                      <a:lnTo>
                        <a:pt x="38" y="259"/>
                      </a:lnTo>
                      <a:lnTo>
                        <a:pt x="35" y="245"/>
                      </a:lnTo>
                      <a:lnTo>
                        <a:pt x="34" y="232"/>
                      </a:lnTo>
                      <a:lnTo>
                        <a:pt x="35" y="216"/>
                      </a:lnTo>
                      <a:lnTo>
                        <a:pt x="38" y="200"/>
                      </a:lnTo>
                      <a:lnTo>
                        <a:pt x="43" y="187"/>
                      </a:lnTo>
                      <a:lnTo>
                        <a:pt x="51" y="170"/>
                      </a:lnTo>
                      <a:lnTo>
                        <a:pt x="60" y="152"/>
                      </a:lnTo>
                      <a:lnTo>
                        <a:pt x="71" y="137"/>
                      </a:lnTo>
                      <a:lnTo>
                        <a:pt x="83" y="124"/>
                      </a:lnTo>
                      <a:lnTo>
                        <a:pt x="94" y="110"/>
                      </a:lnTo>
                      <a:lnTo>
                        <a:pt x="107" y="96"/>
                      </a:lnTo>
                      <a:lnTo>
                        <a:pt x="123" y="82"/>
                      </a:lnTo>
                      <a:lnTo>
                        <a:pt x="138" y="69"/>
                      </a:lnTo>
                      <a:lnTo>
                        <a:pt x="153" y="57"/>
                      </a:lnTo>
                      <a:lnTo>
                        <a:pt x="173" y="47"/>
                      </a:lnTo>
                      <a:lnTo>
                        <a:pt x="195" y="38"/>
                      </a:lnTo>
                      <a:lnTo>
                        <a:pt x="218" y="28"/>
                      </a:lnTo>
                      <a:lnTo>
                        <a:pt x="238" y="20"/>
                      </a:lnTo>
                      <a:lnTo>
                        <a:pt x="254" y="13"/>
                      </a:lnTo>
                      <a:lnTo>
                        <a:pt x="264" y="7"/>
                      </a:lnTo>
                      <a:lnTo>
                        <a:pt x="268" y="2"/>
                      </a:lnTo>
                      <a:lnTo>
                        <a:pt x="256" y="0"/>
                      </a:lnTo>
                      <a:lnTo>
                        <a:pt x="240" y="1"/>
                      </a:lnTo>
                      <a:lnTo>
                        <a:pt x="221" y="4"/>
                      </a:lnTo>
                      <a:lnTo>
                        <a:pt x="201" y="10"/>
                      </a:lnTo>
                      <a:lnTo>
                        <a:pt x="180" y="18"/>
                      </a:lnTo>
                      <a:lnTo>
                        <a:pt x="160" y="27"/>
                      </a:lnTo>
                      <a:lnTo>
                        <a:pt x="141" y="38"/>
                      </a:lnTo>
                      <a:lnTo>
                        <a:pt x="125" y="49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2" name="Freeform 754"/>
                <p:cNvSpPr/>
                <p:nvPr/>
              </p:nvSpPr>
              <p:spPr>
                <a:xfrm>
                  <a:off x="7338600" y="3224880"/>
                  <a:ext cx="85680" cy="55440"/>
                </a:xfrm>
                <a:custGeom>
                  <a:avLst/>
                  <a:gdLst/>
                  <a:ahLst/>
                  <a:rect l="l" t="t" r="r" b="b"/>
                  <a:pathLst>
                    <a:path w="283" h="252">
                      <a:moveTo>
                        <a:pt x="235" y="77"/>
                      </a:moveTo>
                      <a:lnTo>
                        <a:pt x="248" y="91"/>
                      </a:lnTo>
                      <a:lnTo>
                        <a:pt x="256" y="107"/>
                      </a:lnTo>
                      <a:lnTo>
                        <a:pt x="259" y="124"/>
                      </a:lnTo>
                      <a:lnTo>
                        <a:pt x="259" y="142"/>
                      </a:lnTo>
                      <a:lnTo>
                        <a:pt x="257" y="157"/>
                      </a:lnTo>
                      <a:lnTo>
                        <a:pt x="252" y="170"/>
                      </a:lnTo>
                      <a:lnTo>
                        <a:pt x="244" y="183"/>
                      </a:lnTo>
                      <a:lnTo>
                        <a:pt x="236" y="193"/>
                      </a:lnTo>
                      <a:lnTo>
                        <a:pt x="225" y="204"/>
                      </a:lnTo>
                      <a:lnTo>
                        <a:pt x="215" y="214"/>
                      </a:lnTo>
                      <a:lnTo>
                        <a:pt x="204" y="224"/>
                      </a:lnTo>
                      <a:lnTo>
                        <a:pt x="194" y="234"/>
                      </a:lnTo>
                      <a:lnTo>
                        <a:pt x="191" y="238"/>
                      </a:lnTo>
                      <a:lnTo>
                        <a:pt x="191" y="241"/>
                      </a:lnTo>
                      <a:lnTo>
                        <a:pt x="191" y="245"/>
                      </a:lnTo>
                      <a:lnTo>
                        <a:pt x="194" y="248"/>
                      </a:lnTo>
                      <a:lnTo>
                        <a:pt x="197" y="250"/>
                      </a:lnTo>
                      <a:lnTo>
                        <a:pt x="202" y="252"/>
                      </a:lnTo>
                      <a:lnTo>
                        <a:pt x="205" y="250"/>
                      </a:lnTo>
                      <a:lnTo>
                        <a:pt x="209" y="248"/>
                      </a:lnTo>
                      <a:lnTo>
                        <a:pt x="232" y="233"/>
                      </a:lnTo>
                      <a:lnTo>
                        <a:pt x="252" y="214"/>
                      </a:lnTo>
                      <a:lnTo>
                        <a:pt x="268" y="192"/>
                      </a:lnTo>
                      <a:lnTo>
                        <a:pt x="278" y="167"/>
                      </a:lnTo>
                      <a:lnTo>
                        <a:pt x="283" y="141"/>
                      </a:lnTo>
                      <a:lnTo>
                        <a:pt x="280" y="115"/>
                      </a:lnTo>
                      <a:lnTo>
                        <a:pt x="271" y="91"/>
                      </a:lnTo>
                      <a:lnTo>
                        <a:pt x="252" y="69"/>
                      </a:lnTo>
                      <a:lnTo>
                        <a:pt x="238" y="57"/>
                      </a:lnTo>
                      <a:lnTo>
                        <a:pt x="222" y="48"/>
                      </a:lnTo>
                      <a:lnTo>
                        <a:pt x="204" y="39"/>
                      </a:lnTo>
                      <a:lnTo>
                        <a:pt x="184" y="31"/>
                      </a:lnTo>
                      <a:lnTo>
                        <a:pt x="164" y="23"/>
                      </a:lnTo>
                      <a:lnTo>
                        <a:pt x="144" y="17"/>
                      </a:lnTo>
                      <a:lnTo>
                        <a:pt x="123" y="13"/>
                      </a:lnTo>
                      <a:lnTo>
                        <a:pt x="103" y="8"/>
                      </a:lnTo>
                      <a:lnTo>
                        <a:pt x="83" y="5"/>
                      </a:lnTo>
                      <a:lnTo>
                        <a:pt x="66" y="2"/>
                      </a:lnTo>
                      <a:lnTo>
                        <a:pt x="48" y="0"/>
                      </a:lnTo>
                      <a:lnTo>
                        <a:pt x="34" y="0"/>
                      </a:lnTo>
                      <a:lnTo>
                        <a:pt x="21" y="0"/>
                      </a:lnTo>
                      <a:lnTo>
                        <a:pt x="11" y="0"/>
                      </a:lnTo>
                      <a:lnTo>
                        <a:pt x="4" y="2"/>
                      </a:lnTo>
                      <a:lnTo>
                        <a:pt x="0" y="5"/>
                      </a:lnTo>
                      <a:lnTo>
                        <a:pt x="12" y="7"/>
                      </a:lnTo>
                      <a:lnTo>
                        <a:pt x="24" y="8"/>
                      </a:lnTo>
                      <a:lnTo>
                        <a:pt x="38" y="10"/>
                      </a:lnTo>
                      <a:lnTo>
                        <a:pt x="52" y="13"/>
                      </a:lnTo>
                      <a:lnTo>
                        <a:pt x="66" y="16"/>
                      </a:lnTo>
                      <a:lnTo>
                        <a:pt x="82" y="18"/>
                      </a:lnTo>
                      <a:lnTo>
                        <a:pt x="98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4"/>
                      </a:lnTo>
                      <a:lnTo>
                        <a:pt x="162" y="39"/>
                      </a:lnTo>
                      <a:lnTo>
                        <a:pt x="177" y="45"/>
                      </a:lnTo>
                      <a:lnTo>
                        <a:pt x="193" y="52"/>
                      </a:lnTo>
                      <a:lnTo>
                        <a:pt x="208" y="60"/>
                      </a:lnTo>
                      <a:lnTo>
                        <a:pt x="222" y="68"/>
                      </a:lnTo>
                      <a:lnTo>
                        <a:pt x="235" y="77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3" name="Freeform 755"/>
                <p:cNvSpPr/>
                <p:nvPr/>
              </p:nvSpPr>
              <p:spPr>
                <a:xfrm>
                  <a:off x="7162200" y="3251160"/>
                  <a:ext cx="34200" cy="51480"/>
                </a:xfrm>
                <a:custGeom>
                  <a:avLst/>
                  <a:gdLst/>
                  <a:ahLst/>
                  <a:rect l="l" t="t" r="r" b="b"/>
                  <a:pathLst>
                    <a:path w="114" h="238">
                      <a:moveTo>
                        <a:pt x="0" y="130"/>
                      </a:moveTo>
                      <a:lnTo>
                        <a:pt x="0" y="149"/>
                      </a:lnTo>
                      <a:lnTo>
                        <a:pt x="4" y="168"/>
                      </a:lnTo>
                      <a:lnTo>
                        <a:pt x="12" y="185"/>
                      </a:lnTo>
                      <a:lnTo>
                        <a:pt x="24" y="200"/>
                      </a:lnTo>
                      <a:lnTo>
                        <a:pt x="38" y="213"/>
                      </a:lnTo>
                      <a:lnTo>
                        <a:pt x="55" y="224"/>
                      </a:lnTo>
                      <a:lnTo>
                        <a:pt x="73" y="232"/>
                      </a:lnTo>
                      <a:lnTo>
                        <a:pt x="92" y="237"/>
                      </a:lnTo>
                      <a:lnTo>
                        <a:pt x="98" y="238"/>
                      </a:lnTo>
                      <a:lnTo>
                        <a:pt x="104" y="235"/>
                      </a:lnTo>
                      <a:lnTo>
                        <a:pt x="109" y="232"/>
                      </a:lnTo>
                      <a:lnTo>
                        <a:pt x="111" y="227"/>
                      </a:lnTo>
                      <a:lnTo>
                        <a:pt x="111" y="222"/>
                      </a:lnTo>
                      <a:lnTo>
                        <a:pt x="110" y="216"/>
                      </a:lnTo>
                      <a:lnTo>
                        <a:pt x="106" y="211"/>
                      </a:lnTo>
                      <a:lnTo>
                        <a:pt x="100" y="209"/>
                      </a:lnTo>
                      <a:lnTo>
                        <a:pt x="82" y="202"/>
                      </a:lnTo>
                      <a:lnTo>
                        <a:pt x="64" y="193"/>
                      </a:lnTo>
                      <a:lnTo>
                        <a:pt x="50" y="180"/>
                      </a:lnTo>
                      <a:lnTo>
                        <a:pt x="39" y="167"/>
                      </a:lnTo>
                      <a:lnTo>
                        <a:pt x="32" y="149"/>
                      </a:lnTo>
                      <a:lnTo>
                        <a:pt x="29" y="131"/>
                      </a:lnTo>
                      <a:lnTo>
                        <a:pt x="29" y="111"/>
                      </a:lnTo>
                      <a:lnTo>
                        <a:pt x="35" y="91"/>
                      </a:lnTo>
                      <a:lnTo>
                        <a:pt x="42" y="76"/>
                      </a:lnTo>
                      <a:lnTo>
                        <a:pt x="51" y="62"/>
                      </a:lnTo>
                      <a:lnTo>
                        <a:pt x="62" y="49"/>
                      </a:lnTo>
                      <a:lnTo>
                        <a:pt x="73" y="38"/>
                      </a:lnTo>
                      <a:lnTo>
                        <a:pt x="84" y="28"/>
                      </a:lnTo>
                      <a:lnTo>
                        <a:pt x="96" y="18"/>
                      </a:lnTo>
                      <a:lnTo>
                        <a:pt x="106" y="9"/>
                      </a:lnTo>
                      <a:lnTo>
                        <a:pt x="114" y="1"/>
                      </a:lnTo>
                      <a:lnTo>
                        <a:pt x="106" y="0"/>
                      </a:lnTo>
                      <a:lnTo>
                        <a:pt x="93" y="6"/>
                      </a:lnTo>
                      <a:lnTo>
                        <a:pt x="76" y="18"/>
                      </a:lnTo>
                      <a:lnTo>
                        <a:pt x="56" y="36"/>
                      </a:lnTo>
                      <a:lnTo>
                        <a:pt x="37" y="57"/>
                      </a:lnTo>
                      <a:lnTo>
                        <a:pt x="20" y="80"/>
                      </a:lnTo>
                      <a:lnTo>
                        <a:pt x="7" y="106"/>
                      </a:lnTo>
                      <a:lnTo>
                        <a:pt x="0" y="130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4" name="Freeform 756"/>
                <p:cNvSpPr/>
                <p:nvPr/>
              </p:nvSpPr>
              <p:spPr>
                <a:xfrm>
                  <a:off x="7408080" y="3220920"/>
                  <a:ext cx="75240" cy="68400"/>
                </a:xfrm>
                <a:custGeom>
                  <a:avLst/>
                  <a:gdLst/>
                  <a:ahLst/>
                  <a:rect l="l" t="t" r="r" b="b"/>
                  <a:pathLst>
                    <a:path w="246" h="310">
                      <a:moveTo>
                        <a:pt x="199" y="116"/>
                      </a:moveTo>
                      <a:lnTo>
                        <a:pt x="207" y="124"/>
                      </a:lnTo>
                      <a:lnTo>
                        <a:pt x="214" y="133"/>
                      </a:lnTo>
                      <a:lnTo>
                        <a:pt x="219" y="143"/>
                      </a:lnTo>
                      <a:lnTo>
                        <a:pt x="223" y="154"/>
                      </a:lnTo>
                      <a:lnTo>
                        <a:pt x="225" y="164"/>
                      </a:lnTo>
                      <a:lnTo>
                        <a:pt x="225" y="176"/>
                      </a:lnTo>
                      <a:lnTo>
                        <a:pt x="221" y="187"/>
                      </a:lnTo>
                      <a:lnTo>
                        <a:pt x="216" y="197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8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3" y="264"/>
                      </a:lnTo>
                      <a:lnTo>
                        <a:pt x="132" y="274"/>
                      </a:lnTo>
                      <a:lnTo>
                        <a:pt x="129" y="278"/>
                      </a:lnTo>
                      <a:lnTo>
                        <a:pt x="126" y="282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1" y="305"/>
                      </a:lnTo>
                      <a:lnTo>
                        <a:pt x="125" y="309"/>
                      </a:lnTo>
                      <a:lnTo>
                        <a:pt x="130" y="310"/>
                      </a:lnTo>
                      <a:lnTo>
                        <a:pt x="134" y="310"/>
                      </a:lnTo>
                      <a:lnTo>
                        <a:pt x="139" y="309"/>
                      </a:lnTo>
                      <a:lnTo>
                        <a:pt x="143" y="305"/>
                      </a:lnTo>
                      <a:lnTo>
                        <a:pt x="154" y="293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19" y="233"/>
                      </a:lnTo>
                      <a:lnTo>
                        <a:pt x="231" y="219"/>
                      </a:lnTo>
                      <a:lnTo>
                        <a:pt x="239" y="204"/>
                      </a:lnTo>
                      <a:lnTo>
                        <a:pt x="245" y="187"/>
                      </a:lnTo>
                      <a:lnTo>
                        <a:pt x="246" y="170"/>
                      </a:lnTo>
                      <a:lnTo>
                        <a:pt x="242" y="153"/>
                      </a:lnTo>
                      <a:lnTo>
                        <a:pt x="236" y="136"/>
                      </a:lnTo>
                      <a:lnTo>
                        <a:pt x="227" y="120"/>
                      </a:lnTo>
                      <a:lnTo>
                        <a:pt x="215" y="107"/>
                      </a:lnTo>
                      <a:lnTo>
                        <a:pt x="201" y="94"/>
                      </a:lnTo>
                      <a:lnTo>
                        <a:pt x="187" y="82"/>
                      </a:lnTo>
                      <a:lnTo>
                        <a:pt x="177" y="74"/>
                      </a:lnTo>
                      <a:lnTo>
                        <a:pt x="165" y="68"/>
                      </a:lnTo>
                      <a:lnTo>
                        <a:pt x="152" y="60"/>
                      </a:lnTo>
                      <a:lnTo>
                        <a:pt x="139" y="51"/>
                      </a:lnTo>
                      <a:lnTo>
                        <a:pt x="126" y="43"/>
                      </a:lnTo>
                      <a:lnTo>
                        <a:pt x="112" y="35"/>
                      </a:lnTo>
                      <a:lnTo>
                        <a:pt x="98" y="28"/>
                      </a:lnTo>
                      <a:lnTo>
                        <a:pt x="85" y="22"/>
                      </a:lnTo>
                      <a:lnTo>
                        <a:pt x="72" y="16"/>
                      </a:lnTo>
                      <a:lnTo>
                        <a:pt x="59" y="10"/>
                      </a:lnTo>
                      <a:lnTo>
                        <a:pt x="46" y="7"/>
                      </a:lnTo>
                      <a:lnTo>
                        <a:pt x="35" y="3"/>
                      </a:lnTo>
                      <a:lnTo>
                        <a:pt x="24" y="1"/>
                      </a:lnTo>
                      <a:lnTo>
                        <a:pt x="15" y="0"/>
                      </a:lnTo>
                      <a:lnTo>
                        <a:pt x="7" y="1"/>
                      </a:lnTo>
                      <a:lnTo>
                        <a:pt x="0" y="3"/>
                      </a:lnTo>
                      <a:lnTo>
                        <a:pt x="8" y="6"/>
                      </a:lnTo>
                      <a:lnTo>
                        <a:pt x="17" y="9"/>
                      </a:lnTo>
                      <a:lnTo>
                        <a:pt x="28" y="14"/>
                      </a:lnTo>
                      <a:lnTo>
                        <a:pt x="38" y="18"/>
                      </a:lnTo>
                      <a:lnTo>
                        <a:pt x="51" y="24"/>
                      </a:lnTo>
                      <a:lnTo>
                        <a:pt x="64" y="30"/>
                      </a:lnTo>
                      <a:lnTo>
                        <a:pt x="78" y="37"/>
                      </a:lnTo>
                      <a:lnTo>
                        <a:pt x="92" y="43"/>
                      </a:lnTo>
                      <a:lnTo>
                        <a:pt x="106" y="51"/>
                      </a:lnTo>
                      <a:lnTo>
                        <a:pt x="120" y="60"/>
                      </a:lnTo>
                      <a:lnTo>
                        <a:pt x="134" y="69"/>
                      </a:lnTo>
                      <a:lnTo>
                        <a:pt x="148" y="78"/>
                      </a:lnTo>
                      <a:lnTo>
                        <a:pt x="163" y="87"/>
                      </a:lnTo>
                      <a:lnTo>
                        <a:pt x="175" y="96"/>
                      </a:lnTo>
                      <a:lnTo>
                        <a:pt x="187" y="105"/>
                      </a:lnTo>
                      <a:lnTo>
                        <a:pt x="199" y="116"/>
                      </a:lnTo>
                      <a:close/>
                    </a:path>
                  </a:pathLst>
                </a:custGeom>
                <a:solidFill>
                  <a:srgbClr val="c9e8ff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5" name="Freeform 757"/>
                <p:cNvSpPr/>
                <p:nvPr/>
              </p:nvSpPr>
              <p:spPr>
                <a:xfrm>
                  <a:off x="7221240" y="3240720"/>
                  <a:ext cx="59400" cy="51480"/>
                </a:xfrm>
                <a:custGeom>
                  <a:avLst/>
                  <a:gdLst/>
                  <a:ahLst/>
                  <a:rect l="l" t="t" r="r" b="b"/>
                  <a:pathLst>
                    <a:path w="198" h="236">
                      <a:moveTo>
                        <a:pt x="73" y="36"/>
                      </a:moveTo>
                      <a:lnTo>
                        <a:pt x="58" y="46"/>
                      </a:lnTo>
                      <a:lnTo>
                        <a:pt x="46" y="58"/>
                      </a:lnTo>
                      <a:lnTo>
                        <a:pt x="33" y="72"/>
                      </a:lnTo>
                      <a:lnTo>
                        <a:pt x="22" y="85"/>
                      </a:lnTo>
                      <a:lnTo>
                        <a:pt x="14" y="100"/>
                      </a:lnTo>
                      <a:lnTo>
                        <a:pt x="7" y="115"/>
                      </a:lnTo>
                      <a:lnTo>
                        <a:pt x="2" y="130"/>
                      </a:lnTo>
                      <a:lnTo>
                        <a:pt x="0" y="146"/>
                      </a:lnTo>
                      <a:lnTo>
                        <a:pt x="2" y="170"/>
                      </a:lnTo>
                      <a:lnTo>
                        <a:pt x="12" y="190"/>
                      </a:lnTo>
                      <a:lnTo>
                        <a:pt x="26" y="207"/>
                      </a:lnTo>
                      <a:lnTo>
                        <a:pt x="43" y="220"/>
                      </a:lnTo>
                      <a:lnTo>
                        <a:pt x="64" y="229"/>
                      </a:lnTo>
                      <a:lnTo>
                        <a:pt x="88" y="235"/>
                      </a:lnTo>
                      <a:lnTo>
                        <a:pt x="110" y="236"/>
                      </a:lnTo>
                      <a:lnTo>
                        <a:pt x="132" y="232"/>
                      </a:lnTo>
                      <a:lnTo>
                        <a:pt x="137" y="232"/>
                      </a:lnTo>
                      <a:lnTo>
                        <a:pt x="142" y="230"/>
                      </a:lnTo>
                      <a:lnTo>
                        <a:pt x="145" y="226"/>
                      </a:lnTo>
                      <a:lnTo>
                        <a:pt x="146" y="221"/>
                      </a:lnTo>
                      <a:lnTo>
                        <a:pt x="145" y="219"/>
                      </a:lnTo>
                      <a:lnTo>
                        <a:pt x="142" y="219"/>
                      </a:lnTo>
                      <a:lnTo>
                        <a:pt x="137" y="217"/>
                      </a:lnTo>
                      <a:lnTo>
                        <a:pt x="131" y="217"/>
                      </a:lnTo>
                      <a:lnTo>
                        <a:pt x="124" y="217"/>
                      </a:lnTo>
                      <a:lnTo>
                        <a:pt x="118" y="217"/>
                      </a:lnTo>
                      <a:lnTo>
                        <a:pt x="112" y="217"/>
                      </a:lnTo>
                      <a:lnTo>
                        <a:pt x="109" y="217"/>
                      </a:lnTo>
                      <a:lnTo>
                        <a:pt x="97" y="216"/>
                      </a:lnTo>
                      <a:lnTo>
                        <a:pt x="87" y="215"/>
                      </a:lnTo>
                      <a:lnTo>
                        <a:pt x="75" y="214"/>
                      </a:lnTo>
                      <a:lnTo>
                        <a:pt x="63" y="211"/>
                      </a:lnTo>
                      <a:lnTo>
                        <a:pt x="51" y="207"/>
                      </a:lnTo>
                      <a:lnTo>
                        <a:pt x="40" y="199"/>
                      </a:lnTo>
                      <a:lnTo>
                        <a:pt x="29" y="189"/>
                      </a:lnTo>
                      <a:lnTo>
                        <a:pt x="17" y="174"/>
                      </a:lnTo>
                      <a:lnTo>
                        <a:pt x="15" y="157"/>
                      </a:lnTo>
                      <a:lnTo>
                        <a:pt x="16" y="141"/>
                      </a:lnTo>
                      <a:lnTo>
                        <a:pt x="21" y="124"/>
                      </a:lnTo>
                      <a:lnTo>
                        <a:pt x="28" y="109"/>
                      </a:lnTo>
                      <a:lnTo>
                        <a:pt x="39" y="96"/>
                      </a:lnTo>
                      <a:lnTo>
                        <a:pt x="50" y="82"/>
                      </a:lnTo>
                      <a:lnTo>
                        <a:pt x="63" y="70"/>
                      </a:lnTo>
                      <a:lnTo>
                        <a:pt x="78" y="59"/>
                      </a:lnTo>
                      <a:lnTo>
                        <a:pt x="94" y="49"/>
                      </a:lnTo>
                      <a:lnTo>
                        <a:pt x="110" y="39"/>
                      </a:lnTo>
                      <a:lnTo>
                        <a:pt x="126" y="31"/>
                      </a:lnTo>
                      <a:lnTo>
                        <a:pt x="142" y="24"/>
                      </a:lnTo>
                      <a:lnTo>
                        <a:pt x="158" y="19"/>
                      </a:lnTo>
                      <a:lnTo>
                        <a:pt x="172" y="13"/>
                      </a:lnTo>
                      <a:lnTo>
                        <a:pt x="186" y="10"/>
                      </a:lnTo>
                      <a:lnTo>
                        <a:pt x="198" y="7"/>
                      </a:lnTo>
                      <a:lnTo>
                        <a:pt x="190" y="3"/>
                      </a:lnTo>
                      <a:lnTo>
                        <a:pt x="177" y="0"/>
                      </a:lnTo>
                      <a:lnTo>
                        <a:pt x="162" y="3"/>
                      </a:lnTo>
                      <a:lnTo>
                        <a:pt x="144" y="6"/>
                      </a:lnTo>
                      <a:lnTo>
                        <a:pt x="124" y="12"/>
                      </a:lnTo>
                      <a:lnTo>
                        <a:pt x="105" y="19"/>
                      </a:lnTo>
                      <a:lnTo>
                        <a:pt x="88" y="28"/>
                      </a:lnTo>
                      <a:lnTo>
                        <a:pt x="73" y="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6" name="Freeform 758"/>
                <p:cNvSpPr/>
                <p:nvPr/>
              </p:nvSpPr>
              <p:spPr>
                <a:xfrm>
                  <a:off x="7323840" y="3240720"/>
                  <a:ext cx="40320" cy="39240"/>
                </a:xfrm>
                <a:custGeom>
                  <a:avLst/>
                  <a:gdLst/>
                  <a:ahLst/>
                  <a:rect l="l" t="t" r="r" b="b"/>
                  <a:pathLst>
                    <a:path w="128" h="183">
                      <a:moveTo>
                        <a:pt x="108" y="61"/>
                      </a:moveTo>
                      <a:lnTo>
                        <a:pt x="111" y="80"/>
                      </a:lnTo>
                      <a:lnTo>
                        <a:pt x="109" y="97"/>
                      </a:lnTo>
                      <a:lnTo>
                        <a:pt x="101" y="110"/>
                      </a:lnTo>
                      <a:lnTo>
                        <a:pt x="89" y="123"/>
                      </a:lnTo>
                      <a:lnTo>
                        <a:pt x="75" y="134"/>
                      </a:lnTo>
                      <a:lnTo>
                        <a:pt x="60" y="145"/>
                      </a:lnTo>
                      <a:lnTo>
                        <a:pt x="43" y="156"/>
                      </a:lnTo>
                      <a:lnTo>
                        <a:pt x="29" y="167"/>
                      </a:lnTo>
                      <a:lnTo>
                        <a:pt x="27" y="170"/>
                      </a:lnTo>
                      <a:lnTo>
                        <a:pt x="26" y="172"/>
                      </a:lnTo>
                      <a:lnTo>
                        <a:pt x="26" y="176"/>
                      </a:lnTo>
                      <a:lnTo>
                        <a:pt x="28" y="179"/>
                      </a:lnTo>
                      <a:lnTo>
                        <a:pt x="30" y="182"/>
                      </a:lnTo>
                      <a:lnTo>
                        <a:pt x="34" y="183"/>
                      </a:lnTo>
                      <a:lnTo>
                        <a:pt x="37" y="183"/>
                      </a:lnTo>
                      <a:lnTo>
                        <a:pt x="41" y="182"/>
                      </a:lnTo>
                      <a:lnTo>
                        <a:pt x="58" y="171"/>
                      </a:lnTo>
                      <a:lnTo>
                        <a:pt x="76" y="160"/>
                      </a:lnTo>
                      <a:lnTo>
                        <a:pt x="92" y="147"/>
                      </a:lnTo>
                      <a:lnTo>
                        <a:pt x="108" y="132"/>
                      </a:lnTo>
                      <a:lnTo>
                        <a:pt x="118" y="116"/>
                      </a:lnTo>
                      <a:lnTo>
                        <a:pt x="125" y="98"/>
                      </a:lnTo>
                      <a:lnTo>
                        <a:pt x="128" y="78"/>
                      </a:lnTo>
                      <a:lnTo>
                        <a:pt x="123" y="58"/>
                      </a:lnTo>
                      <a:lnTo>
                        <a:pt x="112" y="41"/>
                      </a:lnTo>
                      <a:lnTo>
                        <a:pt x="98" y="28"/>
                      </a:lnTo>
                      <a:lnTo>
                        <a:pt x="80" y="16"/>
                      </a:lnTo>
                      <a:lnTo>
                        <a:pt x="61" y="8"/>
                      </a:lnTo>
                      <a:lnTo>
                        <a:pt x="41" y="2"/>
                      </a:lnTo>
                      <a:lnTo>
                        <a:pt x="23" y="0"/>
                      </a:lnTo>
                      <a:lnTo>
                        <a:pt x="9" y="1"/>
                      </a:lnTo>
                      <a:lnTo>
                        <a:pt x="0" y="6"/>
                      </a:lnTo>
                      <a:lnTo>
                        <a:pt x="16" y="10"/>
                      </a:lnTo>
                      <a:lnTo>
                        <a:pt x="33" y="14"/>
                      </a:lnTo>
                      <a:lnTo>
                        <a:pt x="48" y="17"/>
                      </a:lnTo>
                      <a:lnTo>
                        <a:pt x="63" y="22"/>
                      </a:lnTo>
                      <a:lnTo>
                        <a:pt x="77" y="28"/>
                      </a:lnTo>
                      <a:lnTo>
                        <a:pt x="90" y="36"/>
                      </a:lnTo>
                      <a:lnTo>
                        <a:pt x="101" y="46"/>
                      </a:lnTo>
                      <a:lnTo>
                        <a:pt x="108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7" name="Freeform 759"/>
                <p:cNvSpPr/>
                <p:nvPr/>
              </p:nvSpPr>
              <p:spPr>
                <a:xfrm>
                  <a:off x="7182360" y="3231360"/>
                  <a:ext cx="96840" cy="82800"/>
                </a:xfrm>
                <a:custGeom>
                  <a:avLst/>
                  <a:gdLst/>
                  <a:ahLst/>
                  <a:rect l="l" t="t" r="r" b="b"/>
                  <a:pathLst>
                    <a:path w="323" h="379">
                      <a:moveTo>
                        <a:pt x="126" y="50"/>
                      </a:moveTo>
                      <a:lnTo>
                        <a:pt x="101" y="70"/>
                      </a:lnTo>
                      <a:lnTo>
                        <a:pt x="76" y="92"/>
                      </a:lnTo>
                      <a:lnTo>
                        <a:pt x="54" y="115"/>
                      </a:lnTo>
                      <a:lnTo>
                        <a:pt x="34" y="140"/>
                      </a:lnTo>
                      <a:lnTo>
                        <a:pt x="18" y="167"/>
                      </a:lnTo>
                      <a:lnTo>
                        <a:pt x="6" y="196"/>
                      </a:lnTo>
                      <a:lnTo>
                        <a:pt x="0" y="227"/>
                      </a:lnTo>
                      <a:lnTo>
                        <a:pt x="1" y="259"/>
                      </a:lnTo>
                      <a:lnTo>
                        <a:pt x="4" y="267"/>
                      </a:lnTo>
                      <a:lnTo>
                        <a:pt x="7" y="277"/>
                      </a:lnTo>
                      <a:lnTo>
                        <a:pt x="11" y="283"/>
                      </a:lnTo>
                      <a:lnTo>
                        <a:pt x="15" y="291"/>
                      </a:lnTo>
                      <a:lnTo>
                        <a:pt x="21" y="298"/>
                      </a:lnTo>
                      <a:lnTo>
                        <a:pt x="27" y="305"/>
                      </a:lnTo>
                      <a:lnTo>
                        <a:pt x="34" y="311"/>
                      </a:lnTo>
                      <a:lnTo>
                        <a:pt x="41" y="316"/>
                      </a:lnTo>
                      <a:lnTo>
                        <a:pt x="57" y="325"/>
                      </a:lnTo>
                      <a:lnTo>
                        <a:pt x="72" y="333"/>
                      </a:lnTo>
                      <a:lnTo>
                        <a:pt x="87" y="340"/>
                      </a:lnTo>
                      <a:lnTo>
                        <a:pt x="103" y="345"/>
                      </a:lnTo>
                      <a:lnTo>
                        <a:pt x="120" y="351"/>
                      </a:lnTo>
                      <a:lnTo>
                        <a:pt x="136" y="356"/>
                      </a:lnTo>
                      <a:lnTo>
                        <a:pt x="153" y="360"/>
                      </a:lnTo>
                      <a:lnTo>
                        <a:pt x="169" y="364"/>
                      </a:lnTo>
                      <a:lnTo>
                        <a:pt x="187" y="367"/>
                      </a:lnTo>
                      <a:lnTo>
                        <a:pt x="204" y="370"/>
                      </a:lnTo>
                      <a:lnTo>
                        <a:pt x="221" y="372"/>
                      </a:lnTo>
                      <a:lnTo>
                        <a:pt x="238" y="374"/>
                      </a:lnTo>
                      <a:lnTo>
                        <a:pt x="256" y="375"/>
                      </a:lnTo>
                      <a:lnTo>
                        <a:pt x="273" y="376"/>
                      </a:lnTo>
                      <a:lnTo>
                        <a:pt x="290" y="378"/>
                      </a:lnTo>
                      <a:lnTo>
                        <a:pt x="307" y="379"/>
                      </a:lnTo>
                      <a:lnTo>
                        <a:pt x="312" y="379"/>
                      </a:lnTo>
                      <a:lnTo>
                        <a:pt x="317" y="375"/>
                      </a:lnTo>
                      <a:lnTo>
                        <a:pt x="320" y="372"/>
                      </a:lnTo>
                      <a:lnTo>
                        <a:pt x="323" y="366"/>
                      </a:lnTo>
                      <a:lnTo>
                        <a:pt x="323" y="360"/>
                      </a:lnTo>
                      <a:lnTo>
                        <a:pt x="320" y="356"/>
                      </a:lnTo>
                      <a:lnTo>
                        <a:pt x="316" y="352"/>
                      </a:lnTo>
                      <a:lnTo>
                        <a:pt x="311" y="351"/>
                      </a:lnTo>
                      <a:lnTo>
                        <a:pt x="295" y="351"/>
                      </a:lnTo>
                      <a:lnTo>
                        <a:pt x="279" y="351"/>
                      </a:lnTo>
                      <a:lnTo>
                        <a:pt x="263" y="350"/>
                      </a:lnTo>
                      <a:lnTo>
                        <a:pt x="248" y="349"/>
                      </a:lnTo>
                      <a:lnTo>
                        <a:pt x="231" y="348"/>
                      </a:lnTo>
                      <a:lnTo>
                        <a:pt x="215" y="345"/>
                      </a:lnTo>
                      <a:lnTo>
                        <a:pt x="200" y="343"/>
                      </a:lnTo>
                      <a:lnTo>
                        <a:pt x="183" y="341"/>
                      </a:lnTo>
                      <a:lnTo>
                        <a:pt x="168" y="337"/>
                      </a:lnTo>
                      <a:lnTo>
                        <a:pt x="151" y="334"/>
                      </a:lnTo>
                      <a:lnTo>
                        <a:pt x="136" y="329"/>
                      </a:lnTo>
                      <a:lnTo>
                        <a:pt x="121" y="325"/>
                      </a:lnTo>
                      <a:lnTo>
                        <a:pt x="106" y="320"/>
                      </a:lnTo>
                      <a:lnTo>
                        <a:pt x="92" y="313"/>
                      </a:lnTo>
                      <a:lnTo>
                        <a:pt x="76" y="306"/>
                      </a:lnTo>
                      <a:lnTo>
                        <a:pt x="62" y="300"/>
                      </a:lnTo>
                      <a:lnTo>
                        <a:pt x="51" y="291"/>
                      </a:lnTo>
                      <a:lnTo>
                        <a:pt x="41" y="280"/>
                      </a:lnTo>
                      <a:lnTo>
                        <a:pt x="35" y="269"/>
                      </a:lnTo>
                      <a:lnTo>
                        <a:pt x="31" y="255"/>
                      </a:lnTo>
                      <a:lnTo>
                        <a:pt x="31" y="239"/>
                      </a:lnTo>
                      <a:lnTo>
                        <a:pt x="33" y="218"/>
                      </a:lnTo>
                      <a:lnTo>
                        <a:pt x="38" y="197"/>
                      </a:lnTo>
                      <a:lnTo>
                        <a:pt x="42" y="182"/>
                      </a:lnTo>
                      <a:lnTo>
                        <a:pt x="51" y="165"/>
                      </a:lnTo>
                      <a:lnTo>
                        <a:pt x="60" y="150"/>
                      </a:lnTo>
                      <a:lnTo>
                        <a:pt x="68" y="136"/>
                      </a:lnTo>
                      <a:lnTo>
                        <a:pt x="79" y="124"/>
                      </a:lnTo>
                      <a:lnTo>
                        <a:pt x="89" y="111"/>
                      </a:lnTo>
                      <a:lnTo>
                        <a:pt x="101" y="100"/>
                      </a:lnTo>
                      <a:lnTo>
                        <a:pt x="114" y="88"/>
                      </a:lnTo>
                      <a:lnTo>
                        <a:pt x="129" y="76"/>
                      </a:lnTo>
                      <a:lnTo>
                        <a:pt x="144" y="64"/>
                      </a:lnTo>
                      <a:lnTo>
                        <a:pt x="162" y="53"/>
                      </a:lnTo>
                      <a:lnTo>
                        <a:pt x="181" y="41"/>
                      </a:lnTo>
                      <a:lnTo>
                        <a:pt x="201" y="31"/>
                      </a:lnTo>
                      <a:lnTo>
                        <a:pt x="219" y="22"/>
                      </a:lnTo>
                      <a:lnTo>
                        <a:pt x="237" y="14"/>
                      </a:lnTo>
                      <a:lnTo>
                        <a:pt x="253" y="7"/>
                      </a:lnTo>
                      <a:lnTo>
                        <a:pt x="268" y="1"/>
                      </a:lnTo>
                      <a:lnTo>
                        <a:pt x="255" y="0"/>
                      </a:lnTo>
                      <a:lnTo>
                        <a:pt x="238" y="1"/>
                      </a:lnTo>
                      <a:lnTo>
                        <a:pt x="221" y="5"/>
                      </a:lnTo>
                      <a:lnTo>
                        <a:pt x="201" y="11"/>
                      </a:lnTo>
                      <a:lnTo>
                        <a:pt x="181" y="19"/>
                      </a:lnTo>
                      <a:lnTo>
                        <a:pt x="161" y="28"/>
                      </a:lnTo>
                      <a:lnTo>
                        <a:pt x="142" y="39"/>
                      </a:lnTo>
                      <a:lnTo>
                        <a:pt x="126" y="5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8" name="Freeform 760"/>
                <p:cNvSpPr/>
                <p:nvPr/>
              </p:nvSpPr>
              <p:spPr>
                <a:xfrm>
                  <a:off x="7320240" y="3228480"/>
                  <a:ext cx="85680" cy="55440"/>
                </a:xfrm>
                <a:custGeom>
                  <a:avLst/>
                  <a:gdLst/>
                  <a:ahLst/>
                  <a:rect l="l" t="t" r="r" b="b"/>
                  <a:pathLst>
                    <a:path w="282" h="253">
                      <a:moveTo>
                        <a:pt x="235" y="78"/>
                      </a:moveTo>
                      <a:lnTo>
                        <a:pt x="248" y="92"/>
                      </a:lnTo>
                      <a:lnTo>
                        <a:pt x="255" y="108"/>
                      </a:lnTo>
                      <a:lnTo>
                        <a:pt x="259" y="125"/>
                      </a:lnTo>
                      <a:lnTo>
                        <a:pt x="259" y="144"/>
                      </a:lnTo>
                      <a:lnTo>
                        <a:pt x="257" y="159"/>
                      </a:lnTo>
                      <a:lnTo>
                        <a:pt x="252" y="171"/>
                      </a:lnTo>
                      <a:lnTo>
                        <a:pt x="244" y="184"/>
                      </a:lnTo>
                      <a:lnTo>
                        <a:pt x="236" y="194"/>
                      </a:lnTo>
                      <a:lnTo>
                        <a:pt x="225" y="206"/>
                      </a:lnTo>
                      <a:lnTo>
                        <a:pt x="215" y="215"/>
                      </a:lnTo>
                      <a:lnTo>
                        <a:pt x="204" y="225"/>
                      </a:lnTo>
                      <a:lnTo>
                        <a:pt x="194" y="236"/>
                      </a:lnTo>
                      <a:lnTo>
                        <a:pt x="191" y="239"/>
                      </a:lnTo>
                      <a:lnTo>
                        <a:pt x="190" y="242"/>
                      </a:lnTo>
                      <a:lnTo>
                        <a:pt x="191" y="246"/>
                      </a:lnTo>
                      <a:lnTo>
                        <a:pt x="194" y="249"/>
                      </a:lnTo>
                      <a:lnTo>
                        <a:pt x="197" y="252"/>
                      </a:lnTo>
                      <a:lnTo>
                        <a:pt x="201" y="253"/>
                      </a:lnTo>
                      <a:lnTo>
                        <a:pt x="205" y="252"/>
                      </a:lnTo>
                      <a:lnTo>
                        <a:pt x="209" y="249"/>
                      </a:lnTo>
                      <a:lnTo>
                        <a:pt x="232" y="234"/>
                      </a:lnTo>
                      <a:lnTo>
                        <a:pt x="251" y="215"/>
                      </a:lnTo>
                      <a:lnTo>
                        <a:pt x="267" y="192"/>
                      </a:lnTo>
                      <a:lnTo>
                        <a:pt x="278" y="168"/>
                      </a:lnTo>
                      <a:lnTo>
                        <a:pt x="282" y="141"/>
                      </a:lnTo>
                      <a:lnTo>
                        <a:pt x="279" y="116"/>
                      </a:lnTo>
                      <a:lnTo>
                        <a:pt x="270" y="92"/>
                      </a:lnTo>
                      <a:lnTo>
                        <a:pt x="251" y="70"/>
                      </a:lnTo>
                      <a:lnTo>
                        <a:pt x="237" y="59"/>
                      </a:lnTo>
                      <a:lnTo>
                        <a:pt x="221" y="48"/>
                      </a:lnTo>
                      <a:lnTo>
                        <a:pt x="202" y="39"/>
                      </a:lnTo>
                      <a:lnTo>
                        <a:pt x="183" y="31"/>
                      </a:lnTo>
                      <a:lnTo>
                        <a:pt x="163" y="24"/>
                      </a:lnTo>
                      <a:lnTo>
                        <a:pt x="142" y="18"/>
                      </a:lnTo>
                      <a:lnTo>
                        <a:pt x="122" y="13"/>
                      </a:lnTo>
                      <a:lnTo>
                        <a:pt x="101" y="8"/>
                      </a:lnTo>
                      <a:lnTo>
                        <a:pt x="82" y="5"/>
                      </a:lnTo>
                      <a:lnTo>
                        <a:pt x="63" y="2"/>
                      </a:lnTo>
                      <a:lnTo>
                        <a:pt x="47" y="0"/>
                      </a:lnTo>
                      <a:lnTo>
                        <a:pt x="32" y="0"/>
                      </a:lnTo>
                      <a:lnTo>
                        <a:pt x="19" y="0"/>
                      </a:lnTo>
                      <a:lnTo>
                        <a:pt x="10" y="1"/>
                      </a:lnTo>
                      <a:lnTo>
                        <a:pt x="4" y="4"/>
                      </a:lnTo>
                      <a:lnTo>
                        <a:pt x="0" y="6"/>
                      </a:lnTo>
                      <a:lnTo>
                        <a:pt x="12" y="8"/>
                      </a:lnTo>
                      <a:lnTo>
                        <a:pt x="25" y="9"/>
                      </a:lnTo>
                      <a:lnTo>
                        <a:pt x="38" y="12"/>
                      </a:lnTo>
                      <a:lnTo>
                        <a:pt x="52" y="14"/>
                      </a:lnTo>
                      <a:lnTo>
                        <a:pt x="67" y="16"/>
                      </a:lnTo>
                      <a:lnTo>
                        <a:pt x="82" y="18"/>
                      </a:lnTo>
                      <a:lnTo>
                        <a:pt x="97" y="22"/>
                      </a:lnTo>
                      <a:lnTo>
                        <a:pt x="114" y="25"/>
                      </a:lnTo>
                      <a:lnTo>
                        <a:pt x="129" y="30"/>
                      </a:lnTo>
                      <a:lnTo>
                        <a:pt x="146" y="35"/>
                      </a:lnTo>
                      <a:lnTo>
                        <a:pt x="162" y="40"/>
                      </a:lnTo>
                      <a:lnTo>
                        <a:pt x="177" y="46"/>
                      </a:lnTo>
                      <a:lnTo>
                        <a:pt x="192" y="53"/>
                      </a:lnTo>
                      <a:lnTo>
                        <a:pt x="208" y="60"/>
                      </a:lnTo>
                      <a:lnTo>
                        <a:pt x="222" y="69"/>
                      </a:lnTo>
                      <a:lnTo>
                        <a:pt x="235" y="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69" name="Freeform 761"/>
                <p:cNvSpPr/>
                <p:nvPr/>
              </p:nvSpPr>
              <p:spPr>
                <a:xfrm>
                  <a:off x="7147440" y="3259800"/>
                  <a:ext cx="34200" cy="50760"/>
                </a:xfrm>
                <a:custGeom>
                  <a:avLst/>
                  <a:gdLst/>
                  <a:ahLst/>
                  <a:rect l="l" t="t" r="r" b="b"/>
                  <a:pathLst>
                    <a:path w="115" h="236">
                      <a:moveTo>
                        <a:pt x="0" y="128"/>
                      </a:moveTo>
                      <a:lnTo>
                        <a:pt x="0" y="148"/>
                      </a:lnTo>
                      <a:lnTo>
                        <a:pt x="5" y="166"/>
                      </a:lnTo>
                      <a:lnTo>
                        <a:pt x="13" y="184"/>
                      </a:lnTo>
                      <a:lnTo>
                        <a:pt x="24" y="198"/>
                      </a:lnTo>
                      <a:lnTo>
                        <a:pt x="39" y="211"/>
                      </a:lnTo>
                      <a:lnTo>
                        <a:pt x="55" y="223"/>
                      </a:lnTo>
                      <a:lnTo>
                        <a:pt x="74" y="231"/>
                      </a:lnTo>
                      <a:lnTo>
                        <a:pt x="92" y="235"/>
                      </a:lnTo>
                      <a:lnTo>
                        <a:pt x="98" y="236"/>
                      </a:lnTo>
                      <a:lnTo>
                        <a:pt x="104" y="234"/>
                      </a:lnTo>
                      <a:lnTo>
                        <a:pt x="109" y="231"/>
                      </a:lnTo>
                      <a:lnTo>
                        <a:pt x="111" y="226"/>
                      </a:lnTo>
                      <a:lnTo>
                        <a:pt x="111" y="220"/>
                      </a:lnTo>
                      <a:lnTo>
                        <a:pt x="110" y="215"/>
                      </a:lnTo>
                      <a:lnTo>
                        <a:pt x="107" y="210"/>
                      </a:lnTo>
                      <a:lnTo>
                        <a:pt x="101" y="208"/>
                      </a:lnTo>
                      <a:lnTo>
                        <a:pt x="82" y="201"/>
                      </a:lnTo>
                      <a:lnTo>
                        <a:pt x="64" y="192"/>
                      </a:lnTo>
                      <a:lnTo>
                        <a:pt x="50" y="179"/>
                      </a:lnTo>
                      <a:lnTo>
                        <a:pt x="40" y="165"/>
                      </a:lnTo>
                      <a:lnTo>
                        <a:pt x="33" y="148"/>
                      </a:lnTo>
                      <a:lnTo>
                        <a:pt x="29" y="130"/>
                      </a:lnTo>
                      <a:lnTo>
                        <a:pt x="29" y="110"/>
                      </a:lnTo>
                      <a:lnTo>
                        <a:pt x="35" y="89"/>
                      </a:lnTo>
                      <a:lnTo>
                        <a:pt x="43" y="74"/>
                      </a:lnTo>
                      <a:lnTo>
                        <a:pt x="56" y="60"/>
                      </a:lnTo>
                      <a:lnTo>
                        <a:pt x="70" y="46"/>
                      </a:lnTo>
                      <a:lnTo>
                        <a:pt x="85" y="33"/>
                      </a:lnTo>
                      <a:lnTo>
                        <a:pt x="98" y="23"/>
                      </a:lnTo>
                      <a:lnTo>
                        <a:pt x="109" y="12"/>
                      </a:lnTo>
                      <a:lnTo>
                        <a:pt x="115" y="6"/>
                      </a:lnTo>
                      <a:lnTo>
                        <a:pt x="115" y="0"/>
                      </a:lnTo>
                      <a:lnTo>
                        <a:pt x="102" y="4"/>
                      </a:lnTo>
                      <a:lnTo>
                        <a:pt x="85" y="12"/>
                      </a:lnTo>
                      <a:lnTo>
                        <a:pt x="68" y="26"/>
                      </a:lnTo>
                      <a:lnTo>
                        <a:pt x="49" y="42"/>
                      </a:lnTo>
                      <a:lnTo>
                        <a:pt x="32" y="61"/>
                      </a:lnTo>
                      <a:lnTo>
                        <a:pt x="17" y="82"/>
                      </a:lnTo>
                      <a:lnTo>
                        <a:pt x="6" y="105"/>
                      </a:lnTo>
                      <a:lnTo>
                        <a:pt x="0" y="12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70" name="Freeform 762"/>
                <p:cNvSpPr/>
                <p:nvPr/>
              </p:nvSpPr>
              <p:spPr>
                <a:xfrm>
                  <a:off x="7391520" y="3224880"/>
                  <a:ext cx="75240" cy="68400"/>
                </a:xfrm>
                <a:custGeom>
                  <a:avLst/>
                  <a:gdLst/>
                  <a:ahLst/>
                  <a:rect l="l" t="t" r="r" b="b"/>
                  <a:pathLst>
                    <a:path w="245" h="310">
                      <a:moveTo>
                        <a:pt x="200" y="116"/>
                      </a:moveTo>
                      <a:lnTo>
                        <a:pt x="208" y="124"/>
                      </a:lnTo>
                      <a:lnTo>
                        <a:pt x="214" y="133"/>
                      </a:lnTo>
                      <a:lnTo>
                        <a:pt x="220" y="144"/>
                      </a:lnTo>
                      <a:lnTo>
                        <a:pt x="223" y="154"/>
                      </a:lnTo>
                      <a:lnTo>
                        <a:pt x="226" y="164"/>
                      </a:lnTo>
                      <a:lnTo>
                        <a:pt x="224" y="176"/>
                      </a:lnTo>
                      <a:lnTo>
                        <a:pt x="222" y="187"/>
                      </a:lnTo>
                      <a:lnTo>
                        <a:pt x="216" y="198"/>
                      </a:lnTo>
                      <a:lnTo>
                        <a:pt x="208" y="209"/>
                      </a:lnTo>
                      <a:lnTo>
                        <a:pt x="199" y="219"/>
                      </a:lnTo>
                      <a:lnTo>
                        <a:pt x="188" y="229"/>
                      </a:lnTo>
                      <a:lnTo>
                        <a:pt x="177" y="238"/>
                      </a:lnTo>
                      <a:lnTo>
                        <a:pt x="166" y="246"/>
                      </a:lnTo>
                      <a:lnTo>
                        <a:pt x="154" y="255"/>
                      </a:lnTo>
                      <a:lnTo>
                        <a:pt x="142" y="264"/>
                      </a:lnTo>
                      <a:lnTo>
                        <a:pt x="132" y="275"/>
                      </a:lnTo>
                      <a:lnTo>
                        <a:pt x="128" y="278"/>
                      </a:lnTo>
                      <a:lnTo>
                        <a:pt x="126" y="283"/>
                      </a:lnTo>
                      <a:lnTo>
                        <a:pt x="124" y="287"/>
                      </a:lnTo>
                      <a:lnTo>
                        <a:pt x="121" y="292"/>
                      </a:lnTo>
                      <a:lnTo>
                        <a:pt x="120" y="296"/>
                      </a:lnTo>
                      <a:lnTo>
                        <a:pt x="120" y="301"/>
                      </a:lnTo>
                      <a:lnTo>
                        <a:pt x="122" y="306"/>
                      </a:lnTo>
                      <a:lnTo>
                        <a:pt x="126" y="309"/>
                      </a:lnTo>
                      <a:lnTo>
                        <a:pt x="131" y="310"/>
                      </a:lnTo>
                      <a:lnTo>
                        <a:pt x="135" y="310"/>
                      </a:lnTo>
                      <a:lnTo>
                        <a:pt x="139" y="309"/>
                      </a:lnTo>
                      <a:lnTo>
                        <a:pt x="142" y="306"/>
                      </a:lnTo>
                      <a:lnTo>
                        <a:pt x="154" y="292"/>
                      </a:lnTo>
                      <a:lnTo>
                        <a:pt x="167" y="280"/>
                      </a:lnTo>
                      <a:lnTo>
                        <a:pt x="180" y="269"/>
                      </a:lnTo>
                      <a:lnTo>
                        <a:pt x="194" y="257"/>
                      </a:lnTo>
                      <a:lnTo>
                        <a:pt x="207" y="246"/>
                      </a:lnTo>
                      <a:lnTo>
                        <a:pt x="220" y="233"/>
                      </a:lnTo>
                      <a:lnTo>
                        <a:pt x="230" y="219"/>
                      </a:lnTo>
                      <a:lnTo>
                        <a:pt x="238" y="204"/>
                      </a:lnTo>
                      <a:lnTo>
                        <a:pt x="244" y="186"/>
                      </a:lnTo>
                      <a:lnTo>
                        <a:pt x="245" y="169"/>
                      </a:lnTo>
                      <a:lnTo>
                        <a:pt x="243" y="152"/>
                      </a:lnTo>
                      <a:lnTo>
                        <a:pt x="237" y="134"/>
                      </a:lnTo>
                      <a:lnTo>
                        <a:pt x="228" y="119"/>
                      </a:lnTo>
                      <a:lnTo>
                        <a:pt x="217" y="105"/>
                      </a:lnTo>
                      <a:lnTo>
                        <a:pt x="203" y="93"/>
                      </a:lnTo>
                      <a:lnTo>
                        <a:pt x="188" y="83"/>
                      </a:lnTo>
                      <a:lnTo>
                        <a:pt x="176" y="76"/>
                      </a:lnTo>
                      <a:lnTo>
                        <a:pt x="163" y="69"/>
                      </a:lnTo>
                      <a:lnTo>
                        <a:pt x="151" y="61"/>
                      </a:lnTo>
                      <a:lnTo>
                        <a:pt x="136" y="54"/>
                      </a:lnTo>
                      <a:lnTo>
                        <a:pt x="122" y="46"/>
                      </a:lnTo>
                      <a:lnTo>
                        <a:pt x="107" y="39"/>
                      </a:lnTo>
                      <a:lnTo>
                        <a:pt x="93" y="31"/>
                      </a:lnTo>
                      <a:lnTo>
                        <a:pt x="79" y="24"/>
                      </a:lnTo>
                      <a:lnTo>
                        <a:pt x="66" y="18"/>
                      </a:lnTo>
                      <a:lnTo>
                        <a:pt x="53" y="13"/>
                      </a:lnTo>
                      <a:lnTo>
                        <a:pt x="40" y="8"/>
                      </a:lnTo>
                      <a:lnTo>
                        <a:pt x="30" y="5"/>
                      </a:lnTo>
                      <a:lnTo>
                        <a:pt x="20" y="1"/>
                      </a:lnTo>
                      <a:lnTo>
                        <a:pt x="1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lnTo>
                        <a:pt x="11" y="8"/>
                      </a:lnTo>
                      <a:lnTo>
                        <a:pt x="23" y="14"/>
                      </a:lnTo>
                      <a:lnTo>
                        <a:pt x="36" y="20"/>
                      </a:lnTo>
                      <a:lnTo>
                        <a:pt x="47" y="25"/>
                      </a:lnTo>
                      <a:lnTo>
                        <a:pt x="60" y="31"/>
                      </a:lnTo>
                      <a:lnTo>
                        <a:pt x="73" y="37"/>
                      </a:lnTo>
                      <a:lnTo>
                        <a:pt x="86" y="44"/>
                      </a:lnTo>
                      <a:lnTo>
                        <a:pt x="99" y="51"/>
                      </a:lnTo>
                      <a:lnTo>
                        <a:pt x="113" y="57"/>
                      </a:lnTo>
                      <a:lnTo>
                        <a:pt x="126" y="64"/>
                      </a:lnTo>
                      <a:lnTo>
                        <a:pt x="139" y="71"/>
                      </a:lnTo>
                      <a:lnTo>
                        <a:pt x="152" y="79"/>
                      </a:lnTo>
                      <a:lnTo>
                        <a:pt x="165" y="88"/>
                      </a:lnTo>
                      <a:lnTo>
                        <a:pt x="176" y="96"/>
                      </a:lnTo>
                      <a:lnTo>
                        <a:pt x="188" y="106"/>
                      </a:lnTo>
                      <a:lnTo>
                        <a:pt x="200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solidFill>
                    <a:srgbClr val="80808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pic>
            <p:nvPicPr>
              <p:cNvPr id="2171" name="Picture 763" descr="access_point_stylized_gray_small"/>
              <p:cNvPicPr/>
              <p:nvPr/>
            </p:nvPicPr>
            <p:blipFill>
              <a:blip r:embed="rId5"/>
              <a:stretch/>
            </p:blipFill>
            <p:spPr>
              <a:xfrm>
                <a:off x="7085160" y="3250440"/>
                <a:ext cx="372960" cy="3290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2172" name="Line 764"/>
            <p:cNvSpPr/>
            <p:nvPr/>
          </p:nvSpPr>
          <p:spPr>
            <a:xfrm>
              <a:off x="9396360" y="5192640"/>
              <a:ext cx="85680" cy="3240"/>
            </a:xfrm>
            <a:prstGeom prst="line">
              <a:avLst/>
            </a:prstGeom>
            <a:ln w="12700">
              <a:solidFill>
                <a:srgbClr val="80808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173" name="Group 765"/>
            <p:cNvGrpSpPr/>
            <p:nvPr/>
          </p:nvGrpSpPr>
          <p:grpSpPr>
            <a:xfrm>
              <a:off x="7221960" y="4245120"/>
              <a:ext cx="414000" cy="372600"/>
              <a:chOff x="7221960" y="4245120"/>
              <a:chExt cx="414000" cy="372600"/>
            </a:xfrm>
          </p:grpSpPr>
          <p:pic>
            <p:nvPicPr>
              <p:cNvPr id="2174" name="Picture 766" descr="desktop_computer_stylized_medium"/>
              <p:cNvPicPr/>
              <p:nvPr/>
            </p:nvPicPr>
            <p:blipFill>
              <a:blip r:embed="rId6"/>
              <a:stretch/>
            </p:blipFill>
            <p:spPr>
              <a:xfrm flipH="1">
                <a:off x="7221960" y="4245120"/>
                <a:ext cx="414000" cy="372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75" name="Freeform 767"/>
              <p:cNvSpPr/>
              <p:nvPr/>
            </p:nvSpPr>
            <p:spPr>
              <a:xfrm flipH="1">
                <a:off x="7398360" y="4280760"/>
                <a:ext cx="195120" cy="17064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76" name="Group 768"/>
            <p:cNvGrpSpPr/>
            <p:nvPr/>
          </p:nvGrpSpPr>
          <p:grpSpPr>
            <a:xfrm>
              <a:off x="6904080" y="4665600"/>
              <a:ext cx="482400" cy="406080"/>
              <a:chOff x="6904080" y="4665600"/>
              <a:chExt cx="482400" cy="406080"/>
            </a:xfrm>
          </p:grpSpPr>
          <p:pic>
            <p:nvPicPr>
              <p:cNvPr id="2177" name="Picture 769" descr="desktop_computer_stylized_medium"/>
              <p:cNvPicPr/>
              <p:nvPr/>
            </p:nvPicPr>
            <p:blipFill>
              <a:blip r:embed="rId7"/>
              <a:stretch/>
            </p:blipFill>
            <p:spPr>
              <a:xfrm flipH="1">
                <a:off x="6904080" y="4665600"/>
                <a:ext cx="482400" cy="4060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78" name="Freeform 770"/>
              <p:cNvSpPr/>
              <p:nvPr/>
            </p:nvSpPr>
            <p:spPr>
              <a:xfrm flipH="1">
                <a:off x="7109280" y="4704480"/>
                <a:ext cx="227160" cy="1857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79" name="Group 771"/>
            <p:cNvGrpSpPr/>
            <p:nvPr/>
          </p:nvGrpSpPr>
          <p:grpSpPr>
            <a:xfrm>
              <a:off x="7382160" y="4967280"/>
              <a:ext cx="426600" cy="348840"/>
              <a:chOff x="7382160" y="4967280"/>
              <a:chExt cx="426600" cy="348840"/>
            </a:xfrm>
          </p:grpSpPr>
          <p:pic>
            <p:nvPicPr>
              <p:cNvPr id="2180" name="Picture 772" descr="desktop_computer_stylized_medium"/>
              <p:cNvPicPr/>
              <p:nvPr/>
            </p:nvPicPr>
            <p:blipFill>
              <a:blip r:embed="rId8"/>
              <a:stretch/>
            </p:blipFill>
            <p:spPr>
              <a:xfrm flipH="1">
                <a:off x="7382160" y="4967280"/>
                <a:ext cx="426600" cy="3488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81" name="Freeform 773"/>
              <p:cNvSpPr/>
              <p:nvPr/>
            </p:nvSpPr>
            <p:spPr>
              <a:xfrm flipH="1">
                <a:off x="7563960" y="5000760"/>
                <a:ext cx="200880" cy="15984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182" name="Group 774"/>
            <p:cNvGrpSpPr/>
            <p:nvPr/>
          </p:nvGrpSpPr>
          <p:grpSpPr>
            <a:xfrm>
              <a:off x="7996320" y="4950000"/>
              <a:ext cx="426600" cy="350640"/>
              <a:chOff x="7996320" y="4950000"/>
              <a:chExt cx="426600" cy="350640"/>
            </a:xfrm>
          </p:grpSpPr>
          <p:pic>
            <p:nvPicPr>
              <p:cNvPr id="2183" name="Picture 775" descr="desktop_computer_stylized_medium"/>
              <p:cNvPicPr/>
              <p:nvPr/>
            </p:nvPicPr>
            <p:blipFill>
              <a:blip r:embed="rId9"/>
              <a:stretch/>
            </p:blipFill>
            <p:spPr>
              <a:xfrm>
                <a:off x="7996320" y="4950000"/>
                <a:ext cx="426600" cy="35064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184" name="Freeform 776"/>
              <p:cNvSpPr/>
              <p:nvPr/>
            </p:nvSpPr>
            <p:spPr>
              <a:xfrm>
                <a:off x="8039880" y="4983480"/>
                <a:ext cx="200880" cy="16056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pic>
          <p:nvPicPr>
            <p:cNvPr id="2185" name="Picture 777" descr="car_icon_small"/>
            <p:cNvPicPr/>
            <p:nvPr/>
          </p:nvPicPr>
          <p:blipFill>
            <a:blip r:embed="rId10"/>
            <a:stretch/>
          </p:blipFill>
          <p:spPr>
            <a:xfrm>
              <a:off x="7788240" y="1432080"/>
              <a:ext cx="848880" cy="1677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186" name="Group 778"/>
            <p:cNvGrpSpPr/>
            <p:nvPr/>
          </p:nvGrpSpPr>
          <p:grpSpPr>
            <a:xfrm>
              <a:off x="7059600" y="1257480"/>
              <a:ext cx="415440" cy="385200"/>
              <a:chOff x="7059600" y="1257480"/>
              <a:chExt cx="415440" cy="385200"/>
            </a:xfrm>
          </p:grpSpPr>
          <p:pic>
            <p:nvPicPr>
              <p:cNvPr id="2187" name="Picture 779" descr="iphone_stylized_small"/>
              <p:cNvPicPr/>
              <p:nvPr/>
            </p:nvPicPr>
            <p:blipFill>
              <a:blip r:embed="rId11"/>
              <a:stretch/>
            </p:blipFill>
            <p:spPr>
              <a:xfrm>
                <a:off x="7219080" y="1314720"/>
                <a:ext cx="136440" cy="3279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188" name="Picture 780" descr="antenna_radiation_stylized"/>
              <p:cNvPicPr/>
              <p:nvPr/>
            </p:nvPicPr>
            <p:blipFill>
              <a:blip r:embed="rId12"/>
              <a:stretch/>
            </p:blipFill>
            <p:spPr>
              <a:xfrm>
                <a:off x="7059600" y="1257480"/>
                <a:ext cx="415440" cy="8856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189" name="Group 781"/>
            <p:cNvGrpSpPr/>
            <p:nvPr/>
          </p:nvGrpSpPr>
          <p:grpSpPr>
            <a:xfrm>
              <a:off x="9686880" y="4713120"/>
              <a:ext cx="226800" cy="480960"/>
              <a:chOff x="9686880" y="4713120"/>
              <a:chExt cx="226800" cy="480960"/>
            </a:xfrm>
          </p:grpSpPr>
          <p:sp>
            <p:nvSpPr>
              <p:cNvPr id="2190" name="Freeform 782"/>
              <p:cNvSpPr/>
              <p:nvPr/>
            </p:nvSpPr>
            <p:spPr>
              <a:xfrm>
                <a:off x="9866520" y="4714200"/>
                <a:ext cx="44640" cy="4586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1" name="Rectangle 783"/>
              <p:cNvSpPr/>
              <p:nvPr/>
            </p:nvSpPr>
            <p:spPr>
              <a:xfrm>
                <a:off x="9698040" y="4713120"/>
                <a:ext cx="166320" cy="4582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2" name="Freeform 784"/>
              <p:cNvSpPr/>
              <p:nvPr/>
            </p:nvSpPr>
            <p:spPr>
              <a:xfrm>
                <a:off x="9875160" y="4741560"/>
                <a:ext cx="26640" cy="42408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3" name="Freeform 785"/>
              <p:cNvSpPr/>
              <p:nvPr/>
            </p:nvSpPr>
            <p:spPr>
              <a:xfrm>
                <a:off x="9869040" y="4956480"/>
                <a:ext cx="41400" cy="374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194" name="Rectangle 786"/>
              <p:cNvSpPr/>
              <p:nvPr/>
            </p:nvSpPr>
            <p:spPr>
              <a:xfrm>
                <a:off x="9698040" y="4765680"/>
                <a:ext cx="9504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95" name="Group 787"/>
              <p:cNvGrpSpPr/>
              <p:nvPr/>
            </p:nvGrpSpPr>
            <p:grpSpPr>
              <a:xfrm>
                <a:off x="9783720" y="4761000"/>
                <a:ext cx="91800" cy="29880"/>
                <a:chOff x="9783720" y="4761000"/>
                <a:chExt cx="91800" cy="29880"/>
              </a:xfrm>
            </p:grpSpPr>
            <p:sp>
              <p:nvSpPr>
                <p:cNvPr id="2196" name="AutoShape 788"/>
                <p:cNvSpPr/>
                <p:nvPr/>
              </p:nvSpPr>
              <p:spPr>
                <a:xfrm>
                  <a:off x="9783720" y="4761000"/>
                  <a:ext cx="91800" cy="298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197" name="AutoShape 789"/>
                <p:cNvSpPr/>
                <p:nvPr/>
              </p:nvSpPr>
              <p:spPr>
                <a:xfrm>
                  <a:off x="9785520" y="4763880"/>
                  <a:ext cx="88560" cy="234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198" name="Rectangle 790"/>
              <p:cNvSpPr/>
              <p:nvPr/>
            </p:nvSpPr>
            <p:spPr>
              <a:xfrm>
                <a:off x="9699840" y="4832280"/>
                <a:ext cx="9504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199" name="Group 791"/>
              <p:cNvGrpSpPr/>
              <p:nvPr/>
            </p:nvGrpSpPr>
            <p:grpSpPr>
              <a:xfrm>
                <a:off x="9783720" y="4825800"/>
                <a:ext cx="91800" cy="26640"/>
                <a:chOff x="9783720" y="4825800"/>
                <a:chExt cx="91800" cy="26640"/>
              </a:xfrm>
            </p:grpSpPr>
            <p:sp>
              <p:nvSpPr>
                <p:cNvPr id="2200" name="AutoShape 792"/>
                <p:cNvSpPr/>
                <p:nvPr/>
              </p:nvSpPr>
              <p:spPr>
                <a:xfrm>
                  <a:off x="9783720" y="4825800"/>
                  <a:ext cx="91800" cy="26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1" name="AutoShape 793"/>
                <p:cNvSpPr/>
                <p:nvPr/>
              </p:nvSpPr>
              <p:spPr>
                <a:xfrm>
                  <a:off x="9785520" y="482940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02" name="Rectangle 794"/>
              <p:cNvSpPr/>
              <p:nvPr/>
            </p:nvSpPr>
            <p:spPr>
              <a:xfrm>
                <a:off x="9699840" y="4898880"/>
                <a:ext cx="9504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03" name="Rectangle 795"/>
              <p:cNvSpPr/>
              <p:nvPr/>
            </p:nvSpPr>
            <p:spPr>
              <a:xfrm>
                <a:off x="9701280" y="4959360"/>
                <a:ext cx="9504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04" name="Group 796"/>
              <p:cNvGrpSpPr/>
              <p:nvPr/>
            </p:nvGrpSpPr>
            <p:grpSpPr>
              <a:xfrm>
                <a:off x="9782280" y="4957560"/>
                <a:ext cx="91800" cy="26640"/>
                <a:chOff x="9782280" y="4957560"/>
                <a:chExt cx="91800" cy="26640"/>
              </a:xfrm>
            </p:grpSpPr>
            <p:sp>
              <p:nvSpPr>
                <p:cNvPr id="2205" name="AutoShape 797"/>
                <p:cNvSpPr/>
                <p:nvPr/>
              </p:nvSpPr>
              <p:spPr>
                <a:xfrm>
                  <a:off x="9782280" y="4957560"/>
                  <a:ext cx="91800" cy="26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06" name="AutoShape 798"/>
                <p:cNvSpPr/>
                <p:nvPr/>
              </p:nvSpPr>
              <p:spPr>
                <a:xfrm>
                  <a:off x="9783720" y="4957560"/>
                  <a:ext cx="88560" cy="234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07" name="Freeform 799"/>
              <p:cNvSpPr/>
              <p:nvPr/>
            </p:nvSpPr>
            <p:spPr>
              <a:xfrm>
                <a:off x="9869760" y="4898880"/>
                <a:ext cx="41400" cy="374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08" name="Group 800"/>
              <p:cNvGrpSpPr/>
              <p:nvPr/>
            </p:nvGrpSpPr>
            <p:grpSpPr>
              <a:xfrm>
                <a:off x="9782280" y="4894200"/>
                <a:ext cx="93240" cy="26640"/>
                <a:chOff x="9782280" y="4894200"/>
                <a:chExt cx="93240" cy="26640"/>
              </a:xfrm>
            </p:grpSpPr>
            <p:sp>
              <p:nvSpPr>
                <p:cNvPr id="2209" name="AutoShape 801"/>
                <p:cNvSpPr/>
                <p:nvPr/>
              </p:nvSpPr>
              <p:spPr>
                <a:xfrm>
                  <a:off x="9782280" y="4894200"/>
                  <a:ext cx="93240" cy="26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10" name="AutoShape 802"/>
                <p:cNvSpPr/>
                <p:nvPr/>
              </p:nvSpPr>
              <p:spPr>
                <a:xfrm>
                  <a:off x="9783720" y="4897440"/>
                  <a:ext cx="91800" cy="201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11" name="Rectangle 803"/>
              <p:cNvSpPr/>
              <p:nvPr/>
            </p:nvSpPr>
            <p:spPr>
              <a:xfrm>
                <a:off x="9863280" y="4713120"/>
                <a:ext cx="10800" cy="45828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2" name="Freeform 804"/>
              <p:cNvSpPr/>
              <p:nvPr/>
            </p:nvSpPr>
            <p:spPr>
              <a:xfrm>
                <a:off x="9873720" y="4829400"/>
                <a:ext cx="37440" cy="424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3" name="Freeform 805"/>
              <p:cNvSpPr/>
              <p:nvPr/>
            </p:nvSpPr>
            <p:spPr>
              <a:xfrm>
                <a:off x="9874080" y="4763520"/>
                <a:ext cx="38520" cy="4788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4" name="Oval 806"/>
              <p:cNvSpPr/>
              <p:nvPr/>
            </p:nvSpPr>
            <p:spPr>
              <a:xfrm>
                <a:off x="9906120" y="5151240"/>
                <a:ext cx="7560" cy="1872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5" name="Freeform 807"/>
              <p:cNvSpPr/>
              <p:nvPr/>
            </p:nvSpPr>
            <p:spPr>
              <a:xfrm>
                <a:off x="9871920" y="5151960"/>
                <a:ext cx="38520" cy="399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6" name="AutoShape 808"/>
              <p:cNvSpPr/>
              <p:nvPr/>
            </p:nvSpPr>
            <p:spPr>
              <a:xfrm>
                <a:off x="9686880" y="5164200"/>
                <a:ext cx="190080" cy="298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7" name="AutoShape 809"/>
              <p:cNvSpPr/>
              <p:nvPr/>
            </p:nvSpPr>
            <p:spPr>
              <a:xfrm>
                <a:off x="9698040" y="5172120"/>
                <a:ext cx="169560" cy="15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8" name="Oval 810"/>
              <p:cNvSpPr/>
              <p:nvPr/>
            </p:nvSpPr>
            <p:spPr>
              <a:xfrm>
                <a:off x="9713880" y="5105520"/>
                <a:ext cx="24840" cy="280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19" name="Oval 811"/>
              <p:cNvSpPr/>
              <p:nvPr/>
            </p:nvSpPr>
            <p:spPr>
              <a:xfrm>
                <a:off x="9742680" y="5105520"/>
                <a:ext cx="24840" cy="2808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0" name="Oval 812"/>
              <p:cNvSpPr/>
              <p:nvPr/>
            </p:nvSpPr>
            <p:spPr>
              <a:xfrm>
                <a:off x="9769320" y="5105520"/>
                <a:ext cx="24840" cy="280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1" name="Rectangle 813"/>
              <p:cNvSpPr/>
              <p:nvPr/>
            </p:nvSpPr>
            <p:spPr>
              <a:xfrm>
                <a:off x="9834480" y="4996080"/>
                <a:ext cx="12240" cy="15192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22" name="Group 814"/>
            <p:cNvGrpSpPr/>
            <p:nvPr/>
          </p:nvGrpSpPr>
          <p:grpSpPr>
            <a:xfrm>
              <a:off x="9371160" y="5014800"/>
              <a:ext cx="226440" cy="480960"/>
              <a:chOff x="9371160" y="5014800"/>
              <a:chExt cx="226440" cy="480960"/>
            </a:xfrm>
          </p:grpSpPr>
          <p:sp>
            <p:nvSpPr>
              <p:cNvPr id="2223" name="Freeform 815"/>
              <p:cNvSpPr/>
              <p:nvPr/>
            </p:nvSpPr>
            <p:spPr>
              <a:xfrm>
                <a:off x="9550800" y="5015880"/>
                <a:ext cx="44640" cy="458640"/>
              </a:xfrm>
              <a:custGeom>
                <a:avLst/>
                <a:gdLst/>
                <a:ahLst/>
                <a:rect l="l" t="t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4" name="Rectangle 816"/>
              <p:cNvSpPr/>
              <p:nvPr/>
            </p:nvSpPr>
            <p:spPr>
              <a:xfrm>
                <a:off x="9382320" y="5014800"/>
                <a:ext cx="166320" cy="458280"/>
              </a:xfrm>
              <a:prstGeom prst="rect">
                <a:avLst/>
              </a:pr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5" name="Freeform 817"/>
              <p:cNvSpPr/>
              <p:nvPr/>
            </p:nvSpPr>
            <p:spPr>
              <a:xfrm>
                <a:off x="9559080" y="5043240"/>
                <a:ext cx="26640" cy="424080"/>
              </a:xfrm>
              <a:custGeom>
                <a:avLst/>
                <a:gdLst/>
                <a:ahLst/>
                <a:rect l="l" t="t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6" name="Freeform 818"/>
              <p:cNvSpPr/>
              <p:nvPr/>
            </p:nvSpPr>
            <p:spPr>
              <a:xfrm>
                <a:off x="9553320" y="5258160"/>
                <a:ext cx="41400" cy="374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27" name="Rectangle 819"/>
              <p:cNvSpPr/>
              <p:nvPr/>
            </p:nvSpPr>
            <p:spPr>
              <a:xfrm>
                <a:off x="9382320" y="5067360"/>
                <a:ext cx="9504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28" name="Group 820"/>
              <p:cNvGrpSpPr/>
              <p:nvPr/>
            </p:nvGrpSpPr>
            <p:grpSpPr>
              <a:xfrm>
                <a:off x="9468000" y="5062320"/>
                <a:ext cx="91800" cy="29880"/>
                <a:chOff x="9468000" y="5062320"/>
                <a:chExt cx="91800" cy="29880"/>
              </a:xfrm>
            </p:grpSpPr>
            <p:sp>
              <p:nvSpPr>
                <p:cNvPr id="2229" name="AutoShape 821"/>
                <p:cNvSpPr/>
                <p:nvPr/>
              </p:nvSpPr>
              <p:spPr>
                <a:xfrm>
                  <a:off x="9468000" y="5062320"/>
                  <a:ext cx="91800" cy="2988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30" name="AutoShape 822"/>
                <p:cNvSpPr/>
                <p:nvPr/>
              </p:nvSpPr>
              <p:spPr>
                <a:xfrm>
                  <a:off x="9469440" y="5065560"/>
                  <a:ext cx="88560" cy="234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31" name="Rectangle 823"/>
              <p:cNvSpPr/>
              <p:nvPr/>
            </p:nvSpPr>
            <p:spPr>
              <a:xfrm>
                <a:off x="9383760" y="5133960"/>
                <a:ext cx="9504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32" name="Group 824"/>
              <p:cNvGrpSpPr/>
              <p:nvPr/>
            </p:nvGrpSpPr>
            <p:grpSpPr>
              <a:xfrm>
                <a:off x="9468000" y="5127480"/>
                <a:ext cx="91800" cy="26640"/>
                <a:chOff x="9468000" y="5127480"/>
                <a:chExt cx="91800" cy="26640"/>
              </a:xfrm>
            </p:grpSpPr>
            <p:sp>
              <p:nvSpPr>
                <p:cNvPr id="2233" name="AutoShape 825"/>
                <p:cNvSpPr/>
                <p:nvPr/>
              </p:nvSpPr>
              <p:spPr>
                <a:xfrm>
                  <a:off x="9468000" y="5127480"/>
                  <a:ext cx="91800" cy="26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34" name="AutoShape 826"/>
                <p:cNvSpPr/>
                <p:nvPr/>
              </p:nvSpPr>
              <p:spPr>
                <a:xfrm>
                  <a:off x="9469440" y="5130720"/>
                  <a:ext cx="88560" cy="2052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35" name="Rectangle 827"/>
              <p:cNvSpPr/>
              <p:nvPr/>
            </p:nvSpPr>
            <p:spPr>
              <a:xfrm>
                <a:off x="9383760" y="5200560"/>
                <a:ext cx="9504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36" name="Rectangle 828"/>
              <p:cNvSpPr/>
              <p:nvPr/>
            </p:nvSpPr>
            <p:spPr>
              <a:xfrm>
                <a:off x="9385200" y="5261040"/>
                <a:ext cx="95040" cy="9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37" name="Group 829"/>
              <p:cNvGrpSpPr/>
              <p:nvPr/>
            </p:nvGrpSpPr>
            <p:grpSpPr>
              <a:xfrm>
                <a:off x="9466200" y="5259240"/>
                <a:ext cx="91800" cy="26640"/>
                <a:chOff x="9466200" y="5259240"/>
                <a:chExt cx="91800" cy="26640"/>
              </a:xfrm>
            </p:grpSpPr>
            <p:sp>
              <p:nvSpPr>
                <p:cNvPr id="2238" name="AutoShape 830"/>
                <p:cNvSpPr/>
                <p:nvPr/>
              </p:nvSpPr>
              <p:spPr>
                <a:xfrm>
                  <a:off x="9466200" y="5259240"/>
                  <a:ext cx="91800" cy="26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39" name="AutoShape 831"/>
                <p:cNvSpPr/>
                <p:nvPr/>
              </p:nvSpPr>
              <p:spPr>
                <a:xfrm>
                  <a:off x="9468000" y="5259240"/>
                  <a:ext cx="88560" cy="2340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40" name="Freeform 832"/>
              <p:cNvSpPr/>
              <p:nvPr/>
            </p:nvSpPr>
            <p:spPr>
              <a:xfrm>
                <a:off x="9554040" y="5200560"/>
                <a:ext cx="41400" cy="37440"/>
              </a:xfrm>
              <a:custGeom>
                <a:avLst/>
                <a:gdLst/>
                <a:ahLst/>
                <a:rect l="l" t="t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41" name="Group 833"/>
              <p:cNvGrpSpPr/>
              <p:nvPr/>
            </p:nvGrpSpPr>
            <p:grpSpPr>
              <a:xfrm>
                <a:off x="9466200" y="5195880"/>
                <a:ext cx="93600" cy="26640"/>
                <a:chOff x="9466200" y="5195880"/>
                <a:chExt cx="93600" cy="26640"/>
              </a:xfrm>
            </p:grpSpPr>
            <p:sp>
              <p:nvSpPr>
                <p:cNvPr id="2242" name="AutoShape 834"/>
                <p:cNvSpPr/>
                <p:nvPr/>
              </p:nvSpPr>
              <p:spPr>
                <a:xfrm>
                  <a:off x="9466200" y="5195880"/>
                  <a:ext cx="93240" cy="266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43" name="AutoShape 835"/>
                <p:cNvSpPr/>
                <p:nvPr/>
              </p:nvSpPr>
              <p:spPr>
                <a:xfrm>
                  <a:off x="9468000" y="5199120"/>
                  <a:ext cx="91800" cy="20160"/>
                </a:xfrm>
                <a:prstGeom prst="roundRect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44" name="Rectangle 836"/>
              <p:cNvSpPr/>
              <p:nvPr/>
            </p:nvSpPr>
            <p:spPr>
              <a:xfrm>
                <a:off x="9547200" y="5014800"/>
                <a:ext cx="10800" cy="458280"/>
              </a:xfrm>
              <a:prstGeom prst="rect">
                <a:avLst/>
              </a:prstGeom>
              <a:gradFill rotWithShape="0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/>
              </a:gra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5" name="Freeform 837"/>
              <p:cNvSpPr/>
              <p:nvPr/>
            </p:nvSpPr>
            <p:spPr>
              <a:xfrm>
                <a:off x="9557640" y="5131080"/>
                <a:ext cx="37440" cy="42480"/>
              </a:xfrm>
              <a:custGeom>
                <a:avLst/>
                <a:gdLst/>
                <a:ahLst/>
                <a:rect l="l" t="t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6" name="Freeform 838"/>
              <p:cNvSpPr/>
              <p:nvPr/>
            </p:nvSpPr>
            <p:spPr>
              <a:xfrm>
                <a:off x="9558360" y="5065200"/>
                <a:ext cx="38520" cy="47880"/>
              </a:xfrm>
              <a:custGeom>
                <a:avLst/>
                <a:gdLst/>
                <a:ahLst/>
                <a:rect l="l" t="t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7" name="Oval 839"/>
              <p:cNvSpPr/>
              <p:nvPr/>
            </p:nvSpPr>
            <p:spPr>
              <a:xfrm>
                <a:off x="9590040" y="5452920"/>
                <a:ext cx="7560" cy="18720"/>
              </a:xfrm>
              <a:prstGeom prst="ellipse">
                <a:avLst/>
              </a:pr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8" name="Freeform 840"/>
              <p:cNvSpPr/>
              <p:nvPr/>
            </p:nvSpPr>
            <p:spPr>
              <a:xfrm>
                <a:off x="9556200" y="5453640"/>
                <a:ext cx="38520" cy="39960"/>
              </a:xfrm>
              <a:custGeom>
                <a:avLst/>
                <a:gdLst/>
                <a:ahLst/>
                <a:rect l="l" t="t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49" name="AutoShape 841"/>
              <p:cNvSpPr/>
              <p:nvPr/>
            </p:nvSpPr>
            <p:spPr>
              <a:xfrm>
                <a:off x="9371160" y="5465880"/>
                <a:ext cx="190080" cy="2988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0" name="AutoShape 842"/>
              <p:cNvSpPr/>
              <p:nvPr/>
            </p:nvSpPr>
            <p:spPr>
              <a:xfrm>
                <a:off x="9382320" y="5473800"/>
                <a:ext cx="169560" cy="1548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/>
              </a:gra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1" name="Oval 843"/>
              <p:cNvSpPr/>
              <p:nvPr/>
            </p:nvSpPr>
            <p:spPr>
              <a:xfrm>
                <a:off x="9397800" y="5406840"/>
                <a:ext cx="24840" cy="280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2" name="Oval 844"/>
              <p:cNvSpPr/>
              <p:nvPr/>
            </p:nvSpPr>
            <p:spPr>
              <a:xfrm>
                <a:off x="9426600" y="5406840"/>
                <a:ext cx="24840" cy="28080"/>
              </a:xfrm>
              <a:prstGeom prst="ellipse">
                <a:avLst/>
              </a:prstGeom>
              <a:solidFill>
                <a:srgbClr val="ff0000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3" name="Oval 845"/>
              <p:cNvSpPr/>
              <p:nvPr/>
            </p:nvSpPr>
            <p:spPr>
              <a:xfrm>
                <a:off x="9453600" y="5406840"/>
                <a:ext cx="24840" cy="28080"/>
              </a:xfrm>
              <a:prstGeom prst="ellipse">
                <a:avLst/>
              </a:prstGeom>
              <a:solidFill>
                <a:srgbClr val="33cc3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54" name="Rectangle 846"/>
              <p:cNvSpPr/>
              <p:nvPr/>
            </p:nvSpPr>
            <p:spPr>
              <a:xfrm>
                <a:off x="9518760" y="5297400"/>
                <a:ext cx="12240" cy="15192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55" name="Group 847"/>
            <p:cNvGrpSpPr/>
            <p:nvPr/>
          </p:nvGrpSpPr>
          <p:grpSpPr>
            <a:xfrm>
              <a:off x="6748560" y="1754280"/>
              <a:ext cx="534600" cy="414000"/>
              <a:chOff x="6748560" y="1754280"/>
              <a:chExt cx="534600" cy="414000"/>
            </a:xfrm>
          </p:grpSpPr>
          <p:pic>
            <p:nvPicPr>
              <p:cNvPr id="2256" name="Picture 848" descr="antenna_stylized"/>
              <p:cNvPicPr/>
              <p:nvPr/>
            </p:nvPicPr>
            <p:blipFill>
              <a:blip r:embed="rId13"/>
              <a:stretch/>
            </p:blipFill>
            <p:spPr>
              <a:xfrm>
                <a:off x="6748560" y="1754280"/>
                <a:ext cx="530280" cy="223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57" name="Picture 849" descr="laptop_keyboard"/>
              <p:cNvPicPr/>
              <p:nvPr/>
            </p:nvPicPr>
            <p:blipFill>
              <a:blip r:embed="rId14"/>
              <a:stretch/>
            </p:blipFill>
            <p:spPr>
              <a:xfrm flipH="1" rot="109200">
                <a:off x="6774120" y="2002320"/>
                <a:ext cx="437040" cy="159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58" name="Freeform 850"/>
              <p:cNvSpPr/>
              <p:nvPr/>
            </p:nvSpPr>
            <p:spPr>
              <a:xfrm>
                <a:off x="6919200" y="1847880"/>
                <a:ext cx="351720" cy="20772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259" name="Picture 851" descr="screen"/>
              <p:cNvPicPr/>
              <p:nvPr/>
            </p:nvPicPr>
            <p:blipFill>
              <a:blip r:embed="rId15"/>
              <a:stretch/>
            </p:blipFill>
            <p:spPr>
              <a:xfrm>
                <a:off x="6936480" y="1853280"/>
                <a:ext cx="319320" cy="189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60" name="Freeform 852"/>
              <p:cNvSpPr/>
              <p:nvPr/>
            </p:nvSpPr>
            <p:spPr>
              <a:xfrm>
                <a:off x="6983280" y="1841760"/>
                <a:ext cx="297720" cy="3852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1" name="Freeform 853"/>
              <p:cNvSpPr/>
              <p:nvPr/>
            </p:nvSpPr>
            <p:spPr>
              <a:xfrm>
                <a:off x="6915960" y="1841400"/>
                <a:ext cx="82440" cy="16092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2" name="Freeform 854"/>
              <p:cNvSpPr/>
              <p:nvPr/>
            </p:nvSpPr>
            <p:spPr>
              <a:xfrm>
                <a:off x="7189920" y="1870200"/>
                <a:ext cx="88920" cy="18576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3" name="Freeform 855"/>
              <p:cNvSpPr/>
              <p:nvPr/>
            </p:nvSpPr>
            <p:spPr>
              <a:xfrm>
                <a:off x="6914880" y="1994400"/>
                <a:ext cx="326880" cy="6264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4" name="Freeform 856"/>
              <p:cNvSpPr/>
              <p:nvPr/>
            </p:nvSpPr>
            <p:spPr>
              <a:xfrm>
                <a:off x="7200000" y="1871640"/>
                <a:ext cx="83160" cy="18648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65" name="Freeform 857"/>
              <p:cNvSpPr/>
              <p:nvPr/>
            </p:nvSpPr>
            <p:spPr>
              <a:xfrm>
                <a:off x="6915240" y="2002680"/>
                <a:ext cx="290520" cy="6156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66" name="Group 858"/>
              <p:cNvGrpSpPr/>
              <p:nvPr/>
            </p:nvGrpSpPr>
            <p:grpSpPr>
              <a:xfrm>
                <a:off x="6910560" y="2069280"/>
                <a:ext cx="98280" cy="36360"/>
                <a:chOff x="6910560" y="2069280"/>
                <a:chExt cx="98280" cy="36360"/>
              </a:xfrm>
            </p:grpSpPr>
            <p:sp>
              <p:nvSpPr>
                <p:cNvPr id="2267" name="Freeform 859"/>
                <p:cNvSpPr/>
                <p:nvPr/>
              </p:nvSpPr>
              <p:spPr>
                <a:xfrm>
                  <a:off x="6910560" y="2069280"/>
                  <a:ext cx="98280" cy="3636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68" name="Freeform 860"/>
                <p:cNvSpPr/>
                <p:nvPr/>
              </p:nvSpPr>
              <p:spPr>
                <a:xfrm>
                  <a:off x="6912360" y="2070000"/>
                  <a:ext cx="95040" cy="3456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69" name="Freeform 861"/>
                <p:cNvSpPr/>
                <p:nvPr/>
              </p:nvSpPr>
              <p:spPr>
                <a:xfrm>
                  <a:off x="6919560" y="2083680"/>
                  <a:ext cx="3348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70" name="Freeform 862"/>
                <p:cNvSpPr/>
                <p:nvPr/>
              </p:nvSpPr>
              <p:spPr>
                <a:xfrm>
                  <a:off x="6918120" y="2088720"/>
                  <a:ext cx="25200" cy="684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71" name="Freeform 863"/>
                <p:cNvSpPr/>
                <p:nvPr/>
              </p:nvSpPr>
              <p:spPr>
                <a:xfrm>
                  <a:off x="6947280" y="2090880"/>
                  <a:ext cx="33480" cy="1116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72" name="Freeform 864"/>
                <p:cNvSpPr/>
                <p:nvPr/>
              </p:nvSpPr>
              <p:spPr>
                <a:xfrm>
                  <a:off x="6946200" y="2096280"/>
                  <a:ext cx="25200" cy="684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73" name="Freeform 865"/>
              <p:cNvSpPr/>
              <p:nvPr/>
            </p:nvSpPr>
            <p:spPr>
              <a:xfrm>
                <a:off x="7079400" y="2074680"/>
                <a:ext cx="119160" cy="8064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4" name="Freeform 866"/>
              <p:cNvSpPr/>
              <p:nvPr/>
            </p:nvSpPr>
            <p:spPr>
              <a:xfrm>
                <a:off x="6774480" y="2081160"/>
                <a:ext cx="305640" cy="7344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5" name="Freeform 867"/>
              <p:cNvSpPr/>
              <p:nvPr/>
            </p:nvSpPr>
            <p:spPr>
              <a:xfrm>
                <a:off x="6774480" y="2067480"/>
                <a:ext cx="2880" cy="1476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6" name="Freeform 868"/>
              <p:cNvSpPr/>
              <p:nvPr/>
            </p:nvSpPr>
            <p:spPr>
              <a:xfrm>
                <a:off x="6774840" y="2006640"/>
                <a:ext cx="141840" cy="6156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7" name="Freeform 869"/>
              <p:cNvSpPr/>
              <p:nvPr/>
            </p:nvSpPr>
            <p:spPr>
              <a:xfrm>
                <a:off x="6784200" y="2070720"/>
                <a:ext cx="289800" cy="7056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78" name="Freeform 870"/>
              <p:cNvSpPr/>
              <p:nvPr/>
            </p:nvSpPr>
            <p:spPr>
              <a:xfrm flipV="1">
                <a:off x="7074000" y="2064960"/>
                <a:ext cx="11808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279" name="Group 871"/>
            <p:cNvGrpSpPr/>
            <p:nvPr/>
          </p:nvGrpSpPr>
          <p:grpSpPr>
            <a:xfrm>
              <a:off x="8318520" y="5197320"/>
              <a:ext cx="474480" cy="414000"/>
              <a:chOff x="8318520" y="5197320"/>
              <a:chExt cx="474480" cy="414000"/>
            </a:xfrm>
          </p:grpSpPr>
          <p:pic>
            <p:nvPicPr>
              <p:cNvPr id="2280" name="Picture 872" descr="antenna_stylized"/>
              <p:cNvPicPr/>
              <p:nvPr/>
            </p:nvPicPr>
            <p:blipFill>
              <a:blip r:embed="rId16"/>
              <a:stretch/>
            </p:blipFill>
            <p:spPr>
              <a:xfrm>
                <a:off x="8318520" y="5197320"/>
                <a:ext cx="470520" cy="223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281" name="Picture 873" descr="laptop_keyboard"/>
              <p:cNvPicPr/>
              <p:nvPr/>
            </p:nvPicPr>
            <p:blipFill>
              <a:blip r:embed="rId17"/>
              <a:stretch/>
            </p:blipFill>
            <p:spPr>
              <a:xfrm flipH="1" rot="109200">
                <a:off x="8341560" y="5445720"/>
                <a:ext cx="387720" cy="159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82" name="Freeform 874"/>
              <p:cNvSpPr/>
              <p:nvPr/>
            </p:nvSpPr>
            <p:spPr>
              <a:xfrm>
                <a:off x="8469720" y="5291280"/>
                <a:ext cx="311760" cy="20772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283" name="Picture 875" descr="screen"/>
              <p:cNvPicPr/>
              <p:nvPr/>
            </p:nvPicPr>
            <p:blipFill>
              <a:blip r:embed="rId18"/>
              <a:stretch/>
            </p:blipFill>
            <p:spPr>
              <a:xfrm>
                <a:off x="8485200" y="5296680"/>
                <a:ext cx="283320" cy="189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284" name="Freeform 876"/>
              <p:cNvSpPr/>
              <p:nvPr/>
            </p:nvSpPr>
            <p:spPr>
              <a:xfrm>
                <a:off x="8526600" y="5285160"/>
                <a:ext cx="264240" cy="3852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5" name="Freeform 877"/>
              <p:cNvSpPr/>
              <p:nvPr/>
            </p:nvSpPr>
            <p:spPr>
              <a:xfrm>
                <a:off x="8467200" y="5284800"/>
                <a:ext cx="73080" cy="16092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6" name="Freeform 878"/>
              <p:cNvSpPr/>
              <p:nvPr/>
            </p:nvSpPr>
            <p:spPr>
              <a:xfrm>
                <a:off x="8710200" y="5313600"/>
                <a:ext cx="78840" cy="18576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7" name="Freeform 879"/>
              <p:cNvSpPr/>
              <p:nvPr/>
            </p:nvSpPr>
            <p:spPr>
              <a:xfrm>
                <a:off x="8466120" y="5437800"/>
                <a:ext cx="289800" cy="6264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8" name="Freeform 880"/>
              <p:cNvSpPr/>
              <p:nvPr/>
            </p:nvSpPr>
            <p:spPr>
              <a:xfrm>
                <a:off x="8719200" y="5315040"/>
                <a:ext cx="73800" cy="18648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89" name="Freeform 881"/>
              <p:cNvSpPr/>
              <p:nvPr/>
            </p:nvSpPr>
            <p:spPr>
              <a:xfrm>
                <a:off x="8466480" y="5446080"/>
                <a:ext cx="257760" cy="6156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290" name="Group 882"/>
              <p:cNvGrpSpPr/>
              <p:nvPr/>
            </p:nvGrpSpPr>
            <p:grpSpPr>
              <a:xfrm>
                <a:off x="8462160" y="5512320"/>
                <a:ext cx="87120" cy="36360"/>
                <a:chOff x="8462160" y="5512320"/>
                <a:chExt cx="87120" cy="36360"/>
              </a:xfrm>
            </p:grpSpPr>
            <p:sp>
              <p:nvSpPr>
                <p:cNvPr id="2291" name="Freeform 883"/>
                <p:cNvSpPr/>
                <p:nvPr/>
              </p:nvSpPr>
              <p:spPr>
                <a:xfrm>
                  <a:off x="8462160" y="5512320"/>
                  <a:ext cx="87120" cy="3636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2" name="Freeform 884"/>
                <p:cNvSpPr/>
                <p:nvPr/>
              </p:nvSpPr>
              <p:spPr>
                <a:xfrm>
                  <a:off x="8463960" y="5513040"/>
                  <a:ext cx="84240" cy="3456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3" name="Freeform 885"/>
                <p:cNvSpPr/>
                <p:nvPr/>
              </p:nvSpPr>
              <p:spPr>
                <a:xfrm>
                  <a:off x="8470080" y="5526720"/>
                  <a:ext cx="2952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4" name="Freeform 886"/>
                <p:cNvSpPr/>
                <p:nvPr/>
              </p:nvSpPr>
              <p:spPr>
                <a:xfrm>
                  <a:off x="8469000" y="5532120"/>
                  <a:ext cx="22320" cy="684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5" name="Freeform 887"/>
                <p:cNvSpPr/>
                <p:nvPr/>
              </p:nvSpPr>
              <p:spPr>
                <a:xfrm>
                  <a:off x="8494920" y="5533920"/>
                  <a:ext cx="29520" cy="1116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296" name="Freeform 888"/>
                <p:cNvSpPr/>
                <p:nvPr/>
              </p:nvSpPr>
              <p:spPr>
                <a:xfrm>
                  <a:off x="8493840" y="5539320"/>
                  <a:ext cx="22320" cy="684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297" name="Freeform 889"/>
              <p:cNvSpPr/>
              <p:nvPr/>
            </p:nvSpPr>
            <p:spPr>
              <a:xfrm>
                <a:off x="8612280" y="5518080"/>
                <a:ext cx="105840" cy="8064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8" name="Freeform 890"/>
              <p:cNvSpPr/>
              <p:nvPr/>
            </p:nvSpPr>
            <p:spPr>
              <a:xfrm>
                <a:off x="8341560" y="5524200"/>
                <a:ext cx="271080" cy="7344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299" name="Freeform 891"/>
              <p:cNvSpPr/>
              <p:nvPr/>
            </p:nvSpPr>
            <p:spPr>
              <a:xfrm>
                <a:off x="8341560" y="5510880"/>
                <a:ext cx="2520" cy="1476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0" name="Freeform 892"/>
              <p:cNvSpPr/>
              <p:nvPr/>
            </p:nvSpPr>
            <p:spPr>
              <a:xfrm>
                <a:off x="8341920" y="5450040"/>
                <a:ext cx="125640" cy="6156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1" name="Freeform 893"/>
              <p:cNvSpPr/>
              <p:nvPr/>
            </p:nvSpPr>
            <p:spPr>
              <a:xfrm>
                <a:off x="8350200" y="5514120"/>
                <a:ext cx="257040" cy="7056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2" name="Freeform 894"/>
              <p:cNvSpPr/>
              <p:nvPr/>
            </p:nvSpPr>
            <p:spPr>
              <a:xfrm flipV="1">
                <a:off x="8607240" y="5508360"/>
                <a:ext cx="10476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03" name="Group 895"/>
            <p:cNvGrpSpPr/>
            <p:nvPr/>
          </p:nvGrpSpPr>
          <p:grpSpPr>
            <a:xfrm>
              <a:off x="7007400" y="2752560"/>
              <a:ext cx="443880" cy="413640"/>
              <a:chOff x="7007400" y="2752560"/>
              <a:chExt cx="443880" cy="413640"/>
            </a:xfrm>
          </p:grpSpPr>
          <p:pic>
            <p:nvPicPr>
              <p:cNvPr id="2304" name="Picture 896" descr="antenna_stylized"/>
              <p:cNvPicPr/>
              <p:nvPr/>
            </p:nvPicPr>
            <p:blipFill>
              <a:blip r:embed="rId19"/>
              <a:stretch/>
            </p:blipFill>
            <p:spPr>
              <a:xfrm>
                <a:off x="7007400" y="2752560"/>
                <a:ext cx="440640" cy="223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05" name="Picture 897" descr="laptop_keyboard"/>
              <p:cNvPicPr/>
              <p:nvPr/>
            </p:nvPicPr>
            <p:blipFill>
              <a:blip r:embed="rId20"/>
              <a:stretch/>
            </p:blipFill>
            <p:spPr>
              <a:xfrm flipH="1" rot="109200">
                <a:off x="7029000" y="3000960"/>
                <a:ext cx="362880" cy="159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06" name="Freeform 898"/>
              <p:cNvSpPr/>
              <p:nvPr/>
            </p:nvSpPr>
            <p:spPr>
              <a:xfrm>
                <a:off x="7148880" y="2846520"/>
                <a:ext cx="291960" cy="20772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07" name="Picture 899" descr="screen"/>
              <p:cNvPicPr/>
              <p:nvPr/>
            </p:nvPicPr>
            <p:blipFill>
              <a:blip r:embed="rId21"/>
              <a:stretch/>
            </p:blipFill>
            <p:spPr>
              <a:xfrm>
                <a:off x="7163280" y="2851920"/>
                <a:ext cx="265320" cy="189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08" name="Freeform 900"/>
              <p:cNvSpPr/>
              <p:nvPr/>
            </p:nvSpPr>
            <p:spPr>
              <a:xfrm>
                <a:off x="7202160" y="2840400"/>
                <a:ext cx="247320" cy="3852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09" name="Freeform 901"/>
              <p:cNvSpPr/>
              <p:nvPr/>
            </p:nvSpPr>
            <p:spPr>
              <a:xfrm>
                <a:off x="7146360" y="2840040"/>
                <a:ext cx="68400" cy="16092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0" name="Freeform 902"/>
              <p:cNvSpPr/>
              <p:nvPr/>
            </p:nvSpPr>
            <p:spPr>
              <a:xfrm>
                <a:off x="7373880" y="2868840"/>
                <a:ext cx="73800" cy="18576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1" name="Freeform 903"/>
              <p:cNvSpPr/>
              <p:nvPr/>
            </p:nvSpPr>
            <p:spPr>
              <a:xfrm>
                <a:off x="7145640" y="2993040"/>
                <a:ext cx="271440" cy="6264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2" name="Freeform 904"/>
              <p:cNvSpPr/>
              <p:nvPr/>
            </p:nvSpPr>
            <p:spPr>
              <a:xfrm>
                <a:off x="7382160" y="2870280"/>
                <a:ext cx="69120" cy="18648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13" name="Freeform 905"/>
              <p:cNvSpPr/>
              <p:nvPr/>
            </p:nvSpPr>
            <p:spPr>
              <a:xfrm>
                <a:off x="7146000" y="3001320"/>
                <a:ext cx="241560" cy="6156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14" name="Group 906"/>
              <p:cNvGrpSpPr/>
              <p:nvPr/>
            </p:nvGrpSpPr>
            <p:grpSpPr>
              <a:xfrm>
                <a:off x="7141680" y="3067560"/>
                <a:ext cx="81720" cy="36360"/>
                <a:chOff x="7141680" y="3067560"/>
                <a:chExt cx="81720" cy="36360"/>
              </a:xfrm>
            </p:grpSpPr>
            <p:sp>
              <p:nvSpPr>
                <p:cNvPr id="2315" name="Freeform 907"/>
                <p:cNvSpPr/>
                <p:nvPr/>
              </p:nvSpPr>
              <p:spPr>
                <a:xfrm>
                  <a:off x="7141680" y="3067560"/>
                  <a:ext cx="81720" cy="3636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6" name="Freeform 908"/>
                <p:cNvSpPr/>
                <p:nvPr/>
              </p:nvSpPr>
              <p:spPr>
                <a:xfrm>
                  <a:off x="7143480" y="3068280"/>
                  <a:ext cx="78840" cy="3456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7" name="Freeform 909"/>
                <p:cNvSpPr/>
                <p:nvPr/>
              </p:nvSpPr>
              <p:spPr>
                <a:xfrm>
                  <a:off x="7149240" y="3081960"/>
                  <a:ext cx="2772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8" name="Freeform 910"/>
                <p:cNvSpPr/>
                <p:nvPr/>
              </p:nvSpPr>
              <p:spPr>
                <a:xfrm>
                  <a:off x="7148160" y="3087360"/>
                  <a:ext cx="20880" cy="684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19" name="Freeform 911"/>
                <p:cNvSpPr/>
                <p:nvPr/>
              </p:nvSpPr>
              <p:spPr>
                <a:xfrm>
                  <a:off x="7172280" y="3089160"/>
                  <a:ext cx="27720" cy="1116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20" name="Freeform 912"/>
                <p:cNvSpPr/>
                <p:nvPr/>
              </p:nvSpPr>
              <p:spPr>
                <a:xfrm>
                  <a:off x="7171560" y="3094560"/>
                  <a:ext cx="20880" cy="684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21" name="Freeform 913"/>
              <p:cNvSpPr/>
              <p:nvPr/>
            </p:nvSpPr>
            <p:spPr>
              <a:xfrm>
                <a:off x="7282440" y="3073320"/>
                <a:ext cx="99000" cy="8064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2" name="Freeform 914"/>
              <p:cNvSpPr/>
              <p:nvPr/>
            </p:nvSpPr>
            <p:spPr>
              <a:xfrm>
                <a:off x="7028640" y="3079800"/>
                <a:ext cx="253800" cy="7344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3" name="Freeform 915"/>
              <p:cNvSpPr/>
              <p:nvPr/>
            </p:nvSpPr>
            <p:spPr>
              <a:xfrm>
                <a:off x="7029000" y="3066120"/>
                <a:ext cx="2520" cy="1476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4" name="Freeform 916"/>
              <p:cNvSpPr/>
              <p:nvPr/>
            </p:nvSpPr>
            <p:spPr>
              <a:xfrm>
                <a:off x="7029000" y="3005280"/>
                <a:ext cx="117720" cy="6156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5" name="Freeform 917"/>
              <p:cNvSpPr/>
              <p:nvPr/>
            </p:nvSpPr>
            <p:spPr>
              <a:xfrm>
                <a:off x="7036920" y="3069360"/>
                <a:ext cx="240840" cy="7056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26" name="Freeform 918"/>
              <p:cNvSpPr/>
              <p:nvPr/>
            </p:nvSpPr>
            <p:spPr>
              <a:xfrm flipV="1">
                <a:off x="7277760" y="3063600"/>
                <a:ext cx="9792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27" name="Group 919"/>
            <p:cNvGrpSpPr/>
            <p:nvPr/>
          </p:nvGrpSpPr>
          <p:grpSpPr>
            <a:xfrm>
              <a:off x="7386840" y="2933640"/>
              <a:ext cx="414000" cy="372600"/>
              <a:chOff x="7386840" y="2933640"/>
              <a:chExt cx="414000" cy="372600"/>
            </a:xfrm>
          </p:grpSpPr>
          <p:pic>
            <p:nvPicPr>
              <p:cNvPr id="2328" name="Picture 920" descr="desktop_computer_stylized_medium"/>
              <p:cNvPicPr/>
              <p:nvPr/>
            </p:nvPicPr>
            <p:blipFill>
              <a:blip r:embed="rId22"/>
              <a:stretch/>
            </p:blipFill>
            <p:spPr>
              <a:xfrm flipH="1">
                <a:off x="7386840" y="2933640"/>
                <a:ext cx="414000" cy="3726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29" name="Freeform 921"/>
              <p:cNvSpPr/>
              <p:nvPr/>
            </p:nvSpPr>
            <p:spPr>
              <a:xfrm flipH="1">
                <a:off x="7563240" y="2969640"/>
                <a:ext cx="195120" cy="170640"/>
              </a:xfrm>
              <a:custGeom>
                <a:avLst/>
                <a:gdLst/>
                <a:ahLst/>
                <a:rect l="l" t="t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81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330" name="Group 922"/>
            <p:cNvGrpSpPr/>
            <p:nvPr/>
          </p:nvGrpSpPr>
          <p:grpSpPr>
            <a:xfrm>
              <a:off x="8753400" y="5133960"/>
              <a:ext cx="474480" cy="413640"/>
              <a:chOff x="8753400" y="5133960"/>
              <a:chExt cx="474480" cy="413640"/>
            </a:xfrm>
          </p:grpSpPr>
          <p:pic>
            <p:nvPicPr>
              <p:cNvPr id="2331" name="Picture 923" descr="antenna_stylized"/>
              <p:cNvPicPr/>
              <p:nvPr/>
            </p:nvPicPr>
            <p:blipFill>
              <a:blip r:embed="rId23"/>
              <a:stretch/>
            </p:blipFill>
            <p:spPr>
              <a:xfrm>
                <a:off x="8753400" y="5133960"/>
                <a:ext cx="470520" cy="22356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332" name="Picture 924" descr="laptop_keyboard"/>
              <p:cNvPicPr/>
              <p:nvPr/>
            </p:nvPicPr>
            <p:blipFill>
              <a:blip r:embed="rId24"/>
              <a:stretch/>
            </p:blipFill>
            <p:spPr>
              <a:xfrm flipH="1" rot="109200">
                <a:off x="8776440" y="5382000"/>
                <a:ext cx="387720" cy="15912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33" name="Freeform 925"/>
              <p:cNvSpPr/>
              <p:nvPr/>
            </p:nvSpPr>
            <p:spPr>
              <a:xfrm>
                <a:off x="8904960" y="5227560"/>
                <a:ext cx="311760" cy="207720"/>
              </a:xfrm>
              <a:custGeom>
                <a:avLst/>
                <a:gdLst/>
                <a:ahLst/>
                <a:rect l="l" t="t" r="r" b="b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pic>
            <p:nvPicPr>
              <p:cNvPr id="2334" name="Picture 926" descr="screen"/>
              <p:cNvPicPr/>
              <p:nvPr/>
            </p:nvPicPr>
            <p:blipFill>
              <a:blip r:embed="rId25"/>
              <a:stretch/>
            </p:blipFill>
            <p:spPr>
              <a:xfrm>
                <a:off x="8920080" y="5232960"/>
                <a:ext cx="283320" cy="1890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2335" name="Freeform 927"/>
              <p:cNvSpPr/>
              <p:nvPr/>
            </p:nvSpPr>
            <p:spPr>
              <a:xfrm>
                <a:off x="8961840" y="5221440"/>
                <a:ext cx="264240" cy="38520"/>
              </a:xfrm>
              <a:custGeom>
                <a:avLst/>
                <a:gdLst/>
                <a:ahLst/>
                <a:rect l="l" t="t" r="r" b="b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6" name="Freeform 928"/>
              <p:cNvSpPr/>
              <p:nvPr/>
            </p:nvSpPr>
            <p:spPr>
              <a:xfrm>
                <a:off x="8902080" y="5221080"/>
                <a:ext cx="73080" cy="160920"/>
              </a:xfrm>
              <a:custGeom>
                <a:avLst/>
                <a:gdLst/>
                <a:ahLst/>
                <a:rect l="l" t="t" r="r" b="b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7" name="Freeform 929"/>
              <p:cNvSpPr/>
              <p:nvPr/>
            </p:nvSpPr>
            <p:spPr>
              <a:xfrm>
                <a:off x="9145080" y="5249880"/>
                <a:ext cx="78840" cy="185760"/>
              </a:xfrm>
              <a:custGeom>
                <a:avLst/>
                <a:gdLst/>
                <a:ahLst/>
                <a:rect l="l" t="t" r="r" b="b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8" name="Freeform 930"/>
              <p:cNvSpPr/>
              <p:nvPr/>
            </p:nvSpPr>
            <p:spPr>
              <a:xfrm>
                <a:off x="8901360" y="5374440"/>
                <a:ext cx="289800" cy="62640"/>
              </a:xfrm>
              <a:custGeom>
                <a:avLst/>
                <a:gdLst/>
                <a:ahLst/>
                <a:rect l="l" t="t" r="r" b="b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cc"/>
                  </a:gs>
                  <a:gs pos="100000">
                    <a:srgbClr val="ffff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39" name="Freeform 931"/>
              <p:cNvSpPr/>
              <p:nvPr/>
            </p:nvSpPr>
            <p:spPr>
              <a:xfrm>
                <a:off x="9154080" y="5251680"/>
                <a:ext cx="73800" cy="186480"/>
              </a:xfrm>
              <a:custGeom>
                <a:avLst/>
                <a:gdLst/>
                <a:ahLst/>
                <a:rect l="l" t="t" r="r" b="b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0" name="Freeform 932"/>
              <p:cNvSpPr/>
              <p:nvPr/>
            </p:nvSpPr>
            <p:spPr>
              <a:xfrm>
                <a:off x="8901720" y="5382720"/>
                <a:ext cx="257760" cy="61560"/>
              </a:xfrm>
              <a:custGeom>
                <a:avLst/>
                <a:gdLst/>
                <a:ahLst/>
                <a:rect l="l" t="t" r="r" b="b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2341" name="Group 933"/>
              <p:cNvGrpSpPr/>
              <p:nvPr/>
            </p:nvGrpSpPr>
            <p:grpSpPr>
              <a:xfrm>
                <a:off x="8897400" y="5448960"/>
                <a:ext cx="87120" cy="36360"/>
                <a:chOff x="8897400" y="5448960"/>
                <a:chExt cx="87120" cy="36360"/>
              </a:xfrm>
            </p:grpSpPr>
            <p:sp>
              <p:nvSpPr>
                <p:cNvPr id="2342" name="Freeform 934"/>
                <p:cNvSpPr/>
                <p:nvPr/>
              </p:nvSpPr>
              <p:spPr>
                <a:xfrm>
                  <a:off x="8897400" y="5448960"/>
                  <a:ext cx="87120" cy="36360"/>
                </a:xfrm>
                <a:custGeom>
                  <a:avLst/>
                  <a:gdLst/>
                  <a:ahLst/>
                  <a:rect l="l" t="t" r="r" b="b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3" name="Freeform 935"/>
                <p:cNvSpPr/>
                <p:nvPr/>
              </p:nvSpPr>
              <p:spPr>
                <a:xfrm>
                  <a:off x="8898840" y="5449680"/>
                  <a:ext cx="84240" cy="34560"/>
                </a:xfrm>
                <a:custGeom>
                  <a:avLst/>
                  <a:gdLst/>
                  <a:ahLst/>
                  <a:rect l="l" t="t" r="r" b="b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/>
                </a:gra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4" name="Freeform 936"/>
                <p:cNvSpPr/>
                <p:nvPr/>
              </p:nvSpPr>
              <p:spPr>
                <a:xfrm>
                  <a:off x="8905320" y="5463360"/>
                  <a:ext cx="29520" cy="10800"/>
                </a:xfrm>
                <a:custGeom>
                  <a:avLst/>
                  <a:gdLst/>
                  <a:ahLst/>
                  <a:rect l="l" t="t" r="r" b="b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5" name="Freeform 937"/>
                <p:cNvSpPr/>
                <p:nvPr/>
              </p:nvSpPr>
              <p:spPr>
                <a:xfrm>
                  <a:off x="8904240" y="5468400"/>
                  <a:ext cx="22320" cy="684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6" name="Freeform 938"/>
                <p:cNvSpPr/>
                <p:nvPr/>
              </p:nvSpPr>
              <p:spPr>
                <a:xfrm>
                  <a:off x="8929800" y="5470560"/>
                  <a:ext cx="29520" cy="11160"/>
                </a:xfrm>
                <a:custGeom>
                  <a:avLst/>
                  <a:gdLst/>
                  <a:ahLst/>
                  <a:rect l="l" t="t" r="r" b="b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347" name="Freeform 939"/>
                <p:cNvSpPr/>
                <p:nvPr/>
              </p:nvSpPr>
              <p:spPr>
                <a:xfrm>
                  <a:off x="8928720" y="5475960"/>
                  <a:ext cx="22320" cy="6840"/>
                </a:xfrm>
                <a:custGeom>
                  <a:avLst/>
                  <a:gdLst/>
                  <a:ahLst/>
                  <a:rect l="l" t="t" r="r" b="b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2348" name="Freeform 940"/>
              <p:cNvSpPr/>
              <p:nvPr/>
            </p:nvSpPr>
            <p:spPr>
              <a:xfrm>
                <a:off x="9047160" y="5454360"/>
                <a:ext cx="105840" cy="80640"/>
              </a:xfrm>
              <a:custGeom>
                <a:avLst/>
                <a:gdLst/>
                <a:ahLst/>
                <a:rect l="l" t="t" r="r" b="b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49" name="Freeform 941"/>
              <p:cNvSpPr/>
              <p:nvPr/>
            </p:nvSpPr>
            <p:spPr>
              <a:xfrm>
                <a:off x="8776440" y="5460840"/>
                <a:ext cx="271080" cy="7344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0" name="Freeform 942"/>
              <p:cNvSpPr/>
              <p:nvPr/>
            </p:nvSpPr>
            <p:spPr>
              <a:xfrm>
                <a:off x="8776800" y="5447160"/>
                <a:ext cx="2520" cy="14760"/>
              </a:xfrm>
              <a:custGeom>
                <a:avLst/>
                <a:gdLst/>
                <a:ahLst/>
                <a:rect l="l" t="t" r="r" b="b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1" name="Freeform 943"/>
              <p:cNvSpPr/>
              <p:nvPr/>
            </p:nvSpPr>
            <p:spPr>
              <a:xfrm>
                <a:off x="8776800" y="5386320"/>
                <a:ext cx="125640" cy="61560"/>
              </a:xfrm>
              <a:custGeom>
                <a:avLst/>
                <a:gdLst/>
                <a:ahLst/>
                <a:rect l="l" t="t" r="r" b="b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2" name="Freeform 944"/>
              <p:cNvSpPr/>
              <p:nvPr/>
            </p:nvSpPr>
            <p:spPr>
              <a:xfrm>
                <a:off x="8785440" y="5450400"/>
                <a:ext cx="257040" cy="7056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353" name="Freeform 945"/>
              <p:cNvSpPr/>
              <p:nvPr/>
            </p:nvSpPr>
            <p:spPr>
              <a:xfrm flipV="1">
                <a:off x="9042480" y="5444640"/>
                <a:ext cx="104760" cy="73080"/>
              </a:xfrm>
              <a:custGeom>
                <a:avLst/>
                <a:gdLst/>
                <a:ahLst/>
                <a:rect l="l" t="t" r="r" b="b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  <p:sp>
        <p:nvSpPr>
          <p:cNvPr id="2354" name="PlaceHolder 3"/>
          <p:cNvSpPr>
            <a:spLocks noGrp="1"/>
          </p:cNvSpPr>
          <p:nvPr>
            <p:ph type="title"/>
          </p:nvPr>
        </p:nvSpPr>
        <p:spPr>
          <a:xfrm>
            <a:off x="1935000" y="138240"/>
            <a:ext cx="7772040" cy="871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Pure </a:t>
            </a:r>
            <a:r>
              <a:rPr b="0" lang="en-US" sz="4000" spc="-1" strike="noStrike">
                <a:solidFill>
                  <a:srgbClr val="000099"/>
                </a:solidFill>
                <a:latin typeface="Gill Sans MT"/>
                <a:ea typeface="MS PGothic"/>
              </a:rPr>
              <a:t>P2P</a:t>
            </a:r>
            <a:r>
              <a:rPr b="0" lang="en-US" sz="4400" spc="-1" strike="noStrike">
                <a:solidFill>
                  <a:srgbClr val="000099"/>
                </a:solidFill>
                <a:latin typeface="Gill Sans MT"/>
                <a:ea typeface="MS PGothic"/>
              </a:rPr>
              <a:t> architecture</a:t>
            </a:r>
            <a:endParaRPr b="0" lang="en-US" sz="4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355" name="PlaceHolder 4"/>
          <p:cNvSpPr>
            <a:spLocks noGrp="1"/>
          </p:cNvSpPr>
          <p:nvPr>
            <p:ph/>
          </p:nvPr>
        </p:nvSpPr>
        <p:spPr>
          <a:xfrm>
            <a:off x="1879560" y="1276200"/>
            <a:ext cx="404928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no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always-on server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arbitrary end systems directly communicate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peers are intermittently connected and change IP addresses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marL="343080" indent="-343080">
              <a:lnSpc>
                <a:spcPct val="85000"/>
              </a:lnSpc>
              <a:spcBef>
                <a:spcPts val="168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99"/>
                </a:solidFill>
                <a:latin typeface="Gill Sans MT"/>
                <a:ea typeface="MS PGothic"/>
              </a:rPr>
              <a:t>examples: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file distribution (BitTorrent)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Streaming (KanKan)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VoIP (Skype) 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  <a:p>
            <a:pPr marL="343080" indent="-343080"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>
              <a:lnSpc>
                <a:spcPct val="85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</p:txBody>
      </p:sp>
      <p:sp>
        <p:nvSpPr>
          <p:cNvPr id="2356" name="Line 1034"/>
          <p:cNvSpPr/>
          <p:nvPr/>
        </p:nvSpPr>
        <p:spPr>
          <a:xfrm flipH="1">
            <a:off x="7306920" y="1596960"/>
            <a:ext cx="828720" cy="1203120"/>
          </a:xfrm>
          <a:prstGeom prst="line">
            <a:avLst/>
          </a:prstGeom>
          <a:ln w="76200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7" name="Line 1035"/>
          <p:cNvSpPr/>
          <p:nvPr/>
        </p:nvSpPr>
        <p:spPr>
          <a:xfrm>
            <a:off x="7181640" y="3160440"/>
            <a:ext cx="30240" cy="1555920"/>
          </a:xfrm>
          <a:prstGeom prst="line">
            <a:avLst/>
          </a:prstGeom>
          <a:ln w="76200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58" name="Line 1036"/>
          <p:cNvSpPr/>
          <p:nvPr/>
        </p:nvSpPr>
        <p:spPr>
          <a:xfrm>
            <a:off x="7642080" y="3260520"/>
            <a:ext cx="1297080" cy="2038320"/>
          </a:xfrm>
          <a:prstGeom prst="line">
            <a:avLst/>
          </a:prstGeom>
          <a:ln w="76200">
            <a:solidFill>
              <a:srgbClr val="cc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359" name="Picture 563" descr="underline_base"/>
          <p:cNvPicPr/>
          <p:nvPr/>
        </p:nvPicPr>
        <p:blipFill>
          <a:blip r:embed="rId26"/>
          <a:stretch/>
        </p:blipFill>
        <p:spPr>
          <a:xfrm>
            <a:off x="1965240" y="797040"/>
            <a:ext cx="5484600" cy="17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PlaceHolder 1"/>
          <p:cNvSpPr>
            <a:spLocks noGrp="1"/>
          </p:cNvSpPr>
          <p:nvPr>
            <p:ph type="ftr" idx="34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361" name="PlaceHolder 2"/>
          <p:cNvSpPr>
            <a:spLocks noGrp="1"/>
          </p:cNvSpPr>
          <p:nvPr>
            <p:ph type="sldNum" idx="35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CC5C3146-180A-4E00-BA58-1D83F2C8C237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362" name="PlaceHolder 3"/>
          <p:cNvSpPr>
            <a:spLocks noGrp="1"/>
          </p:cNvSpPr>
          <p:nvPr>
            <p:ph type="title"/>
          </p:nvPr>
        </p:nvSpPr>
        <p:spPr>
          <a:xfrm>
            <a:off x="1822320" y="154080"/>
            <a:ext cx="8519760" cy="7729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File distribution: client-server vs P2P</a:t>
            </a:r>
            <a:endParaRPr b="0" lang="en-US" sz="36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363" name="PlaceHolder 4"/>
          <p:cNvSpPr>
            <a:spLocks noGrp="1"/>
          </p:cNvSpPr>
          <p:nvPr>
            <p:ph/>
          </p:nvPr>
        </p:nvSpPr>
        <p:spPr>
          <a:xfrm>
            <a:off x="1989000" y="1227240"/>
            <a:ext cx="8257680" cy="8823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 u="sng">
                <a:solidFill>
                  <a:srgbClr val="cc0000"/>
                </a:solidFill>
                <a:uFillTx/>
                <a:latin typeface="Gill Sans MT"/>
                <a:ea typeface="MS PGothic"/>
              </a:rPr>
              <a:t>Question</a:t>
            </a:r>
            <a:r>
              <a:rPr b="0" i="1" lang="en-US" sz="2800" spc="-1" strike="noStrike">
                <a:solidFill>
                  <a:srgbClr val="cc0000"/>
                </a:solidFill>
                <a:latin typeface="Gill Sans MT"/>
                <a:ea typeface="MS PGothic"/>
              </a:rPr>
              <a:t>: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 how much time to distribute file (size </a:t>
            </a:r>
            <a:r>
              <a:rPr b="0" i="1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F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) from one server to </a:t>
            </a:r>
            <a:r>
              <a:rPr b="0" i="1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N  peers</a:t>
            </a:r>
            <a:r>
              <a:rPr b="0" lang="en-US" sz="2800" spc="-1" strike="noStrike">
                <a:solidFill>
                  <a:srgbClr val="000000"/>
                </a:solidFill>
                <a:latin typeface="Gill Sans MT"/>
                <a:ea typeface="MS PGothic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peer upload/download capacity is limited resource</a:t>
            </a:r>
            <a:endParaRPr b="0" lang="en-US" sz="24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364" name="Freeform 4"/>
          <p:cNvSpPr/>
          <p:nvPr/>
        </p:nvSpPr>
        <p:spPr>
          <a:xfrm>
            <a:off x="3808440" y="4087800"/>
            <a:ext cx="3774600" cy="1755360"/>
          </a:xfrm>
          <a:custGeom>
            <a:avLst/>
            <a:gdLst/>
            <a:ahLst/>
            <a:rect l="l" t="t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65" name="Line 14"/>
          <p:cNvSpPr/>
          <p:nvPr/>
        </p:nvSpPr>
        <p:spPr>
          <a:xfrm>
            <a:off x="3342960" y="4051080"/>
            <a:ext cx="803520" cy="31104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6" name="Text Box 15"/>
          <p:cNvSpPr/>
          <p:nvPr/>
        </p:nvSpPr>
        <p:spPr>
          <a:xfrm>
            <a:off x="3633480" y="3849840"/>
            <a:ext cx="3744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67" name="Line 39"/>
          <p:cNvSpPr/>
          <p:nvPr/>
        </p:nvSpPr>
        <p:spPr>
          <a:xfrm>
            <a:off x="2900160" y="4962240"/>
            <a:ext cx="10159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8" name="Line 40"/>
          <p:cNvSpPr/>
          <p:nvPr/>
        </p:nvSpPr>
        <p:spPr>
          <a:xfrm flipH="1">
            <a:off x="2955600" y="5109840"/>
            <a:ext cx="10033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9" name="Text Box 41"/>
          <p:cNvSpPr/>
          <p:nvPr/>
        </p:nvSpPr>
        <p:spPr>
          <a:xfrm>
            <a:off x="3189240" y="4573440"/>
            <a:ext cx="6091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0" name="Text Box 42"/>
          <p:cNvSpPr/>
          <p:nvPr/>
        </p:nvSpPr>
        <p:spPr>
          <a:xfrm>
            <a:off x="3170160" y="5087880"/>
            <a:ext cx="6091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1" name="Text Box 43"/>
          <p:cNvSpPr/>
          <p:nvPr/>
        </p:nvSpPr>
        <p:spPr>
          <a:xfrm>
            <a:off x="2670120" y="4071960"/>
            <a:ext cx="1172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server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2" name="Text Box 44"/>
          <p:cNvSpPr/>
          <p:nvPr/>
        </p:nvSpPr>
        <p:spPr>
          <a:xfrm>
            <a:off x="4353480" y="4599000"/>
            <a:ext cx="2538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S PGothic"/>
              </a:rPr>
              <a:t>network (with abundant</a:t>
            </a:r>
            <a:endParaRPr b="0" lang="en-IN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S PGothic"/>
              </a:rPr>
              <a:t> 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MS PGothic"/>
              </a:rPr>
              <a:t>bandwidth)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3" name="Text Box 47"/>
          <p:cNvSpPr/>
          <p:nvPr/>
        </p:nvSpPr>
        <p:spPr>
          <a:xfrm>
            <a:off x="1778040" y="3824280"/>
            <a:ext cx="1396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file, size F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374" name="Text Box 49"/>
          <p:cNvSpPr/>
          <p:nvPr/>
        </p:nvSpPr>
        <p:spPr>
          <a:xfrm>
            <a:off x="3016080" y="2725560"/>
            <a:ext cx="2014200" cy="5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1" i="1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u</a:t>
            </a:r>
            <a:r>
              <a:rPr b="1" i="1" lang="en-US" sz="1800" spc="-1" strike="noStrike" baseline="-25000">
                <a:solidFill>
                  <a:srgbClr val="cc0000"/>
                </a:solidFill>
                <a:latin typeface="Arial"/>
                <a:ea typeface="MS PGothic"/>
              </a:rPr>
              <a:t>s</a:t>
            </a:r>
            <a:r>
              <a:rPr b="1" i="1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server upload capacity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5" name="Text Box 50"/>
          <p:cNvSpPr/>
          <p:nvPr/>
        </p:nvSpPr>
        <p:spPr>
          <a:xfrm>
            <a:off x="7800840" y="5491080"/>
            <a:ext cx="2590560" cy="5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1" i="1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u</a:t>
            </a:r>
            <a:r>
              <a:rPr b="1" i="1" lang="en-US" sz="1800" spc="-1" strike="noStrike" baseline="-25000">
                <a:solidFill>
                  <a:srgbClr val="cc0000"/>
                </a:solidFill>
                <a:latin typeface="Arial"/>
                <a:ea typeface="MS PGothic"/>
              </a:rPr>
              <a:t>i</a:t>
            </a:r>
            <a:r>
              <a:rPr b="1" i="1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peer i upload capacity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76" name="Text Box 51"/>
          <p:cNvSpPr/>
          <p:nvPr/>
        </p:nvSpPr>
        <p:spPr>
          <a:xfrm>
            <a:off x="7881840" y="3622680"/>
            <a:ext cx="2122200" cy="58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85000"/>
              </a:lnSpc>
              <a:buNone/>
            </a:pPr>
            <a:r>
              <a:rPr b="1" i="1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d</a:t>
            </a:r>
            <a:r>
              <a:rPr b="1" i="1" lang="en-US" sz="1800" spc="-1" strike="noStrike" baseline="-25000">
                <a:solidFill>
                  <a:srgbClr val="cc0000"/>
                </a:solidFill>
                <a:latin typeface="Arial"/>
                <a:ea typeface="MS PGothic"/>
              </a:rPr>
              <a:t>i</a:t>
            </a:r>
            <a:r>
              <a:rPr b="1" i="1" lang="en-US" sz="1800" spc="-1" strike="noStrike">
                <a:solidFill>
                  <a:srgbClr val="cc0000"/>
                </a:solidFill>
                <a:latin typeface="Arial"/>
                <a:ea typeface="MS PGothic"/>
              </a:rPr>
              <a:t>: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 peer i download capacity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2377" name="Picture 53" descr="underline_base"/>
          <p:cNvPicPr/>
          <p:nvPr/>
        </p:nvPicPr>
        <p:blipFill>
          <a:blip r:embed="rId1"/>
          <a:stretch/>
        </p:blipFill>
        <p:spPr>
          <a:xfrm>
            <a:off x="1895400" y="720720"/>
            <a:ext cx="6856200" cy="172800"/>
          </a:xfrm>
          <a:prstGeom prst="rect">
            <a:avLst/>
          </a:prstGeom>
          <a:ln w="0">
            <a:noFill/>
          </a:ln>
        </p:spPr>
      </p:pic>
      <p:sp>
        <p:nvSpPr>
          <p:cNvPr id="2378" name="AutoShape 327"/>
          <p:cNvSpPr/>
          <p:nvPr/>
        </p:nvSpPr>
        <p:spPr>
          <a:xfrm>
            <a:off x="2287440" y="3270240"/>
            <a:ext cx="591840" cy="580680"/>
          </a:xfrm>
          <a:prstGeom prst="can">
            <a:avLst>
              <a:gd name="adj" fmla="val 20218"/>
            </a:avLst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79" name="Group 76"/>
          <p:cNvGrpSpPr/>
          <p:nvPr/>
        </p:nvGrpSpPr>
        <p:grpSpPr>
          <a:xfrm>
            <a:off x="5022720" y="3547800"/>
            <a:ext cx="2138040" cy="903240"/>
            <a:chOff x="5022720" y="3547800"/>
            <a:chExt cx="2138040" cy="903240"/>
          </a:xfrm>
        </p:grpSpPr>
        <p:sp>
          <p:nvSpPr>
            <p:cNvPr id="2380" name="Text Box 19"/>
            <p:cNvSpPr/>
            <p:nvPr/>
          </p:nvSpPr>
          <p:spPr>
            <a:xfrm>
              <a:off x="6058080" y="3829320"/>
              <a:ext cx="60912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</a:t>
              </a:r>
              <a:r>
                <a:rPr b="0" i="1" lang="en-US" sz="1800" spc="-1" strike="noStrike" baseline="-25000">
                  <a:solidFill>
                    <a:srgbClr val="000000"/>
                  </a:solidFill>
                  <a:latin typeface="Arial"/>
                  <a:ea typeface="MS PGothic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81" name="Line 22"/>
            <p:cNvSpPr/>
            <p:nvPr/>
          </p:nvSpPr>
          <p:spPr>
            <a:xfrm flipV="1">
              <a:off x="6281640" y="3668040"/>
              <a:ext cx="317520" cy="766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2" name="Line 23"/>
            <p:cNvSpPr/>
            <p:nvPr/>
          </p:nvSpPr>
          <p:spPr>
            <a:xfrm flipH="1">
              <a:off x="6416640" y="3677400"/>
              <a:ext cx="330120" cy="773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3" name="Text Box 24"/>
            <p:cNvSpPr/>
            <p:nvPr/>
          </p:nvSpPr>
          <p:spPr>
            <a:xfrm>
              <a:off x="6551640" y="3900600"/>
              <a:ext cx="60912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d</a:t>
              </a:r>
              <a:r>
                <a:rPr b="0" i="1" lang="en-US" sz="1800" spc="-1" strike="noStrike" baseline="-25000">
                  <a:solidFill>
                    <a:srgbClr val="000000"/>
                  </a:solidFill>
                  <a:latin typeface="Arial"/>
                  <a:ea typeface="MS PGothic"/>
                </a:rPr>
                <a:t>2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84" name="Text Box 19"/>
            <p:cNvSpPr/>
            <p:nvPr/>
          </p:nvSpPr>
          <p:spPr>
            <a:xfrm>
              <a:off x="5022720" y="3708000"/>
              <a:ext cx="60912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u</a:t>
              </a:r>
              <a:r>
                <a:rPr b="0" i="1" lang="en-US" sz="1800" spc="-1" strike="noStrike" baseline="-25000">
                  <a:solidFill>
                    <a:srgbClr val="000000"/>
                  </a:solidFill>
                  <a:latin typeface="Arial"/>
                  <a:ea typeface="MS PGothic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  <p:sp>
          <p:nvSpPr>
            <p:cNvPr id="2385" name="Line 22"/>
            <p:cNvSpPr/>
            <p:nvPr/>
          </p:nvSpPr>
          <p:spPr>
            <a:xfrm flipV="1">
              <a:off x="5246640" y="3547800"/>
              <a:ext cx="317520" cy="76680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6" name="Line 23"/>
            <p:cNvSpPr/>
            <p:nvPr/>
          </p:nvSpPr>
          <p:spPr>
            <a:xfrm flipH="1">
              <a:off x="5381280" y="3557160"/>
              <a:ext cx="330480" cy="773640"/>
            </a:xfrm>
            <a:prstGeom prst="line">
              <a:avLst/>
            </a:prstGeom>
            <a:ln w="9525">
              <a:solidFill>
                <a:srgbClr val="000000"/>
              </a:solidFill>
              <a:round/>
              <a:headEnd len="med" type="triangle" w="med"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7" name="Text Box 24"/>
            <p:cNvSpPr/>
            <p:nvPr/>
          </p:nvSpPr>
          <p:spPr>
            <a:xfrm>
              <a:off x="5516640" y="3780360"/>
              <a:ext cx="60912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buNone/>
              </a:pPr>
              <a:r>
                <a:rPr b="0" i="1" lang="en-US" sz="1800" spc="-1" strike="noStrike">
                  <a:solidFill>
                    <a:srgbClr val="000000"/>
                  </a:solidFill>
                  <a:latin typeface="Arial"/>
                  <a:ea typeface="MS PGothic"/>
                </a:rPr>
                <a:t>d</a:t>
              </a:r>
              <a:r>
                <a:rPr b="0" i="1" lang="en-US" sz="1800" spc="-1" strike="noStrike" baseline="-25000">
                  <a:solidFill>
                    <a:srgbClr val="000000"/>
                  </a:solidFill>
                  <a:latin typeface="Arial"/>
                  <a:ea typeface="MS PGothic"/>
                </a:rPr>
                <a:t>1</a:t>
              </a:r>
              <a:endParaRPr b="0" lang="en-IN" sz="1800" spc="-1" strike="noStrike">
                <a:latin typeface="Arial"/>
              </a:endParaRPr>
            </a:p>
          </p:txBody>
        </p:sp>
      </p:grpSp>
      <p:sp>
        <p:nvSpPr>
          <p:cNvPr id="2388" name="Line 72"/>
          <p:cNvSpPr/>
          <p:nvPr/>
        </p:nvSpPr>
        <p:spPr>
          <a:xfrm>
            <a:off x="7554600" y="4767120"/>
            <a:ext cx="116532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89" name="Line 73"/>
          <p:cNvSpPr/>
          <p:nvPr/>
        </p:nvSpPr>
        <p:spPr>
          <a:xfrm>
            <a:off x="7562520" y="4919400"/>
            <a:ext cx="1165320" cy="360"/>
          </a:xfrm>
          <a:prstGeom prst="line">
            <a:avLst/>
          </a:prstGeom>
          <a:ln w="1905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90" name="Text Box 41"/>
          <p:cNvSpPr/>
          <p:nvPr/>
        </p:nvSpPr>
        <p:spPr>
          <a:xfrm>
            <a:off x="7715160" y="4356000"/>
            <a:ext cx="6091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d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1" name="Text Box 41"/>
          <p:cNvSpPr/>
          <p:nvPr/>
        </p:nvSpPr>
        <p:spPr>
          <a:xfrm>
            <a:off x="7738920" y="4889520"/>
            <a:ext cx="60912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i="1" lang="en-US" sz="1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392" name="Line 77"/>
          <p:cNvSpPr/>
          <p:nvPr/>
        </p:nvSpPr>
        <p:spPr>
          <a:xfrm>
            <a:off x="3789360" y="3232080"/>
            <a:ext cx="360" cy="66348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3" name="Line 78"/>
          <p:cNvSpPr/>
          <p:nvPr/>
        </p:nvSpPr>
        <p:spPr>
          <a:xfrm flipH="1">
            <a:off x="8002440" y="4146480"/>
            <a:ext cx="369720" cy="414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4" name="Line 79"/>
          <p:cNvSpPr/>
          <p:nvPr/>
        </p:nvSpPr>
        <p:spPr>
          <a:xfrm flipH="1" flipV="1">
            <a:off x="8032680" y="5092560"/>
            <a:ext cx="369720" cy="414360"/>
          </a:xfrm>
          <a:prstGeom prst="line">
            <a:avLst/>
          </a:prstGeom>
          <a:ln w="19050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395" name="Group 81"/>
          <p:cNvGrpSpPr/>
          <p:nvPr/>
        </p:nvGrpSpPr>
        <p:grpSpPr>
          <a:xfrm>
            <a:off x="3059280" y="3332160"/>
            <a:ext cx="464400" cy="802800"/>
            <a:chOff x="3059280" y="3332160"/>
            <a:chExt cx="464400" cy="802800"/>
          </a:xfrm>
        </p:grpSpPr>
        <p:sp>
          <p:nvSpPr>
            <p:cNvPr id="2396" name="Freeform 82"/>
            <p:cNvSpPr/>
            <p:nvPr/>
          </p:nvSpPr>
          <p:spPr>
            <a:xfrm>
              <a:off x="3427200" y="3333600"/>
              <a:ext cx="92160" cy="76608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7" name="Rectangle 83"/>
            <p:cNvSpPr/>
            <p:nvPr/>
          </p:nvSpPr>
          <p:spPr>
            <a:xfrm>
              <a:off x="3081240" y="3332160"/>
              <a:ext cx="340920" cy="76464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8" name="Freeform 84"/>
            <p:cNvSpPr/>
            <p:nvPr/>
          </p:nvSpPr>
          <p:spPr>
            <a:xfrm>
              <a:off x="3444480" y="3379320"/>
              <a:ext cx="54720" cy="70884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9" name="Freeform 85"/>
            <p:cNvSpPr/>
            <p:nvPr/>
          </p:nvSpPr>
          <p:spPr>
            <a:xfrm>
              <a:off x="3432600" y="3738240"/>
              <a:ext cx="85320" cy="6300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0" name="Rectangle 86"/>
            <p:cNvSpPr/>
            <p:nvPr/>
          </p:nvSpPr>
          <p:spPr>
            <a:xfrm>
              <a:off x="3083040" y="3421080"/>
              <a:ext cx="193320" cy="15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01" name="Group 87"/>
            <p:cNvGrpSpPr/>
            <p:nvPr/>
          </p:nvGrpSpPr>
          <p:grpSpPr>
            <a:xfrm>
              <a:off x="3257640" y="3411720"/>
              <a:ext cx="190080" cy="48960"/>
              <a:chOff x="3257640" y="3411720"/>
              <a:chExt cx="190080" cy="48960"/>
            </a:xfrm>
          </p:grpSpPr>
          <p:sp>
            <p:nvSpPr>
              <p:cNvPr id="2402" name="AutoShape 88"/>
              <p:cNvSpPr/>
              <p:nvPr/>
            </p:nvSpPr>
            <p:spPr>
              <a:xfrm>
                <a:off x="3257640" y="3411720"/>
                <a:ext cx="190080" cy="489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3" name="AutoShape 89"/>
              <p:cNvSpPr/>
              <p:nvPr/>
            </p:nvSpPr>
            <p:spPr>
              <a:xfrm>
                <a:off x="3262320" y="3417840"/>
                <a:ext cx="180720" cy="360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04" name="Rectangle 90"/>
            <p:cNvSpPr/>
            <p:nvPr/>
          </p:nvSpPr>
          <p:spPr>
            <a:xfrm>
              <a:off x="3086280" y="3530520"/>
              <a:ext cx="194760" cy="15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05" name="Group 91"/>
            <p:cNvGrpSpPr/>
            <p:nvPr/>
          </p:nvGrpSpPr>
          <p:grpSpPr>
            <a:xfrm>
              <a:off x="3257640" y="3520800"/>
              <a:ext cx="188640" cy="45360"/>
              <a:chOff x="3257640" y="3520800"/>
              <a:chExt cx="188640" cy="45360"/>
            </a:xfrm>
          </p:grpSpPr>
          <p:sp>
            <p:nvSpPr>
              <p:cNvPr id="2406" name="AutoShape 92"/>
              <p:cNvSpPr/>
              <p:nvPr/>
            </p:nvSpPr>
            <p:spPr>
              <a:xfrm>
                <a:off x="3257640" y="3520800"/>
                <a:ext cx="188640" cy="4536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07" name="AutoShape 93"/>
              <p:cNvSpPr/>
              <p:nvPr/>
            </p:nvSpPr>
            <p:spPr>
              <a:xfrm>
                <a:off x="3262320" y="3525840"/>
                <a:ext cx="178920" cy="345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08" name="Rectangle 94"/>
            <p:cNvSpPr/>
            <p:nvPr/>
          </p:nvSpPr>
          <p:spPr>
            <a:xfrm>
              <a:off x="3084480" y="3643200"/>
              <a:ext cx="193320" cy="15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9" name="Rectangle 95"/>
            <p:cNvSpPr/>
            <p:nvPr/>
          </p:nvSpPr>
          <p:spPr>
            <a:xfrm>
              <a:off x="3087720" y="3743280"/>
              <a:ext cx="194760" cy="1548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10" name="Group 96"/>
            <p:cNvGrpSpPr/>
            <p:nvPr/>
          </p:nvGrpSpPr>
          <p:grpSpPr>
            <a:xfrm>
              <a:off x="3252960" y="3733920"/>
              <a:ext cx="190080" cy="50400"/>
              <a:chOff x="3252960" y="3733920"/>
              <a:chExt cx="190080" cy="50400"/>
            </a:xfrm>
          </p:grpSpPr>
          <p:sp>
            <p:nvSpPr>
              <p:cNvPr id="2411" name="AutoShape 97"/>
              <p:cNvSpPr/>
              <p:nvPr/>
            </p:nvSpPr>
            <p:spPr>
              <a:xfrm>
                <a:off x="3252960" y="3733920"/>
                <a:ext cx="190080" cy="5040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2" name="AutoShape 98"/>
              <p:cNvSpPr/>
              <p:nvPr/>
            </p:nvSpPr>
            <p:spPr>
              <a:xfrm>
                <a:off x="3257640" y="3740040"/>
                <a:ext cx="180720" cy="378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13" name="Freeform 99"/>
            <p:cNvSpPr/>
            <p:nvPr/>
          </p:nvSpPr>
          <p:spPr>
            <a:xfrm>
              <a:off x="3433680" y="3642120"/>
              <a:ext cx="85320" cy="6264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14" name="Group 100"/>
            <p:cNvGrpSpPr/>
            <p:nvPr/>
          </p:nvGrpSpPr>
          <p:grpSpPr>
            <a:xfrm>
              <a:off x="3254400" y="3633840"/>
              <a:ext cx="190080" cy="45720"/>
              <a:chOff x="3254400" y="3633840"/>
              <a:chExt cx="190080" cy="45720"/>
            </a:xfrm>
          </p:grpSpPr>
          <p:sp>
            <p:nvSpPr>
              <p:cNvPr id="2415" name="AutoShape 101"/>
              <p:cNvSpPr/>
              <p:nvPr/>
            </p:nvSpPr>
            <p:spPr>
              <a:xfrm>
                <a:off x="3254400" y="3633840"/>
                <a:ext cx="190080" cy="457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16" name="AutoShape 102"/>
              <p:cNvSpPr/>
              <p:nvPr/>
            </p:nvSpPr>
            <p:spPr>
              <a:xfrm>
                <a:off x="3259080" y="3638520"/>
                <a:ext cx="180720" cy="345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17" name="Rectangle 103"/>
            <p:cNvSpPr/>
            <p:nvPr/>
          </p:nvSpPr>
          <p:spPr>
            <a:xfrm>
              <a:off x="3421080" y="3332160"/>
              <a:ext cx="21960" cy="76644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8" name="Freeform 104"/>
            <p:cNvSpPr/>
            <p:nvPr/>
          </p:nvSpPr>
          <p:spPr>
            <a:xfrm>
              <a:off x="3441600" y="3525840"/>
              <a:ext cx="77040" cy="709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9" name="Freeform 105"/>
            <p:cNvSpPr/>
            <p:nvPr/>
          </p:nvSpPr>
          <p:spPr>
            <a:xfrm>
              <a:off x="3442680" y="3416400"/>
              <a:ext cx="79200" cy="802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0" name="Oval 106"/>
            <p:cNvSpPr/>
            <p:nvPr/>
          </p:nvSpPr>
          <p:spPr>
            <a:xfrm>
              <a:off x="3508200" y="4064040"/>
              <a:ext cx="15480" cy="313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1" name="Freeform 107"/>
            <p:cNvSpPr/>
            <p:nvPr/>
          </p:nvSpPr>
          <p:spPr>
            <a:xfrm>
              <a:off x="3438360" y="4064760"/>
              <a:ext cx="79560" cy="6660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2" name="AutoShape 108"/>
            <p:cNvSpPr/>
            <p:nvPr/>
          </p:nvSpPr>
          <p:spPr>
            <a:xfrm>
              <a:off x="3059280" y="4086000"/>
              <a:ext cx="391680" cy="4896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3" name="AutoShape 109"/>
            <p:cNvSpPr/>
            <p:nvPr/>
          </p:nvSpPr>
          <p:spPr>
            <a:xfrm>
              <a:off x="3081240" y="4097160"/>
              <a:ext cx="348840" cy="2664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4" name="Oval 110"/>
            <p:cNvSpPr/>
            <p:nvPr/>
          </p:nvSpPr>
          <p:spPr>
            <a:xfrm>
              <a:off x="3114720" y="3988080"/>
              <a:ext cx="50400" cy="471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5" name="Oval 111"/>
            <p:cNvSpPr/>
            <p:nvPr/>
          </p:nvSpPr>
          <p:spPr>
            <a:xfrm>
              <a:off x="3171600" y="3988080"/>
              <a:ext cx="51840" cy="4716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6" name="Oval 112"/>
            <p:cNvSpPr/>
            <p:nvPr/>
          </p:nvSpPr>
          <p:spPr>
            <a:xfrm>
              <a:off x="3228840" y="3986280"/>
              <a:ext cx="51840" cy="4716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7" name="Rectangle 113"/>
            <p:cNvSpPr/>
            <p:nvPr/>
          </p:nvSpPr>
          <p:spPr>
            <a:xfrm>
              <a:off x="3360600" y="3803400"/>
              <a:ext cx="26640" cy="25524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28" name="Group 114"/>
          <p:cNvGrpSpPr/>
          <p:nvPr/>
        </p:nvGrpSpPr>
        <p:grpSpPr>
          <a:xfrm>
            <a:off x="1968840" y="4635360"/>
            <a:ext cx="925200" cy="794880"/>
            <a:chOff x="1968840" y="4635360"/>
            <a:chExt cx="925200" cy="794880"/>
          </a:xfrm>
        </p:grpSpPr>
        <p:pic>
          <p:nvPicPr>
            <p:cNvPr id="2429" name="Picture 115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1968840" y="4635360"/>
              <a:ext cx="925200" cy="794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30" name="Freeform 116"/>
            <p:cNvSpPr/>
            <p:nvPr/>
          </p:nvSpPr>
          <p:spPr>
            <a:xfrm flipH="1">
              <a:off x="2361960" y="4711680"/>
              <a:ext cx="449640" cy="363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31" name="Group 117"/>
          <p:cNvGrpSpPr/>
          <p:nvPr/>
        </p:nvGrpSpPr>
        <p:grpSpPr>
          <a:xfrm>
            <a:off x="5189760" y="2816280"/>
            <a:ext cx="925200" cy="794880"/>
            <a:chOff x="5189760" y="2816280"/>
            <a:chExt cx="925200" cy="794880"/>
          </a:xfrm>
        </p:grpSpPr>
        <p:pic>
          <p:nvPicPr>
            <p:cNvPr id="2432" name="Picture 118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5189760" y="2816280"/>
              <a:ext cx="925200" cy="794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33" name="Freeform 119"/>
            <p:cNvSpPr/>
            <p:nvPr/>
          </p:nvSpPr>
          <p:spPr>
            <a:xfrm flipH="1">
              <a:off x="5583240" y="2892600"/>
              <a:ext cx="449640" cy="363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34" name="Group 120"/>
          <p:cNvGrpSpPr/>
          <p:nvPr/>
        </p:nvGrpSpPr>
        <p:grpSpPr>
          <a:xfrm>
            <a:off x="6234480" y="2957400"/>
            <a:ext cx="925200" cy="794880"/>
            <a:chOff x="6234480" y="2957400"/>
            <a:chExt cx="925200" cy="794880"/>
          </a:xfrm>
        </p:grpSpPr>
        <p:pic>
          <p:nvPicPr>
            <p:cNvPr id="2435" name="Picture 121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6234480" y="2957400"/>
              <a:ext cx="925200" cy="794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36" name="Freeform 122"/>
            <p:cNvSpPr/>
            <p:nvPr/>
          </p:nvSpPr>
          <p:spPr>
            <a:xfrm flipH="1">
              <a:off x="6627600" y="3033720"/>
              <a:ext cx="449640" cy="363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437" name="Group 123"/>
          <p:cNvGrpSpPr/>
          <p:nvPr/>
        </p:nvGrpSpPr>
        <p:grpSpPr>
          <a:xfrm>
            <a:off x="8704440" y="4405320"/>
            <a:ext cx="925200" cy="794880"/>
            <a:chOff x="8704440" y="4405320"/>
            <a:chExt cx="925200" cy="794880"/>
          </a:xfrm>
        </p:grpSpPr>
        <p:pic>
          <p:nvPicPr>
            <p:cNvPr id="2438" name="Picture 124" descr="desktop_computer_stylized_medium"/>
            <p:cNvPicPr/>
            <p:nvPr/>
          </p:nvPicPr>
          <p:blipFill>
            <a:blip r:embed="rId5"/>
            <a:stretch/>
          </p:blipFill>
          <p:spPr>
            <a:xfrm>
              <a:off x="8704440" y="4405320"/>
              <a:ext cx="925200" cy="794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439" name="Freeform 125"/>
            <p:cNvSpPr/>
            <p:nvPr/>
          </p:nvSpPr>
          <p:spPr>
            <a:xfrm>
              <a:off x="8785440" y="4481640"/>
              <a:ext cx="449640" cy="3639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PlaceHolder 1"/>
          <p:cNvSpPr>
            <a:spLocks noGrp="1"/>
          </p:cNvSpPr>
          <p:nvPr>
            <p:ph type="ftr" idx="36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441" name="PlaceHolder 2"/>
          <p:cNvSpPr>
            <a:spLocks noGrp="1"/>
          </p:cNvSpPr>
          <p:nvPr>
            <p:ph type="sldNum" idx="37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F854182D-A50E-4985-B841-A6C60B791BF2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442" name="PlaceHolder 3"/>
          <p:cNvSpPr>
            <a:spLocks noGrp="1"/>
          </p:cNvSpPr>
          <p:nvPr>
            <p:ph type="title"/>
          </p:nvPr>
        </p:nvSpPr>
        <p:spPr>
          <a:xfrm>
            <a:off x="711360" y="228600"/>
            <a:ext cx="103629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File distribution time: client-server</a:t>
            </a:r>
            <a:endParaRPr b="0" lang="en-US" sz="36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443" name="PlaceHolder 4"/>
          <p:cNvSpPr>
            <a:spLocks noGrp="1"/>
          </p:cNvSpPr>
          <p:nvPr>
            <p:ph/>
          </p:nvPr>
        </p:nvSpPr>
        <p:spPr>
          <a:xfrm>
            <a:off x="1846440" y="1252440"/>
            <a:ext cx="4100040" cy="20142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51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server transmission: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must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sequentially send (upload) 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N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file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copies</a:t>
            </a:r>
            <a:r>
              <a:rPr b="0" lang="en-US" sz="2600" spc="-1" strike="noStrike">
                <a:solidFill>
                  <a:srgbClr val="000000"/>
                </a:solidFill>
                <a:latin typeface="Gill Sans MT"/>
                <a:ea typeface="MS PGothic"/>
              </a:rPr>
              <a:t>:</a:t>
            </a:r>
            <a:endParaRPr b="0" lang="en-US" sz="26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time to send one copy: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F/u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Gill Sans MT"/>
                <a:ea typeface="MS PGothic"/>
              </a:rPr>
              <a:t>s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time to send N copies: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NF/u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Gill Sans MT"/>
                <a:ea typeface="MS PGothic"/>
              </a:rPr>
              <a:t>s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444" name="Line 53"/>
          <p:cNvSpPr/>
          <p:nvPr/>
        </p:nvSpPr>
        <p:spPr>
          <a:xfrm flipV="1">
            <a:off x="7849800" y="7020000"/>
            <a:ext cx="430200" cy="69228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45" name="Text Box 54"/>
          <p:cNvSpPr/>
          <p:nvPr/>
        </p:nvSpPr>
        <p:spPr>
          <a:xfrm>
            <a:off x="7020000" y="7560000"/>
            <a:ext cx="335916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increases linearly in N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46" name="Text Box 51"/>
          <p:cNvSpPr/>
          <p:nvPr/>
        </p:nvSpPr>
        <p:spPr>
          <a:xfrm>
            <a:off x="2663640" y="6219000"/>
            <a:ext cx="3456360" cy="9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 algn="r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time to  distribute F </a:t>
            </a:r>
            <a:endParaRPr b="0" lang="en-IN" sz="2000" spc="-1" strike="noStrike">
              <a:latin typeface="Arial"/>
            </a:endParaRPr>
          </a:p>
          <a:p>
            <a:pPr marL="343080" indent="-343080" algn="r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to N clients using </a:t>
            </a:r>
            <a:endParaRPr b="0" lang="en-IN" sz="2000" spc="-1" strike="noStrike">
              <a:latin typeface="Arial"/>
            </a:endParaRPr>
          </a:p>
          <a:p>
            <a:pPr marL="343080" indent="-343080" algn="r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client-server approach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MS PGothic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447" name="Rectangle 55"/>
          <p:cNvSpPr/>
          <p:nvPr/>
        </p:nvSpPr>
        <p:spPr>
          <a:xfrm>
            <a:off x="3407760" y="6120000"/>
            <a:ext cx="7032240" cy="1234800"/>
          </a:xfrm>
          <a:prstGeom prst="rect">
            <a:avLst/>
          </a:prstGeom>
          <a:noFill/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448" name="Picture 58" descr="underline_base"/>
          <p:cNvPicPr/>
          <p:nvPr/>
        </p:nvPicPr>
        <p:blipFill>
          <a:blip r:embed="rId1"/>
          <a:stretch/>
        </p:blipFill>
        <p:spPr>
          <a:xfrm>
            <a:off x="1882800" y="857160"/>
            <a:ext cx="6517800" cy="174240"/>
          </a:xfrm>
          <a:prstGeom prst="rect">
            <a:avLst/>
          </a:prstGeom>
          <a:ln w="0">
            <a:noFill/>
          </a:ln>
        </p:spPr>
      </p:pic>
      <p:sp>
        <p:nvSpPr>
          <p:cNvPr id="2449" name="Text Box 96"/>
          <p:cNvSpPr/>
          <p:nvPr/>
        </p:nvSpPr>
        <p:spPr>
          <a:xfrm>
            <a:off x="6373800" y="6444720"/>
            <a:ext cx="478620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D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c-s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&gt; max{NF/u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s,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,F/d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min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}</a:t>
            </a:r>
            <a:r>
              <a:rPr b="0" i="1" lang="en-US" sz="2800" spc="-1" strike="noStrike">
                <a:solidFill>
                  <a:srgbClr val="cc0000"/>
                </a:solidFill>
                <a:latin typeface="Arial"/>
                <a:ea typeface="MS PGothic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450" name="Rectangle 47"/>
          <p:cNvSpPr/>
          <p:nvPr/>
        </p:nvSpPr>
        <p:spPr>
          <a:xfrm>
            <a:off x="1887480" y="3081240"/>
            <a:ext cx="4316040" cy="201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1" name="Line 120"/>
          <p:cNvSpPr/>
          <p:nvPr/>
        </p:nvSpPr>
        <p:spPr>
          <a:xfrm>
            <a:off x="6367320" y="5333760"/>
            <a:ext cx="17460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2" name="Freeform 4"/>
          <p:cNvSpPr/>
          <p:nvPr/>
        </p:nvSpPr>
        <p:spPr>
          <a:xfrm>
            <a:off x="7124760" y="2111400"/>
            <a:ext cx="2136240" cy="1209240"/>
          </a:xfrm>
          <a:custGeom>
            <a:avLst/>
            <a:gdLst/>
            <a:ahLst/>
            <a:rect l="l" t="t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3" name="Line 14"/>
          <p:cNvSpPr/>
          <p:nvPr/>
        </p:nvSpPr>
        <p:spPr>
          <a:xfrm>
            <a:off x="6862680" y="2085840"/>
            <a:ext cx="455400" cy="2142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4" name="Text Box 15"/>
          <p:cNvSpPr/>
          <p:nvPr/>
        </p:nvSpPr>
        <p:spPr>
          <a:xfrm>
            <a:off x="6894720" y="1763640"/>
            <a:ext cx="3531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55" name="Line 39"/>
          <p:cNvSpPr/>
          <p:nvPr/>
        </p:nvSpPr>
        <p:spPr>
          <a:xfrm>
            <a:off x="6613200" y="2712960"/>
            <a:ext cx="5749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6" name="Line 40"/>
          <p:cNvSpPr/>
          <p:nvPr/>
        </p:nvSpPr>
        <p:spPr>
          <a:xfrm flipH="1">
            <a:off x="6643440" y="2814480"/>
            <a:ext cx="5666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57" name="Text Box 44"/>
          <p:cNvSpPr/>
          <p:nvPr/>
        </p:nvSpPr>
        <p:spPr>
          <a:xfrm>
            <a:off x="7709040" y="2460600"/>
            <a:ext cx="891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MS PGothic"/>
              </a:rPr>
              <a:t>network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58" name="AutoShape 327"/>
          <p:cNvSpPr/>
          <p:nvPr/>
        </p:nvSpPr>
        <p:spPr>
          <a:xfrm>
            <a:off x="6264360" y="1562040"/>
            <a:ext cx="334440" cy="401400"/>
          </a:xfrm>
          <a:prstGeom prst="can">
            <a:avLst>
              <a:gd name="adj" fmla="val 24242"/>
            </a:avLst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59" name="Line 22"/>
          <p:cNvSpPr/>
          <p:nvPr/>
        </p:nvSpPr>
        <p:spPr>
          <a:xfrm flipV="1">
            <a:off x="8524800" y="1819080"/>
            <a:ext cx="180720" cy="53028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0" name="Line 23"/>
          <p:cNvSpPr/>
          <p:nvPr/>
        </p:nvSpPr>
        <p:spPr>
          <a:xfrm flipH="1">
            <a:off x="8602560" y="1825560"/>
            <a:ext cx="187200" cy="5349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1" name="Line 22"/>
          <p:cNvSpPr/>
          <p:nvPr/>
        </p:nvSpPr>
        <p:spPr>
          <a:xfrm flipV="1">
            <a:off x="7940520" y="1736640"/>
            <a:ext cx="179280" cy="53028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2" name="Line 23"/>
          <p:cNvSpPr/>
          <p:nvPr/>
        </p:nvSpPr>
        <p:spPr>
          <a:xfrm flipH="1">
            <a:off x="8016840" y="1742760"/>
            <a:ext cx="185760" cy="5349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3" name="Line 138"/>
          <p:cNvSpPr/>
          <p:nvPr/>
        </p:nvSpPr>
        <p:spPr>
          <a:xfrm>
            <a:off x="9246960" y="2579400"/>
            <a:ext cx="65880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4" name="Line 139"/>
          <p:cNvSpPr/>
          <p:nvPr/>
        </p:nvSpPr>
        <p:spPr>
          <a:xfrm>
            <a:off x="9250200" y="2682720"/>
            <a:ext cx="660240" cy="360"/>
          </a:xfrm>
          <a:prstGeom prst="line">
            <a:avLst/>
          </a:prstGeom>
          <a:ln w="1905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65" name="Text Box 41"/>
          <p:cNvSpPr/>
          <p:nvPr/>
        </p:nvSpPr>
        <p:spPr>
          <a:xfrm>
            <a:off x="9337680" y="2146320"/>
            <a:ext cx="450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d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66" name="Text Box 41"/>
          <p:cNvSpPr/>
          <p:nvPr/>
        </p:nvSpPr>
        <p:spPr>
          <a:xfrm>
            <a:off x="9353520" y="2664000"/>
            <a:ext cx="5061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467" name="Text Box 47"/>
          <p:cNvSpPr/>
          <p:nvPr/>
        </p:nvSpPr>
        <p:spPr>
          <a:xfrm>
            <a:off x="6022800" y="1616040"/>
            <a:ext cx="790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MS PGothic"/>
              </a:rPr>
              <a:t>F</a:t>
            </a:r>
            <a:endParaRPr b="0" lang="en-IN" sz="1400" spc="-1" strike="noStrike">
              <a:latin typeface="Arial"/>
            </a:endParaRPr>
          </a:p>
        </p:txBody>
      </p:sp>
      <p:grpSp>
        <p:nvGrpSpPr>
          <p:cNvPr id="2468" name="Group 143"/>
          <p:cNvGrpSpPr/>
          <p:nvPr/>
        </p:nvGrpSpPr>
        <p:grpSpPr>
          <a:xfrm>
            <a:off x="6638760" y="1690560"/>
            <a:ext cx="291960" cy="517320"/>
            <a:chOff x="6638760" y="1690560"/>
            <a:chExt cx="291960" cy="517320"/>
          </a:xfrm>
        </p:grpSpPr>
        <p:sp>
          <p:nvSpPr>
            <p:cNvPr id="2469" name="Freeform 144"/>
            <p:cNvSpPr/>
            <p:nvPr/>
          </p:nvSpPr>
          <p:spPr>
            <a:xfrm>
              <a:off x="6870240" y="1691640"/>
              <a:ext cx="57600" cy="4935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0" name="Rectangle 145"/>
            <p:cNvSpPr/>
            <p:nvPr/>
          </p:nvSpPr>
          <p:spPr>
            <a:xfrm>
              <a:off x="6653160" y="1690560"/>
              <a:ext cx="214200" cy="493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1" name="Freeform 146"/>
            <p:cNvSpPr/>
            <p:nvPr/>
          </p:nvSpPr>
          <p:spPr>
            <a:xfrm>
              <a:off x="6881040" y="1721160"/>
              <a:ext cx="34200" cy="45648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2" name="Freeform 147"/>
            <p:cNvSpPr/>
            <p:nvPr/>
          </p:nvSpPr>
          <p:spPr>
            <a:xfrm>
              <a:off x="6873480" y="1952280"/>
              <a:ext cx="53640" cy="403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73" name="Rectangle 148"/>
            <p:cNvSpPr/>
            <p:nvPr/>
          </p:nvSpPr>
          <p:spPr>
            <a:xfrm>
              <a:off x="6653160" y="1747800"/>
              <a:ext cx="12168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74" name="Group 149"/>
            <p:cNvGrpSpPr/>
            <p:nvPr/>
          </p:nvGrpSpPr>
          <p:grpSpPr>
            <a:xfrm>
              <a:off x="6764400" y="1743120"/>
              <a:ext cx="118800" cy="29880"/>
              <a:chOff x="6764400" y="1743120"/>
              <a:chExt cx="118800" cy="29880"/>
            </a:xfrm>
          </p:grpSpPr>
          <p:sp>
            <p:nvSpPr>
              <p:cNvPr id="2475" name="AutoShape 150"/>
              <p:cNvSpPr/>
              <p:nvPr/>
            </p:nvSpPr>
            <p:spPr>
              <a:xfrm>
                <a:off x="6764400" y="1743120"/>
                <a:ext cx="118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76" name="AutoShape 151"/>
              <p:cNvSpPr/>
              <p:nvPr/>
            </p:nvSpPr>
            <p:spPr>
              <a:xfrm>
                <a:off x="6767640" y="1746000"/>
                <a:ext cx="112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77" name="Rectangle 152"/>
            <p:cNvSpPr/>
            <p:nvPr/>
          </p:nvSpPr>
          <p:spPr>
            <a:xfrm>
              <a:off x="6656400" y="1817640"/>
              <a:ext cx="12168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78" name="Group 153"/>
            <p:cNvGrpSpPr/>
            <p:nvPr/>
          </p:nvGrpSpPr>
          <p:grpSpPr>
            <a:xfrm>
              <a:off x="6762600" y="1812960"/>
              <a:ext cx="118800" cy="28080"/>
              <a:chOff x="6762600" y="1812960"/>
              <a:chExt cx="118800" cy="28080"/>
            </a:xfrm>
          </p:grpSpPr>
          <p:sp>
            <p:nvSpPr>
              <p:cNvPr id="2479" name="AutoShape 154"/>
              <p:cNvSpPr/>
              <p:nvPr/>
            </p:nvSpPr>
            <p:spPr>
              <a:xfrm>
                <a:off x="6762600" y="1812960"/>
                <a:ext cx="118800" cy="28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0" name="AutoShape 155"/>
              <p:cNvSpPr/>
              <p:nvPr/>
            </p:nvSpPr>
            <p:spPr>
              <a:xfrm>
                <a:off x="6765840" y="1816200"/>
                <a:ext cx="112320" cy="21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81" name="Rectangle 156"/>
            <p:cNvSpPr/>
            <p:nvPr/>
          </p:nvSpPr>
          <p:spPr>
            <a:xfrm>
              <a:off x="6654600" y="1890720"/>
              <a:ext cx="12168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82" name="Rectangle 157"/>
            <p:cNvSpPr/>
            <p:nvPr/>
          </p:nvSpPr>
          <p:spPr>
            <a:xfrm>
              <a:off x="6656400" y="1955880"/>
              <a:ext cx="12168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83" name="Group 158"/>
            <p:cNvGrpSpPr/>
            <p:nvPr/>
          </p:nvGrpSpPr>
          <p:grpSpPr>
            <a:xfrm>
              <a:off x="6761160" y="1949400"/>
              <a:ext cx="118800" cy="33120"/>
              <a:chOff x="6761160" y="1949400"/>
              <a:chExt cx="118800" cy="33120"/>
            </a:xfrm>
          </p:grpSpPr>
          <p:sp>
            <p:nvSpPr>
              <p:cNvPr id="2484" name="AutoShape 159"/>
              <p:cNvSpPr/>
              <p:nvPr/>
            </p:nvSpPr>
            <p:spPr>
              <a:xfrm>
                <a:off x="6761160" y="1949400"/>
                <a:ext cx="11880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5" name="AutoShape 160"/>
              <p:cNvSpPr/>
              <p:nvPr/>
            </p:nvSpPr>
            <p:spPr>
              <a:xfrm>
                <a:off x="6764400" y="1952640"/>
                <a:ext cx="11232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86" name="Freeform 161"/>
            <p:cNvSpPr/>
            <p:nvPr/>
          </p:nvSpPr>
          <p:spPr>
            <a:xfrm>
              <a:off x="6874200" y="1890360"/>
              <a:ext cx="53640" cy="403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487" name="Group 162"/>
            <p:cNvGrpSpPr/>
            <p:nvPr/>
          </p:nvGrpSpPr>
          <p:grpSpPr>
            <a:xfrm>
              <a:off x="6761160" y="1884600"/>
              <a:ext cx="118800" cy="29880"/>
              <a:chOff x="6761160" y="1884600"/>
              <a:chExt cx="118800" cy="29880"/>
            </a:xfrm>
          </p:grpSpPr>
          <p:sp>
            <p:nvSpPr>
              <p:cNvPr id="2488" name="AutoShape 163"/>
              <p:cNvSpPr/>
              <p:nvPr/>
            </p:nvSpPr>
            <p:spPr>
              <a:xfrm>
                <a:off x="6761160" y="1884600"/>
                <a:ext cx="118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489" name="AutoShape 164"/>
              <p:cNvSpPr/>
              <p:nvPr/>
            </p:nvSpPr>
            <p:spPr>
              <a:xfrm>
                <a:off x="6764400" y="1887480"/>
                <a:ext cx="112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490" name="Rectangle 165"/>
            <p:cNvSpPr/>
            <p:nvPr/>
          </p:nvSpPr>
          <p:spPr>
            <a:xfrm>
              <a:off x="6865920" y="1690560"/>
              <a:ext cx="14040" cy="4935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1" name="Freeform 166"/>
            <p:cNvSpPr/>
            <p:nvPr/>
          </p:nvSpPr>
          <p:spPr>
            <a:xfrm>
              <a:off x="6879240" y="1815480"/>
              <a:ext cx="48240" cy="457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2" name="Freeform 167"/>
            <p:cNvSpPr/>
            <p:nvPr/>
          </p:nvSpPr>
          <p:spPr>
            <a:xfrm>
              <a:off x="6879600" y="1744920"/>
              <a:ext cx="49680" cy="514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3" name="Oval 168"/>
            <p:cNvSpPr/>
            <p:nvPr/>
          </p:nvSpPr>
          <p:spPr>
            <a:xfrm>
              <a:off x="6921720" y="2162160"/>
              <a:ext cx="9000" cy="205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4" name="Freeform 169"/>
            <p:cNvSpPr/>
            <p:nvPr/>
          </p:nvSpPr>
          <p:spPr>
            <a:xfrm>
              <a:off x="6877080" y="2162520"/>
              <a:ext cx="50040" cy="428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5" name="AutoShape 170"/>
            <p:cNvSpPr/>
            <p:nvPr/>
          </p:nvSpPr>
          <p:spPr>
            <a:xfrm>
              <a:off x="6638760" y="2176560"/>
              <a:ext cx="245520" cy="313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6" name="AutoShape 171"/>
            <p:cNvSpPr/>
            <p:nvPr/>
          </p:nvSpPr>
          <p:spPr>
            <a:xfrm>
              <a:off x="6653160" y="2182680"/>
              <a:ext cx="21888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7" name="Oval 172"/>
            <p:cNvSpPr/>
            <p:nvPr/>
          </p:nvSpPr>
          <p:spPr>
            <a:xfrm>
              <a:off x="6673680" y="2112840"/>
              <a:ext cx="31320" cy="29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8" name="Oval 173"/>
            <p:cNvSpPr/>
            <p:nvPr/>
          </p:nvSpPr>
          <p:spPr>
            <a:xfrm>
              <a:off x="6710400" y="2112840"/>
              <a:ext cx="31320" cy="298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99" name="Oval 174"/>
            <p:cNvSpPr/>
            <p:nvPr/>
          </p:nvSpPr>
          <p:spPr>
            <a:xfrm>
              <a:off x="6745320" y="2112840"/>
              <a:ext cx="33120" cy="29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00" name="Rectangle 175"/>
            <p:cNvSpPr/>
            <p:nvPr/>
          </p:nvSpPr>
          <p:spPr>
            <a:xfrm>
              <a:off x="6827760" y="1994040"/>
              <a:ext cx="16920" cy="1645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1" name="Group 176"/>
          <p:cNvGrpSpPr/>
          <p:nvPr/>
        </p:nvGrpSpPr>
        <p:grpSpPr>
          <a:xfrm>
            <a:off x="5996520" y="2492280"/>
            <a:ext cx="620280" cy="512280"/>
            <a:chOff x="5996520" y="2492280"/>
            <a:chExt cx="620280" cy="512280"/>
          </a:xfrm>
        </p:grpSpPr>
        <p:pic>
          <p:nvPicPr>
            <p:cNvPr id="2502" name="Picture 177" descr="desktop_computer_stylized_medium"/>
            <p:cNvPicPr/>
            <p:nvPr/>
          </p:nvPicPr>
          <p:blipFill>
            <a:blip r:embed="rId2"/>
            <a:stretch/>
          </p:blipFill>
          <p:spPr>
            <a:xfrm flipH="1">
              <a:off x="5996520" y="2492280"/>
              <a:ext cx="62028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03" name="Freeform 178"/>
            <p:cNvSpPr/>
            <p:nvPr/>
          </p:nvSpPr>
          <p:spPr>
            <a:xfrm flipH="1">
              <a:off x="6259680" y="2541600"/>
              <a:ext cx="301320" cy="23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4" name="Group 179"/>
          <p:cNvGrpSpPr/>
          <p:nvPr/>
        </p:nvGrpSpPr>
        <p:grpSpPr>
          <a:xfrm>
            <a:off x="7825320" y="1284120"/>
            <a:ext cx="620280" cy="512280"/>
            <a:chOff x="7825320" y="1284120"/>
            <a:chExt cx="620280" cy="512280"/>
          </a:xfrm>
        </p:grpSpPr>
        <p:pic>
          <p:nvPicPr>
            <p:cNvPr id="2505" name="Picture 180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7825320" y="1284120"/>
              <a:ext cx="62028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06" name="Freeform 181"/>
            <p:cNvSpPr/>
            <p:nvPr/>
          </p:nvSpPr>
          <p:spPr>
            <a:xfrm flipH="1">
              <a:off x="8088480" y="1333440"/>
              <a:ext cx="301320" cy="23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07" name="Group 182"/>
          <p:cNvGrpSpPr/>
          <p:nvPr/>
        </p:nvGrpSpPr>
        <p:grpSpPr>
          <a:xfrm>
            <a:off x="8434800" y="1360440"/>
            <a:ext cx="620280" cy="512280"/>
            <a:chOff x="8434800" y="1360440"/>
            <a:chExt cx="620280" cy="512280"/>
          </a:xfrm>
        </p:grpSpPr>
        <p:pic>
          <p:nvPicPr>
            <p:cNvPr id="2508" name="Picture 183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8434800" y="1360440"/>
              <a:ext cx="62028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09" name="Freeform 184"/>
            <p:cNvSpPr/>
            <p:nvPr/>
          </p:nvSpPr>
          <p:spPr>
            <a:xfrm flipH="1">
              <a:off x="8698320" y="1409760"/>
              <a:ext cx="301320" cy="23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10" name="Group 185"/>
          <p:cNvGrpSpPr/>
          <p:nvPr/>
        </p:nvGrpSpPr>
        <p:grpSpPr>
          <a:xfrm>
            <a:off x="9893160" y="2362320"/>
            <a:ext cx="620280" cy="512280"/>
            <a:chOff x="9893160" y="2362320"/>
            <a:chExt cx="620280" cy="512280"/>
          </a:xfrm>
        </p:grpSpPr>
        <p:pic>
          <p:nvPicPr>
            <p:cNvPr id="2511" name="Picture 186" descr="desktop_computer_stylized_medium"/>
            <p:cNvPicPr/>
            <p:nvPr/>
          </p:nvPicPr>
          <p:blipFill>
            <a:blip r:embed="rId5"/>
            <a:stretch/>
          </p:blipFill>
          <p:spPr>
            <a:xfrm>
              <a:off x="9893160" y="2362320"/>
              <a:ext cx="62028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12" name="Freeform 187"/>
            <p:cNvSpPr/>
            <p:nvPr/>
          </p:nvSpPr>
          <p:spPr>
            <a:xfrm>
              <a:off x="9947880" y="2411280"/>
              <a:ext cx="301320" cy="23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13" name=""/>
          <p:cNvSpPr txBox="1"/>
          <p:nvPr/>
        </p:nvSpPr>
        <p:spPr>
          <a:xfrm>
            <a:off x="2771640" y="3926880"/>
            <a:ext cx="6715800" cy="1113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client: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each client must download file copy</a:t>
            </a:r>
            <a:endParaRPr b="0" lang="en-IN" sz="24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Gill Sans MT"/>
                <a:ea typeface="MS PGothic"/>
              </a:rPr>
              <a:t>min</a:t>
            </a: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 = min client download rate</a:t>
            </a:r>
            <a:endParaRPr b="0" lang="en-IN" sz="20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min client download time: F/d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Gill Sans MT"/>
                <a:ea typeface="MS PGothic"/>
              </a:rPr>
              <a:t>min</a:t>
            </a:r>
            <a:r>
              <a:rPr b="0" i="1" lang="en-US" sz="2000" spc="-1" strike="noStrike">
                <a:solidFill>
                  <a:srgbClr val="cc0000"/>
                </a:solidFill>
                <a:latin typeface="Gill Sans MT"/>
                <a:ea typeface="MS PGothic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1" dur="indefinite" restart="never" nodeType="tmRoot">
          <p:childTnLst>
            <p:seq>
              <p:cTn id="152" dur="indefinite" nodeType="mainSeq">
                <p:childTnLst>
                  <p:par>
                    <p:cTn id="153" nodeType="clickEffect" fill="hold">
                      <p:stCondLst>
                        <p:cond delay="indefinite"/>
                      </p:stCondLst>
                      <p:childTnLst>
                        <p:par>
                          <p:cTn id="15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4" name="PlaceHolder 1"/>
          <p:cNvSpPr>
            <a:spLocks noGrp="1"/>
          </p:cNvSpPr>
          <p:nvPr>
            <p:ph type="ftr" idx="38"/>
          </p:nvPr>
        </p:nvSpPr>
        <p:spPr>
          <a:xfrm>
            <a:off x="7435800" y="6467400"/>
            <a:ext cx="3860280" cy="286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Application Layer</a:t>
            </a:r>
            <a:endParaRPr b="0" lang="en-IN" sz="1200" spc="-1" strike="noStrike">
              <a:latin typeface="Times New Roman"/>
            </a:endParaRPr>
          </a:p>
        </p:txBody>
      </p:sp>
      <p:sp>
        <p:nvSpPr>
          <p:cNvPr id="2515" name="PlaceHolder 2"/>
          <p:cNvSpPr>
            <a:spLocks noGrp="1"/>
          </p:cNvSpPr>
          <p:nvPr>
            <p:ph type="sldNum" idx="39"/>
          </p:nvPr>
        </p:nvSpPr>
        <p:spPr>
          <a:xfrm>
            <a:off x="11099880" y="6462720"/>
            <a:ext cx="901440" cy="27576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ahoma"/>
                <a:ea typeface="MS P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2-</a:t>
            </a:r>
            <a:fld id="{4B3DE91B-BBD1-4355-8FE3-CD516C68C1BA}" type="slidenum">
              <a:rPr b="0" lang="en-US" sz="1200" spc="-1" strike="noStrike">
                <a:solidFill>
                  <a:srgbClr val="000000"/>
                </a:solidFill>
                <a:latin typeface="Tahoma"/>
                <a:ea typeface="MS PGothic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516" name="PlaceHolder 3"/>
          <p:cNvSpPr>
            <a:spLocks noGrp="1"/>
          </p:cNvSpPr>
          <p:nvPr>
            <p:ph type="title"/>
          </p:nvPr>
        </p:nvSpPr>
        <p:spPr>
          <a:xfrm>
            <a:off x="1822320" y="61920"/>
            <a:ext cx="851976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99"/>
                </a:solidFill>
                <a:latin typeface="Gill Sans MT"/>
                <a:ea typeface="MS PGothic"/>
              </a:rPr>
              <a:t>File distribution time: P2P</a:t>
            </a:r>
            <a:endParaRPr b="0" lang="en-US" sz="36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517" name="PlaceHolder 4"/>
          <p:cNvSpPr>
            <a:spLocks noGrp="1"/>
          </p:cNvSpPr>
          <p:nvPr>
            <p:ph/>
          </p:nvPr>
        </p:nvSpPr>
        <p:spPr>
          <a:xfrm>
            <a:off x="1846440" y="1252440"/>
            <a:ext cx="3733560" cy="1627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85000"/>
              </a:lnSpc>
              <a:spcBef>
                <a:spcPts val="479"/>
              </a:spcBef>
              <a:buClr>
                <a:srgbClr val="000099"/>
              </a:buClr>
              <a:buSzPct val="65000"/>
              <a:buFont typeface="Wingdings" charset="2"/>
              <a:buChar char=""/>
            </a:pP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server transmission: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must</a:t>
            </a:r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upload at least one</a:t>
            </a:r>
            <a:r>
              <a:rPr b="0" i="1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copy</a:t>
            </a:r>
            <a:endParaRPr b="0" lang="en-US" sz="2400" spc="-1" strike="noStrike">
              <a:solidFill>
                <a:srgbClr val="000000"/>
              </a:solidFill>
              <a:latin typeface="Gill Sans MT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99"/>
              </a:buClr>
              <a:buSzPct val="85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time to send one copy: </a:t>
            </a:r>
            <a:r>
              <a:rPr b="0" i="1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F/u</a:t>
            </a:r>
            <a:r>
              <a:rPr b="0" i="1" lang="en-US" sz="2000" spc="-1" strike="noStrike" baseline="-25000">
                <a:solidFill>
                  <a:srgbClr val="000000"/>
                </a:solidFill>
                <a:latin typeface="Gill Sans MT"/>
                <a:ea typeface="MS PGothic"/>
              </a:rPr>
              <a:t>s </a:t>
            </a:r>
            <a:endParaRPr b="0" lang="en-US" sz="2000" spc="-1" strike="noStrike">
              <a:solidFill>
                <a:srgbClr val="000000"/>
              </a:solidFill>
              <a:latin typeface="Comic Sans MS"/>
            </a:endParaRPr>
          </a:p>
        </p:txBody>
      </p:sp>
      <p:sp>
        <p:nvSpPr>
          <p:cNvPr id="2518" name="Text Box 51"/>
          <p:cNvSpPr/>
          <p:nvPr/>
        </p:nvSpPr>
        <p:spPr>
          <a:xfrm>
            <a:off x="1073160" y="6219000"/>
            <a:ext cx="3092400" cy="98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 algn="r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time to  distribute F </a:t>
            </a:r>
            <a:endParaRPr b="0" lang="en-IN" sz="2000" spc="-1" strike="noStrike">
              <a:latin typeface="Arial"/>
            </a:endParaRPr>
          </a:p>
          <a:p>
            <a:pPr marL="343080" indent="-343080" algn="r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to N clients using </a:t>
            </a:r>
            <a:endParaRPr b="0" lang="en-IN" sz="2000" spc="-1" strike="noStrike">
              <a:latin typeface="Arial"/>
            </a:endParaRPr>
          </a:p>
          <a:p>
            <a:pPr marL="343080" indent="-343080" algn="r">
              <a:lnSpc>
                <a:spcPct val="8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P2P approach</a:t>
            </a:r>
            <a:r>
              <a:rPr b="0" lang="en-US" sz="2400" spc="-1" strike="noStrike">
                <a:solidFill>
                  <a:srgbClr val="000000"/>
                </a:solidFill>
                <a:latin typeface="Comic Sans MS"/>
                <a:ea typeface="MS PGothic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2519" name="Rectangle 55"/>
          <p:cNvSpPr/>
          <p:nvPr/>
        </p:nvSpPr>
        <p:spPr>
          <a:xfrm flipV="1">
            <a:off x="1741320" y="5606280"/>
            <a:ext cx="9058680" cy="1953360"/>
          </a:xfrm>
          <a:prstGeom prst="rect">
            <a:avLst/>
          </a:prstGeom>
          <a:noFill/>
          <a:ln w="19050">
            <a:solidFill>
              <a:srgbClr val="cc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pic>
        <p:nvPicPr>
          <p:cNvPr id="2520" name="Picture 8" descr="underline_base"/>
          <p:cNvPicPr/>
          <p:nvPr/>
        </p:nvPicPr>
        <p:blipFill>
          <a:blip r:embed="rId1"/>
          <a:stretch/>
        </p:blipFill>
        <p:spPr>
          <a:xfrm>
            <a:off x="1882800" y="857160"/>
            <a:ext cx="4938480" cy="167760"/>
          </a:xfrm>
          <a:prstGeom prst="rect">
            <a:avLst/>
          </a:prstGeom>
          <a:ln w="0">
            <a:noFill/>
          </a:ln>
        </p:spPr>
      </p:pic>
      <p:sp>
        <p:nvSpPr>
          <p:cNvPr id="2521" name="Freeform 4"/>
          <p:cNvSpPr/>
          <p:nvPr/>
        </p:nvSpPr>
        <p:spPr>
          <a:xfrm>
            <a:off x="7124760" y="2111400"/>
            <a:ext cx="2136240" cy="1209240"/>
          </a:xfrm>
          <a:custGeom>
            <a:avLst/>
            <a:gdLst/>
            <a:ahLst/>
            <a:rect l="l" t="t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22" name="Line 14"/>
          <p:cNvSpPr/>
          <p:nvPr/>
        </p:nvSpPr>
        <p:spPr>
          <a:xfrm>
            <a:off x="6862680" y="2085840"/>
            <a:ext cx="455400" cy="2142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3" name="Text Box 15"/>
          <p:cNvSpPr/>
          <p:nvPr/>
        </p:nvSpPr>
        <p:spPr>
          <a:xfrm>
            <a:off x="6894720" y="1763640"/>
            <a:ext cx="3531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24" name="Line 39"/>
          <p:cNvSpPr/>
          <p:nvPr/>
        </p:nvSpPr>
        <p:spPr>
          <a:xfrm>
            <a:off x="6613200" y="2712960"/>
            <a:ext cx="57492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5" name="Line 40"/>
          <p:cNvSpPr/>
          <p:nvPr/>
        </p:nvSpPr>
        <p:spPr>
          <a:xfrm flipH="1">
            <a:off x="6643440" y="2814480"/>
            <a:ext cx="566640" cy="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6" name="Text Box 44"/>
          <p:cNvSpPr/>
          <p:nvPr/>
        </p:nvSpPr>
        <p:spPr>
          <a:xfrm>
            <a:off x="7709040" y="2460600"/>
            <a:ext cx="8913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MS PGothic"/>
              </a:rPr>
              <a:t>network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27" name="AutoShape 327"/>
          <p:cNvSpPr/>
          <p:nvPr/>
        </p:nvSpPr>
        <p:spPr>
          <a:xfrm>
            <a:off x="6264360" y="1562040"/>
            <a:ext cx="334440" cy="401400"/>
          </a:xfrm>
          <a:prstGeom prst="can">
            <a:avLst>
              <a:gd name="adj" fmla="val 24242"/>
            </a:avLst>
          </a:prstGeom>
          <a:gradFill rotWithShape="0">
            <a:gsLst>
              <a:gs pos="0">
                <a:srgbClr val="000099"/>
              </a:gs>
              <a:gs pos="100000">
                <a:srgbClr val="ffffff"/>
              </a:gs>
            </a:gsLst>
            <a:lin ang="0"/>
          </a:gradFill>
          <a:ln w="952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28" name="Line 22"/>
          <p:cNvSpPr/>
          <p:nvPr/>
        </p:nvSpPr>
        <p:spPr>
          <a:xfrm flipV="1">
            <a:off x="8524800" y="1819080"/>
            <a:ext cx="180720" cy="53028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9" name="Line 23"/>
          <p:cNvSpPr/>
          <p:nvPr/>
        </p:nvSpPr>
        <p:spPr>
          <a:xfrm flipH="1">
            <a:off x="8602560" y="1825560"/>
            <a:ext cx="187200" cy="5349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0" name="Line 22"/>
          <p:cNvSpPr/>
          <p:nvPr/>
        </p:nvSpPr>
        <p:spPr>
          <a:xfrm flipV="1">
            <a:off x="7940520" y="1736640"/>
            <a:ext cx="179280" cy="53028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1" name="Line 23"/>
          <p:cNvSpPr/>
          <p:nvPr/>
        </p:nvSpPr>
        <p:spPr>
          <a:xfrm flipH="1">
            <a:off x="8016840" y="1742760"/>
            <a:ext cx="185760" cy="5349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2" name="Line 26"/>
          <p:cNvSpPr/>
          <p:nvPr/>
        </p:nvSpPr>
        <p:spPr>
          <a:xfrm>
            <a:off x="9246960" y="2579400"/>
            <a:ext cx="658800" cy="360"/>
          </a:xfrm>
          <a:prstGeom prst="line">
            <a:avLst/>
          </a:prstGeom>
          <a:ln w="1905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3" name="Line 27"/>
          <p:cNvSpPr/>
          <p:nvPr/>
        </p:nvSpPr>
        <p:spPr>
          <a:xfrm>
            <a:off x="9250200" y="2682720"/>
            <a:ext cx="660240" cy="360"/>
          </a:xfrm>
          <a:prstGeom prst="line">
            <a:avLst/>
          </a:prstGeom>
          <a:ln w="19050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4" name="Text Box 41"/>
          <p:cNvSpPr/>
          <p:nvPr/>
        </p:nvSpPr>
        <p:spPr>
          <a:xfrm>
            <a:off x="9337680" y="2146320"/>
            <a:ext cx="4503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d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35" name="Text Box 41"/>
          <p:cNvSpPr/>
          <p:nvPr/>
        </p:nvSpPr>
        <p:spPr>
          <a:xfrm>
            <a:off x="9353520" y="2664000"/>
            <a:ext cx="506160" cy="36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i="1" lang="en-US" sz="16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i="1" lang="en-US" sz="16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endParaRPr b="0" lang="en-IN" sz="1600" spc="-1" strike="noStrike">
              <a:latin typeface="Arial"/>
            </a:endParaRPr>
          </a:p>
        </p:txBody>
      </p:sp>
      <p:sp>
        <p:nvSpPr>
          <p:cNvPr id="2536" name="Text Box 47"/>
          <p:cNvSpPr/>
          <p:nvPr/>
        </p:nvSpPr>
        <p:spPr>
          <a:xfrm>
            <a:off x="6022800" y="1616040"/>
            <a:ext cx="79020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i="1" lang="en-US" sz="1400" spc="-1" strike="noStrike">
                <a:solidFill>
                  <a:srgbClr val="000000"/>
                </a:solidFill>
                <a:latin typeface="Arial"/>
                <a:ea typeface="MS PGothic"/>
              </a:rPr>
              <a:t>F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537" name="Text Box 31"/>
          <p:cNvSpPr/>
          <p:nvPr/>
        </p:nvSpPr>
        <p:spPr>
          <a:xfrm>
            <a:off x="4165560" y="6084720"/>
            <a:ext cx="6634440" cy="57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D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P2P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 &gt; max{F/u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s,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,F/d</a:t>
            </a:r>
            <a:r>
              <a:rPr b="0" i="1" lang="en-US" sz="28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min,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,NF/(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 + </a:t>
            </a:r>
            <a:r>
              <a:rPr b="0" lang="en-US" sz="2800" spc="-1" strike="noStrike">
                <a:solidFill>
                  <a:srgbClr val="000000"/>
                </a:solidFill>
                <a:latin typeface="Symbol"/>
                <a:ea typeface="MS PGothic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MS PGothic"/>
              </a:rPr>
              <a:t>u</a:t>
            </a:r>
            <a:r>
              <a:rPr b="0" lang="en-US" sz="2400" spc="-1" strike="noStrike" baseline="-25000">
                <a:solidFill>
                  <a:srgbClr val="000000"/>
                </a:solidFill>
                <a:latin typeface="Arial"/>
                <a:ea typeface="MS PGothic"/>
              </a:rPr>
              <a:t>i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)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MS PGothic"/>
              </a:rPr>
              <a:t>}</a:t>
            </a:r>
            <a:r>
              <a:rPr b="0" i="1" lang="en-US" sz="2800" spc="-1" strike="noStrike">
                <a:solidFill>
                  <a:srgbClr val="cc0000"/>
                </a:solidFill>
                <a:latin typeface="Arial"/>
                <a:ea typeface="MS PGothic"/>
              </a:rPr>
              <a:t> 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2538" name="Rectangle 47"/>
          <p:cNvSpPr/>
          <p:nvPr/>
        </p:nvSpPr>
        <p:spPr>
          <a:xfrm>
            <a:off x="1857240" y="2309760"/>
            <a:ext cx="4316040" cy="12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9" name="Line 33"/>
          <p:cNvSpPr/>
          <p:nvPr/>
        </p:nvSpPr>
        <p:spPr>
          <a:xfrm>
            <a:off x="5256000" y="5124240"/>
            <a:ext cx="17460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0" name="Line 53"/>
          <p:cNvSpPr/>
          <p:nvPr/>
        </p:nvSpPr>
        <p:spPr>
          <a:xfrm flipV="1">
            <a:off x="8820000" y="6610680"/>
            <a:ext cx="573120" cy="94932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1" name="Text Box 54"/>
          <p:cNvSpPr/>
          <p:nvPr/>
        </p:nvSpPr>
        <p:spPr>
          <a:xfrm>
            <a:off x="3420000" y="7226640"/>
            <a:ext cx="72378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…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but so does this, as each peer brings service capacity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542" name="Line 53"/>
          <p:cNvSpPr/>
          <p:nvPr/>
        </p:nvSpPr>
        <p:spPr>
          <a:xfrm flipV="1">
            <a:off x="7740000" y="6467400"/>
            <a:ext cx="430200" cy="692280"/>
          </a:xfrm>
          <a:prstGeom prst="line">
            <a:avLst/>
          </a:prstGeom>
          <a:ln w="9525">
            <a:solidFill>
              <a:srgbClr val="cc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43" name="Text Box 54"/>
          <p:cNvSpPr/>
          <p:nvPr/>
        </p:nvSpPr>
        <p:spPr>
          <a:xfrm>
            <a:off x="5400000" y="6866640"/>
            <a:ext cx="368388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>
              <a:lnSpc>
                <a:spcPct val="8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increases linearly in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MS PGothic"/>
              </a:rPr>
              <a:t> …</a:t>
            </a:r>
            <a:endParaRPr b="0" lang="en-IN" sz="2000" spc="-1" strike="noStrike">
              <a:latin typeface="Arial"/>
            </a:endParaRPr>
          </a:p>
        </p:txBody>
      </p:sp>
      <p:grpSp>
        <p:nvGrpSpPr>
          <p:cNvPr id="2544" name="Group 41"/>
          <p:cNvGrpSpPr/>
          <p:nvPr/>
        </p:nvGrpSpPr>
        <p:grpSpPr>
          <a:xfrm>
            <a:off x="6638760" y="1690560"/>
            <a:ext cx="291960" cy="517320"/>
            <a:chOff x="6638760" y="1690560"/>
            <a:chExt cx="291960" cy="517320"/>
          </a:xfrm>
        </p:grpSpPr>
        <p:sp>
          <p:nvSpPr>
            <p:cNvPr id="2545" name="Freeform 42"/>
            <p:cNvSpPr/>
            <p:nvPr/>
          </p:nvSpPr>
          <p:spPr>
            <a:xfrm>
              <a:off x="6870240" y="1691640"/>
              <a:ext cx="57600" cy="493560"/>
            </a:xfrm>
            <a:custGeom>
              <a:avLst/>
              <a:gdLst/>
              <a:ahLst/>
              <a:rect l="l" t="t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6" name="Rectangle 43"/>
            <p:cNvSpPr/>
            <p:nvPr/>
          </p:nvSpPr>
          <p:spPr>
            <a:xfrm>
              <a:off x="6653160" y="1690560"/>
              <a:ext cx="214200" cy="493560"/>
            </a:xfrm>
            <a:prstGeom prst="rect">
              <a:avLst/>
            </a:pr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7" name="Freeform 44"/>
            <p:cNvSpPr/>
            <p:nvPr/>
          </p:nvSpPr>
          <p:spPr>
            <a:xfrm>
              <a:off x="6881040" y="1721160"/>
              <a:ext cx="34200" cy="456480"/>
            </a:xfrm>
            <a:custGeom>
              <a:avLst/>
              <a:gdLst/>
              <a:ahLst/>
              <a:rect l="l" t="t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0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8" name="Freeform 45"/>
            <p:cNvSpPr/>
            <p:nvPr/>
          </p:nvSpPr>
          <p:spPr>
            <a:xfrm>
              <a:off x="6873480" y="1952280"/>
              <a:ext cx="53640" cy="403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9" name="Rectangle 46"/>
            <p:cNvSpPr/>
            <p:nvPr/>
          </p:nvSpPr>
          <p:spPr>
            <a:xfrm>
              <a:off x="6653160" y="1747800"/>
              <a:ext cx="12168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50" name="Group 47"/>
            <p:cNvGrpSpPr/>
            <p:nvPr/>
          </p:nvGrpSpPr>
          <p:grpSpPr>
            <a:xfrm>
              <a:off x="6764400" y="1743120"/>
              <a:ext cx="118800" cy="29880"/>
              <a:chOff x="6764400" y="1743120"/>
              <a:chExt cx="118800" cy="29880"/>
            </a:xfrm>
          </p:grpSpPr>
          <p:sp>
            <p:nvSpPr>
              <p:cNvPr id="2551" name="AutoShape 48"/>
              <p:cNvSpPr/>
              <p:nvPr/>
            </p:nvSpPr>
            <p:spPr>
              <a:xfrm>
                <a:off x="6764400" y="1743120"/>
                <a:ext cx="118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2" name="AutoShape 49"/>
              <p:cNvSpPr/>
              <p:nvPr/>
            </p:nvSpPr>
            <p:spPr>
              <a:xfrm>
                <a:off x="6767640" y="1746000"/>
                <a:ext cx="112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53" name="Rectangle 50"/>
            <p:cNvSpPr/>
            <p:nvPr/>
          </p:nvSpPr>
          <p:spPr>
            <a:xfrm>
              <a:off x="6656400" y="1817640"/>
              <a:ext cx="12168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54" name="Group 51"/>
            <p:cNvGrpSpPr/>
            <p:nvPr/>
          </p:nvGrpSpPr>
          <p:grpSpPr>
            <a:xfrm>
              <a:off x="6762600" y="1812960"/>
              <a:ext cx="118800" cy="28080"/>
              <a:chOff x="6762600" y="1812960"/>
              <a:chExt cx="118800" cy="28080"/>
            </a:xfrm>
          </p:grpSpPr>
          <p:sp>
            <p:nvSpPr>
              <p:cNvPr id="2555" name="AutoShape 52"/>
              <p:cNvSpPr/>
              <p:nvPr/>
            </p:nvSpPr>
            <p:spPr>
              <a:xfrm>
                <a:off x="6762600" y="1812960"/>
                <a:ext cx="118800" cy="280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56" name="AutoShape 53"/>
              <p:cNvSpPr/>
              <p:nvPr/>
            </p:nvSpPr>
            <p:spPr>
              <a:xfrm>
                <a:off x="6765840" y="1816200"/>
                <a:ext cx="112320" cy="2196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57" name="Rectangle 54"/>
            <p:cNvSpPr/>
            <p:nvPr/>
          </p:nvSpPr>
          <p:spPr>
            <a:xfrm>
              <a:off x="6654600" y="1890720"/>
              <a:ext cx="121680" cy="108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8" name="Rectangle 55"/>
            <p:cNvSpPr/>
            <p:nvPr/>
          </p:nvSpPr>
          <p:spPr>
            <a:xfrm>
              <a:off x="6656400" y="1955880"/>
              <a:ext cx="121680" cy="900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59" name="Group 56"/>
            <p:cNvGrpSpPr/>
            <p:nvPr/>
          </p:nvGrpSpPr>
          <p:grpSpPr>
            <a:xfrm>
              <a:off x="6761160" y="1949400"/>
              <a:ext cx="118800" cy="33120"/>
              <a:chOff x="6761160" y="1949400"/>
              <a:chExt cx="118800" cy="33120"/>
            </a:xfrm>
          </p:grpSpPr>
          <p:sp>
            <p:nvSpPr>
              <p:cNvPr id="2560" name="AutoShape 57"/>
              <p:cNvSpPr/>
              <p:nvPr/>
            </p:nvSpPr>
            <p:spPr>
              <a:xfrm>
                <a:off x="6761160" y="1949400"/>
                <a:ext cx="118800" cy="3312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1" name="AutoShape 58"/>
              <p:cNvSpPr/>
              <p:nvPr/>
            </p:nvSpPr>
            <p:spPr>
              <a:xfrm>
                <a:off x="6764400" y="1952640"/>
                <a:ext cx="112320" cy="2484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62" name="Freeform 59"/>
            <p:cNvSpPr/>
            <p:nvPr/>
          </p:nvSpPr>
          <p:spPr>
            <a:xfrm>
              <a:off x="6874200" y="1890360"/>
              <a:ext cx="53640" cy="40320"/>
            </a:xfrm>
            <a:custGeom>
              <a:avLst/>
              <a:gdLst/>
              <a:ahLst/>
              <a:rect l="l" t="t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2563" name="Group 60"/>
            <p:cNvGrpSpPr/>
            <p:nvPr/>
          </p:nvGrpSpPr>
          <p:grpSpPr>
            <a:xfrm>
              <a:off x="6761160" y="1884600"/>
              <a:ext cx="118800" cy="29880"/>
              <a:chOff x="6761160" y="1884600"/>
              <a:chExt cx="118800" cy="29880"/>
            </a:xfrm>
          </p:grpSpPr>
          <p:sp>
            <p:nvSpPr>
              <p:cNvPr id="2564" name="AutoShape 61"/>
              <p:cNvSpPr/>
              <p:nvPr/>
            </p:nvSpPr>
            <p:spPr>
              <a:xfrm>
                <a:off x="6761160" y="1884600"/>
                <a:ext cx="118800" cy="2988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565" name="AutoShape 62"/>
              <p:cNvSpPr/>
              <p:nvPr/>
            </p:nvSpPr>
            <p:spPr>
              <a:xfrm>
                <a:off x="6764400" y="1887480"/>
                <a:ext cx="112320" cy="23400"/>
              </a:xfrm>
              <a:prstGeom prst="roundRect">
                <a:avLst>
                  <a:gd name="adj" fmla="val 50000"/>
                </a:avLst>
              </a:prstGeom>
              <a:gradFill rotWithShape="0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/>
              </a:gra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2566" name="Rectangle 63"/>
            <p:cNvSpPr/>
            <p:nvPr/>
          </p:nvSpPr>
          <p:spPr>
            <a:xfrm>
              <a:off x="6865920" y="1690560"/>
              <a:ext cx="14040" cy="493560"/>
            </a:xfrm>
            <a:prstGeom prst="rect">
              <a:avLst/>
            </a:prstGeom>
            <a:gradFill rotWithShape="0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/>
            </a:gra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7" name="Freeform 64"/>
            <p:cNvSpPr/>
            <p:nvPr/>
          </p:nvSpPr>
          <p:spPr>
            <a:xfrm>
              <a:off x="6879240" y="1815480"/>
              <a:ext cx="48240" cy="45720"/>
            </a:xfrm>
            <a:custGeom>
              <a:avLst/>
              <a:gdLst/>
              <a:ahLst/>
              <a:rect l="l" t="t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8" name="Freeform 65"/>
            <p:cNvSpPr/>
            <p:nvPr/>
          </p:nvSpPr>
          <p:spPr>
            <a:xfrm>
              <a:off x="6879600" y="1744920"/>
              <a:ext cx="49680" cy="51480"/>
            </a:xfrm>
            <a:custGeom>
              <a:avLst/>
              <a:gdLst/>
              <a:ahLst/>
              <a:rect l="l" t="t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0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9" name="Oval 66"/>
            <p:cNvSpPr/>
            <p:nvPr/>
          </p:nvSpPr>
          <p:spPr>
            <a:xfrm>
              <a:off x="6921720" y="2162160"/>
              <a:ext cx="9000" cy="20520"/>
            </a:xfrm>
            <a:prstGeom prst="ellipse">
              <a:avLst/>
            </a:pr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0" name="Freeform 67"/>
            <p:cNvSpPr/>
            <p:nvPr/>
          </p:nvSpPr>
          <p:spPr>
            <a:xfrm>
              <a:off x="6877080" y="2162520"/>
              <a:ext cx="50040" cy="42840"/>
            </a:xfrm>
            <a:custGeom>
              <a:avLst/>
              <a:gdLst/>
              <a:ahLst/>
              <a:rect l="l" t="t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1" name="AutoShape 68"/>
            <p:cNvSpPr/>
            <p:nvPr/>
          </p:nvSpPr>
          <p:spPr>
            <a:xfrm>
              <a:off x="6638760" y="2176560"/>
              <a:ext cx="245520" cy="3132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2" name="AutoShape 69"/>
            <p:cNvSpPr/>
            <p:nvPr/>
          </p:nvSpPr>
          <p:spPr>
            <a:xfrm>
              <a:off x="6653160" y="2182680"/>
              <a:ext cx="218880" cy="18720"/>
            </a:xfrm>
            <a:prstGeom prst="roundRect">
              <a:avLst>
                <a:gd name="adj" fmla="val 50000"/>
              </a:avLst>
            </a:prstGeom>
            <a:gradFill rotWithShape="0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/>
            </a:gradFill>
            <a:ln w="95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3" name="Oval 70"/>
            <p:cNvSpPr/>
            <p:nvPr/>
          </p:nvSpPr>
          <p:spPr>
            <a:xfrm>
              <a:off x="6673680" y="2112840"/>
              <a:ext cx="31320" cy="29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4" name="Oval 71"/>
            <p:cNvSpPr/>
            <p:nvPr/>
          </p:nvSpPr>
          <p:spPr>
            <a:xfrm>
              <a:off x="6710400" y="2112840"/>
              <a:ext cx="31320" cy="29880"/>
            </a:xfrm>
            <a:prstGeom prst="ellipse">
              <a:avLst/>
            </a:prstGeom>
            <a:solidFill>
              <a:srgbClr val="f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5" name="Oval 72"/>
            <p:cNvSpPr/>
            <p:nvPr/>
          </p:nvSpPr>
          <p:spPr>
            <a:xfrm>
              <a:off x="6745320" y="2112840"/>
              <a:ext cx="33120" cy="29880"/>
            </a:xfrm>
            <a:prstGeom prst="ellipse">
              <a:avLst/>
            </a:prstGeom>
            <a:solidFill>
              <a:srgbClr val="33cc3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6" name="Rectangle 73"/>
            <p:cNvSpPr/>
            <p:nvPr/>
          </p:nvSpPr>
          <p:spPr>
            <a:xfrm>
              <a:off x="6827760" y="1994040"/>
              <a:ext cx="16920" cy="16452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77" name="Group 74"/>
          <p:cNvGrpSpPr/>
          <p:nvPr/>
        </p:nvGrpSpPr>
        <p:grpSpPr>
          <a:xfrm>
            <a:off x="9893160" y="2362320"/>
            <a:ext cx="620280" cy="512280"/>
            <a:chOff x="9893160" y="2362320"/>
            <a:chExt cx="620280" cy="512280"/>
          </a:xfrm>
        </p:grpSpPr>
        <p:pic>
          <p:nvPicPr>
            <p:cNvPr id="2578" name="Picture 75" descr="desktop_computer_stylized_medium"/>
            <p:cNvPicPr/>
            <p:nvPr/>
          </p:nvPicPr>
          <p:blipFill>
            <a:blip r:embed="rId2"/>
            <a:stretch/>
          </p:blipFill>
          <p:spPr>
            <a:xfrm>
              <a:off x="9893160" y="2362320"/>
              <a:ext cx="62028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79" name="Freeform 76"/>
            <p:cNvSpPr/>
            <p:nvPr/>
          </p:nvSpPr>
          <p:spPr>
            <a:xfrm>
              <a:off x="9947880" y="2411280"/>
              <a:ext cx="301320" cy="23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80" name="Group 77"/>
          <p:cNvGrpSpPr/>
          <p:nvPr/>
        </p:nvGrpSpPr>
        <p:grpSpPr>
          <a:xfrm>
            <a:off x="7825320" y="1284120"/>
            <a:ext cx="620280" cy="512280"/>
            <a:chOff x="7825320" y="1284120"/>
            <a:chExt cx="620280" cy="512280"/>
          </a:xfrm>
        </p:grpSpPr>
        <p:pic>
          <p:nvPicPr>
            <p:cNvPr id="2581" name="Picture 78" descr="desktop_computer_stylized_medium"/>
            <p:cNvPicPr/>
            <p:nvPr/>
          </p:nvPicPr>
          <p:blipFill>
            <a:blip r:embed="rId3"/>
            <a:stretch/>
          </p:blipFill>
          <p:spPr>
            <a:xfrm flipH="1">
              <a:off x="7825320" y="1284120"/>
              <a:ext cx="62028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82" name="Freeform 79"/>
            <p:cNvSpPr/>
            <p:nvPr/>
          </p:nvSpPr>
          <p:spPr>
            <a:xfrm flipH="1">
              <a:off x="8088480" y="1333440"/>
              <a:ext cx="301320" cy="23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83" name="Group 80"/>
          <p:cNvGrpSpPr/>
          <p:nvPr/>
        </p:nvGrpSpPr>
        <p:grpSpPr>
          <a:xfrm>
            <a:off x="8434800" y="1360440"/>
            <a:ext cx="620280" cy="512280"/>
            <a:chOff x="8434800" y="1360440"/>
            <a:chExt cx="620280" cy="512280"/>
          </a:xfrm>
        </p:grpSpPr>
        <p:pic>
          <p:nvPicPr>
            <p:cNvPr id="2584" name="Picture 81" descr="desktop_computer_stylized_medium"/>
            <p:cNvPicPr/>
            <p:nvPr/>
          </p:nvPicPr>
          <p:blipFill>
            <a:blip r:embed="rId4"/>
            <a:stretch/>
          </p:blipFill>
          <p:spPr>
            <a:xfrm flipH="1">
              <a:off x="8434800" y="1360440"/>
              <a:ext cx="62028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85" name="Freeform 82"/>
            <p:cNvSpPr/>
            <p:nvPr/>
          </p:nvSpPr>
          <p:spPr>
            <a:xfrm flipH="1">
              <a:off x="8698320" y="1409760"/>
              <a:ext cx="301320" cy="23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586" name="Group 83"/>
          <p:cNvGrpSpPr/>
          <p:nvPr/>
        </p:nvGrpSpPr>
        <p:grpSpPr>
          <a:xfrm>
            <a:off x="5996520" y="2492280"/>
            <a:ext cx="620280" cy="512280"/>
            <a:chOff x="5996520" y="2492280"/>
            <a:chExt cx="620280" cy="512280"/>
          </a:xfrm>
        </p:grpSpPr>
        <p:pic>
          <p:nvPicPr>
            <p:cNvPr id="2587" name="Picture 84" descr="desktop_computer_stylized_medium"/>
            <p:cNvPicPr/>
            <p:nvPr/>
          </p:nvPicPr>
          <p:blipFill>
            <a:blip r:embed="rId5"/>
            <a:stretch/>
          </p:blipFill>
          <p:spPr>
            <a:xfrm flipH="1">
              <a:off x="5996520" y="2492280"/>
              <a:ext cx="620280" cy="5122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88" name="Freeform 85"/>
            <p:cNvSpPr/>
            <p:nvPr/>
          </p:nvSpPr>
          <p:spPr>
            <a:xfrm flipH="1">
              <a:off x="6259680" y="2541600"/>
              <a:ext cx="301320" cy="234360"/>
            </a:xfrm>
            <a:custGeom>
              <a:avLst/>
              <a:gdLst/>
              <a:ahLst/>
              <a:rect l="l" t="t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81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589" name=""/>
          <p:cNvSpPr txBox="1"/>
          <p:nvPr/>
        </p:nvSpPr>
        <p:spPr>
          <a:xfrm>
            <a:off x="2771640" y="3363480"/>
            <a:ext cx="6715800" cy="779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i="1" lang="en-US" sz="2400" spc="-1" strike="noStrike">
                <a:solidFill>
                  <a:srgbClr val="cc0000"/>
                </a:solidFill>
                <a:latin typeface="Gill Sans MT"/>
                <a:ea typeface="MS PGothic"/>
              </a:rPr>
              <a:t>client: </a:t>
            </a:r>
            <a:r>
              <a:rPr b="0" lang="en-US" sz="2400" spc="-1" strike="noStrike">
                <a:solidFill>
                  <a:srgbClr val="000000"/>
                </a:solidFill>
                <a:latin typeface="Gill Sans MT"/>
                <a:ea typeface="MS PGothic"/>
              </a:rPr>
              <a:t>each client must download file copy</a:t>
            </a:r>
            <a:endParaRPr b="0" lang="en-IN" sz="2400" spc="-1" strike="noStrike">
              <a:latin typeface="Arial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Gill Sans MT"/>
                <a:ea typeface="MS PGothic"/>
              </a:rPr>
              <a:t>min client download time: F/d</a:t>
            </a:r>
            <a:r>
              <a:rPr b="0" lang="en-US" sz="2000" spc="-1" strike="noStrike" baseline="-25000">
                <a:solidFill>
                  <a:srgbClr val="000000"/>
                </a:solidFill>
                <a:latin typeface="Gill Sans MT"/>
                <a:ea typeface="MS PGothic"/>
              </a:rPr>
              <a:t>min</a:t>
            </a:r>
            <a:r>
              <a:rPr b="0" i="1" lang="en-US" sz="2000" spc="-1" strike="noStrike">
                <a:solidFill>
                  <a:srgbClr val="cc0000"/>
                </a:solidFill>
                <a:latin typeface="Gill Sans MT"/>
                <a:ea typeface="MS PGothic"/>
              </a:rPr>
              <a:t>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nodeType="clickEffect" fill="hold">
                      <p:stCondLst>
                        <p:cond delay="indefinite"/>
                      </p:stCondLst>
                      <p:childTnLst>
                        <p:par>
                          <p:cTn id="16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nodeType="clickEffect" fill="hold">
                      <p:stCondLst>
                        <p:cond delay="indefinite"/>
                      </p:stCondLst>
                      <p:childTnLst>
                        <p:par>
                          <p:cTn id="16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  <Words>1010</Words>
  <Paragraphs>203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2024-02-03T00:02:32Z</dcterms:created>
  <dc:creator>Sougata SEN</dc:creator>
  <dc:description/>
  <dc:language>en-IN</dc:language>
  <cp:lastModifiedBy/>
  <dcterms:modified xsi:type="dcterms:W3CDTF">2024-03-09T01:42:42Z</dcterms:modified>
  <cp:revision>2</cp:revision>
  <dc:subject/>
  <dc:title>Chapter 2: outline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14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