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Infinity" initials="I"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624" autoAdjust="0"/>
  </p:normalViewPr>
  <p:slideViewPr>
    <p:cSldViewPr>
      <p:cViewPr varScale="1">
        <p:scale>
          <a:sx n="78" d="100"/>
          <a:sy n="78" d="100"/>
        </p:scale>
        <p:origin x="1598"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imanshu singh" userId="15509a2c268edb4d" providerId="LiveId" clId="{7250DB20-95DA-4E8F-B781-5B36CEF8B7C8}"/>
    <pc:docChg chg="modSld">
      <pc:chgData name="himanshu singh" userId="15509a2c268edb4d" providerId="LiveId" clId="{7250DB20-95DA-4E8F-B781-5B36CEF8B7C8}" dt="2022-11-19T16:09:04.776" v="21" actId="20577"/>
      <pc:docMkLst>
        <pc:docMk/>
      </pc:docMkLst>
      <pc:sldChg chg="modSp mod">
        <pc:chgData name="himanshu singh" userId="15509a2c268edb4d" providerId="LiveId" clId="{7250DB20-95DA-4E8F-B781-5B36CEF8B7C8}" dt="2022-11-19T16:09:04.776" v="21" actId="20577"/>
        <pc:sldMkLst>
          <pc:docMk/>
          <pc:sldMk cId="2971595786" sldId="256"/>
        </pc:sldMkLst>
        <pc:spChg chg="mod">
          <ac:chgData name="himanshu singh" userId="15509a2c268edb4d" providerId="LiveId" clId="{7250DB20-95DA-4E8F-B781-5B36CEF8B7C8}" dt="2022-11-19T16:09:04.776" v="21" actId="20577"/>
          <ac:spMkLst>
            <pc:docMk/>
            <pc:sldMk cId="2971595786" sldId="256"/>
            <ac:spMk id="8" creationId="{63743191-2C84-41E1-BD1D-4C35155B99CD}"/>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sv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jpeg"/><Relationship Id="rId1" Type="http://schemas.openxmlformats.org/officeDocument/2006/relationships/slideMaster" Target="../slideMasters/slideMaster1.xml"/><Relationship Id="rId4" Type="http://schemas.openxmlformats.org/officeDocument/2006/relationships/image" Target="../media/image4.sv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1D8BD707-D9CF-40AE-B4C6-C98DA3205C09}" type="datetimeFigureOut">
              <a:rPr lang="en-US" smtClean="0"/>
              <a:pPr/>
              <a:t>11/19/2022</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Slide with Dat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DAC5403-E1D0-4032-A9FE-410B2982643C}"/>
              </a:ext>
            </a:extLst>
          </p:cNvPr>
          <p:cNvSpPr/>
          <p:nvPr userDrawn="1"/>
        </p:nvSpPr>
        <p:spPr>
          <a:xfrm>
            <a:off x="0" y="0"/>
            <a:ext cx="9144000" cy="6858000"/>
          </a:xfrm>
          <a:prstGeom prst="rect">
            <a:avLst/>
          </a:prstGeom>
          <a:blipFill>
            <a:blip r:embed="rId2" cstate="print"/>
            <a:srcRect/>
            <a:stretch>
              <a:fillRect/>
            </a:stretch>
          </a:blipFill>
          <a:ln w="12700" cap="flat">
            <a:noFill/>
            <a:prstDash val="solid"/>
            <a:miter/>
          </a:ln>
        </p:spPr>
        <p:txBody>
          <a:bodyPr rtlCol="0" anchor="ctr"/>
          <a:lstStyle/>
          <a:p>
            <a:pPr algn="l"/>
            <a:endParaRPr lang="en-US" noProof="0" dirty="0"/>
          </a:p>
        </p:txBody>
      </p:sp>
      <p:sp>
        <p:nvSpPr>
          <p:cNvPr id="11" name="Rectangle 10">
            <a:extLst>
              <a:ext uri="{FF2B5EF4-FFF2-40B4-BE49-F238E27FC236}">
                <a16:creationId xmlns:a16="http://schemas.microsoft.com/office/drawing/2014/main" id="{F3C0C995-565B-4516-BC98-CCDEE529B154}"/>
              </a:ext>
            </a:extLst>
          </p:cNvPr>
          <p:cNvSpPr/>
          <p:nvPr userDrawn="1"/>
        </p:nvSpPr>
        <p:spPr>
          <a:xfrm>
            <a:off x="0" y="0"/>
            <a:ext cx="9144000" cy="6858000"/>
          </a:xfrm>
          <a:prstGeom prst="rect">
            <a:avLst/>
          </a:prstGeom>
          <a:solidFill>
            <a:schemeClr val="tx1">
              <a:alpha val="80000"/>
            </a:schemeClr>
          </a:solidFill>
          <a:ln w="12700" cap="flat">
            <a:noFill/>
            <a:prstDash val="solid"/>
            <a:miter/>
          </a:ln>
        </p:spPr>
        <p:txBody>
          <a:bodyPr rtlCol="0" anchor="ctr"/>
          <a:lstStyle/>
          <a:p>
            <a:pPr algn="l"/>
            <a:endParaRPr lang="en-US" noProof="0" dirty="0"/>
          </a:p>
        </p:txBody>
      </p:sp>
      <p:sp>
        <p:nvSpPr>
          <p:cNvPr id="21" name="Text Placeholder 26">
            <a:extLst>
              <a:ext uri="{FF2B5EF4-FFF2-40B4-BE49-F238E27FC236}">
                <a16:creationId xmlns:a16="http://schemas.microsoft.com/office/drawing/2014/main" id="{E013E669-E15F-4096-81CC-6637C4A9F9E7}"/>
              </a:ext>
            </a:extLst>
          </p:cNvPr>
          <p:cNvSpPr>
            <a:spLocks noGrp="1"/>
          </p:cNvSpPr>
          <p:nvPr>
            <p:ph type="body" sz="quarter" idx="21" hasCustomPrompt="1"/>
          </p:nvPr>
        </p:nvSpPr>
        <p:spPr>
          <a:xfrm>
            <a:off x="2934177" y="5380845"/>
            <a:ext cx="3275648" cy="324417"/>
          </a:xfrm>
        </p:spPr>
        <p:txBody>
          <a:bodyPr>
            <a:noAutofit/>
          </a:bodyPr>
          <a:lstStyle>
            <a:lvl1pPr marL="0" indent="0" algn="ctr">
              <a:buNone/>
              <a:defRPr sz="2000" b="0" i="0">
                <a:solidFill>
                  <a:schemeClr val="bg1"/>
                </a:solidFill>
                <a:latin typeface="+mn-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noProof="0"/>
              <a:t>20XX</a:t>
            </a:r>
          </a:p>
        </p:txBody>
      </p:sp>
      <p:sp>
        <p:nvSpPr>
          <p:cNvPr id="2" name="Title 1">
            <a:extLst>
              <a:ext uri="{FF2B5EF4-FFF2-40B4-BE49-F238E27FC236}">
                <a16:creationId xmlns:a16="http://schemas.microsoft.com/office/drawing/2014/main" id="{199AD403-A15F-4A2F-B050-AB874136E732}"/>
              </a:ext>
            </a:extLst>
          </p:cNvPr>
          <p:cNvSpPr>
            <a:spLocks noGrp="1"/>
          </p:cNvSpPr>
          <p:nvPr>
            <p:ph type="title" hasCustomPrompt="1"/>
          </p:nvPr>
        </p:nvSpPr>
        <p:spPr>
          <a:xfrm>
            <a:off x="777766" y="2289328"/>
            <a:ext cx="7588469" cy="1517356"/>
          </a:xfrm>
        </p:spPr>
        <p:txBody>
          <a:bodyPr>
            <a:noAutofit/>
          </a:bodyPr>
          <a:lstStyle>
            <a:lvl1pPr algn="ctr">
              <a:defRPr sz="10000" b="0">
                <a:solidFill>
                  <a:schemeClr val="bg1"/>
                </a:solidFill>
              </a:defRPr>
            </a:lvl1pPr>
          </a:lstStyle>
          <a:p>
            <a:r>
              <a:rPr lang="en-US" noProof="0"/>
              <a:t>Presentation Title    </a:t>
            </a:r>
          </a:p>
        </p:txBody>
      </p:sp>
      <p:sp>
        <p:nvSpPr>
          <p:cNvPr id="23" name="Text Placeholder 26">
            <a:extLst>
              <a:ext uri="{FF2B5EF4-FFF2-40B4-BE49-F238E27FC236}">
                <a16:creationId xmlns:a16="http://schemas.microsoft.com/office/drawing/2014/main" id="{5BB088E3-63C1-423F-A939-150B8E1F87A7}"/>
              </a:ext>
            </a:extLst>
          </p:cNvPr>
          <p:cNvSpPr>
            <a:spLocks noGrp="1"/>
          </p:cNvSpPr>
          <p:nvPr>
            <p:ph type="body" sz="quarter" idx="20" hasCustomPrompt="1"/>
          </p:nvPr>
        </p:nvSpPr>
        <p:spPr>
          <a:xfrm>
            <a:off x="2934177" y="5034597"/>
            <a:ext cx="3275648" cy="324417"/>
          </a:xfrm>
        </p:spPr>
        <p:txBody>
          <a:bodyPr>
            <a:noAutofit/>
          </a:bodyPr>
          <a:lstStyle>
            <a:lvl1pPr marL="0" indent="0" algn="ctr">
              <a:buNone/>
              <a:defRPr sz="2000" b="0" i="0">
                <a:solidFill>
                  <a:schemeClr val="bg2"/>
                </a:solidFill>
                <a:latin typeface="+mn-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noProof="0"/>
              <a:t>Month</a:t>
            </a:r>
          </a:p>
        </p:txBody>
      </p:sp>
      <p:sp>
        <p:nvSpPr>
          <p:cNvPr id="36" name="Text Placeholder 14">
            <a:extLst>
              <a:ext uri="{FF2B5EF4-FFF2-40B4-BE49-F238E27FC236}">
                <a16:creationId xmlns:a16="http://schemas.microsoft.com/office/drawing/2014/main" id="{2A3D73F7-77EC-4576-B541-20C032F462DC}"/>
              </a:ext>
            </a:extLst>
          </p:cNvPr>
          <p:cNvSpPr>
            <a:spLocks noGrp="1"/>
          </p:cNvSpPr>
          <p:nvPr userDrawn="1">
            <p:ph type="body" sz="quarter" idx="13" hasCustomPrompt="1"/>
          </p:nvPr>
        </p:nvSpPr>
        <p:spPr>
          <a:xfrm>
            <a:off x="788143" y="3890309"/>
            <a:ext cx="7567715" cy="606659"/>
          </a:xfrm>
        </p:spPr>
        <p:txBody>
          <a:bodyPr>
            <a:noAutofit/>
          </a:bodyPr>
          <a:lstStyle>
            <a:lvl1pPr marL="0" indent="0" algn="ctr">
              <a:buNone/>
              <a:defRPr sz="3000" b="0" i="0">
                <a:solidFill>
                  <a:schemeClr val="bg2"/>
                </a:solidFill>
              </a:defRPr>
            </a:lvl1pPr>
          </a:lstStyle>
          <a:p>
            <a:pPr lvl="0"/>
            <a:r>
              <a:rPr lang="en-US" noProof="0"/>
              <a:t>PRESENTATION TAGLINE</a:t>
            </a:r>
          </a:p>
        </p:txBody>
      </p:sp>
      <p:sp>
        <p:nvSpPr>
          <p:cNvPr id="15" name="Rectangle 14">
            <a:extLst>
              <a:ext uri="{FF2B5EF4-FFF2-40B4-BE49-F238E27FC236}">
                <a16:creationId xmlns:a16="http://schemas.microsoft.com/office/drawing/2014/main" id="{B1AB1BF5-25AE-4D07-8C5B-8ED82109AAFD}"/>
              </a:ext>
            </a:extLst>
          </p:cNvPr>
          <p:cNvSpPr/>
          <p:nvPr userDrawn="1"/>
        </p:nvSpPr>
        <p:spPr>
          <a:xfrm>
            <a:off x="282321" y="374904"/>
            <a:ext cx="8579358" cy="6108192"/>
          </a:xfrm>
          <a:prstGeom prst="rect">
            <a:avLst/>
          </a:prstGeom>
          <a:noFill/>
          <a:ln w="12700" cap="flat">
            <a:solidFill>
              <a:schemeClr val="bg2"/>
            </a:solidFill>
            <a:prstDash val="solid"/>
            <a:miter/>
          </a:ln>
        </p:spPr>
        <p:txBody>
          <a:bodyPr rtlCol="0" anchor="ctr"/>
          <a:lstStyle/>
          <a:p>
            <a:pPr algn="l"/>
            <a:endParaRPr lang="en-US" noProof="0" dirty="0"/>
          </a:p>
        </p:txBody>
      </p:sp>
      <p:sp>
        <p:nvSpPr>
          <p:cNvPr id="16" name="Rectangle 15">
            <a:extLst>
              <a:ext uri="{FF2B5EF4-FFF2-40B4-BE49-F238E27FC236}">
                <a16:creationId xmlns:a16="http://schemas.microsoft.com/office/drawing/2014/main" id="{40356ECE-618B-4CAE-B0AA-1F1C86CF382A}"/>
              </a:ext>
            </a:extLst>
          </p:cNvPr>
          <p:cNvSpPr/>
          <p:nvPr userDrawn="1"/>
        </p:nvSpPr>
        <p:spPr>
          <a:xfrm>
            <a:off x="333756" y="443484"/>
            <a:ext cx="8476488" cy="5971032"/>
          </a:xfrm>
          <a:prstGeom prst="rect">
            <a:avLst/>
          </a:prstGeom>
          <a:noFill/>
          <a:ln w="25400" cap="flat">
            <a:solidFill>
              <a:schemeClr val="bg2"/>
            </a:solidFill>
            <a:prstDash val="solid"/>
            <a:miter/>
          </a:ln>
        </p:spPr>
        <p:txBody>
          <a:bodyPr rtlCol="0" anchor="ctr"/>
          <a:lstStyle/>
          <a:p>
            <a:pPr algn="l"/>
            <a:endParaRPr lang="en-US" noProof="0" dirty="0"/>
          </a:p>
        </p:txBody>
      </p:sp>
      <p:cxnSp>
        <p:nvCxnSpPr>
          <p:cNvPr id="6" name="Straight Connector 5">
            <a:extLst>
              <a:ext uri="{FF2B5EF4-FFF2-40B4-BE49-F238E27FC236}">
                <a16:creationId xmlns:a16="http://schemas.microsoft.com/office/drawing/2014/main" id="{2B62C84D-B809-41CE-8FCD-935E2343985F}"/>
              </a:ext>
            </a:extLst>
          </p:cNvPr>
          <p:cNvCxnSpPr/>
          <p:nvPr userDrawn="1"/>
        </p:nvCxnSpPr>
        <p:spPr>
          <a:xfrm>
            <a:off x="4283964" y="5382082"/>
            <a:ext cx="576072" cy="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pic>
        <p:nvPicPr>
          <p:cNvPr id="13" name="Graphic 12">
            <a:extLst>
              <a:ext uri="{FF2B5EF4-FFF2-40B4-BE49-F238E27FC236}">
                <a16:creationId xmlns:a16="http://schemas.microsoft.com/office/drawing/2014/main" id="{B0670BD7-5166-40F4-A6FC-B5B1D91577BE}"/>
              </a:ext>
            </a:extLst>
          </p:cNvPr>
          <p:cNvPicPr>
            <a:picLocks noChangeAspect="1"/>
          </p:cNvPicPr>
          <p:nvPr userDrawn="1"/>
        </p:nvPicPr>
        <p:blipFill>
          <a:blip r:embed="rId3" cstate="print">
            <a:extLst>
              <a:ext uri="{96DAC541-7B7A-43D3-8B79-37D633B846F1}">
                <asvg:svgBlip xmlns:asvg="http://schemas.microsoft.com/office/drawing/2016/SVG/main" r:embed="rId4"/>
              </a:ext>
            </a:extLst>
          </a:blip>
          <a:stretch>
            <a:fillRect/>
          </a:stretch>
        </p:blipFill>
        <p:spPr>
          <a:xfrm>
            <a:off x="2706300" y="3612714"/>
            <a:ext cx="3731400" cy="114227"/>
          </a:xfrm>
          <a:prstGeom prst="rect">
            <a:avLst/>
          </a:prstGeom>
        </p:spPr>
      </p:pic>
    </p:spTree>
    <p:extLst>
      <p:ext uri="{BB962C8B-B14F-4D97-AF65-F5344CB8AC3E}">
        <p14:creationId xmlns:p14="http://schemas.microsoft.com/office/powerpoint/2010/main" val="39668199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Divider Slide">
    <p:spTree>
      <p:nvGrpSpPr>
        <p:cNvPr id="1" name=""/>
        <p:cNvGrpSpPr/>
        <p:nvPr/>
      </p:nvGrpSpPr>
      <p:grpSpPr>
        <a:xfrm>
          <a:off x="0" y="0"/>
          <a:ext cx="0" cy="0"/>
          <a:chOff x="0" y="0"/>
          <a:chExt cx="0" cy="0"/>
        </a:xfrm>
      </p:grpSpPr>
      <p:sp>
        <p:nvSpPr>
          <p:cNvPr id="9" name="Oval 8">
            <a:extLst>
              <a:ext uri="{FF2B5EF4-FFF2-40B4-BE49-F238E27FC236}">
                <a16:creationId xmlns:a16="http://schemas.microsoft.com/office/drawing/2014/main" id="{4D6B2F7A-6215-4548-B8BA-BFBFA46660CF}"/>
              </a:ext>
            </a:extLst>
          </p:cNvPr>
          <p:cNvSpPr/>
          <p:nvPr userDrawn="1"/>
        </p:nvSpPr>
        <p:spPr>
          <a:xfrm>
            <a:off x="4431411" y="6261006"/>
            <a:ext cx="281178" cy="374904"/>
          </a:xfrm>
          <a:prstGeom prst="ellipse">
            <a:avLst/>
          </a:prstGeom>
          <a:solidFill>
            <a:schemeClr val="bg2">
              <a:lumMod val="20000"/>
              <a:lumOff val="80000"/>
            </a:schemeClr>
          </a:solidFill>
          <a:ln w="25400" cap="flat">
            <a:solidFill>
              <a:schemeClr val="bg2"/>
            </a:solidFill>
            <a:prstDash val="solid"/>
            <a:miter/>
          </a:ln>
        </p:spPr>
        <p:txBody>
          <a:bodyPr rtlCol="0" anchor="ctr"/>
          <a:lstStyle/>
          <a:p>
            <a:pPr algn="l"/>
            <a:endParaRPr lang="en-US" noProof="0" dirty="0"/>
          </a:p>
        </p:txBody>
      </p:sp>
      <p:sp>
        <p:nvSpPr>
          <p:cNvPr id="5" name="Slide Number Placeholder 4">
            <a:extLst>
              <a:ext uri="{FF2B5EF4-FFF2-40B4-BE49-F238E27FC236}">
                <a16:creationId xmlns:a16="http://schemas.microsoft.com/office/drawing/2014/main" id="{EAC4B419-8728-4000-B6EF-1ECF88F80B8B}"/>
              </a:ext>
            </a:extLst>
          </p:cNvPr>
          <p:cNvSpPr>
            <a:spLocks noGrp="1"/>
          </p:cNvSpPr>
          <p:nvPr>
            <p:ph type="sldNum" sz="quarter" idx="12"/>
          </p:nvPr>
        </p:nvSpPr>
        <p:spPr/>
        <p:txBody>
          <a:bodyPr/>
          <a:lstStyle/>
          <a:p>
            <a:fld id="{D495E168-DA5E-4888-8D8A-92B118324C14}" type="slidenum">
              <a:rPr lang="en-US" noProof="0" smtClean="0"/>
              <a:pPr/>
              <a:t>‹#›</a:t>
            </a:fld>
            <a:endParaRPr lang="en-US" noProof="0" dirty="0"/>
          </a:p>
        </p:txBody>
      </p:sp>
      <p:sp>
        <p:nvSpPr>
          <p:cNvPr id="2" name="Title 1">
            <a:extLst>
              <a:ext uri="{FF2B5EF4-FFF2-40B4-BE49-F238E27FC236}">
                <a16:creationId xmlns:a16="http://schemas.microsoft.com/office/drawing/2014/main" id="{A62FC5F7-2AC0-4A53-8E2A-D6A7F4B4D77C}"/>
              </a:ext>
            </a:extLst>
          </p:cNvPr>
          <p:cNvSpPr>
            <a:spLocks noGrp="1"/>
          </p:cNvSpPr>
          <p:nvPr>
            <p:ph type="title" hasCustomPrompt="1"/>
          </p:nvPr>
        </p:nvSpPr>
        <p:spPr>
          <a:xfrm>
            <a:off x="628650" y="652987"/>
            <a:ext cx="7886700" cy="904875"/>
          </a:xfrm>
        </p:spPr>
        <p:txBody>
          <a:bodyPr/>
          <a:lstStyle>
            <a:lvl1pPr algn="ctr">
              <a:defRPr b="0"/>
            </a:lvl1pPr>
          </a:lstStyle>
          <a:p>
            <a:r>
              <a:rPr lang="en-US" noProof="0"/>
              <a:t>Divider Slide</a:t>
            </a:r>
          </a:p>
        </p:txBody>
      </p:sp>
      <p:sp>
        <p:nvSpPr>
          <p:cNvPr id="3" name="Date Placeholder 2">
            <a:extLst>
              <a:ext uri="{FF2B5EF4-FFF2-40B4-BE49-F238E27FC236}">
                <a16:creationId xmlns:a16="http://schemas.microsoft.com/office/drawing/2014/main" id="{B516B06F-92DB-40BB-B026-E443732F67C8}"/>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11FF27C1-06BD-4F55-BB58-DC1D0892188F}"/>
              </a:ext>
            </a:extLst>
          </p:cNvPr>
          <p:cNvSpPr>
            <a:spLocks noGrp="1"/>
          </p:cNvSpPr>
          <p:nvPr>
            <p:ph type="ftr" sz="quarter" idx="11"/>
          </p:nvPr>
        </p:nvSpPr>
        <p:spPr/>
        <p:txBody>
          <a:bodyPr/>
          <a:lstStyle/>
          <a:p>
            <a:r>
              <a:rPr lang="en-US" noProof="0" dirty="0"/>
              <a:t>ADD A FOOTER</a:t>
            </a:r>
          </a:p>
        </p:txBody>
      </p:sp>
      <p:sp>
        <p:nvSpPr>
          <p:cNvPr id="15" name="Graphic 13">
            <a:extLst>
              <a:ext uri="{FF2B5EF4-FFF2-40B4-BE49-F238E27FC236}">
                <a16:creationId xmlns:a16="http://schemas.microsoft.com/office/drawing/2014/main" id="{6B7C1ECA-416B-4ED3-9B96-F05BED98E498}"/>
              </a:ext>
            </a:extLst>
          </p:cNvPr>
          <p:cNvSpPr/>
          <p:nvPr/>
        </p:nvSpPr>
        <p:spPr>
          <a:xfrm>
            <a:off x="3400859" y="1568995"/>
            <a:ext cx="2342283" cy="139083"/>
          </a:xfrm>
          <a:custGeom>
            <a:avLst/>
            <a:gdLst>
              <a:gd name="connsiteX0" fmla="*/ 281882 w 3123043"/>
              <a:gd name="connsiteY0" fmla="*/ 78315 h 139082"/>
              <a:gd name="connsiteX1" fmla="*/ 12567 w 3123043"/>
              <a:gd name="connsiteY1" fmla="*/ 78315 h 139082"/>
              <a:gd name="connsiteX2" fmla="*/ 12567 w 3123043"/>
              <a:gd name="connsiteY2" fmla="*/ 65671 h 139082"/>
              <a:gd name="connsiteX3" fmla="*/ 1155576 w 3123043"/>
              <a:gd name="connsiteY3" fmla="*/ 65671 h 139082"/>
              <a:gd name="connsiteX4" fmla="*/ 1350292 w 3123043"/>
              <a:gd name="connsiteY4" fmla="*/ 12567 h 139082"/>
              <a:gd name="connsiteX5" fmla="*/ 1466616 w 3123043"/>
              <a:gd name="connsiteY5" fmla="*/ 65671 h 139082"/>
              <a:gd name="connsiteX6" fmla="*/ 1495697 w 3123043"/>
              <a:gd name="connsiteY6" fmla="*/ 65671 h 139082"/>
              <a:gd name="connsiteX7" fmla="*/ 1551330 w 3123043"/>
              <a:gd name="connsiteY7" fmla="*/ 15096 h 139082"/>
              <a:gd name="connsiteX8" fmla="*/ 1606963 w 3123043"/>
              <a:gd name="connsiteY8" fmla="*/ 65671 h 139082"/>
              <a:gd name="connsiteX9" fmla="*/ 1636044 w 3123043"/>
              <a:gd name="connsiteY9" fmla="*/ 65671 h 139082"/>
              <a:gd name="connsiteX10" fmla="*/ 1752368 w 3123043"/>
              <a:gd name="connsiteY10" fmla="*/ 12567 h 139082"/>
              <a:gd name="connsiteX11" fmla="*/ 1947084 w 3123043"/>
              <a:gd name="connsiteY11" fmla="*/ 65671 h 139082"/>
              <a:gd name="connsiteX12" fmla="*/ 3119174 w 3123043"/>
              <a:gd name="connsiteY12" fmla="*/ 65671 h 139082"/>
              <a:gd name="connsiteX13" fmla="*/ 3119174 w 3123043"/>
              <a:gd name="connsiteY13" fmla="*/ 78315 h 139082"/>
              <a:gd name="connsiteX14" fmla="*/ 2824571 w 3123043"/>
              <a:gd name="connsiteY14" fmla="*/ 78315 h 139082"/>
              <a:gd name="connsiteX15" fmla="*/ 2824571 w 3123043"/>
              <a:gd name="connsiteY15" fmla="*/ 79579 h 139082"/>
              <a:gd name="connsiteX16" fmla="*/ 2097546 w 3123043"/>
              <a:gd name="connsiteY16" fmla="*/ 78315 h 139082"/>
              <a:gd name="connsiteX17" fmla="*/ 1987544 w 3123043"/>
              <a:gd name="connsiteY17" fmla="*/ 78315 h 139082"/>
              <a:gd name="connsiteX18" fmla="*/ 1751103 w 3123043"/>
              <a:gd name="connsiteY18" fmla="*/ 131419 h 139082"/>
              <a:gd name="connsiteX19" fmla="*/ 1634780 w 3123043"/>
              <a:gd name="connsiteY19" fmla="*/ 78315 h 139082"/>
              <a:gd name="connsiteX20" fmla="*/ 1605699 w 3123043"/>
              <a:gd name="connsiteY20" fmla="*/ 78315 h 139082"/>
              <a:gd name="connsiteX21" fmla="*/ 1551330 w 3123043"/>
              <a:gd name="connsiteY21" fmla="*/ 128891 h 139082"/>
              <a:gd name="connsiteX22" fmla="*/ 1495697 w 3123043"/>
              <a:gd name="connsiteY22" fmla="*/ 78315 h 139082"/>
              <a:gd name="connsiteX23" fmla="*/ 1466616 w 3123043"/>
              <a:gd name="connsiteY23" fmla="*/ 78315 h 139082"/>
              <a:gd name="connsiteX24" fmla="*/ 1350292 w 3123043"/>
              <a:gd name="connsiteY24" fmla="*/ 131419 h 139082"/>
              <a:gd name="connsiteX25" fmla="*/ 1113851 w 3123043"/>
              <a:gd name="connsiteY25" fmla="*/ 78315 h 139082"/>
              <a:gd name="connsiteX26" fmla="*/ 1005113 w 3123043"/>
              <a:gd name="connsiteY26" fmla="*/ 78315 h 139082"/>
              <a:gd name="connsiteX27" fmla="*/ 281882 w 3123043"/>
              <a:gd name="connsiteY27" fmla="*/ 78315 h 139082"/>
              <a:gd name="connsiteX28" fmla="*/ 281882 w 3123043"/>
              <a:gd name="connsiteY28" fmla="*/ 78315 h 13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3123043" h="139082">
                <a:moveTo>
                  <a:pt x="281882" y="78315"/>
                </a:moveTo>
                <a:lnTo>
                  <a:pt x="12567" y="78315"/>
                </a:lnTo>
                <a:lnTo>
                  <a:pt x="12567" y="65671"/>
                </a:lnTo>
                <a:lnTo>
                  <a:pt x="1155576" y="65671"/>
                </a:lnTo>
                <a:cubicBezTo>
                  <a:pt x="1260520" y="55556"/>
                  <a:pt x="1350292" y="12567"/>
                  <a:pt x="1350292" y="12567"/>
                </a:cubicBezTo>
                <a:cubicBezTo>
                  <a:pt x="1397074" y="47970"/>
                  <a:pt x="1440063" y="60614"/>
                  <a:pt x="1466616" y="65671"/>
                </a:cubicBezTo>
                <a:lnTo>
                  <a:pt x="1495697" y="65671"/>
                </a:lnTo>
                <a:cubicBezTo>
                  <a:pt x="1502019" y="23946"/>
                  <a:pt x="1534893" y="15096"/>
                  <a:pt x="1551330" y="15096"/>
                </a:cubicBezTo>
                <a:cubicBezTo>
                  <a:pt x="1567767" y="15096"/>
                  <a:pt x="1600641" y="23946"/>
                  <a:pt x="1606963" y="65671"/>
                </a:cubicBezTo>
                <a:lnTo>
                  <a:pt x="1636044" y="65671"/>
                </a:lnTo>
                <a:cubicBezTo>
                  <a:pt x="1662596" y="60614"/>
                  <a:pt x="1705585" y="46705"/>
                  <a:pt x="1752368" y="12567"/>
                </a:cubicBezTo>
                <a:cubicBezTo>
                  <a:pt x="1752368" y="12567"/>
                  <a:pt x="1842140" y="55556"/>
                  <a:pt x="1947084" y="65671"/>
                </a:cubicBezTo>
                <a:lnTo>
                  <a:pt x="3119174" y="65671"/>
                </a:lnTo>
                <a:lnTo>
                  <a:pt x="3119174" y="78315"/>
                </a:lnTo>
                <a:lnTo>
                  <a:pt x="2824571" y="78315"/>
                </a:lnTo>
                <a:lnTo>
                  <a:pt x="2824571" y="79579"/>
                </a:lnTo>
                <a:lnTo>
                  <a:pt x="2097546" y="78315"/>
                </a:lnTo>
                <a:lnTo>
                  <a:pt x="1987544" y="78315"/>
                </a:lnTo>
                <a:cubicBezTo>
                  <a:pt x="1867427" y="79579"/>
                  <a:pt x="1751103" y="131419"/>
                  <a:pt x="1751103" y="131419"/>
                </a:cubicBezTo>
                <a:cubicBezTo>
                  <a:pt x="1704321" y="96016"/>
                  <a:pt x="1661332" y="83373"/>
                  <a:pt x="1634780" y="78315"/>
                </a:cubicBezTo>
                <a:lnTo>
                  <a:pt x="1605699" y="78315"/>
                </a:lnTo>
                <a:cubicBezTo>
                  <a:pt x="1599377" y="118775"/>
                  <a:pt x="1567767" y="128891"/>
                  <a:pt x="1551330" y="128891"/>
                </a:cubicBezTo>
                <a:cubicBezTo>
                  <a:pt x="1534893" y="128891"/>
                  <a:pt x="1502019" y="121304"/>
                  <a:pt x="1495697" y="78315"/>
                </a:cubicBezTo>
                <a:lnTo>
                  <a:pt x="1466616" y="78315"/>
                </a:lnTo>
                <a:cubicBezTo>
                  <a:pt x="1440063" y="83373"/>
                  <a:pt x="1397074" y="97281"/>
                  <a:pt x="1350292" y="131419"/>
                </a:cubicBezTo>
                <a:cubicBezTo>
                  <a:pt x="1350292" y="131419"/>
                  <a:pt x="1235232" y="79579"/>
                  <a:pt x="1113851" y="78315"/>
                </a:cubicBezTo>
                <a:lnTo>
                  <a:pt x="1005113" y="78315"/>
                </a:lnTo>
                <a:lnTo>
                  <a:pt x="281882" y="78315"/>
                </a:lnTo>
                <a:lnTo>
                  <a:pt x="281882" y="78315"/>
                </a:lnTo>
                <a:close/>
              </a:path>
            </a:pathLst>
          </a:custGeom>
          <a:solidFill>
            <a:schemeClr val="bg2"/>
          </a:solidFill>
          <a:ln w="12623" cap="flat">
            <a:noFill/>
            <a:prstDash val="solid"/>
            <a:miter/>
          </a:ln>
        </p:spPr>
        <p:txBody>
          <a:bodyPr rtlCol="0" anchor="ctr"/>
          <a:lstStyle/>
          <a:p>
            <a:endParaRPr lang="en-US" noProof="0" dirty="0"/>
          </a:p>
        </p:txBody>
      </p:sp>
      <p:sp>
        <p:nvSpPr>
          <p:cNvPr id="18" name="Text Placeholder 17">
            <a:extLst>
              <a:ext uri="{FF2B5EF4-FFF2-40B4-BE49-F238E27FC236}">
                <a16:creationId xmlns:a16="http://schemas.microsoft.com/office/drawing/2014/main" id="{4F134C5C-60EE-4E07-8A4F-120C1B5AA0AF}"/>
              </a:ext>
            </a:extLst>
          </p:cNvPr>
          <p:cNvSpPr>
            <a:spLocks noGrp="1"/>
          </p:cNvSpPr>
          <p:nvPr>
            <p:ph type="body" sz="quarter" idx="13" hasCustomPrompt="1"/>
          </p:nvPr>
        </p:nvSpPr>
        <p:spPr>
          <a:xfrm>
            <a:off x="628650" y="1874839"/>
            <a:ext cx="7886700" cy="476476"/>
          </a:xfrm>
        </p:spPr>
        <p:txBody>
          <a:bodyPr>
            <a:normAutofit/>
          </a:bodyPr>
          <a:lstStyle>
            <a:lvl1pPr marL="0" indent="0" algn="ctr">
              <a:buNone/>
              <a:defRPr sz="1800"/>
            </a:lvl1pPr>
            <a:lvl2pPr>
              <a:defRPr sz="1800"/>
            </a:lvl2pPr>
            <a:lvl3pPr>
              <a:defRPr sz="1800"/>
            </a:lvl3pPr>
            <a:lvl4pPr>
              <a:defRPr sz="1800"/>
            </a:lvl4pPr>
            <a:lvl5pPr>
              <a:defRPr sz="1800"/>
            </a:lvl5pPr>
          </a:lstStyle>
          <a:p>
            <a:pPr lvl="0"/>
            <a:r>
              <a:rPr lang="en-US" noProof="0"/>
              <a:t>EDIT MASTER TEXT STYLES</a:t>
            </a:r>
          </a:p>
        </p:txBody>
      </p:sp>
      <p:sp>
        <p:nvSpPr>
          <p:cNvPr id="20" name="Picture Placeholder 19">
            <a:extLst>
              <a:ext uri="{FF2B5EF4-FFF2-40B4-BE49-F238E27FC236}">
                <a16:creationId xmlns:a16="http://schemas.microsoft.com/office/drawing/2014/main" id="{C71C2E69-8C3C-4E87-BC9D-9810F56121BC}"/>
              </a:ext>
            </a:extLst>
          </p:cNvPr>
          <p:cNvSpPr>
            <a:spLocks noGrp="1"/>
          </p:cNvSpPr>
          <p:nvPr>
            <p:ph type="pic" sz="quarter" idx="14"/>
          </p:nvPr>
        </p:nvSpPr>
        <p:spPr>
          <a:xfrm>
            <a:off x="0" y="2483223"/>
            <a:ext cx="9144000" cy="3465576"/>
          </a:xfrm>
        </p:spPr>
        <p:txBody>
          <a:bodyPr anchor="ctr" anchorCtr="0">
            <a:normAutofit/>
          </a:bodyPr>
          <a:lstStyle>
            <a:lvl1pPr marL="0" indent="0" algn="ctr">
              <a:buNone/>
              <a:defRPr sz="1400"/>
            </a:lvl1pPr>
          </a:lstStyle>
          <a:p>
            <a:r>
              <a:rPr lang="en-US" noProof="0"/>
              <a:t>Click icon to add picture</a:t>
            </a:r>
            <a:endParaRPr lang="en-US" noProof="0" dirty="0"/>
          </a:p>
        </p:txBody>
      </p:sp>
    </p:spTree>
    <p:extLst>
      <p:ext uri="{BB962C8B-B14F-4D97-AF65-F5344CB8AC3E}">
        <p14:creationId xmlns:p14="http://schemas.microsoft.com/office/powerpoint/2010/main" val="15977393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itle and Content with Image">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DFFF6C81-E769-CE4D-B9C0-858E073D198E}"/>
              </a:ext>
            </a:extLst>
          </p:cNvPr>
          <p:cNvSpPr/>
          <p:nvPr userDrawn="1"/>
        </p:nvSpPr>
        <p:spPr>
          <a:xfrm>
            <a:off x="4431411" y="6261006"/>
            <a:ext cx="281178" cy="374904"/>
          </a:xfrm>
          <a:prstGeom prst="ellipse">
            <a:avLst/>
          </a:prstGeom>
          <a:solidFill>
            <a:schemeClr val="bg2">
              <a:lumMod val="20000"/>
              <a:lumOff val="80000"/>
            </a:schemeClr>
          </a:solidFill>
          <a:ln w="25400" cap="flat">
            <a:solidFill>
              <a:schemeClr val="bg2"/>
            </a:solidFill>
            <a:prstDash val="solid"/>
            <a:miter/>
          </a:ln>
        </p:spPr>
        <p:txBody>
          <a:bodyPr rtlCol="0" anchor="ctr"/>
          <a:lstStyle/>
          <a:p>
            <a:pPr algn="l"/>
            <a:endParaRPr lang="en-US" noProof="0" dirty="0"/>
          </a:p>
        </p:txBody>
      </p:sp>
      <p:sp>
        <p:nvSpPr>
          <p:cNvPr id="5" name="Slide Number Placeholder 4">
            <a:extLst>
              <a:ext uri="{FF2B5EF4-FFF2-40B4-BE49-F238E27FC236}">
                <a16:creationId xmlns:a16="http://schemas.microsoft.com/office/drawing/2014/main" id="{371695AE-7720-4633-B467-CD5DD1A9EC27}"/>
              </a:ext>
            </a:extLst>
          </p:cNvPr>
          <p:cNvSpPr>
            <a:spLocks noGrp="1"/>
          </p:cNvSpPr>
          <p:nvPr>
            <p:ph type="sldNum" sz="quarter" idx="12"/>
          </p:nvPr>
        </p:nvSpPr>
        <p:spPr/>
        <p:txBody>
          <a:bodyPr/>
          <a:lstStyle/>
          <a:p>
            <a:fld id="{D495E168-DA5E-4888-8D8A-92B118324C14}" type="slidenum">
              <a:rPr lang="en-US" noProof="0" smtClean="0"/>
              <a:pPr/>
              <a:t>‹#›</a:t>
            </a:fld>
            <a:endParaRPr lang="en-US" noProof="0" dirty="0"/>
          </a:p>
        </p:txBody>
      </p:sp>
      <p:sp>
        <p:nvSpPr>
          <p:cNvPr id="2" name="Title 1">
            <a:extLst>
              <a:ext uri="{FF2B5EF4-FFF2-40B4-BE49-F238E27FC236}">
                <a16:creationId xmlns:a16="http://schemas.microsoft.com/office/drawing/2014/main" id="{94940C99-75CB-4A48-894F-EA35F7C9189E}"/>
              </a:ext>
            </a:extLst>
          </p:cNvPr>
          <p:cNvSpPr>
            <a:spLocks noGrp="1"/>
          </p:cNvSpPr>
          <p:nvPr>
            <p:ph type="title" hasCustomPrompt="1"/>
          </p:nvPr>
        </p:nvSpPr>
        <p:spPr>
          <a:xfrm>
            <a:off x="5193402" y="922104"/>
            <a:ext cx="3193429" cy="1325563"/>
          </a:xfrm>
        </p:spPr>
        <p:txBody>
          <a:bodyPr/>
          <a:lstStyle>
            <a:lvl1pPr>
              <a:defRPr b="0"/>
            </a:lvl1pPr>
          </a:lstStyle>
          <a:p>
            <a:r>
              <a:rPr lang="en-US" noProof="0"/>
              <a:t>Text Layout 1</a:t>
            </a:r>
          </a:p>
        </p:txBody>
      </p:sp>
      <p:sp>
        <p:nvSpPr>
          <p:cNvPr id="4" name="Footer Placeholder 3">
            <a:extLst>
              <a:ext uri="{FF2B5EF4-FFF2-40B4-BE49-F238E27FC236}">
                <a16:creationId xmlns:a16="http://schemas.microsoft.com/office/drawing/2014/main" id="{C97E3AD6-C295-45C8-8FC7-AD342840364A}"/>
              </a:ext>
            </a:extLst>
          </p:cNvPr>
          <p:cNvSpPr>
            <a:spLocks noGrp="1"/>
          </p:cNvSpPr>
          <p:nvPr>
            <p:ph type="ftr" sz="quarter" idx="11"/>
          </p:nvPr>
        </p:nvSpPr>
        <p:spPr/>
        <p:txBody>
          <a:bodyPr/>
          <a:lstStyle/>
          <a:p>
            <a:r>
              <a:rPr lang="en-US" noProof="0" dirty="0"/>
              <a:t>ADD A FOOTER</a:t>
            </a:r>
          </a:p>
        </p:txBody>
      </p:sp>
      <p:sp>
        <p:nvSpPr>
          <p:cNvPr id="6" name="Text Placeholder 14">
            <a:extLst>
              <a:ext uri="{FF2B5EF4-FFF2-40B4-BE49-F238E27FC236}">
                <a16:creationId xmlns:a16="http://schemas.microsoft.com/office/drawing/2014/main" id="{780797F8-0544-4DFB-8D2C-CC50CB7F4AAD}"/>
              </a:ext>
            </a:extLst>
          </p:cNvPr>
          <p:cNvSpPr>
            <a:spLocks noGrp="1"/>
          </p:cNvSpPr>
          <p:nvPr>
            <p:ph type="body" sz="quarter" idx="13" hasCustomPrompt="1"/>
          </p:nvPr>
        </p:nvSpPr>
        <p:spPr>
          <a:xfrm>
            <a:off x="4997462" y="2384296"/>
            <a:ext cx="3389369" cy="639683"/>
          </a:xfrm>
        </p:spPr>
        <p:txBody>
          <a:bodyPr>
            <a:normAutofit/>
          </a:bodyPr>
          <a:lstStyle>
            <a:lvl1pPr marL="0" indent="0">
              <a:buNone/>
              <a:defRPr sz="1800" b="0" i="0"/>
            </a:lvl1pPr>
          </a:lstStyle>
          <a:p>
            <a:pPr lvl="0"/>
            <a:r>
              <a:rPr lang="en-US" noProof="0"/>
              <a:t>EDIT MASTER TEXT STYLES</a:t>
            </a:r>
          </a:p>
        </p:txBody>
      </p:sp>
      <p:sp>
        <p:nvSpPr>
          <p:cNvPr id="7" name="Text Placeholder 14">
            <a:extLst>
              <a:ext uri="{FF2B5EF4-FFF2-40B4-BE49-F238E27FC236}">
                <a16:creationId xmlns:a16="http://schemas.microsoft.com/office/drawing/2014/main" id="{F7A942D6-FCE6-4DCD-BD15-F6399EC2A21E}"/>
              </a:ext>
            </a:extLst>
          </p:cNvPr>
          <p:cNvSpPr>
            <a:spLocks noGrp="1"/>
          </p:cNvSpPr>
          <p:nvPr>
            <p:ph type="body" sz="quarter" idx="14" hasCustomPrompt="1"/>
          </p:nvPr>
        </p:nvSpPr>
        <p:spPr>
          <a:xfrm>
            <a:off x="4855949" y="3173535"/>
            <a:ext cx="3530882" cy="2588637"/>
          </a:xfrm>
        </p:spPr>
        <p:txBody>
          <a:bodyPr>
            <a:normAutofit/>
          </a:bodyPr>
          <a:lstStyle>
            <a:lvl1pPr marL="180000" indent="-180000">
              <a:spcBef>
                <a:spcPts val="600"/>
              </a:spcBef>
              <a:buClr>
                <a:schemeClr val="bg2"/>
              </a:buClr>
              <a:buFont typeface="Arial" panose="020B0604020202020204" pitchFamily="34" charset="0"/>
              <a:buChar char="•"/>
              <a:defRPr sz="1600" b="0" i="0">
                <a:solidFill>
                  <a:schemeClr val="tx1">
                    <a:lumMod val="75000"/>
                    <a:lumOff val="25000"/>
                  </a:schemeClr>
                </a:solidFill>
              </a:defRPr>
            </a:lvl1pPr>
          </a:lstStyle>
          <a:p>
            <a:pPr lvl="0"/>
            <a:r>
              <a:rPr lang="en-US" noProof="0"/>
              <a:t>Edit Master text styles</a:t>
            </a:r>
          </a:p>
        </p:txBody>
      </p:sp>
      <p:sp>
        <p:nvSpPr>
          <p:cNvPr id="9" name="Graphic 13">
            <a:extLst>
              <a:ext uri="{FF2B5EF4-FFF2-40B4-BE49-F238E27FC236}">
                <a16:creationId xmlns:a16="http://schemas.microsoft.com/office/drawing/2014/main" id="{BE348D43-6DEE-4E32-B9F5-235CB8EC9257}"/>
              </a:ext>
            </a:extLst>
          </p:cNvPr>
          <p:cNvSpPr/>
          <p:nvPr userDrawn="1"/>
        </p:nvSpPr>
        <p:spPr>
          <a:xfrm>
            <a:off x="5294973" y="2076986"/>
            <a:ext cx="2342283" cy="139083"/>
          </a:xfrm>
          <a:custGeom>
            <a:avLst/>
            <a:gdLst>
              <a:gd name="connsiteX0" fmla="*/ 281882 w 3123043"/>
              <a:gd name="connsiteY0" fmla="*/ 78315 h 139082"/>
              <a:gd name="connsiteX1" fmla="*/ 12567 w 3123043"/>
              <a:gd name="connsiteY1" fmla="*/ 78315 h 139082"/>
              <a:gd name="connsiteX2" fmla="*/ 12567 w 3123043"/>
              <a:gd name="connsiteY2" fmla="*/ 65671 h 139082"/>
              <a:gd name="connsiteX3" fmla="*/ 1155576 w 3123043"/>
              <a:gd name="connsiteY3" fmla="*/ 65671 h 139082"/>
              <a:gd name="connsiteX4" fmla="*/ 1350292 w 3123043"/>
              <a:gd name="connsiteY4" fmla="*/ 12567 h 139082"/>
              <a:gd name="connsiteX5" fmla="*/ 1466616 w 3123043"/>
              <a:gd name="connsiteY5" fmla="*/ 65671 h 139082"/>
              <a:gd name="connsiteX6" fmla="*/ 1495697 w 3123043"/>
              <a:gd name="connsiteY6" fmla="*/ 65671 h 139082"/>
              <a:gd name="connsiteX7" fmla="*/ 1551330 w 3123043"/>
              <a:gd name="connsiteY7" fmla="*/ 15096 h 139082"/>
              <a:gd name="connsiteX8" fmla="*/ 1606963 w 3123043"/>
              <a:gd name="connsiteY8" fmla="*/ 65671 h 139082"/>
              <a:gd name="connsiteX9" fmla="*/ 1636044 w 3123043"/>
              <a:gd name="connsiteY9" fmla="*/ 65671 h 139082"/>
              <a:gd name="connsiteX10" fmla="*/ 1752368 w 3123043"/>
              <a:gd name="connsiteY10" fmla="*/ 12567 h 139082"/>
              <a:gd name="connsiteX11" fmla="*/ 1947084 w 3123043"/>
              <a:gd name="connsiteY11" fmla="*/ 65671 h 139082"/>
              <a:gd name="connsiteX12" fmla="*/ 3119174 w 3123043"/>
              <a:gd name="connsiteY12" fmla="*/ 65671 h 139082"/>
              <a:gd name="connsiteX13" fmla="*/ 3119174 w 3123043"/>
              <a:gd name="connsiteY13" fmla="*/ 78315 h 139082"/>
              <a:gd name="connsiteX14" fmla="*/ 2824571 w 3123043"/>
              <a:gd name="connsiteY14" fmla="*/ 78315 h 139082"/>
              <a:gd name="connsiteX15" fmla="*/ 2824571 w 3123043"/>
              <a:gd name="connsiteY15" fmla="*/ 79579 h 139082"/>
              <a:gd name="connsiteX16" fmla="*/ 2097546 w 3123043"/>
              <a:gd name="connsiteY16" fmla="*/ 78315 h 139082"/>
              <a:gd name="connsiteX17" fmla="*/ 1987544 w 3123043"/>
              <a:gd name="connsiteY17" fmla="*/ 78315 h 139082"/>
              <a:gd name="connsiteX18" fmla="*/ 1751103 w 3123043"/>
              <a:gd name="connsiteY18" fmla="*/ 131419 h 139082"/>
              <a:gd name="connsiteX19" fmla="*/ 1634780 w 3123043"/>
              <a:gd name="connsiteY19" fmla="*/ 78315 h 139082"/>
              <a:gd name="connsiteX20" fmla="*/ 1605699 w 3123043"/>
              <a:gd name="connsiteY20" fmla="*/ 78315 h 139082"/>
              <a:gd name="connsiteX21" fmla="*/ 1551330 w 3123043"/>
              <a:gd name="connsiteY21" fmla="*/ 128891 h 139082"/>
              <a:gd name="connsiteX22" fmla="*/ 1495697 w 3123043"/>
              <a:gd name="connsiteY22" fmla="*/ 78315 h 139082"/>
              <a:gd name="connsiteX23" fmla="*/ 1466616 w 3123043"/>
              <a:gd name="connsiteY23" fmla="*/ 78315 h 139082"/>
              <a:gd name="connsiteX24" fmla="*/ 1350292 w 3123043"/>
              <a:gd name="connsiteY24" fmla="*/ 131419 h 139082"/>
              <a:gd name="connsiteX25" fmla="*/ 1113851 w 3123043"/>
              <a:gd name="connsiteY25" fmla="*/ 78315 h 139082"/>
              <a:gd name="connsiteX26" fmla="*/ 1005113 w 3123043"/>
              <a:gd name="connsiteY26" fmla="*/ 78315 h 139082"/>
              <a:gd name="connsiteX27" fmla="*/ 281882 w 3123043"/>
              <a:gd name="connsiteY27" fmla="*/ 78315 h 139082"/>
              <a:gd name="connsiteX28" fmla="*/ 281882 w 3123043"/>
              <a:gd name="connsiteY28" fmla="*/ 78315 h 13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3123043" h="139082">
                <a:moveTo>
                  <a:pt x="281882" y="78315"/>
                </a:moveTo>
                <a:lnTo>
                  <a:pt x="12567" y="78315"/>
                </a:lnTo>
                <a:lnTo>
                  <a:pt x="12567" y="65671"/>
                </a:lnTo>
                <a:lnTo>
                  <a:pt x="1155576" y="65671"/>
                </a:lnTo>
                <a:cubicBezTo>
                  <a:pt x="1260520" y="55556"/>
                  <a:pt x="1350292" y="12567"/>
                  <a:pt x="1350292" y="12567"/>
                </a:cubicBezTo>
                <a:cubicBezTo>
                  <a:pt x="1397074" y="47970"/>
                  <a:pt x="1440063" y="60614"/>
                  <a:pt x="1466616" y="65671"/>
                </a:cubicBezTo>
                <a:lnTo>
                  <a:pt x="1495697" y="65671"/>
                </a:lnTo>
                <a:cubicBezTo>
                  <a:pt x="1502019" y="23946"/>
                  <a:pt x="1534893" y="15096"/>
                  <a:pt x="1551330" y="15096"/>
                </a:cubicBezTo>
                <a:cubicBezTo>
                  <a:pt x="1567767" y="15096"/>
                  <a:pt x="1600641" y="23946"/>
                  <a:pt x="1606963" y="65671"/>
                </a:cubicBezTo>
                <a:lnTo>
                  <a:pt x="1636044" y="65671"/>
                </a:lnTo>
                <a:cubicBezTo>
                  <a:pt x="1662596" y="60614"/>
                  <a:pt x="1705585" y="46705"/>
                  <a:pt x="1752368" y="12567"/>
                </a:cubicBezTo>
                <a:cubicBezTo>
                  <a:pt x="1752368" y="12567"/>
                  <a:pt x="1842140" y="55556"/>
                  <a:pt x="1947084" y="65671"/>
                </a:cubicBezTo>
                <a:lnTo>
                  <a:pt x="3119174" y="65671"/>
                </a:lnTo>
                <a:lnTo>
                  <a:pt x="3119174" y="78315"/>
                </a:lnTo>
                <a:lnTo>
                  <a:pt x="2824571" y="78315"/>
                </a:lnTo>
                <a:lnTo>
                  <a:pt x="2824571" y="79579"/>
                </a:lnTo>
                <a:lnTo>
                  <a:pt x="2097546" y="78315"/>
                </a:lnTo>
                <a:lnTo>
                  <a:pt x="1987544" y="78315"/>
                </a:lnTo>
                <a:cubicBezTo>
                  <a:pt x="1867427" y="79579"/>
                  <a:pt x="1751103" y="131419"/>
                  <a:pt x="1751103" y="131419"/>
                </a:cubicBezTo>
                <a:cubicBezTo>
                  <a:pt x="1704321" y="96016"/>
                  <a:pt x="1661332" y="83373"/>
                  <a:pt x="1634780" y="78315"/>
                </a:cubicBezTo>
                <a:lnTo>
                  <a:pt x="1605699" y="78315"/>
                </a:lnTo>
                <a:cubicBezTo>
                  <a:pt x="1599377" y="118775"/>
                  <a:pt x="1567767" y="128891"/>
                  <a:pt x="1551330" y="128891"/>
                </a:cubicBezTo>
                <a:cubicBezTo>
                  <a:pt x="1534893" y="128891"/>
                  <a:pt x="1502019" y="121304"/>
                  <a:pt x="1495697" y="78315"/>
                </a:cubicBezTo>
                <a:lnTo>
                  <a:pt x="1466616" y="78315"/>
                </a:lnTo>
                <a:cubicBezTo>
                  <a:pt x="1440063" y="83373"/>
                  <a:pt x="1397074" y="97281"/>
                  <a:pt x="1350292" y="131419"/>
                </a:cubicBezTo>
                <a:cubicBezTo>
                  <a:pt x="1350292" y="131419"/>
                  <a:pt x="1235232" y="79579"/>
                  <a:pt x="1113851" y="78315"/>
                </a:cubicBezTo>
                <a:lnTo>
                  <a:pt x="1005113" y="78315"/>
                </a:lnTo>
                <a:lnTo>
                  <a:pt x="281882" y="78315"/>
                </a:lnTo>
                <a:lnTo>
                  <a:pt x="281882" y="78315"/>
                </a:lnTo>
                <a:close/>
              </a:path>
            </a:pathLst>
          </a:custGeom>
          <a:solidFill>
            <a:schemeClr val="bg2"/>
          </a:solidFill>
          <a:ln w="12623" cap="flat">
            <a:noFill/>
            <a:prstDash val="solid"/>
            <a:miter/>
          </a:ln>
        </p:spPr>
        <p:txBody>
          <a:bodyPr rtlCol="0" anchor="ctr"/>
          <a:lstStyle/>
          <a:p>
            <a:endParaRPr lang="en-US" noProof="0" dirty="0"/>
          </a:p>
        </p:txBody>
      </p:sp>
      <p:sp>
        <p:nvSpPr>
          <p:cNvPr id="12" name="Picture Placeholder 11">
            <a:extLst>
              <a:ext uri="{FF2B5EF4-FFF2-40B4-BE49-F238E27FC236}">
                <a16:creationId xmlns:a16="http://schemas.microsoft.com/office/drawing/2014/main" id="{32A28410-C401-4876-8DE7-D0EFCDE41D2C}"/>
              </a:ext>
            </a:extLst>
          </p:cNvPr>
          <p:cNvSpPr>
            <a:spLocks noGrp="1"/>
          </p:cNvSpPr>
          <p:nvPr>
            <p:ph type="pic" sz="quarter" idx="15"/>
          </p:nvPr>
        </p:nvSpPr>
        <p:spPr>
          <a:xfrm>
            <a:off x="683418" y="0"/>
            <a:ext cx="3470148" cy="6858000"/>
          </a:xfrm>
        </p:spPr>
        <p:txBody>
          <a:bodyPr anchor="ctr" anchorCtr="0">
            <a:normAutofit/>
          </a:bodyPr>
          <a:lstStyle>
            <a:lvl1pPr marL="0" indent="0" algn="ctr">
              <a:buNone/>
              <a:defRPr sz="1400"/>
            </a:lvl1pPr>
          </a:lstStyle>
          <a:p>
            <a:r>
              <a:rPr lang="en-US" noProof="0"/>
              <a:t>Click icon to add picture</a:t>
            </a:r>
            <a:endParaRPr lang="en-US" noProof="0" dirty="0"/>
          </a:p>
        </p:txBody>
      </p:sp>
    </p:spTree>
    <p:extLst>
      <p:ext uri="{BB962C8B-B14F-4D97-AF65-F5344CB8AC3E}">
        <p14:creationId xmlns:p14="http://schemas.microsoft.com/office/powerpoint/2010/main" val="17558484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Works Cited Slide">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C235B53D-F188-47B0-BBAA-2C4724DE60BB}"/>
              </a:ext>
            </a:extLst>
          </p:cNvPr>
          <p:cNvSpPr/>
          <p:nvPr userDrawn="1"/>
        </p:nvSpPr>
        <p:spPr>
          <a:xfrm>
            <a:off x="8641080" y="6635910"/>
            <a:ext cx="281178" cy="222090"/>
          </a:xfrm>
          <a:prstGeom prst="rect">
            <a:avLst/>
          </a:prstGeom>
          <a:noFill/>
          <a:ln w="12700" cap="flat">
            <a:noFill/>
            <a:prstDash val="solid"/>
            <a:miter/>
          </a:ln>
        </p:spPr>
        <p:txBody>
          <a:bodyPr rtlCol="0" anchor="ctr"/>
          <a:lstStyle/>
          <a:p>
            <a:pPr algn="l"/>
            <a:endParaRPr lang="en-US" noProof="0" dirty="0"/>
          </a:p>
        </p:txBody>
      </p:sp>
      <p:sp>
        <p:nvSpPr>
          <p:cNvPr id="8" name="Oval 7">
            <a:extLst>
              <a:ext uri="{FF2B5EF4-FFF2-40B4-BE49-F238E27FC236}">
                <a16:creationId xmlns:a16="http://schemas.microsoft.com/office/drawing/2014/main" id="{AB26BB24-F7CA-D343-93C8-2EAC64AB35DF}"/>
              </a:ext>
            </a:extLst>
          </p:cNvPr>
          <p:cNvSpPr/>
          <p:nvPr userDrawn="1"/>
        </p:nvSpPr>
        <p:spPr>
          <a:xfrm>
            <a:off x="4431411" y="6261006"/>
            <a:ext cx="281178" cy="374904"/>
          </a:xfrm>
          <a:prstGeom prst="ellipse">
            <a:avLst/>
          </a:prstGeom>
          <a:solidFill>
            <a:schemeClr val="bg2">
              <a:lumMod val="20000"/>
              <a:lumOff val="80000"/>
            </a:schemeClr>
          </a:solidFill>
          <a:ln w="25400" cap="flat">
            <a:solidFill>
              <a:schemeClr val="bg2"/>
            </a:solidFill>
            <a:prstDash val="solid"/>
            <a:miter/>
          </a:ln>
        </p:spPr>
        <p:txBody>
          <a:bodyPr rtlCol="0" anchor="ctr"/>
          <a:lstStyle/>
          <a:p>
            <a:pPr algn="l"/>
            <a:endParaRPr lang="en-US" noProof="0" dirty="0"/>
          </a:p>
        </p:txBody>
      </p:sp>
      <p:sp>
        <p:nvSpPr>
          <p:cNvPr id="5" name="Slide Number Placeholder 4">
            <a:extLst>
              <a:ext uri="{FF2B5EF4-FFF2-40B4-BE49-F238E27FC236}">
                <a16:creationId xmlns:a16="http://schemas.microsoft.com/office/drawing/2014/main" id="{EAC4B419-8728-4000-B6EF-1ECF88F80B8B}"/>
              </a:ext>
            </a:extLst>
          </p:cNvPr>
          <p:cNvSpPr>
            <a:spLocks noGrp="1"/>
          </p:cNvSpPr>
          <p:nvPr>
            <p:ph type="sldNum" sz="quarter" idx="12"/>
          </p:nvPr>
        </p:nvSpPr>
        <p:spPr/>
        <p:txBody>
          <a:bodyPr/>
          <a:lstStyle/>
          <a:p>
            <a:fld id="{D495E168-DA5E-4888-8D8A-92B118324C14}" type="slidenum">
              <a:rPr lang="en-US" noProof="0" smtClean="0"/>
              <a:pPr/>
              <a:t>‹#›</a:t>
            </a:fld>
            <a:endParaRPr lang="en-US" noProof="0" dirty="0"/>
          </a:p>
        </p:txBody>
      </p:sp>
      <p:sp>
        <p:nvSpPr>
          <p:cNvPr id="2" name="Title 1">
            <a:extLst>
              <a:ext uri="{FF2B5EF4-FFF2-40B4-BE49-F238E27FC236}">
                <a16:creationId xmlns:a16="http://schemas.microsoft.com/office/drawing/2014/main" id="{A62FC5F7-2AC0-4A53-8E2A-D6A7F4B4D77C}"/>
              </a:ext>
            </a:extLst>
          </p:cNvPr>
          <p:cNvSpPr>
            <a:spLocks noGrp="1"/>
          </p:cNvSpPr>
          <p:nvPr>
            <p:ph type="title" hasCustomPrompt="1"/>
          </p:nvPr>
        </p:nvSpPr>
        <p:spPr>
          <a:xfrm>
            <a:off x="628650" y="652987"/>
            <a:ext cx="7886700" cy="904875"/>
          </a:xfrm>
        </p:spPr>
        <p:txBody>
          <a:bodyPr/>
          <a:lstStyle>
            <a:lvl1pPr algn="ctr">
              <a:defRPr b="0"/>
            </a:lvl1pPr>
          </a:lstStyle>
          <a:p>
            <a:r>
              <a:rPr lang="en-US" noProof="0"/>
              <a:t>Works Cited</a:t>
            </a:r>
          </a:p>
        </p:txBody>
      </p:sp>
      <p:sp>
        <p:nvSpPr>
          <p:cNvPr id="3" name="Date Placeholder 2">
            <a:extLst>
              <a:ext uri="{FF2B5EF4-FFF2-40B4-BE49-F238E27FC236}">
                <a16:creationId xmlns:a16="http://schemas.microsoft.com/office/drawing/2014/main" id="{B516B06F-92DB-40BB-B026-E443732F67C8}"/>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11FF27C1-06BD-4F55-BB58-DC1D0892188F}"/>
              </a:ext>
            </a:extLst>
          </p:cNvPr>
          <p:cNvSpPr>
            <a:spLocks noGrp="1"/>
          </p:cNvSpPr>
          <p:nvPr>
            <p:ph type="ftr" sz="quarter" idx="11"/>
          </p:nvPr>
        </p:nvSpPr>
        <p:spPr/>
        <p:txBody>
          <a:bodyPr/>
          <a:lstStyle>
            <a:lvl1pPr>
              <a:defRPr>
                <a:solidFill>
                  <a:schemeClr val="tx2"/>
                </a:solidFill>
              </a:defRPr>
            </a:lvl1pPr>
          </a:lstStyle>
          <a:p>
            <a:r>
              <a:rPr lang="en-US" noProof="0" dirty="0"/>
              <a:t>ADD A FOOTER</a:t>
            </a:r>
          </a:p>
        </p:txBody>
      </p:sp>
      <p:sp>
        <p:nvSpPr>
          <p:cNvPr id="18" name="Text Placeholder 17">
            <a:extLst>
              <a:ext uri="{FF2B5EF4-FFF2-40B4-BE49-F238E27FC236}">
                <a16:creationId xmlns:a16="http://schemas.microsoft.com/office/drawing/2014/main" id="{4F134C5C-60EE-4E07-8A4F-120C1B5AA0AF}"/>
              </a:ext>
            </a:extLst>
          </p:cNvPr>
          <p:cNvSpPr>
            <a:spLocks noGrp="1"/>
          </p:cNvSpPr>
          <p:nvPr>
            <p:ph type="body" sz="quarter" idx="13" hasCustomPrompt="1"/>
          </p:nvPr>
        </p:nvSpPr>
        <p:spPr>
          <a:xfrm>
            <a:off x="628650" y="1874839"/>
            <a:ext cx="7886700" cy="3742191"/>
          </a:xfrm>
        </p:spPr>
        <p:txBody>
          <a:bodyPr>
            <a:normAutofit/>
          </a:bodyPr>
          <a:lstStyle>
            <a:lvl1pPr marL="285750" indent="-285750" algn="l">
              <a:buClr>
                <a:schemeClr val="bg2"/>
              </a:buClr>
              <a:buFont typeface="Arial" panose="020B0604020202020204" pitchFamily="34" charset="0"/>
              <a:buChar char="•"/>
              <a:defRPr lang="en-US" sz="1600" kern="1200" dirty="0">
                <a:solidFill>
                  <a:schemeClr val="tx1">
                    <a:lumMod val="75000"/>
                    <a:lumOff val="25000"/>
                  </a:schemeClr>
                </a:solidFill>
                <a:latin typeface="+mn-lt"/>
                <a:ea typeface="+mn-ea"/>
                <a:cs typeface="+mn-cs"/>
              </a:defRPr>
            </a:lvl1pPr>
            <a:lvl2pPr>
              <a:defRPr sz="1800"/>
            </a:lvl2pPr>
            <a:lvl3pPr>
              <a:defRPr sz="1800"/>
            </a:lvl3pPr>
            <a:lvl4pPr>
              <a:defRPr sz="1800"/>
            </a:lvl4pPr>
            <a:lvl5pPr>
              <a:defRPr sz="1800"/>
            </a:lvl5pPr>
          </a:lstStyle>
          <a:p>
            <a:pPr marL="180000" lvl="0" indent="-180000" algn="l" defTabSz="914400" rtl="0" eaLnBrk="1" latinLnBrk="0" hangingPunct="1">
              <a:lnSpc>
                <a:spcPct val="90000"/>
              </a:lnSpc>
              <a:spcBef>
                <a:spcPts val="600"/>
              </a:spcBef>
              <a:buClr>
                <a:schemeClr val="bg2"/>
              </a:buClr>
              <a:buFont typeface="Arial" panose="020B0604020202020204" pitchFamily="34" charset="0"/>
              <a:buChar char="•"/>
            </a:pPr>
            <a:r>
              <a:rPr lang="en-US" noProof="0"/>
              <a:t>Edit master text styles</a:t>
            </a:r>
          </a:p>
        </p:txBody>
      </p:sp>
      <p:pic>
        <p:nvPicPr>
          <p:cNvPr id="9" name="Graphic 8">
            <a:extLst>
              <a:ext uri="{FF2B5EF4-FFF2-40B4-BE49-F238E27FC236}">
                <a16:creationId xmlns:a16="http://schemas.microsoft.com/office/drawing/2014/main" id="{D3F5050C-5FCE-4873-9B10-9668F66C2788}"/>
              </a:ext>
            </a:extLst>
          </p:cNvPr>
          <p:cNvPicPr>
            <a:picLocks/>
          </p:cNvPicPr>
          <p:nvPr userDrawn="1"/>
        </p:nvPicPr>
        <p:blipFill>
          <a:blip r:embed="rId2" cstate="print">
            <a:extLst>
              <a:ext uri="{96DAC541-7B7A-43D3-8B79-37D633B846F1}">
                <asvg:svgBlip xmlns:asvg="http://schemas.microsoft.com/office/drawing/2016/SVG/main" r:embed="rId3"/>
              </a:ext>
            </a:extLst>
          </a:blip>
          <a:stretch>
            <a:fillRect/>
          </a:stretch>
        </p:blipFill>
        <p:spPr>
          <a:xfrm>
            <a:off x="3546000" y="1583062"/>
            <a:ext cx="2052000" cy="133200"/>
          </a:xfrm>
          <a:prstGeom prst="rect">
            <a:avLst/>
          </a:prstGeom>
        </p:spPr>
      </p:pic>
    </p:spTree>
    <p:extLst>
      <p:ext uri="{BB962C8B-B14F-4D97-AF65-F5344CB8AC3E}">
        <p14:creationId xmlns:p14="http://schemas.microsoft.com/office/powerpoint/2010/main" val="210802766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Content Slide">
    <p:spTree>
      <p:nvGrpSpPr>
        <p:cNvPr id="1" name=""/>
        <p:cNvGrpSpPr/>
        <p:nvPr/>
      </p:nvGrpSpPr>
      <p:grpSpPr>
        <a:xfrm>
          <a:off x="0" y="0"/>
          <a:ext cx="0" cy="0"/>
          <a:chOff x="0" y="0"/>
          <a:chExt cx="0" cy="0"/>
        </a:xfrm>
      </p:grpSpPr>
      <p:sp>
        <p:nvSpPr>
          <p:cNvPr id="11" name="Oval 10">
            <a:extLst>
              <a:ext uri="{FF2B5EF4-FFF2-40B4-BE49-F238E27FC236}">
                <a16:creationId xmlns:a16="http://schemas.microsoft.com/office/drawing/2014/main" id="{275CB319-C744-E641-8907-1470D3DF159D}"/>
              </a:ext>
            </a:extLst>
          </p:cNvPr>
          <p:cNvSpPr/>
          <p:nvPr userDrawn="1"/>
        </p:nvSpPr>
        <p:spPr>
          <a:xfrm>
            <a:off x="4431411" y="6261006"/>
            <a:ext cx="281178" cy="374904"/>
          </a:xfrm>
          <a:prstGeom prst="ellipse">
            <a:avLst/>
          </a:prstGeom>
          <a:solidFill>
            <a:schemeClr val="bg2">
              <a:lumMod val="20000"/>
              <a:lumOff val="80000"/>
            </a:schemeClr>
          </a:solidFill>
          <a:ln w="25400" cap="flat">
            <a:solidFill>
              <a:schemeClr val="bg2"/>
            </a:solidFill>
            <a:prstDash val="solid"/>
            <a:miter/>
          </a:ln>
        </p:spPr>
        <p:txBody>
          <a:bodyPr rtlCol="0" anchor="ctr"/>
          <a:lstStyle/>
          <a:p>
            <a:pPr algn="l"/>
            <a:endParaRPr lang="en-US" noProof="0" dirty="0"/>
          </a:p>
        </p:txBody>
      </p:sp>
      <p:sp>
        <p:nvSpPr>
          <p:cNvPr id="5" name="Slide Number Placeholder 4">
            <a:extLst>
              <a:ext uri="{FF2B5EF4-FFF2-40B4-BE49-F238E27FC236}">
                <a16:creationId xmlns:a16="http://schemas.microsoft.com/office/drawing/2014/main" id="{EAAFC21D-31CF-420D-A654-B62708C71952}"/>
              </a:ext>
            </a:extLst>
          </p:cNvPr>
          <p:cNvSpPr>
            <a:spLocks noGrp="1"/>
          </p:cNvSpPr>
          <p:nvPr>
            <p:ph type="sldNum" sz="quarter" idx="12"/>
          </p:nvPr>
        </p:nvSpPr>
        <p:spPr/>
        <p:txBody>
          <a:bodyPr/>
          <a:lstStyle/>
          <a:p>
            <a:fld id="{D495E168-DA5E-4888-8D8A-92B118324C14}" type="slidenum">
              <a:rPr lang="en-US" noProof="0" smtClean="0"/>
              <a:pPr/>
              <a:t>‹#›</a:t>
            </a:fld>
            <a:endParaRPr lang="en-US" noProof="0" dirty="0"/>
          </a:p>
        </p:txBody>
      </p:sp>
      <p:sp>
        <p:nvSpPr>
          <p:cNvPr id="2" name="Title 1">
            <a:extLst>
              <a:ext uri="{FF2B5EF4-FFF2-40B4-BE49-F238E27FC236}">
                <a16:creationId xmlns:a16="http://schemas.microsoft.com/office/drawing/2014/main" id="{F5D078D9-85B9-4D7C-BCDC-31053365B378}"/>
              </a:ext>
            </a:extLst>
          </p:cNvPr>
          <p:cNvSpPr>
            <a:spLocks noGrp="1"/>
          </p:cNvSpPr>
          <p:nvPr>
            <p:ph type="title" hasCustomPrompt="1"/>
          </p:nvPr>
        </p:nvSpPr>
        <p:spPr>
          <a:xfrm>
            <a:off x="879021" y="3938140"/>
            <a:ext cx="3322864" cy="893080"/>
          </a:xfrm>
        </p:spPr>
        <p:txBody>
          <a:bodyPr/>
          <a:lstStyle>
            <a:lvl1pPr algn="ctr">
              <a:defRPr b="0"/>
            </a:lvl1pPr>
          </a:lstStyle>
          <a:p>
            <a:r>
              <a:rPr lang="en-US" noProof="0"/>
              <a:t>Text Layout 2</a:t>
            </a:r>
          </a:p>
        </p:txBody>
      </p:sp>
      <p:sp>
        <p:nvSpPr>
          <p:cNvPr id="3" name="Date Placeholder 2">
            <a:extLst>
              <a:ext uri="{FF2B5EF4-FFF2-40B4-BE49-F238E27FC236}">
                <a16:creationId xmlns:a16="http://schemas.microsoft.com/office/drawing/2014/main" id="{5F5253D9-2D52-4F01-9ED9-4E2A3C0E6A1B}"/>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D3BDB2FC-0867-44DF-98D6-C443802B8C26}"/>
              </a:ext>
            </a:extLst>
          </p:cNvPr>
          <p:cNvSpPr>
            <a:spLocks noGrp="1"/>
          </p:cNvSpPr>
          <p:nvPr>
            <p:ph type="ftr" sz="quarter" idx="11"/>
          </p:nvPr>
        </p:nvSpPr>
        <p:spPr/>
        <p:txBody>
          <a:bodyPr/>
          <a:lstStyle/>
          <a:p>
            <a:r>
              <a:rPr lang="en-US" noProof="0" dirty="0"/>
              <a:t>ADD A FOOTER</a:t>
            </a:r>
          </a:p>
        </p:txBody>
      </p:sp>
      <p:sp>
        <p:nvSpPr>
          <p:cNvPr id="7" name="Picture Placeholder 6">
            <a:extLst>
              <a:ext uri="{FF2B5EF4-FFF2-40B4-BE49-F238E27FC236}">
                <a16:creationId xmlns:a16="http://schemas.microsoft.com/office/drawing/2014/main" id="{2E25E660-4559-4CC8-852F-94402A454C17}"/>
              </a:ext>
            </a:extLst>
          </p:cNvPr>
          <p:cNvSpPr>
            <a:spLocks noGrp="1"/>
          </p:cNvSpPr>
          <p:nvPr>
            <p:ph type="pic" sz="quarter" idx="13"/>
          </p:nvPr>
        </p:nvSpPr>
        <p:spPr>
          <a:xfrm>
            <a:off x="0" y="797608"/>
            <a:ext cx="9144000" cy="2843784"/>
          </a:xfrm>
        </p:spPr>
        <p:txBody>
          <a:bodyPr anchor="ctr" anchorCtr="0">
            <a:normAutofit/>
          </a:bodyPr>
          <a:lstStyle>
            <a:lvl1pPr marL="0" indent="0" algn="ctr">
              <a:buNone/>
              <a:defRPr sz="1400"/>
            </a:lvl1pPr>
          </a:lstStyle>
          <a:p>
            <a:r>
              <a:rPr lang="en-US" noProof="0"/>
              <a:t>Click icon to add picture</a:t>
            </a:r>
            <a:endParaRPr lang="en-US" noProof="0" dirty="0"/>
          </a:p>
        </p:txBody>
      </p:sp>
      <p:sp>
        <p:nvSpPr>
          <p:cNvPr id="9" name="Graphic 13">
            <a:extLst>
              <a:ext uri="{FF2B5EF4-FFF2-40B4-BE49-F238E27FC236}">
                <a16:creationId xmlns:a16="http://schemas.microsoft.com/office/drawing/2014/main" id="{A4B61220-F8A1-4859-BA99-F5EC0CC36B0F}"/>
              </a:ext>
            </a:extLst>
          </p:cNvPr>
          <p:cNvSpPr/>
          <p:nvPr userDrawn="1"/>
        </p:nvSpPr>
        <p:spPr>
          <a:xfrm>
            <a:off x="1369310" y="4882454"/>
            <a:ext cx="2342283" cy="139083"/>
          </a:xfrm>
          <a:custGeom>
            <a:avLst/>
            <a:gdLst>
              <a:gd name="connsiteX0" fmla="*/ 281882 w 3123043"/>
              <a:gd name="connsiteY0" fmla="*/ 78315 h 139082"/>
              <a:gd name="connsiteX1" fmla="*/ 12567 w 3123043"/>
              <a:gd name="connsiteY1" fmla="*/ 78315 h 139082"/>
              <a:gd name="connsiteX2" fmla="*/ 12567 w 3123043"/>
              <a:gd name="connsiteY2" fmla="*/ 65671 h 139082"/>
              <a:gd name="connsiteX3" fmla="*/ 1155576 w 3123043"/>
              <a:gd name="connsiteY3" fmla="*/ 65671 h 139082"/>
              <a:gd name="connsiteX4" fmla="*/ 1350292 w 3123043"/>
              <a:gd name="connsiteY4" fmla="*/ 12567 h 139082"/>
              <a:gd name="connsiteX5" fmla="*/ 1466616 w 3123043"/>
              <a:gd name="connsiteY5" fmla="*/ 65671 h 139082"/>
              <a:gd name="connsiteX6" fmla="*/ 1495697 w 3123043"/>
              <a:gd name="connsiteY6" fmla="*/ 65671 h 139082"/>
              <a:gd name="connsiteX7" fmla="*/ 1551330 w 3123043"/>
              <a:gd name="connsiteY7" fmla="*/ 15096 h 139082"/>
              <a:gd name="connsiteX8" fmla="*/ 1606963 w 3123043"/>
              <a:gd name="connsiteY8" fmla="*/ 65671 h 139082"/>
              <a:gd name="connsiteX9" fmla="*/ 1636044 w 3123043"/>
              <a:gd name="connsiteY9" fmla="*/ 65671 h 139082"/>
              <a:gd name="connsiteX10" fmla="*/ 1752368 w 3123043"/>
              <a:gd name="connsiteY10" fmla="*/ 12567 h 139082"/>
              <a:gd name="connsiteX11" fmla="*/ 1947084 w 3123043"/>
              <a:gd name="connsiteY11" fmla="*/ 65671 h 139082"/>
              <a:gd name="connsiteX12" fmla="*/ 3119174 w 3123043"/>
              <a:gd name="connsiteY12" fmla="*/ 65671 h 139082"/>
              <a:gd name="connsiteX13" fmla="*/ 3119174 w 3123043"/>
              <a:gd name="connsiteY13" fmla="*/ 78315 h 139082"/>
              <a:gd name="connsiteX14" fmla="*/ 2824571 w 3123043"/>
              <a:gd name="connsiteY14" fmla="*/ 78315 h 139082"/>
              <a:gd name="connsiteX15" fmla="*/ 2824571 w 3123043"/>
              <a:gd name="connsiteY15" fmla="*/ 79579 h 139082"/>
              <a:gd name="connsiteX16" fmla="*/ 2097546 w 3123043"/>
              <a:gd name="connsiteY16" fmla="*/ 78315 h 139082"/>
              <a:gd name="connsiteX17" fmla="*/ 1987544 w 3123043"/>
              <a:gd name="connsiteY17" fmla="*/ 78315 h 139082"/>
              <a:gd name="connsiteX18" fmla="*/ 1751103 w 3123043"/>
              <a:gd name="connsiteY18" fmla="*/ 131419 h 139082"/>
              <a:gd name="connsiteX19" fmla="*/ 1634780 w 3123043"/>
              <a:gd name="connsiteY19" fmla="*/ 78315 h 139082"/>
              <a:gd name="connsiteX20" fmla="*/ 1605699 w 3123043"/>
              <a:gd name="connsiteY20" fmla="*/ 78315 h 139082"/>
              <a:gd name="connsiteX21" fmla="*/ 1551330 w 3123043"/>
              <a:gd name="connsiteY21" fmla="*/ 128891 h 139082"/>
              <a:gd name="connsiteX22" fmla="*/ 1495697 w 3123043"/>
              <a:gd name="connsiteY22" fmla="*/ 78315 h 139082"/>
              <a:gd name="connsiteX23" fmla="*/ 1466616 w 3123043"/>
              <a:gd name="connsiteY23" fmla="*/ 78315 h 139082"/>
              <a:gd name="connsiteX24" fmla="*/ 1350292 w 3123043"/>
              <a:gd name="connsiteY24" fmla="*/ 131419 h 139082"/>
              <a:gd name="connsiteX25" fmla="*/ 1113851 w 3123043"/>
              <a:gd name="connsiteY25" fmla="*/ 78315 h 139082"/>
              <a:gd name="connsiteX26" fmla="*/ 1005113 w 3123043"/>
              <a:gd name="connsiteY26" fmla="*/ 78315 h 139082"/>
              <a:gd name="connsiteX27" fmla="*/ 281882 w 3123043"/>
              <a:gd name="connsiteY27" fmla="*/ 78315 h 139082"/>
              <a:gd name="connsiteX28" fmla="*/ 281882 w 3123043"/>
              <a:gd name="connsiteY28" fmla="*/ 78315 h 13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3123043" h="139082">
                <a:moveTo>
                  <a:pt x="281882" y="78315"/>
                </a:moveTo>
                <a:lnTo>
                  <a:pt x="12567" y="78315"/>
                </a:lnTo>
                <a:lnTo>
                  <a:pt x="12567" y="65671"/>
                </a:lnTo>
                <a:lnTo>
                  <a:pt x="1155576" y="65671"/>
                </a:lnTo>
                <a:cubicBezTo>
                  <a:pt x="1260520" y="55556"/>
                  <a:pt x="1350292" y="12567"/>
                  <a:pt x="1350292" y="12567"/>
                </a:cubicBezTo>
                <a:cubicBezTo>
                  <a:pt x="1397074" y="47970"/>
                  <a:pt x="1440063" y="60614"/>
                  <a:pt x="1466616" y="65671"/>
                </a:cubicBezTo>
                <a:lnTo>
                  <a:pt x="1495697" y="65671"/>
                </a:lnTo>
                <a:cubicBezTo>
                  <a:pt x="1502019" y="23946"/>
                  <a:pt x="1534893" y="15096"/>
                  <a:pt x="1551330" y="15096"/>
                </a:cubicBezTo>
                <a:cubicBezTo>
                  <a:pt x="1567767" y="15096"/>
                  <a:pt x="1600641" y="23946"/>
                  <a:pt x="1606963" y="65671"/>
                </a:cubicBezTo>
                <a:lnTo>
                  <a:pt x="1636044" y="65671"/>
                </a:lnTo>
                <a:cubicBezTo>
                  <a:pt x="1662596" y="60614"/>
                  <a:pt x="1705585" y="46705"/>
                  <a:pt x="1752368" y="12567"/>
                </a:cubicBezTo>
                <a:cubicBezTo>
                  <a:pt x="1752368" y="12567"/>
                  <a:pt x="1842140" y="55556"/>
                  <a:pt x="1947084" y="65671"/>
                </a:cubicBezTo>
                <a:lnTo>
                  <a:pt x="3119174" y="65671"/>
                </a:lnTo>
                <a:lnTo>
                  <a:pt x="3119174" y="78315"/>
                </a:lnTo>
                <a:lnTo>
                  <a:pt x="2824571" y="78315"/>
                </a:lnTo>
                <a:lnTo>
                  <a:pt x="2824571" y="79579"/>
                </a:lnTo>
                <a:lnTo>
                  <a:pt x="2097546" y="78315"/>
                </a:lnTo>
                <a:lnTo>
                  <a:pt x="1987544" y="78315"/>
                </a:lnTo>
                <a:cubicBezTo>
                  <a:pt x="1867427" y="79579"/>
                  <a:pt x="1751103" y="131419"/>
                  <a:pt x="1751103" y="131419"/>
                </a:cubicBezTo>
                <a:cubicBezTo>
                  <a:pt x="1704321" y="96016"/>
                  <a:pt x="1661332" y="83373"/>
                  <a:pt x="1634780" y="78315"/>
                </a:cubicBezTo>
                <a:lnTo>
                  <a:pt x="1605699" y="78315"/>
                </a:lnTo>
                <a:cubicBezTo>
                  <a:pt x="1599377" y="118775"/>
                  <a:pt x="1567767" y="128891"/>
                  <a:pt x="1551330" y="128891"/>
                </a:cubicBezTo>
                <a:cubicBezTo>
                  <a:pt x="1534893" y="128891"/>
                  <a:pt x="1502019" y="121304"/>
                  <a:pt x="1495697" y="78315"/>
                </a:cubicBezTo>
                <a:lnTo>
                  <a:pt x="1466616" y="78315"/>
                </a:lnTo>
                <a:cubicBezTo>
                  <a:pt x="1440063" y="83373"/>
                  <a:pt x="1397074" y="97281"/>
                  <a:pt x="1350292" y="131419"/>
                </a:cubicBezTo>
                <a:cubicBezTo>
                  <a:pt x="1350292" y="131419"/>
                  <a:pt x="1235232" y="79579"/>
                  <a:pt x="1113851" y="78315"/>
                </a:cubicBezTo>
                <a:lnTo>
                  <a:pt x="1005113" y="78315"/>
                </a:lnTo>
                <a:lnTo>
                  <a:pt x="281882" y="78315"/>
                </a:lnTo>
                <a:lnTo>
                  <a:pt x="281882" y="78315"/>
                </a:lnTo>
                <a:close/>
              </a:path>
            </a:pathLst>
          </a:custGeom>
          <a:solidFill>
            <a:schemeClr val="bg2"/>
          </a:solidFill>
          <a:ln w="12623" cap="flat">
            <a:noFill/>
            <a:prstDash val="solid"/>
            <a:miter/>
          </a:ln>
        </p:spPr>
        <p:txBody>
          <a:bodyPr rtlCol="0" anchor="ctr"/>
          <a:lstStyle/>
          <a:p>
            <a:endParaRPr lang="en-US" noProof="0" dirty="0"/>
          </a:p>
        </p:txBody>
      </p:sp>
      <p:sp>
        <p:nvSpPr>
          <p:cNvPr id="10" name="Text Placeholder 14">
            <a:extLst>
              <a:ext uri="{FF2B5EF4-FFF2-40B4-BE49-F238E27FC236}">
                <a16:creationId xmlns:a16="http://schemas.microsoft.com/office/drawing/2014/main" id="{1A39E620-8448-42D8-85B7-A6BF45A2FBDD}"/>
              </a:ext>
            </a:extLst>
          </p:cNvPr>
          <p:cNvSpPr>
            <a:spLocks noGrp="1"/>
          </p:cNvSpPr>
          <p:nvPr>
            <p:ph type="body" sz="quarter" idx="14" hasCustomPrompt="1"/>
          </p:nvPr>
        </p:nvSpPr>
        <p:spPr>
          <a:xfrm>
            <a:off x="879021" y="5192861"/>
            <a:ext cx="3322864" cy="639683"/>
          </a:xfrm>
        </p:spPr>
        <p:txBody>
          <a:bodyPr>
            <a:normAutofit/>
          </a:bodyPr>
          <a:lstStyle>
            <a:lvl1pPr marL="0" indent="0" algn="ctr">
              <a:buNone/>
              <a:defRPr sz="1800" b="0" i="0"/>
            </a:lvl1pPr>
          </a:lstStyle>
          <a:p>
            <a:pPr lvl="0"/>
            <a:r>
              <a:rPr lang="en-US" noProof="0"/>
              <a:t>EDIT MASTER TEXT STYLES</a:t>
            </a:r>
          </a:p>
        </p:txBody>
      </p:sp>
      <p:sp>
        <p:nvSpPr>
          <p:cNvPr id="12" name="Text Placeholder 14">
            <a:extLst>
              <a:ext uri="{FF2B5EF4-FFF2-40B4-BE49-F238E27FC236}">
                <a16:creationId xmlns:a16="http://schemas.microsoft.com/office/drawing/2014/main" id="{F2FF44AF-6A6B-4742-B58D-DF26808AFD83}"/>
              </a:ext>
            </a:extLst>
          </p:cNvPr>
          <p:cNvSpPr>
            <a:spLocks noGrp="1"/>
          </p:cNvSpPr>
          <p:nvPr>
            <p:ph type="body" sz="quarter" idx="15" hasCustomPrompt="1"/>
          </p:nvPr>
        </p:nvSpPr>
        <p:spPr>
          <a:xfrm>
            <a:off x="4855949" y="4064001"/>
            <a:ext cx="3409031" cy="1698171"/>
          </a:xfrm>
        </p:spPr>
        <p:txBody>
          <a:bodyPr>
            <a:normAutofit/>
          </a:bodyPr>
          <a:lstStyle>
            <a:lvl1pPr marL="180000" indent="-180000">
              <a:spcBef>
                <a:spcPts val="600"/>
              </a:spcBef>
              <a:buClr>
                <a:schemeClr val="bg2"/>
              </a:buClr>
              <a:buFont typeface="Arial" panose="020B0604020202020204" pitchFamily="34" charset="0"/>
              <a:buChar char="•"/>
              <a:defRPr sz="1600" b="0" i="0">
                <a:solidFill>
                  <a:schemeClr val="tx1">
                    <a:lumMod val="75000"/>
                    <a:lumOff val="25000"/>
                  </a:schemeClr>
                </a:solidFill>
              </a:defRPr>
            </a:lvl1pPr>
          </a:lstStyle>
          <a:p>
            <a:pPr lvl="0"/>
            <a:r>
              <a:rPr lang="en-US" noProof="0"/>
              <a:t>Edit Master text styles</a:t>
            </a:r>
          </a:p>
        </p:txBody>
      </p:sp>
    </p:spTree>
    <p:extLst>
      <p:ext uri="{BB962C8B-B14F-4D97-AF65-F5344CB8AC3E}">
        <p14:creationId xmlns:p14="http://schemas.microsoft.com/office/powerpoint/2010/main" val="42493259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Chart Layout">
    <p:spTree>
      <p:nvGrpSpPr>
        <p:cNvPr id="1" name=""/>
        <p:cNvGrpSpPr/>
        <p:nvPr/>
      </p:nvGrpSpPr>
      <p:grpSpPr>
        <a:xfrm>
          <a:off x="0" y="0"/>
          <a:ext cx="0" cy="0"/>
          <a:chOff x="0" y="0"/>
          <a:chExt cx="0" cy="0"/>
        </a:xfrm>
      </p:grpSpPr>
      <p:sp>
        <p:nvSpPr>
          <p:cNvPr id="23" name="Oval 22">
            <a:extLst>
              <a:ext uri="{FF2B5EF4-FFF2-40B4-BE49-F238E27FC236}">
                <a16:creationId xmlns:a16="http://schemas.microsoft.com/office/drawing/2014/main" id="{99E16AA7-5075-3449-AB21-5E8037339A90}"/>
              </a:ext>
            </a:extLst>
          </p:cNvPr>
          <p:cNvSpPr/>
          <p:nvPr userDrawn="1"/>
        </p:nvSpPr>
        <p:spPr>
          <a:xfrm>
            <a:off x="4431411" y="6261006"/>
            <a:ext cx="281178" cy="374904"/>
          </a:xfrm>
          <a:prstGeom prst="ellipse">
            <a:avLst/>
          </a:prstGeom>
          <a:solidFill>
            <a:schemeClr val="bg2">
              <a:lumMod val="20000"/>
              <a:lumOff val="80000"/>
            </a:schemeClr>
          </a:solidFill>
          <a:ln w="25400" cap="flat">
            <a:solidFill>
              <a:schemeClr val="bg2"/>
            </a:solidFill>
            <a:prstDash val="solid"/>
            <a:miter/>
          </a:ln>
        </p:spPr>
        <p:txBody>
          <a:bodyPr rtlCol="0" anchor="ctr"/>
          <a:lstStyle/>
          <a:p>
            <a:pPr algn="l"/>
            <a:endParaRPr lang="en-US" noProof="0" dirty="0"/>
          </a:p>
        </p:txBody>
      </p:sp>
      <p:sp>
        <p:nvSpPr>
          <p:cNvPr id="5" name="Slide Number Placeholder 4">
            <a:extLst>
              <a:ext uri="{FF2B5EF4-FFF2-40B4-BE49-F238E27FC236}">
                <a16:creationId xmlns:a16="http://schemas.microsoft.com/office/drawing/2014/main" id="{E523D6FB-BDF5-462B-9DFB-6A2531254435}"/>
              </a:ext>
            </a:extLst>
          </p:cNvPr>
          <p:cNvSpPr>
            <a:spLocks noGrp="1"/>
          </p:cNvSpPr>
          <p:nvPr>
            <p:ph type="sldNum" sz="quarter" idx="12"/>
          </p:nvPr>
        </p:nvSpPr>
        <p:spPr/>
        <p:txBody>
          <a:bodyPr/>
          <a:lstStyle/>
          <a:p>
            <a:fld id="{D495E168-DA5E-4888-8D8A-92B118324C14}" type="slidenum">
              <a:rPr lang="en-US" noProof="0" smtClean="0"/>
              <a:pPr/>
              <a:t>‹#›</a:t>
            </a:fld>
            <a:endParaRPr lang="en-US" noProof="0" dirty="0"/>
          </a:p>
        </p:txBody>
      </p:sp>
      <p:sp>
        <p:nvSpPr>
          <p:cNvPr id="3" name="Date Placeholder 2">
            <a:extLst>
              <a:ext uri="{FF2B5EF4-FFF2-40B4-BE49-F238E27FC236}">
                <a16:creationId xmlns:a16="http://schemas.microsoft.com/office/drawing/2014/main" id="{3CAFBD2F-FD90-4C8F-BEA1-91BB2D242EED}"/>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5F47FDA8-53F5-4098-B6D5-32456ABFAE67}"/>
              </a:ext>
            </a:extLst>
          </p:cNvPr>
          <p:cNvSpPr>
            <a:spLocks noGrp="1"/>
          </p:cNvSpPr>
          <p:nvPr>
            <p:ph type="ftr" sz="quarter" idx="11"/>
          </p:nvPr>
        </p:nvSpPr>
        <p:spPr/>
        <p:txBody>
          <a:bodyPr/>
          <a:lstStyle/>
          <a:p>
            <a:r>
              <a:rPr lang="en-US" noProof="0" dirty="0"/>
              <a:t>ADD A FOOTER</a:t>
            </a:r>
          </a:p>
        </p:txBody>
      </p:sp>
      <p:sp>
        <p:nvSpPr>
          <p:cNvPr id="6" name="Chart Placeholder 18">
            <a:extLst>
              <a:ext uri="{FF2B5EF4-FFF2-40B4-BE49-F238E27FC236}">
                <a16:creationId xmlns:a16="http://schemas.microsoft.com/office/drawing/2014/main" id="{270B440B-C39E-47E6-9CBA-0BA4EB1EF522}"/>
              </a:ext>
            </a:extLst>
          </p:cNvPr>
          <p:cNvSpPr>
            <a:spLocks noGrp="1"/>
          </p:cNvSpPr>
          <p:nvPr>
            <p:ph type="chart" sz="quarter" idx="32"/>
          </p:nvPr>
        </p:nvSpPr>
        <p:spPr>
          <a:xfrm>
            <a:off x="5236029" y="1246189"/>
            <a:ext cx="3213497" cy="4365625"/>
          </a:xfrm>
        </p:spPr>
        <p:txBody>
          <a:bodyPr anchor="ctr" anchorCtr="0">
            <a:normAutofit/>
          </a:bodyPr>
          <a:lstStyle>
            <a:lvl1pPr marL="0" indent="0" algn="ctr">
              <a:buNone/>
              <a:defRPr sz="1600">
                <a:solidFill>
                  <a:schemeClr val="tx1">
                    <a:lumMod val="50000"/>
                    <a:lumOff val="50000"/>
                  </a:schemeClr>
                </a:solidFill>
              </a:defRPr>
            </a:lvl1pPr>
          </a:lstStyle>
          <a:p>
            <a:r>
              <a:rPr lang="en-US" noProof="0"/>
              <a:t>Click icon to add chart</a:t>
            </a:r>
            <a:endParaRPr lang="en-US" noProof="0" dirty="0"/>
          </a:p>
        </p:txBody>
      </p:sp>
      <p:sp>
        <p:nvSpPr>
          <p:cNvPr id="8" name="Graphic 13">
            <a:extLst>
              <a:ext uri="{FF2B5EF4-FFF2-40B4-BE49-F238E27FC236}">
                <a16:creationId xmlns:a16="http://schemas.microsoft.com/office/drawing/2014/main" id="{1ED66CD9-A275-41A6-92EA-B32A8F51F472}"/>
              </a:ext>
            </a:extLst>
          </p:cNvPr>
          <p:cNvSpPr/>
          <p:nvPr userDrawn="1"/>
        </p:nvSpPr>
        <p:spPr>
          <a:xfrm>
            <a:off x="1462095" y="2168289"/>
            <a:ext cx="2342283" cy="139083"/>
          </a:xfrm>
          <a:custGeom>
            <a:avLst/>
            <a:gdLst>
              <a:gd name="connsiteX0" fmla="*/ 281882 w 3123043"/>
              <a:gd name="connsiteY0" fmla="*/ 78315 h 139082"/>
              <a:gd name="connsiteX1" fmla="*/ 12567 w 3123043"/>
              <a:gd name="connsiteY1" fmla="*/ 78315 h 139082"/>
              <a:gd name="connsiteX2" fmla="*/ 12567 w 3123043"/>
              <a:gd name="connsiteY2" fmla="*/ 65671 h 139082"/>
              <a:gd name="connsiteX3" fmla="*/ 1155576 w 3123043"/>
              <a:gd name="connsiteY3" fmla="*/ 65671 h 139082"/>
              <a:gd name="connsiteX4" fmla="*/ 1350292 w 3123043"/>
              <a:gd name="connsiteY4" fmla="*/ 12567 h 139082"/>
              <a:gd name="connsiteX5" fmla="*/ 1466616 w 3123043"/>
              <a:gd name="connsiteY5" fmla="*/ 65671 h 139082"/>
              <a:gd name="connsiteX6" fmla="*/ 1495697 w 3123043"/>
              <a:gd name="connsiteY6" fmla="*/ 65671 h 139082"/>
              <a:gd name="connsiteX7" fmla="*/ 1551330 w 3123043"/>
              <a:gd name="connsiteY7" fmla="*/ 15096 h 139082"/>
              <a:gd name="connsiteX8" fmla="*/ 1606963 w 3123043"/>
              <a:gd name="connsiteY8" fmla="*/ 65671 h 139082"/>
              <a:gd name="connsiteX9" fmla="*/ 1636044 w 3123043"/>
              <a:gd name="connsiteY9" fmla="*/ 65671 h 139082"/>
              <a:gd name="connsiteX10" fmla="*/ 1752368 w 3123043"/>
              <a:gd name="connsiteY10" fmla="*/ 12567 h 139082"/>
              <a:gd name="connsiteX11" fmla="*/ 1947084 w 3123043"/>
              <a:gd name="connsiteY11" fmla="*/ 65671 h 139082"/>
              <a:gd name="connsiteX12" fmla="*/ 3119174 w 3123043"/>
              <a:gd name="connsiteY12" fmla="*/ 65671 h 139082"/>
              <a:gd name="connsiteX13" fmla="*/ 3119174 w 3123043"/>
              <a:gd name="connsiteY13" fmla="*/ 78315 h 139082"/>
              <a:gd name="connsiteX14" fmla="*/ 2824571 w 3123043"/>
              <a:gd name="connsiteY14" fmla="*/ 78315 h 139082"/>
              <a:gd name="connsiteX15" fmla="*/ 2824571 w 3123043"/>
              <a:gd name="connsiteY15" fmla="*/ 79579 h 139082"/>
              <a:gd name="connsiteX16" fmla="*/ 2097546 w 3123043"/>
              <a:gd name="connsiteY16" fmla="*/ 78315 h 139082"/>
              <a:gd name="connsiteX17" fmla="*/ 1987544 w 3123043"/>
              <a:gd name="connsiteY17" fmla="*/ 78315 h 139082"/>
              <a:gd name="connsiteX18" fmla="*/ 1751103 w 3123043"/>
              <a:gd name="connsiteY18" fmla="*/ 131419 h 139082"/>
              <a:gd name="connsiteX19" fmla="*/ 1634780 w 3123043"/>
              <a:gd name="connsiteY19" fmla="*/ 78315 h 139082"/>
              <a:gd name="connsiteX20" fmla="*/ 1605699 w 3123043"/>
              <a:gd name="connsiteY20" fmla="*/ 78315 h 139082"/>
              <a:gd name="connsiteX21" fmla="*/ 1551330 w 3123043"/>
              <a:gd name="connsiteY21" fmla="*/ 128891 h 139082"/>
              <a:gd name="connsiteX22" fmla="*/ 1495697 w 3123043"/>
              <a:gd name="connsiteY22" fmla="*/ 78315 h 139082"/>
              <a:gd name="connsiteX23" fmla="*/ 1466616 w 3123043"/>
              <a:gd name="connsiteY23" fmla="*/ 78315 h 139082"/>
              <a:gd name="connsiteX24" fmla="*/ 1350292 w 3123043"/>
              <a:gd name="connsiteY24" fmla="*/ 131419 h 139082"/>
              <a:gd name="connsiteX25" fmla="*/ 1113851 w 3123043"/>
              <a:gd name="connsiteY25" fmla="*/ 78315 h 139082"/>
              <a:gd name="connsiteX26" fmla="*/ 1005113 w 3123043"/>
              <a:gd name="connsiteY26" fmla="*/ 78315 h 139082"/>
              <a:gd name="connsiteX27" fmla="*/ 281882 w 3123043"/>
              <a:gd name="connsiteY27" fmla="*/ 78315 h 139082"/>
              <a:gd name="connsiteX28" fmla="*/ 281882 w 3123043"/>
              <a:gd name="connsiteY28" fmla="*/ 78315 h 13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3123043" h="139082">
                <a:moveTo>
                  <a:pt x="281882" y="78315"/>
                </a:moveTo>
                <a:lnTo>
                  <a:pt x="12567" y="78315"/>
                </a:lnTo>
                <a:lnTo>
                  <a:pt x="12567" y="65671"/>
                </a:lnTo>
                <a:lnTo>
                  <a:pt x="1155576" y="65671"/>
                </a:lnTo>
                <a:cubicBezTo>
                  <a:pt x="1260520" y="55556"/>
                  <a:pt x="1350292" y="12567"/>
                  <a:pt x="1350292" y="12567"/>
                </a:cubicBezTo>
                <a:cubicBezTo>
                  <a:pt x="1397074" y="47970"/>
                  <a:pt x="1440063" y="60614"/>
                  <a:pt x="1466616" y="65671"/>
                </a:cubicBezTo>
                <a:lnTo>
                  <a:pt x="1495697" y="65671"/>
                </a:lnTo>
                <a:cubicBezTo>
                  <a:pt x="1502019" y="23946"/>
                  <a:pt x="1534893" y="15096"/>
                  <a:pt x="1551330" y="15096"/>
                </a:cubicBezTo>
                <a:cubicBezTo>
                  <a:pt x="1567767" y="15096"/>
                  <a:pt x="1600641" y="23946"/>
                  <a:pt x="1606963" y="65671"/>
                </a:cubicBezTo>
                <a:lnTo>
                  <a:pt x="1636044" y="65671"/>
                </a:lnTo>
                <a:cubicBezTo>
                  <a:pt x="1662596" y="60614"/>
                  <a:pt x="1705585" y="46705"/>
                  <a:pt x="1752368" y="12567"/>
                </a:cubicBezTo>
                <a:cubicBezTo>
                  <a:pt x="1752368" y="12567"/>
                  <a:pt x="1842140" y="55556"/>
                  <a:pt x="1947084" y="65671"/>
                </a:cubicBezTo>
                <a:lnTo>
                  <a:pt x="3119174" y="65671"/>
                </a:lnTo>
                <a:lnTo>
                  <a:pt x="3119174" y="78315"/>
                </a:lnTo>
                <a:lnTo>
                  <a:pt x="2824571" y="78315"/>
                </a:lnTo>
                <a:lnTo>
                  <a:pt x="2824571" y="79579"/>
                </a:lnTo>
                <a:lnTo>
                  <a:pt x="2097546" y="78315"/>
                </a:lnTo>
                <a:lnTo>
                  <a:pt x="1987544" y="78315"/>
                </a:lnTo>
                <a:cubicBezTo>
                  <a:pt x="1867427" y="79579"/>
                  <a:pt x="1751103" y="131419"/>
                  <a:pt x="1751103" y="131419"/>
                </a:cubicBezTo>
                <a:cubicBezTo>
                  <a:pt x="1704321" y="96016"/>
                  <a:pt x="1661332" y="83373"/>
                  <a:pt x="1634780" y="78315"/>
                </a:cubicBezTo>
                <a:lnTo>
                  <a:pt x="1605699" y="78315"/>
                </a:lnTo>
                <a:cubicBezTo>
                  <a:pt x="1599377" y="118775"/>
                  <a:pt x="1567767" y="128891"/>
                  <a:pt x="1551330" y="128891"/>
                </a:cubicBezTo>
                <a:cubicBezTo>
                  <a:pt x="1534893" y="128891"/>
                  <a:pt x="1502019" y="121304"/>
                  <a:pt x="1495697" y="78315"/>
                </a:cubicBezTo>
                <a:lnTo>
                  <a:pt x="1466616" y="78315"/>
                </a:lnTo>
                <a:cubicBezTo>
                  <a:pt x="1440063" y="83373"/>
                  <a:pt x="1397074" y="97281"/>
                  <a:pt x="1350292" y="131419"/>
                </a:cubicBezTo>
                <a:cubicBezTo>
                  <a:pt x="1350292" y="131419"/>
                  <a:pt x="1235232" y="79579"/>
                  <a:pt x="1113851" y="78315"/>
                </a:cubicBezTo>
                <a:lnTo>
                  <a:pt x="1005113" y="78315"/>
                </a:lnTo>
                <a:lnTo>
                  <a:pt x="281882" y="78315"/>
                </a:lnTo>
                <a:lnTo>
                  <a:pt x="281882" y="78315"/>
                </a:lnTo>
                <a:close/>
              </a:path>
            </a:pathLst>
          </a:custGeom>
          <a:solidFill>
            <a:schemeClr val="bg2"/>
          </a:solidFill>
          <a:ln w="12623" cap="flat">
            <a:noFill/>
            <a:prstDash val="solid"/>
            <a:miter/>
          </a:ln>
        </p:spPr>
        <p:txBody>
          <a:bodyPr rtlCol="0" anchor="ctr"/>
          <a:lstStyle/>
          <a:p>
            <a:endParaRPr lang="en-US" noProof="0" dirty="0"/>
          </a:p>
        </p:txBody>
      </p:sp>
      <p:sp>
        <p:nvSpPr>
          <p:cNvPr id="9" name="Text Placeholder 14">
            <a:extLst>
              <a:ext uri="{FF2B5EF4-FFF2-40B4-BE49-F238E27FC236}">
                <a16:creationId xmlns:a16="http://schemas.microsoft.com/office/drawing/2014/main" id="{B1A41807-9D03-4167-89E4-C5D1E8143661}"/>
              </a:ext>
            </a:extLst>
          </p:cNvPr>
          <p:cNvSpPr>
            <a:spLocks noGrp="1"/>
          </p:cNvSpPr>
          <p:nvPr>
            <p:ph type="body" sz="quarter" idx="14" hasCustomPrompt="1"/>
          </p:nvPr>
        </p:nvSpPr>
        <p:spPr>
          <a:xfrm>
            <a:off x="694475" y="2478695"/>
            <a:ext cx="3877525" cy="758536"/>
          </a:xfrm>
        </p:spPr>
        <p:txBody>
          <a:bodyPr>
            <a:normAutofit/>
          </a:bodyPr>
          <a:lstStyle>
            <a:lvl1pPr marL="0" indent="0" algn="ctr">
              <a:buNone/>
              <a:defRPr sz="1800" b="0" i="0"/>
            </a:lvl1pPr>
          </a:lstStyle>
          <a:p>
            <a:pPr lvl="0"/>
            <a:r>
              <a:rPr lang="en-US" noProof="0"/>
              <a:t>EDIT MASTER TEXT STYLES</a:t>
            </a:r>
          </a:p>
        </p:txBody>
      </p:sp>
      <p:sp>
        <p:nvSpPr>
          <p:cNvPr id="10" name="Title 1">
            <a:extLst>
              <a:ext uri="{FF2B5EF4-FFF2-40B4-BE49-F238E27FC236}">
                <a16:creationId xmlns:a16="http://schemas.microsoft.com/office/drawing/2014/main" id="{CBDF72AB-A1AE-464E-A9E1-C5CDA8D5CCFE}"/>
              </a:ext>
            </a:extLst>
          </p:cNvPr>
          <p:cNvSpPr>
            <a:spLocks noGrp="1"/>
          </p:cNvSpPr>
          <p:nvPr>
            <p:ph type="title" hasCustomPrompt="1"/>
          </p:nvPr>
        </p:nvSpPr>
        <p:spPr>
          <a:xfrm>
            <a:off x="1468394" y="1289573"/>
            <a:ext cx="2329686" cy="758536"/>
          </a:xfrm>
        </p:spPr>
        <p:txBody>
          <a:bodyPr lIns="0" tIns="0" rIns="0" bIns="0">
            <a:noAutofit/>
          </a:bodyPr>
          <a:lstStyle>
            <a:lvl1pPr algn="ctr">
              <a:defRPr/>
            </a:lvl1pPr>
          </a:lstStyle>
          <a:p>
            <a:r>
              <a:rPr lang="en-US" noProof="0"/>
              <a:t>Chart Slide</a:t>
            </a:r>
          </a:p>
        </p:txBody>
      </p:sp>
      <p:sp>
        <p:nvSpPr>
          <p:cNvPr id="12" name="Text Placeholder 2">
            <a:extLst>
              <a:ext uri="{FF2B5EF4-FFF2-40B4-BE49-F238E27FC236}">
                <a16:creationId xmlns:a16="http://schemas.microsoft.com/office/drawing/2014/main" id="{B83C9A6F-A614-4B31-91D5-3B5CB932149C}"/>
              </a:ext>
            </a:extLst>
          </p:cNvPr>
          <p:cNvSpPr>
            <a:spLocks noGrp="1"/>
          </p:cNvSpPr>
          <p:nvPr>
            <p:ph type="body" idx="18" hasCustomPrompt="1"/>
          </p:nvPr>
        </p:nvSpPr>
        <p:spPr>
          <a:xfrm>
            <a:off x="1522873" y="3408556"/>
            <a:ext cx="1198417" cy="482453"/>
          </a:xfrm>
        </p:spPr>
        <p:txBody>
          <a:bodyPr anchor="b" anchorCtr="0">
            <a:normAutofit/>
          </a:bodyPr>
          <a:lstStyle>
            <a:lvl1pPr marL="0" indent="0">
              <a:buNone/>
              <a:defRPr sz="3500" b="0">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30%</a:t>
            </a:r>
          </a:p>
        </p:txBody>
      </p:sp>
      <p:sp>
        <p:nvSpPr>
          <p:cNvPr id="13" name="Text Placeholder 26">
            <a:extLst>
              <a:ext uri="{FF2B5EF4-FFF2-40B4-BE49-F238E27FC236}">
                <a16:creationId xmlns:a16="http://schemas.microsoft.com/office/drawing/2014/main" id="{A985BA82-9C97-475F-8775-0F16D2FB4047}"/>
              </a:ext>
            </a:extLst>
          </p:cNvPr>
          <p:cNvSpPr>
            <a:spLocks noGrp="1"/>
          </p:cNvSpPr>
          <p:nvPr>
            <p:ph type="body" sz="quarter" idx="21" hasCustomPrompt="1"/>
          </p:nvPr>
        </p:nvSpPr>
        <p:spPr>
          <a:xfrm>
            <a:off x="1522874" y="3739109"/>
            <a:ext cx="1198417" cy="365125"/>
          </a:xfrm>
        </p:spPr>
        <p:txBody>
          <a:bodyPr>
            <a:normAutofit/>
          </a:bodyPr>
          <a:lstStyle>
            <a:lvl1pPr marL="0" indent="0">
              <a:spcBef>
                <a:spcPts val="600"/>
              </a:spcBef>
              <a:buClr>
                <a:schemeClr val="accent3"/>
              </a:buClr>
              <a:buNone/>
              <a:defRPr sz="1600" b="0" i="0">
                <a:solidFill>
                  <a:schemeClr val="tx1">
                    <a:lumMod val="75000"/>
                    <a:lumOff val="2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noProof="0"/>
              <a:t>Category Title</a:t>
            </a:r>
          </a:p>
        </p:txBody>
      </p:sp>
      <p:sp>
        <p:nvSpPr>
          <p:cNvPr id="15" name="Text Placeholder 2">
            <a:extLst>
              <a:ext uri="{FF2B5EF4-FFF2-40B4-BE49-F238E27FC236}">
                <a16:creationId xmlns:a16="http://schemas.microsoft.com/office/drawing/2014/main" id="{E5376509-D29C-46DE-948E-15D430CE432A}"/>
              </a:ext>
            </a:extLst>
          </p:cNvPr>
          <p:cNvSpPr>
            <a:spLocks noGrp="1"/>
          </p:cNvSpPr>
          <p:nvPr>
            <p:ph type="body" idx="22" hasCustomPrompt="1"/>
          </p:nvPr>
        </p:nvSpPr>
        <p:spPr>
          <a:xfrm>
            <a:off x="1522892" y="4142228"/>
            <a:ext cx="1198417" cy="482452"/>
          </a:xfrm>
        </p:spPr>
        <p:txBody>
          <a:bodyPr anchor="b" anchorCtr="0">
            <a:normAutofit/>
          </a:bodyPr>
          <a:lstStyle>
            <a:lvl1pPr marL="0" indent="0">
              <a:buNone/>
              <a:defRPr sz="3500" b="0">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10%</a:t>
            </a:r>
          </a:p>
        </p:txBody>
      </p:sp>
      <p:sp>
        <p:nvSpPr>
          <p:cNvPr id="16" name="Text Placeholder 26">
            <a:extLst>
              <a:ext uri="{FF2B5EF4-FFF2-40B4-BE49-F238E27FC236}">
                <a16:creationId xmlns:a16="http://schemas.microsoft.com/office/drawing/2014/main" id="{A581FA6A-566D-4068-A898-F86FB96D4A93}"/>
              </a:ext>
            </a:extLst>
          </p:cNvPr>
          <p:cNvSpPr>
            <a:spLocks noGrp="1"/>
          </p:cNvSpPr>
          <p:nvPr>
            <p:ph type="body" sz="quarter" idx="23" hasCustomPrompt="1"/>
          </p:nvPr>
        </p:nvSpPr>
        <p:spPr>
          <a:xfrm>
            <a:off x="1522893" y="4472779"/>
            <a:ext cx="1198417" cy="365125"/>
          </a:xfrm>
        </p:spPr>
        <p:txBody>
          <a:bodyPr>
            <a:normAutofit/>
          </a:bodyPr>
          <a:lstStyle>
            <a:lvl1pPr marL="0" indent="0">
              <a:spcBef>
                <a:spcPts val="600"/>
              </a:spcBef>
              <a:buClr>
                <a:schemeClr val="accent3"/>
              </a:buClr>
              <a:buNone/>
              <a:defRPr sz="1600" b="0" i="0">
                <a:solidFill>
                  <a:schemeClr val="tx1">
                    <a:lumMod val="75000"/>
                    <a:lumOff val="2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noProof="0"/>
              <a:t>Category Title</a:t>
            </a:r>
          </a:p>
        </p:txBody>
      </p:sp>
      <p:sp>
        <p:nvSpPr>
          <p:cNvPr id="18" name="Text Placeholder 2">
            <a:extLst>
              <a:ext uri="{FF2B5EF4-FFF2-40B4-BE49-F238E27FC236}">
                <a16:creationId xmlns:a16="http://schemas.microsoft.com/office/drawing/2014/main" id="{503636CF-AD49-411E-BE27-63C28BDE068C}"/>
              </a:ext>
            </a:extLst>
          </p:cNvPr>
          <p:cNvSpPr>
            <a:spLocks noGrp="1"/>
          </p:cNvSpPr>
          <p:nvPr>
            <p:ph type="body" idx="24" hasCustomPrompt="1"/>
          </p:nvPr>
        </p:nvSpPr>
        <p:spPr>
          <a:xfrm>
            <a:off x="2977509" y="3408556"/>
            <a:ext cx="1198417" cy="482453"/>
          </a:xfrm>
        </p:spPr>
        <p:txBody>
          <a:bodyPr anchor="b" anchorCtr="0">
            <a:normAutofit/>
          </a:bodyPr>
          <a:lstStyle>
            <a:lvl1pPr marL="0" indent="0">
              <a:buNone/>
              <a:defRPr sz="3500" b="0">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25%</a:t>
            </a:r>
          </a:p>
        </p:txBody>
      </p:sp>
      <p:sp>
        <p:nvSpPr>
          <p:cNvPr id="19" name="Text Placeholder 26">
            <a:extLst>
              <a:ext uri="{FF2B5EF4-FFF2-40B4-BE49-F238E27FC236}">
                <a16:creationId xmlns:a16="http://schemas.microsoft.com/office/drawing/2014/main" id="{F2C67681-C89E-4F74-A7C1-BD0812A9422A}"/>
              </a:ext>
            </a:extLst>
          </p:cNvPr>
          <p:cNvSpPr>
            <a:spLocks noGrp="1"/>
          </p:cNvSpPr>
          <p:nvPr>
            <p:ph type="body" sz="quarter" idx="25" hasCustomPrompt="1"/>
          </p:nvPr>
        </p:nvSpPr>
        <p:spPr>
          <a:xfrm>
            <a:off x="2977509" y="3739109"/>
            <a:ext cx="1198417" cy="365125"/>
          </a:xfrm>
        </p:spPr>
        <p:txBody>
          <a:bodyPr>
            <a:normAutofit/>
          </a:bodyPr>
          <a:lstStyle>
            <a:lvl1pPr marL="0" indent="0">
              <a:spcBef>
                <a:spcPts val="600"/>
              </a:spcBef>
              <a:buClr>
                <a:schemeClr val="accent3"/>
              </a:buClr>
              <a:buNone/>
              <a:defRPr sz="1600" b="0" i="0">
                <a:solidFill>
                  <a:schemeClr val="tx1">
                    <a:lumMod val="75000"/>
                    <a:lumOff val="2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noProof="0"/>
              <a:t>Category Title</a:t>
            </a:r>
          </a:p>
        </p:txBody>
      </p:sp>
      <p:sp>
        <p:nvSpPr>
          <p:cNvPr id="21" name="Text Placeholder 2">
            <a:extLst>
              <a:ext uri="{FF2B5EF4-FFF2-40B4-BE49-F238E27FC236}">
                <a16:creationId xmlns:a16="http://schemas.microsoft.com/office/drawing/2014/main" id="{5742559E-6662-49A7-A091-9472A31ED26B}"/>
              </a:ext>
            </a:extLst>
          </p:cNvPr>
          <p:cNvSpPr>
            <a:spLocks noGrp="1"/>
          </p:cNvSpPr>
          <p:nvPr>
            <p:ph type="body" idx="26" hasCustomPrompt="1"/>
          </p:nvPr>
        </p:nvSpPr>
        <p:spPr>
          <a:xfrm>
            <a:off x="2977527" y="4142228"/>
            <a:ext cx="1198417" cy="482452"/>
          </a:xfrm>
        </p:spPr>
        <p:txBody>
          <a:bodyPr anchor="b" anchorCtr="0">
            <a:normAutofit/>
          </a:bodyPr>
          <a:lstStyle>
            <a:lvl1pPr marL="0" indent="0">
              <a:buNone/>
              <a:defRPr sz="3500" b="0">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10%</a:t>
            </a:r>
          </a:p>
        </p:txBody>
      </p:sp>
      <p:sp>
        <p:nvSpPr>
          <p:cNvPr id="22" name="Text Placeholder 26">
            <a:extLst>
              <a:ext uri="{FF2B5EF4-FFF2-40B4-BE49-F238E27FC236}">
                <a16:creationId xmlns:a16="http://schemas.microsoft.com/office/drawing/2014/main" id="{E514B383-1886-4E45-9DB3-6DF4FFCA6FCD}"/>
              </a:ext>
            </a:extLst>
          </p:cNvPr>
          <p:cNvSpPr>
            <a:spLocks noGrp="1"/>
          </p:cNvSpPr>
          <p:nvPr>
            <p:ph type="body" sz="quarter" idx="27" hasCustomPrompt="1"/>
          </p:nvPr>
        </p:nvSpPr>
        <p:spPr>
          <a:xfrm>
            <a:off x="2977528" y="4472780"/>
            <a:ext cx="1198417" cy="365125"/>
          </a:xfrm>
        </p:spPr>
        <p:txBody>
          <a:bodyPr>
            <a:normAutofit/>
          </a:bodyPr>
          <a:lstStyle>
            <a:lvl1pPr marL="0" indent="0">
              <a:spcBef>
                <a:spcPts val="600"/>
              </a:spcBef>
              <a:buClr>
                <a:schemeClr val="accent3"/>
              </a:buClr>
              <a:buNone/>
              <a:defRPr sz="1600" b="0" i="0">
                <a:solidFill>
                  <a:schemeClr val="tx1">
                    <a:lumMod val="75000"/>
                    <a:lumOff val="2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noProof="0"/>
              <a:t>Category Title</a:t>
            </a:r>
          </a:p>
        </p:txBody>
      </p:sp>
      <p:sp>
        <p:nvSpPr>
          <p:cNvPr id="24" name="Text Placeholder 2">
            <a:extLst>
              <a:ext uri="{FF2B5EF4-FFF2-40B4-BE49-F238E27FC236}">
                <a16:creationId xmlns:a16="http://schemas.microsoft.com/office/drawing/2014/main" id="{2734F2A5-6B16-40E3-8EBB-0E1A0984BAB7}"/>
              </a:ext>
            </a:extLst>
          </p:cNvPr>
          <p:cNvSpPr>
            <a:spLocks noGrp="1"/>
          </p:cNvSpPr>
          <p:nvPr>
            <p:ph type="body" idx="28" hasCustomPrompt="1"/>
          </p:nvPr>
        </p:nvSpPr>
        <p:spPr>
          <a:xfrm>
            <a:off x="1522873" y="4875898"/>
            <a:ext cx="1198417" cy="482452"/>
          </a:xfrm>
        </p:spPr>
        <p:txBody>
          <a:bodyPr anchor="b" anchorCtr="0">
            <a:normAutofit/>
          </a:bodyPr>
          <a:lstStyle>
            <a:lvl1pPr marL="0" indent="0">
              <a:buNone/>
              <a:defRPr sz="3500" b="0">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20%</a:t>
            </a:r>
          </a:p>
        </p:txBody>
      </p:sp>
      <p:sp>
        <p:nvSpPr>
          <p:cNvPr id="25" name="Text Placeholder 26">
            <a:extLst>
              <a:ext uri="{FF2B5EF4-FFF2-40B4-BE49-F238E27FC236}">
                <a16:creationId xmlns:a16="http://schemas.microsoft.com/office/drawing/2014/main" id="{01D6AF2B-2CA0-4F6A-9C29-4AE73FCAB4E2}"/>
              </a:ext>
            </a:extLst>
          </p:cNvPr>
          <p:cNvSpPr>
            <a:spLocks noGrp="1"/>
          </p:cNvSpPr>
          <p:nvPr>
            <p:ph type="body" sz="quarter" idx="29" hasCustomPrompt="1"/>
          </p:nvPr>
        </p:nvSpPr>
        <p:spPr>
          <a:xfrm>
            <a:off x="1522874" y="5206450"/>
            <a:ext cx="1198417" cy="365125"/>
          </a:xfrm>
        </p:spPr>
        <p:txBody>
          <a:bodyPr>
            <a:normAutofit/>
          </a:bodyPr>
          <a:lstStyle>
            <a:lvl1pPr marL="0" indent="0">
              <a:spcBef>
                <a:spcPts val="600"/>
              </a:spcBef>
              <a:buClr>
                <a:schemeClr val="accent3"/>
              </a:buClr>
              <a:buNone/>
              <a:defRPr sz="1600" b="0" i="0">
                <a:solidFill>
                  <a:schemeClr val="tx1">
                    <a:lumMod val="75000"/>
                    <a:lumOff val="2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noProof="0"/>
              <a:t>Category Title</a:t>
            </a:r>
          </a:p>
        </p:txBody>
      </p:sp>
      <p:sp>
        <p:nvSpPr>
          <p:cNvPr id="27" name="Text Placeholder 2">
            <a:extLst>
              <a:ext uri="{FF2B5EF4-FFF2-40B4-BE49-F238E27FC236}">
                <a16:creationId xmlns:a16="http://schemas.microsoft.com/office/drawing/2014/main" id="{C3E000C2-49D4-4D64-860A-0DB29B389387}"/>
              </a:ext>
            </a:extLst>
          </p:cNvPr>
          <p:cNvSpPr>
            <a:spLocks noGrp="1"/>
          </p:cNvSpPr>
          <p:nvPr>
            <p:ph type="body" idx="30" hasCustomPrompt="1"/>
          </p:nvPr>
        </p:nvSpPr>
        <p:spPr>
          <a:xfrm>
            <a:off x="2977528" y="4875898"/>
            <a:ext cx="1198417" cy="482452"/>
          </a:xfrm>
        </p:spPr>
        <p:txBody>
          <a:bodyPr anchor="b" anchorCtr="0">
            <a:noAutofit/>
          </a:bodyPr>
          <a:lstStyle>
            <a:lvl1pPr marL="0" indent="0">
              <a:buNone/>
              <a:defRPr sz="3500" b="0">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5%</a:t>
            </a:r>
          </a:p>
        </p:txBody>
      </p:sp>
      <p:sp>
        <p:nvSpPr>
          <p:cNvPr id="28" name="Text Placeholder 26">
            <a:extLst>
              <a:ext uri="{FF2B5EF4-FFF2-40B4-BE49-F238E27FC236}">
                <a16:creationId xmlns:a16="http://schemas.microsoft.com/office/drawing/2014/main" id="{4A6CF106-F60C-46A1-BD17-8EC35A637A7C}"/>
              </a:ext>
            </a:extLst>
          </p:cNvPr>
          <p:cNvSpPr>
            <a:spLocks noGrp="1"/>
          </p:cNvSpPr>
          <p:nvPr>
            <p:ph type="body" sz="quarter" idx="31" hasCustomPrompt="1"/>
          </p:nvPr>
        </p:nvSpPr>
        <p:spPr>
          <a:xfrm>
            <a:off x="2977528" y="5206450"/>
            <a:ext cx="1198417" cy="365125"/>
          </a:xfrm>
        </p:spPr>
        <p:txBody>
          <a:bodyPr>
            <a:normAutofit/>
          </a:bodyPr>
          <a:lstStyle>
            <a:lvl1pPr marL="0" indent="0">
              <a:spcBef>
                <a:spcPts val="600"/>
              </a:spcBef>
              <a:buClr>
                <a:schemeClr val="accent3"/>
              </a:buClr>
              <a:buNone/>
              <a:defRPr sz="1600" b="0" i="0">
                <a:solidFill>
                  <a:schemeClr val="tx1">
                    <a:lumMod val="75000"/>
                    <a:lumOff val="2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noProof="0"/>
              <a:t>Category Title</a:t>
            </a:r>
          </a:p>
        </p:txBody>
      </p:sp>
    </p:spTree>
    <p:extLst>
      <p:ext uri="{BB962C8B-B14F-4D97-AF65-F5344CB8AC3E}">
        <p14:creationId xmlns:p14="http://schemas.microsoft.com/office/powerpoint/2010/main" val="284725186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Two Section Layout">
    <p:spTree>
      <p:nvGrpSpPr>
        <p:cNvPr id="1" name=""/>
        <p:cNvGrpSpPr/>
        <p:nvPr/>
      </p:nvGrpSpPr>
      <p:grpSpPr>
        <a:xfrm>
          <a:off x="0" y="0"/>
          <a:ext cx="0" cy="0"/>
          <a:chOff x="0" y="0"/>
          <a:chExt cx="0" cy="0"/>
        </a:xfrm>
      </p:grpSpPr>
      <p:sp>
        <p:nvSpPr>
          <p:cNvPr id="14" name="Oval 13">
            <a:extLst>
              <a:ext uri="{FF2B5EF4-FFF2-40B4-BE49-F238E27FC236}">
                <a16:creationId xmlns:a16="http://schemas.microsoft.com/office/drawing/2014/main" id="{213AAFFC-6E5A-D44A-ADBF-E9D307CE6349}"/>
              </a:ext>
            </a:extLst>
          </p:cNvPr>
          <p:cNvSpPr/>
          <p:nvPr userDrawn="1"/>
        </p:nvSpPr>
        <p:spPr>
          <a:xfrm>
            <a:off x="4431411" y="6261006"/>
            <a:ext cx="281178" cy="374904"/>
          </a:xfrm>
          <a:prstGeom prst="ellipse">
            <a:avLst/>
          </a:prstGeom>
          <a:solidFill>
            <a:schemeClr val="bg2">
              <a:lumMod val="20000"/>
              <a:lumOff val="80000"/>
            </a:schemeClr>
          </a:solidFill>
          <a:ln w="25400" cap="flat">
            <a:solidFill>
              <a:schemeClr val="bg2"/>
            </a:solidFill>
            <a:prstDash val="solid"/>
            <a:miter/>
          </a:ln>
        </p:spPr>
        <p:txBody>
          <a:bodyPr rtlCol="0" anchor="ctr"/>
          <a:lstStyle/>
          <a:p>
            <a:pPr algn="l"/>
            <a:endParaRPr lang="en-US" noProof="0" dirty="0"/>
          </a:p>
        </p:txBody>
      </p:sp>
      <p:sp>
        <p:nvSpPr>
          <p:cNvPr id="5" name="Slide Number Placeholder 4">
            <a:extLst>
              <a:ext uri="{FF2B5EF4-FFF2-40B4-BE49-F238E27FC236}">
                <a16:creationId xmlns:a16="http://schemas.microsoft.com/office/drawing/2014/main" id="{72DABAFE-C077-44F7-8606-FCEAD364C173}"/>
              </a:ext>
            </a:extLst>
          </p:cNvPr>
          <p:cNvSpPr>
            <a:spLocks noGrp="1"/>
          </p:cNvSpPr>
          <p:nvPr>
            <p:ph type="sldNum" sz="quarter" idx="12"/>
          </p:nvPr>
        </p:nvSpPr>
        <p:spPr/>
        <p:txBody>
          <a:bodyPr/>
          <a:lstStyle/>
          <a:p>
            <a:fld id="{D495E168-DA5E-4888-8D8A-92B118324C14}" type="slidenum">
              <a:rPr lang="en-US" noProof="0" smtClean="0"/>
              <a:pPr/>
              <a:t>‹#›</a:t>
            </a:fld>
            <a:endParaRPr lang="en-US" noProof="0" dirty="0"/>
          </a:p>
        </p:txBody>
      </p:sp>
      <p:sp>
        <p:nvSpPr>
          <p:cNvPr id="3" name="Date Placeholder 2">
            <a:extLst>
              <a:ext uri="{FF2B5EF4-FFF2-40B4-BE49-F238E27FC236}">
                <a16:creationId xmlns:a16="http://schemas.microsoft.com/office/drawing/2014/main" id="{F8D0EF65-ABFF-4900-A2AD-12A8C47ECC15}"/>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D1E8D827-86E9-4228-B43C-616FE3F73BC2}"/>
              </a:ext>
            </a:extLst>
          </p:cNvPr>
          <p:cNvSpPr>
            <a:spLocks noGrp="1"/>
          </p:cNvSpPr>
          <p:nvPr>
            <p:ph type="ftr" sz="quarter" idx="11"/>
          </p:nvPr>
        </p:nvSpPr>
        <p:spPr/>
        <p:txBody>
          <a:bodyPr/>
          <a:lstStyle/>
          <a:p>
            <a:r>
              <a:rPr lang="en-US" noProof="0" dirty="0"/>
              <a:t>ADD A FOOTER</a:t>
            </a:r>
          </a:p>
        </p:txBody>
      </p:sp>
      <p:sp>
        <p:nvSpPr>
          <p:cNvPr id="7" name="Text Placeholder 2">
            <a:extLst>
              <a:ext uri="{FF2B5EF4-FFF2-40B4-BE49-F238E27FC236}">
                <a16:creationId xmlns:a16="http://schemas.microsoft.com/office/drawing/2014/main" id="{D2BEBEF9-0DCC-4DA2-9828-D5A83238CD9F}"/>
              </a:ext>
            </a:extLst>
          </p:cNvPr>
          <p:cNvSpPr>
            <a:spLocks noGrp="1"/>
          </p:cNvSpPr>
          <p:nvPr>
            <p:ph type="body" idx="1" hasCustomPrompt="1"/>
          </p:nvPr>
        </p:nvSpPr>
        <p:spPr>
          <a:xfrm>
            <a:off x="1550505" y="2738212"/>
            <a:ext cx="3137738" cy="454353"/>
          </a:xfrm>
        </p:spPr>
        <p:txBody>
          <a:bodyPr>
            <a:noAutofit/>
          </a:bodyPr>
          <a:lstStyle>
            <a:lvl1pPr marL="0" indent="0">
              <a:buNone/>
              <a:defRPr sz="4000" b="0">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Section 1 title</a:t>
            </a:r>
          </a:p>
        </p:txBody>
      </p:sp>
      <p:sp>
        <p:nvSpPr>
          <p:cNvPr id="8" name="Text Placeholder 26">
            <a:extLst>
              <a:ext uri="{FF2B5EF4-FFF2-40B4-BE49-F238E27FC236}">
                <a16:creationId xmlns:a16="http://schemas.microsoft.com/office/drawing/2014/main" id="{CE9C552F-C732-4E4C-8B62-DE62A58BADF0}"/>
              </a:ext>
            </a:extLst>
          </p:cNvPr>
          <p:cNvSpPr>
            <a:spLocks noGrp="1"/>
          </p:cNvSpPr>
          <p:nvPr>
            <p:ph type="body" sz="quarter" idx="16" hasCustomPrompt="1"/>
          </p:nvPr>
        </p:nvSpPr>
        <p:spPr>
          <a:xfrm>
            <a:off x="628651" y="2043791"/>
            <a:ext cx="7886699" cy="629105"/>
          </a:xfrm>
        </p:spPr>
        <p:txBody>
          <a:bodyPr>
            <a:noAutofit/>
          </a:bodyPr>
          <a:lstStyle>
            <a:lvl1pPr marL="0" indent="0" algn="ctr">
              <a:buNone/>
              <a:defRPr sz="1800" b="0"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noProof="0"/>
              <a:t>EDIT MASTER TEXT STYLES</a:t>
            </a:r>
          </a:p>
        </p:txBody>
      </p:sp>
      <p:sp>
        <p:nvSpPr>
          <p:cNvPr id="9" name="Text Placeholder 2">
            <a:extLst>
              <a:ext uri="{FF2B5EF4-FFF2-40B4-BE49-F238E27FC236}">
                <a16:creationId xmlns:a16="http://schemas.microsoft.com/office/drawing/2014/main" id="{100DDA39-3A33-4AF8-BB2F-B80A8696D428}"/>
              </a:ext>
            </a:extLst>
          </p:cNvPr>
          <p:cNvSpPr>
            <a:spLocks noGrp="1"/>
          </p:cNvSpPr>
          <p:nvPr>
            <p:ph type="body" idx="18" hasCustomPrompt="1"/>
          </p:nvPr>
        </p:nvSpPr>
        <p:spPr>
          <a:xfrm>
            <a:off x="5651110" y="2738212"/>
            <a:ext cx="3137738" cy="454353"/>
          </a:xfrm>
        </p:spPr>
        <p:txBody>
          <a:bodyPr>
            <a:noAutofit/>
          </a:bodyPr>
          <a:lstStyle>
            <a:lvl1pPr marL="0" indent="0">
              <a:buNone/>
              <a:defRPr sz="4000" b="0">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Section 2 title</a:t>
            </a:r>
          </a:p>
        </p:txBody>
      </p:sp>
      <p:sp>
        <p:nvSpPr>
          <p:cNvPr id="10" name="Text Placeholder 26">
            <a:extLst>
              <a:ext uri="{FF2B5EF4-FFF2-40B4-BE49-F238E27FC236}">
                <a16:creationId xmlns:a16="http://schemas.microsoft.com/office/drawing/2014/main" id="{D01D7372-B596-424A-8437-BCA847E03CF1}"/>
              </a:ext>
            </a:extLst>
          </p:cNvPr>
          <p:cNvSpPr>
            <a:spLocks noGrp="1"/>
          </p:cNvSpPr>
          <p:nvPr>
            <p:ph type="body" sz="quarter" idx="20" hasCustomPrompt="1"/>
          </p:nvPr>
        </p:nvSpPr>
        <p:spPr>
          <a:xfrm>
            <a:off x="869737" y="3428502"/>
            <a:ext cx="3274219" cy="2333625"/>
          </a:xfrm>
        </p:spPr>
        <p:txBody>
          <a:bodyPr>
            <a:normAutofit/>
          </a:bodyPr>
          <a:lstStyle>
            <a:lvl1pPr marL="180000" indent="-180000">
              <a:spcBef>
                <a:spcPts val="600"/>
              </a:spcBef>
              <a:buClr>
                <a:schemeClr val="bg2"/>
              </a:buClr>
              <a:defRPr sz="1600">
                <a:solidFill>
                  <a:schemeClr val="tx1">
                    <a:lumMod val="75000"/>
                    <a:lumOff val="2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noProof="0"/>
              <a:t>Edit Master text styles</a:t>
            </a:r>
          </a:p>
        </p:txBody>
      </p:sp>
      <p:sp>
        <p:nvSpPr>
          <p:cNvPr id="11" name="Text Placeholder 26">
            <a:extLst>
              <a:ext uri="{FF2B5EF4-FFF2-40B4-BE49-F238E27FC236}">
                <a16:creationId xmlns:a16="http://schemas.microsoft.com/office/drawing/2014/main" id="{F78DB58E-1DC8-42B6-8950-A39F9249D51D}"/>
              </a:ext>
            </a:extLst>
          </p:cNvPr>
          <p:cNvSpPr>
            <a:spLocks noGrp="1"/>
          </p:cNvSpPr>
          <p:nvPr>
            <p:ph type="body" sz="quarter" idx="21" hasCustomPrompt="1"/>
          </p:nvPr>
        </p:nvSpPr>
        <p:spPr>
          <a:xfrm>
            <a:off x="4970341" y="3428502"/>
            <a:ext cx="3274219" cy="2333625"/>
          </a:xfrm>
        </p:spPr>
        <p:txBody>
          <a:bodyPr>
            <a:normAutofit/>
          </a:bodyPr>
          <a:lstStyle>
            <a:lvl1pPr marL="180000" indent="-180000">
              <a:spcBef>
                <a:spcPts val="600"/>
              </a:spcBef>
              <a:buClr>
                <a:schemeClr val="bg2"/>
              </a:buClr>
              <a:defRPr sz="1600">
                <a:solidFill>
                  <a:schemeClr val="tx1">
                    <a:lumMod val="75000"/>
                    <a:lumOff val="2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noProof="0"/>
              <a:t>Edit Master text styles</a:t>
            </a:r>
          </a:p>
        </p:txBody>
      </p:sp>
      <p:sp>
        <p:nvSpPr>
          <p:cNvPr id="12" name="Graphic 13">
            <a:extLst>
              <a:ext uri="{FF2B5EF4-FFF2-40B4-BE49-F238E27FC236}">
                <a16:creationId xmlns:a16="http://schemas.microsoft.com/office/drawing/2014/main" id="{6E7BE306-50F4-4966-B172-8808A97D9FF4}"/>
              </a:ext>
            </a:extLst>
          </p:cNvPr>
          <p:cNvSpPr/>
          <p:nvPr userDrawn="1"/>
        </p:nvSpPr>
        <p:spPr>
          <a:xfrm>
            <a:off x="3400859" y="1718436"/>
            <a:ext cx="2342283" cy="139083"/>
          </a:xfrm>
          <a:custGeom>
            <a:avLst/>
            <a:gdLst>
              <a:gd name="connsiteX0" fmla="*/ 281882 w 3123043"/>
              <a:gd name="connsiteY0" fmla="*/ 78315 h 139082"/>
              <a:gd name="connsiteX1" fmla="*/ 12567 w 3123043"/>
              <a:gd name="connsiteY1" fmla="*/ 78315 h 139082"/>
              <a:gd name="connsiteX2" fmla="*/ 12567 w 3123043"/>
              <a:gd name="connsiteY2" fmla="*/ 65671 h 139082"/>
              <a:gd name="connsiteX3" fmla="*/ 1155576 w 3123043"/>
              <a:gd name="connsiteY3" fmla="*/ 65671 h 139082"/>
              <a:gd name="connsiteX4" fmla="*/ 1350292 w 3123043"/>
              <a:gd name="connsiteY4" fmla="*/ 12567 h 139082"/>
              <a:gd name="connsiteX5" fmla="*/ 1466616 w 3123043"/>
              <a:gd name="connsiteY5" fmla="*/ 65671 h 139082"/>
              <a:gd name="connsiteX6" fmla="*/ 1495697 w 3123043"/>
              <a:gd name="connsiteY6" fmla="*/ 65671 h 139082"/>
              <a:gd name="connsiteX7" fmla="*/ 1551330 w 3123043"/>
              <a:gd name="connsiteY7" fmla="*/ 15096 h 139082"/>
              <a:gd name="connsiteX8" fmla="*/ 1606963 w 3123043"/>
              <a:gd name="connsiteY8" fmla="*/ 65671 h 139082"/>
              <a:gd name="connsiteX9" fmla="*/ 1636044 w 3123043"/>
              <a:gd name="connsiteY9" fmla="*/ 65671 h 139082"/>
              <a:gd name="connsiteX10" fmla="*/ 1752368 w 3123043"/>
              <a:gd name="connsiteY10" fmla="*/ 12567 h 139082"/>
              <a:gd name="connsiteX11" fmla="*/ 1947084 w 3123043"/>
              <a:gd name="connsiteY11" fmla="*/ 65671 h 139082"/>
              <a:gd name="connsiteX12" fmla="*/ 3119174 w 3123043"/>
              <a:gd name="connsiteY12" fmla="*/ 65671 h 139082"/>
              <a:gd name="connsiteX13" fmla="*/ 3119174 w 3123043"/>
              <a:gd name="connsiteY13" fmla="*/ 78315 h 139082"/>
              <a:gd name="connsiteX14" fmla="*/ 2824571 w 3123043"/>
              <a:gd name="connsiteY14" fmla="*/ 78315 h 139082"/>
              <a:gd name="connsiteX15" fmla="*/ 2824571 w 3123043"/>
              <a:gd name="connsiteY15" fmla="*/ 79579 h 139082"/>
              <a:gd name="connsiteX16" fmla="*/ 2097546 w 3123043"/>
              <a:gd name="connsiteY16" fmla="*/ 78315 h 139082"/>
              <a:gd name="connsiteX17" fmla="*/ 1987544 w 3123043"/>
              <a:gd name="connsiteY17" fmla="*/ 78315 h 139082"/>
              <a:gd name="connsiteX18" fmla="*/ 1751103 w 3123043"/>
              <a:gd name="connsiteY18" fmla="*/ 131419 h 139082"/>
              <a:gd name="connsiteX19" fmla="*/ 1634780 w 3123043"/>
              <a:gd name="connsiteY19" fmla="*/ 78315 h 139082"/>
              <a:gd name="connsiteX20" fmla="*/ 1605699 w 3123043"/>
              <a:gd name="connsiteY20" fmla="*/ 78315 h 139082"/>
              <a:gd name="connsiteX21" fmla="*/ 1551330 w 3123043"/>
              <a:gd name="connsiteY21" fmla="*/ 128891 h 139082"/>
              <a:gd name="connsiteX22" fmla="*/ 1495697 w 3123043"/>
              <a:gd name="connsiteY22" fmla="*/ 78315 h 139082"/>
              <a:gd name="connsiteX23" fmla="*/ 1466616 w 3123043"/>
              <a:gd name="connsiteY23" fmla="*/ 78315 h 139082"/>
              <a:gd name="connsiteX24" fmla="*/ 1350292 w 3123043"/>
              <a:gd name="connsiteY24" fmla="*/ 131419 h 139082"/>
              <a:gd name="connsiteX25" fmla="*/ 1113851 w 3123043"/>
              <a:gd name="connsiteY25" fmla="*/ 78315 h 139082"/>
              <a:gd name="connsiteX26" fmla="*/ 1005113 w 3123043"/>
              <a:gd name="connsiteY26" fmla="*/ 78315 h 139082"/>
              <a:gd name="connsiteX27" fmla="*/ 281882 w 3123043"/>
              <a:gd name="connsiteY27" fmla="*/ 78315 h 139082"/>
              <a:gd name="connsiteX28" fmla="*/ 281882 w 3123043"/>
              <a:gd name="connsiteY28" fmla="*/ 78315 h 13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3123043" h="139082">
                <a:moveTo>
                  <a:pt x="281882" y="78315"/>
                </a:moveTo>
                <a:lnTo>
                  <a:pt x="12567" y="78315"/>
                </a:lnTo>
                <a:lnTo>
                  <a:pt x="12567" y="65671"/>
                </a:lnTo>
                <a:lnTo>
                  <a:pt x="1155576" y="65671"/>
                </a:lnTo>
                <a:cubicBezTo>
                  <a:pt x="1260520" y="55556"/>
                  <a:pt x="1350292" y="12567"/>
                  <a:pt x="1350292" y="12567"/>
                </a:cubicBezTo>
                <a:cubicBezTo>
                  <a:pt x="1397074" y="47970"/>
                  <a:pt x="1440063" y="60614"/>
                  <a:pt x="1466616" y="65671"/>
                </a:cubicBezTo>
                <a:lnTo>
                  <a:pt x="1495697" y="65671"/>
                </a:lnTo>
                <a:cubicBezTo>
                  <a:pt x="1502019" y="23946"/>
                  <a:pt x="1534893" y="15096"/>
                  <a:pt x="1551330" y="15096"/>
                </a:cubicBezTo>
                <a:cubicBezTo>
                  <a:pt x="1567767" y="15096"/>
                  <a:pt x="1600641" y="23946"/>
                  <a:pt x="1606963" y="65671"/>
                </a:cubicBezTo>
                <a:lnTo>
                  <a:pt x="1636044" y="65671"/>
                </a:lnTo>
                <a:cubicBezTo>
                  <a:pt x="1662596" y="60614"/>
                  <a:pt x="1705585" y="46705"/>
                  <a:pt x="1752368" y="12567"/>
                </a:cubicBezTo>
                <a:cubicBezTo>
                  <a:pt x="1752368" y="12567"/>
                  <a:pt x="1842140" y="55556"/>
                  <a:pt x="1947084" y="65671"/>
                </a:cubicBezTo>
                <a:lnTo>
                  <a:pt x="3119174" y="65671"/>
                </a:lnTo>
                <a:lnTo>
                  <a:pt x="3119174" y="78315"/>
                </a:lnTo>
                <a:lnTo>
                  <a:pt x="2824571" y="78315"/>
                </a:lnTo>
                <a:lnTo>
                  <a:pt x="2824571" y="79579"/>
                </a:lnTo>
                <a:lnTo>
                  <a:pt x="2097546" y="78315"/>
                </a:lnTo>
                <a:lnTo>
                  <a:pt x="1987544" y="78315"/>
                </a:lnTo>
                <a:cubicBezTo>
                  <a:pt x="1867427" y="79579"/>
                  <a:pt x="1751103" y="131419"/>
                  <a:pt x="1751103" y="131419"/>
                </a:cubicBezTo>
                <a:cubicBezTo>
                  <a:pt x="1704321" y="96016"/>
                  <a:pt x="1661332" y="83373"/>
                  <a:pt x="1634780" y="78315"/>
                </a:cubicBezTo>
                <a:lnTo>
                  <a:pt x="1605699" y="78315"/>
                </a:lnTo>
                <a:cubicBezTo>
                  <a:pt x="1599377" y="118775"/>
                  <a:pt x="1567767" y="128891"/>
                  <a:pt x="1551330" y="128891"/>
                </a:cubicBezTo>
                <a:cubicBezTo>
                  <a:pt x="1534893" y="128891"/>
                  <a:pt x="1502019" y="121304"/>
                  <a:pt x="1495697" y="78315"/>
                </a:cubicBezTo>
                <a:lnTo>
                  <a:pt x="1466616" y="78315"/>
                </a:lnTo>
                <a:cubicBezTo>
                  <a:pt x="1440063" y="83373"/>
                  <a:pt x="1397074" y="97281"/>
                  <a:pt x="1350292" y="131419"/>
                </a:cubicBezTo>
                <a:cubicBezTo>
                  <a:pt x="1350292" y="131419"/>
                  <a:pt x="1235232" y="79579"/>
                  <a:pt x="1113851" y="78315"/>
                </a:cubicBezTo>
                <a:lnTo>
                  <a:pt x="1005113" y="78315"/>
                </a:lnTo>
                <a:lnTo>
                  <a:pt x="281882" y="78315"/>
                </a:lnTo>
                <a:lnTo>
                  <a:pt x="281882" y="78315"/>
                </a:lnTo>
                <a:close/>
              </a:path>
            </a:pathLst>
          </a:custGeom>
          <a:solidFill>
            <a:schemeClr val="bg2"/>
          </a:solidFill>
          <a:ln w="12623" cap="flat">
            <a:noFill/>
            <a:prstDash val="solid"/>
            <a:miter/>
          </a:ln>
        </p:spPr>
        <p:txBody>
          <a:bodyPr rtlCol="0" anchor="ctr"/>
          <a:lstStyle/>
          <a:p>
            <a:endParaRPr lang="en-US" noProof="0" dirty="0"/>
          </a:p>
        </p:txBody>
      </p:sp>
      <p:sp>
        <p:nvSpPr>
          <p:cNvPr id="13" name="Title 1">
            <a:extLst>
              <a:ext uri="{FF2B5EF4-FFF2-40B4-BE49-F238E27FC236}">
                <a16:creationId xmlns:a16="http://schemas.microsoft.com/office/drawing/2014/main" id="{17DEC651-98F0-44EE-BAB8-8B3FE702A36A}"/>
              </a:ext>
            </a:extLst>
          </p:cNvPr>
          <p:cNvSpPr>
            <a:spLocks noGrp="1"/>
          </p:cNvSpPr>
          <p:nvPr>
            <p:ph type="title" hasCustomPrompt="1"/>
          </p:nvPr>
        </p:nvSpPr>
        <p:spPr>
          <a:xfrm>
            <a:off x="628650" y="562883"/>
            <a:ext cx="7886700" cy="1325563"/>
          </a:xfrm>
        </p:spPr>
        <p:txBody>
          <a:bodyPr/>
          <a:lstStyle>
            <a:lvl1pPr algn="ctr">
              <a:defRPr b="0"/>
            </a:lvl1pPr>
          </a:lstStyle>
          <a:p>
            <a:r>
              <a:rPr lang="en-US" noProof="0"/>
              <a:t>Comparison</a:t>
            </a:r>
          </a:p>
        </p:txBody>
      </p:sp>
    </p:spTree>
    <p:extLst>
      <p:ext uri="{BB962C8B-B14F-4D97-AF65-F5344CB8AC3E}">
        <p14:creationId xmlns:p14="http://schemas.microsoft.com/office/powerpoint/2010/main" val="11458591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Table Layout">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FB049D0D-CE60-8E46-896A-1F4E3E51AABC}"/>
              </a:ext>
            </a:extLst>
          </p:cNvPr>
          <p:cNvSpPr/>
          <p:nvPr userDrawn="1"/>
        </p:nvSpPr>
        <p:spPr>
          <a:xfrm>
            <a:off x="4431411" y="6261006"/>
            <a:ext cx="281178" cy="374904"/>
          </a:xfrm>
          <a:prstGeom prst="ellipse">
            <a:avLst/>
          </a:prstGeom>
          <a:solidFill>
            <a:schemeClr val="bg2">
              <a:lumMod val="20000"/>
              <a:lumOff val="80000"/>
            </a:schemeClr>
          </a:solidFill>
          <a:ln w="25400" cap="flat">
            <a:solidFill>
              <a:schemeClr val="bg2"/>
            </a:solidFill>
            <a:prstDash val="solid"/>
            <a:miter/>
          </a:ln>
        </p:spPr>
        <p:txBody>
          <a:bodyPr rtlCol="0" anchor="ctr"/>
          <a:lstStyle/>
          <a:p>
            <a:pPr algn="l"/>
            <a:endParaRPr lang="en-US" noProof="0" dirty="0"/>
          </a:p>
        </p:txBody>
      </p:sp>
      <p:sp>
        <p:nvSpPr>
          <p:cNvPr id="5" name="Slide Number Placeholder 4">
            <a:extLst>
              <a:ext uri="{FF2B5EF4-FFF2-40B4-BE49-F238E27FC236}">
                <a16:creationId xmlns:a16="http://schemas.microsoft.com/office/drawing/2014/main" id="{DE288F71-122C-49D4-9750-104A0F9BA30E}"/>
              </a:ext>
            </a:extLst>
          </p:cNvPr>
          <p:cNvSpPr>
            <a:spLocks noGrp="1"/>
          </p:cNvSpPr>
          <p:nvPr>
            <p:ph type="sldNum" sz="quarter" idx="12"/>
          </p:nvPr>
        </p:nvSpPr>
        <p:spPr/>
        <p:txBody>
          <a:bodyPr/>
          <a:lstStyle/>
          <a:p>
            <a:fld id="{D495E168-DA5E-4888-8D8A-92B118324C14}" type="slidenum">
              <a:rPr lang="en-US" noProof="0" smtClean="0"/>
              <a:pPr/>
              <a:t>‹#›</a:t>
            </a:fld>
            <a:endParaRPr lang="en-US" noProof="0" dirty="0"/>
          </a:p>
        </p:txBody>
      </p:sp>
      <p:sp>
        <p:nvSpPr>
          <p:cNvPr id="3" name="Date Placeholder 2">
            <a:extLst>
              <a:ext uri="{FF2B5EF4-FFF2-40B4-BE49-F238E27FC236}">
                <a16:creationId xmlns:a16="http://schemas.microsoft.com/office/drawing/2014/main" id="{67A81471-D048-496A-9DA4-EDB335843A90}"/>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ABADBAE1-8416-4A24-B332-BA35F9D581F0}"/>
              </a:ext>
            </a:extLst>
          </p:cNvPr>
          <p:cNvSpPr>
            <a:spLocks noGrp="1"/>
          </p:cNvSpPr>
          <p:nvPr>
            <p:ph type="ftr" sz="quarter" idx="11"/>
          </p:nvPr>
        </p:nvSpPr>
        <p:spPr/>
        <p:txBody>
          <a:bodyPr/>
          <a:lstStyle/>
          <a:p>
            <a:r>
              <a:rPr lang="en-US" noProof="0" dirty="0"/>
              <a:t>ADD A FOOTER</a:t>
            </a:r>
          </a:p>
        </p:txBody>
      </p:sp>
      <p:sp>
        <p:nvSpPr>
          <p:cNvPr id="7" name="Text Placeholder 14">
            <a:extLst>
              <a:ext uri="{FF2B5EF4-FFF2-40B4-BE49-F238E27FC236}">
                <a16:creationId xmlns:a16="http://schemas.microsoft.com/office/drawing/2014/main" id="{B9AF1F95-7091-4B50-892C-55F8B5B9AC86}"/>
              </a:ext>
            </a:extLst>
          </p:cNvPr>
          <p:cNvSpPr>
            <a:spLocks noGrp="1"/>
          </p:cNvSpPr>
          <p:nvPr>
            <p:ph type="body" sz="quarter" idx="13" hasCustomPrompt="1"/>
          </p:nvPr>
        </p:nvSpPr>
        <p:spPr>
          <a:xfrm>
            <a:off x="6218359" y="3029751"/>
            <a:ext cx="2119122" cy="2144162"/>
          </a:xfrm>
        </p:spPr>
        <p:txBody>
          <a:bodyPr>
            <a:normAutofit/>
          </a:bodyPr>
          <a:lstStyle>
            <a:lvl1pPr marL="0" indent="0" algn="ctr">
              <a:buNone/>
              <a:defRPr sz="1800" b="0" i="0"/>
            </a:lvl1pPr>
          </a:lstStyle>
          <a:p>
            <a:pPr lvl="0"/>
            <a:r>
              <a:rPr lang="en-US" noProof="0"/>
              <a:t>EDIT MASTER TEXT STYLES</a:t>
            </a:r>
          </a:p>
        </p:txBody>
      </p:sp>
      <p:sp>
        <p:nvSpPr>
          <p:cNvPr id="9" name="Title 1">
            <a:extLst>
              <a:ext uri="{FF2B5EF4-FFF2-40B4-BE49-F238E27FC236}">
                <a16:creationId xmlns:a16="http://schemas.microsoft.com/office/drawing/2014/main" id="{77DE3589-2C45-437A-BDA9-55A9B8859FF7}"/>
              </a:ext>
            </a:extLst>
          </p:cNvPr>
          <p:cNvSpPr>
            <a:spLocks noGrp="1"/>
          </p:cNvSpPr>
          <p:nvPr>
            <p:ph type="title" hasCustomPrompt="1"/>
          </p:nvPr>
        </p:nvSpPr>
        <p:spPr>
          <a:xfrm>
            <a:off x="6218359" y="1868285"/>
            <a:ext cx="2119122" cy="718222"/>
          </a:xfrm>
        </p:spPr>
        <p:txBody>
          <a:bodyPr/>
          <a:lstStyle>
            <a:lvl1pPr algn="ctr">
              <a:defRPr/>
            </a:lvl1pPr>
          </a:lstStyle>
          <a:p>
            <a:r>
              <a:rPr lang="en-US" noProof="0"/>
              <a:t>Table Slide</a:t>
            </a:r>
          </a:p>
        </p:txBody>
      </p:sp>
      <p:sp>
        <p:nvSpPr>
          <p:cNvPr id="15" name="Graphic 12">
            <a:extLst>
              <a:ext uri="{FF2B5EF4-FFF2-40B4-BE49-F238E27FC236}">
                <a16:creationId xmlns:a16="http://schemas.microsoft.com/office/drawing/2014/main" id="{6161C347-CD23-4D4F-981D-1C8457111EA8}"/>
              </a:ext>
            </a:extLst>
          </p:cNvPr>
          <p:cNvSpPr/>
          <p:nvPr userDrawn="1"/>
        </p:nvSpPr>
        <p:spPr>
          <a:xfrm>
            <a:off x="6255263" y="2726977"/>
            <a:ext cx="2045313" cy="139525"/>
          </a:xfrm>
          <a:custGeom>
            <a:avLst/>
            <a:gdLst>
              <a:gd name="connsiteX0" fmla="*/ 67167 w 2727084"/>
              <a:gd name="connsiteY0" fmla="*/ 78582 h 139525"/>
              <a:gd name="connsiteX1" fmla="*/ 12625 w 2727084"/>
              <a:gd name="connsiteY1" fmla="*/ 78582 h 139525"/>
              <a:gd name="connsiteX2" fmla="*/ 12625 w 2727084"/>
              <a:gd name="connsiteY2" fmla="*/ 65898 h 139525"/>
              <a:gd name="connsiteX3" fmla="*/ 956323 w 2727084"/>
              <a:gd name="connsiteY3" fmla="*/ 65898 h 139525"/>
              <a:gd name="connsiteX4" fmla="*/ 1151658 w 2727084"/>
              <a:gd name="connsiteY4" fmla="*/ 12625 h 139525"/>
              <a:gd name="connsiteX5" fmla="*/ 1268352 w 2727084"/>
              <a:gd name="connsiteY5" fmla="*/ 65898 h 139525"/>
              <a:gd name="connsiteX6" fmla="*/ 1297526 w 2727084"/>
              <a:gd name="connsiteY6" fmla="*/ 65898 h 139525"/>
              <a:gd name="connsiteX7" fmla="*/ 1353336 w 2727084"/>
              <a:gd name="connsiteY7" fmla="*/ 15162 h 139525"/>
              <a:gd name="connsiteX8" fmla="*/ 1409146 w 2727084"/>
              <a:gd name="connsiteY8" fmla="*/ 65898 h 139525"/>
              <a:gd name="connsiteX9" fmla="*/ 1438319 w 2727084"/>
              <a:gd name="connsiteY9" fmla="*/ 65898 h 139525"/>
              <a:gd name="connsiteX10" fmla="*/ 1555013 w 2727084"/>
              <a:gd name="connsiteY10" fmla="*/ 12625 h 139525"/>
              <a:gd name="connsiteX11" fmla="*/ 1750348 w 2727084"/>
              <a:gd name="connsiteY11" fmla="*/ 65898 h 139525"/>
              <a:gd name="connsiteX12" fmla="*/ 2723220 w 2727084"/>
              <a:gd name="connsiteY12" fmla="*/ 65898 h 139525"/>
              <a:gd name="connsiteX13" fmla="*/ 2723220 w 2727084"/>
              <a:gd name="connsiteY13" fmla="*/ 78582 h 139525"/>
              <a:gd name="connsiteX14" fmla="*/ 2630626 w 2727084"/>
              <a:gd name="connsiteY14" fmla="*/ 78582 h 139525"/>
              <a:gd name="connsiteX15" fmla="*/ 2630626 w 2727084"/>
              <a:gd name="connsiteY15" fmla="*/ 79851 h 139525"/>
              <a:gd name="connsiteX16" fmla="*/ 1901289 w 2727084"/>
              <a:gd name="connsiteY16" fmla="*/ 78582 h 139525"/>
              <a:gd name="connsiteX17" fmla="*/ 1790937 w 2727084"/>
              <a:gd name="connsiteY17" fmla="*/ 78582 h 139525"/>
              <a:gd name="connsiteX18" fmla="*/ 1553745 w 2727084"/>
              <a:gd name="connsiteY18" fmla="*/ 131855 h 139525"/>
              <a:gd name="connsiteX19" fmla="*/ 1437051 w 2727084"/>
              <a:gd name="connsiteY19" fmla="*/ 78582 h 139525"/>
              <a:gd name="connsiteX20" fmla="*/ 1407877 w 2727084"/>
              <a:gd name="connsiteY20" fmla="*/ 78582 h 139525"/>
              <a:gd name="connsiteX21" fmla="*/ 1353336 w 2727084"/>
              <a:gd name="connsiteY21" fmla="*/ 129319 h 139525"/>
              <a:gd name="connsiteX22" fmla="*/ 1297526 w 2727084"/>
              <a:gd name="connsiteY22" fmla="*/ 78582 h 139525"/>
              <a:gd name="connsiteX23" fmla="*/ 1268352 w 2727084"/>
              <a:gd name="connsiteY23" fmla="*/ 78582 h 139525"/>
              <a:gd name="connsiteX24" fmla="*/ 1151658 w 2727084"/>
              <a:gd name="connsiteY24" fmla="*/ 131855 h 139525"/>
              <a:gd name="connsiteX25" fmla="*/ 914465 w 2727084"/>
              <a:gd name="connsiteY25" fmla="*/ 78582 h 139525"/>
              <a:gd name="connsiteX26" fmla="*/ 805382 w 2727084"/>
              <a:gd name="connsiteY26" fmla="*/ 78582 h 139525"/>
              <a:gd name="connsiteX27" fmla="*/ 67167 w 2727084"/>
              <a:gd name="connsiteY27" fmla="*/ 78582 h 139525"/>
              <a:gd name="connsiteX28" fmla="*/ 67167 w 2727084"/>
              <a:gd name="connsiteY28" fmla="*/ 78582 h 139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727084" h="139525">
                <a:moveTo>
                  <a:pt x="67167" y="78582"/>
                </a:moveTo>
                <a:lnTo>
                  <a:pt x="12625" y="78582"/>
                </a:lnTo>
                <a:lnTo>
                  <a:pt x="12625" y="65898"/>
                </a:lnTo>
                <a:lnTo>
                  <a:pt x="956323" y="65898"/>
                </a:lnTo>
                <a:cubicBezTo>
                  <a:pt x="1061601" y="55751"/>
                  <a:pt x="1151658" y="12625"/>
                  <a:pt x="1151658" y="12625"/>
                </a:cubicBezTo>
                <a:cubicBezTo>
                  <a:pt x="1198589" y="48140"/>
                  <a:pt x="1241715" y="60824"/>
                  <a:pt x="1268352" y="65898"/>
                </a:cubicBezTo>
                <a:lnTo>
                  <a:pt x="1297526" y="65898"/>
                </a:lnTo>
                <a:cubicBezTo>
                  <a:pt x="1303868" y="24041"/>
                  <a:pt x="1336846" y="15162"/>
                  <a:pt x="1353336" y="15162"/>
                </a:cubicBezTo>
                <a:cubicBezTo>
                  <a:pt x="1369825" y="15162"/>
                  <a:pt x="1402804" y="24041"/>
                  <a:pt x="1409146" y="65898"/>
                </a:cubicBezTo>
                <a:lnTo>
                  <a:pt x="1438319" y="65898"/>
                </a:lnTo>
                <a:cubicBezTo>
                  <a:pt x="1464956" y="60824"/>
                  <a:pt x="1508082" y="46872"/>
                  <a:pt x="1555013" y="12625"/>
                </a:cubicBezTo>
                <a:cubicBezTo>
                  <a:pt x="1555013" y="12625"/>
                  <a:pt x="1645070" y="55751"/>
                  <a:pt x="1750348" y="65898"/>
                </a:cubicBezTo>
                <a:lnTo>
                  <a:pt x="2723220" y="65898"/>
                </a:lnTo>
                <a:lnTo>
                  <a:pt x="2723220" y="78582"/>
                </a:lnTo>
                <a:lnTo>
                  <a:pt x="2630626" y="78582"/>
                </a:lnTo>
                <a:lnTo>
                  <a:pt x="2630626" y="79851"/>
                </a:lnTo>
                <a:lnTo>
                  <a:pt x="1901289" y="78582"/>
                </a:lnTo>
                <a:lnTo>
                  <a:pt x="1790937" y="78582"/>
                </a:lnTo>
                <a:cubicBezTo>
                  <a:pt x="1670438" y="79851"/>
                  <a:pt x="1553745" y="131855"/>
                  <a:pt x="1553745" y="131855"/>
                </a:cubicBezTo>
                <a:cubicBezTo>
                  <a:pt x="1506813" y="96340"/>
                  <a:pt x="1463687" y="83656"/>
                  <a:pt x="1437051" y="78582"/>
                </a:cubicBezTo>
                <a:lnTo>
                  <a:pt x="1407877" y="78582"/>
                </a:lnTo>
                <a:cubicBezTo>
                  <a:pt x="1401535" y="119171"/>
                  <a:pt x="1369825" y="129319"/>
                  <a:pt x="1353336" y="129319"/>
                </a:cubicBezTo>
                <a:cubicBezTo>
                  <a:pt x="1336846" y="129319"/>
                  <a:pt x="1303868" y="121708"/>
                  <a:pt x="1297526" y="78582"/>
                </a:cubicBezTo>
                <a:lnTo>
                  <a:pt x="1268352" y="78582"/>
                </a:lnTo>
                <a:cubicBezTo>
                  <a:pt x="1241715" y="83656"/>
                  <a:pt x="1198589" y="97608"/>
                  <a:pt x="1151658" y="131855"/>
                </a:cubicBezTo>
                <a:cubicBezTo>
                  <a:pt x="1151658" y="131855"/>
                  <a:pt x="1036233" y="79851"/>
                  <a:pt x="914465" y="78582"/>
                </a:cubicBezTo>
                <a:lnTo>
                  <a:pt x="805382" y="78582"/>
                </a:lnTo>
                <a:lnTo>
                  <a:pt x="67167" y="78582"/>
                </a:lnTo>
                <a:lnTo>
                  <a:pt x="67167" y="78582"/>
                </a:lnTo>
                <a:close/>
              </a:path>
            </a:pathLst>
          </a:custGeom>
          <a:solidFill>
            <a:schemeClr val="bg2"/>
          </a:solidFill>
          <a:ln w="12641" cap="flat">
            <a:noFill/>
            <a:prstDash val="solid"/>
            <a:miter/>
          </a:ln>
        </p:spPr>
        <p:txBody>
          <a:bodyPr rtlCol="0" anchor="ctr"/>
          <a:lstStyle/>
          <a:p>
            <a:endParaRPr lang="en-US" noProof="0" dirty="0"/>
          </a:p>
        </p:txBody>
      </p:sp>
      <p:sp>
        <p:nvSpPr>
          <p:cNvPr id="16" name="Table Placeholder 17">
            <a:extLst>
              <a:ext uri="{FF2B5EF4-FFF2-40B4-BE49-F238E27FC236}">
                <a16:creationId xmlns:a16="http://schemas.microsoft.com/office/drawing/2014/main" id="{263A1EA1-1C4F-4F47-9C24-928669CE38DE}"/>
              </a:ext>
            </a:extLst>
          </p:cNvPr>
          <p:cNvSpPr>
            <a:spLocks noGrp="1"/>
          </p:cNvSpPr>
          <p:nvPr>
            <p:ph type="tbl" sz="quarter" idx="17"/>
          </p:nvPr>
        </p:nvSpPr>
        <p:spPr>
          <a:xfrm>
            <a:off x="683419" y="1505434"/>
            <a:ext cx="4920854" cy="3847135"/>
          </a:xfrm>
        </p:spPr>
        <p:txBody>
          <a:bodyPr anchor="ctr" anchorCtr="0">
            <a:normAutofit/>
          </a:bodyPr>
          <a:lstStyle>
            <a:lvl1pPr marL="0" indent="0" algn="ctr">
              <a:buNone/>
              <a:defRPr sz="1600">
                <a:solidFill>
                  <a:schemeClr val="tx1">
                    <a:lumMod val="50000"/>
                    <a:lumOff val="50000"/>
                  </a:schemeClr>
                </a:solidFill>
              </a:defRPr>
            </a:lvl1pPr>
          </a:lstStyle>
          <a:p>
            <a:r>
              <a:rPr lang="en-US" noProof="0"/>
              <a:t>Click icon to add table</a:t>
            </a:r>
            <a:endParaRPr lang="en-US" noProof="0" dirty="0"/>
          </a:p>
        </p:txBody>
      </p:sp>
    </p:spTree>
    <p:extLst>
      <p:ext uri="{BB962C8B-B14F-4D97-AF65-F5344CB8AC3E}">
        <p14:creationId xmlns:p14="http://schemas.microsoft.com/office/powerpoint/2010/main" val="40341089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Image and Title Slide">
    <p:spTree>
      <p:nvGrpSpPr>
        <p:cNvPr id="1" name=""/>
        <p:cNvGrpSpPr/>
        <p:nvPr/>
      </p:nvGrpSpPr>
      <p:grpSpPr>
        <a:xfrm>
          <a:off x="0" y="0"/>
          <a:ext cx="0" cy="0"/>
          <a:chOff x="0" y="0"/>
          <a:chExt cx="0" cy="0"/>
        </a:xfrm>
      </p:grpSpPr>
      <p:sp>
        <p:nvSpPr>
          <p:cNvPr id="11" name="Picture Placeholder 6">
            <a:extLst>
              <a:ext uri="{FF2B5EF4-FFF2-40B4-BE49-F238E27FC236}">
                <a16:creationId xmlns:a16="http://schemas.microsoft.com/office/drawing/2014/main" id="{5D65245D-DE69-4098-94DD-C36B76E4C3A9}"/>
              </a:ext>
            </a:extLst>
          </p:cNvPr>
          <p:cNvSpPr>
            <a:spLocks noGrp="1"/>
          </p:cNvSpPr>
          <p:nvPr>
            <p:ph type="pic" sz="quarter" idx="18"/>
          </p:nvPr>
        </p:nvSpPr>
        <p:spPr>
          <a:xfrm>
            <a:off x="0" y="793751"/>
            <a:ext cx="9144000" cy="4900613"/>
          </a:xfrm>
        </p:spPr>
        <p:txBody>
          <a:bodyPr anchor="ctr" anchorCtr="0">
            <a:normAutofit/>
          </a:bodyPr>
          <a:lstStyle>
            <a:lvl1pPr marL="0" indent="0" algn="ctr">
              <a:buFont typeface="Arial" panose="020B0604020202020204" pitchFamily="34" charset="0"/>
              <a:buNone/>
              <a:defRPr sz="1400"/>
            </a:lvl1pPr>
          </a:lstStyle>
          <a:p>
            <a:r>
              <a:rPr lang="en-US" noProof="0"/>
              <a:t>Click icon to add picture</a:t>
            </a:r>
            <a:endParaRPr lang="en-US" noProof="0" dirty="0"/>
          </a:p>
        </p:txBody>
      </p:sp>
      <p:sp>
        <p:nvSpPr>
          <p:cNvPr id="2" name="Title 1">
            <a:extLst>
              <a:ext uri="{FF2B5EF4-FFF2-40B4-BE49-F238E27FC236}">
                <a16:creationId xmlns:a16="http://schemas.microsoft.com/office/drawing/2014/main" id="{316FD1D3-F7DC-4F8A-8E05-6DC25FB66CD5}"/>
              </a:ext>
            </a:extLst>
          </p:cNvPr>
          <p:cNvSpPr>
            <a:spLocks noGrp="1"/>
          </p:cNvSpPr>
          <p:nvPr>
            <p:ph type="title" hasCustomPrompt="1"/>
          </p:nvPr>
        </p:nvSpPr>
        <p:spPr>
          <a:xfrm>
            <a:off x="628650" y="4514151"/>
            <a:ext cx="7886700" cy="1325563"/>
          </a:xfrm>
        </p:spPr>
        <p:txBody>
          <a:bodyPr/>
          <a:lstStyle>
            <a:lvl1pPr algn="ctr">
              <a:defRPr>
                <a:solidFill>
                  <a:schemeClr val="bg1"/>
                </a:solidFill>
              </a:defRPr>
            </a:lvl1pPr>
          </a:lstStyle>
          <a:p>
            <a:r>
              <a:rPr lang="en-US" noProof="0"/>
              <a:t>Big Image Slide</a:t>
            </a:r>
          </a:p>
        </p:txBody>
      </p:sp>
      <p:sp>
        <p:nvSpPr>
          <p:cNvPr id="3" name="Date Placeholder 2">
            <a:extLst>
              <a:ext uri="{FF2B5EF4-FFF2-40B4-BE49-F238E27FC236}">
                <a16:creationId xmlns:a16="http://schemas.microsoft.com/office/drawing/2014/main" id="{0A250713-11E6-4FEF-877D-92967D24588A}"/>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445D3C9A-DEE5-4BD4-8961-80E018A4C27D}"/>
              </a:ext>
            </a:extLst>
          </p:cNvPr>
          <p:cNvSpPr>
            <a:spLocks noGrp="1"/>
          </p:cNvSpPr>
          <p:nvPr>
            <p:ph type="ftr" sz="quarter" idx="11"/>
          </p:nvPr>
        </p:nvSpPr>
        <p:spPr/>
        <p:txBody>
          <a:bodyPr/>
          <a:lstStyle/>
          <a:p>
            <a:r>
              <a:rPr lang="en-US" noProof="0" dirty="0"/>
              <a:t>ADD A FOOTER</a:t>
            </a:r>
          </a:p>
        </p:txBody>
      </p:sp>
      <p:sp>
        <p:nvSpPr>
          <p:cNvPr id="9" name="Oval 8">
            <a:extLst>
              <a:ext uri="{FF2B5EF4-FFF2-40B4-BE49-F238E27FC236}">
                <a16:creationId xmlns:a16="http://schemas.microsoft.com/office/drawing/2014/main" id="{7B63585A-DF5C-1B43-BDC1-9CB545382A8E}"/>
              </a:ext>
            </a:extLst>
          </p:cNvPr>
          <p:cNvSpPr/>
          <p:nvPr userDrawn="1"/>
        </p:nvSpPr>
        <p:spPr>
          <a:xfrm>
            <a:off x="4431411" y="6261006"/>
            <a:ext cx="281178" cy="374904"/>
          </a:xfrm>
          <a:prstGeom prst="ellipse">
            <a:avLst/>
          </a:prstGeom>
          <a:solidFill>
            <a:schemeClr val="bg2">
              <a:lumMod val="20000"/>
              <a:lumOff val="80000"/>
            </a:schemeClr>
          </a:solidFill>
          <a:ln w="25400" cap="flat">
            <a:solidFill>
              <a:schemeClr val="bg2"/>
            </a:solidFill>
            <a:prstDash val="solid"/>
            <a:miter/>
          </a:ln>
        </p:spPr>
        <p:txBody>
          <a:bodyPr rtlCol="0" anchor="ctr"/>
          <a:lstStyle/>
          <a:p>
            <a:pPr algn="l"/>
            <a:endParaRPr lang="en-US" noProof="0" dirty="0"/>
          </a:p>
        </p:txBody>
      </p:sp>
      <p:sp>
        <p:nvSpPr>
          <p:cNvPr id="5" name="Slide Number Placeholder 4">
            <a:extLst>
              <a:ext uri="{FF2B5EF4-FFF2-40B4-BE49-F238E27FC236}">
                <a16:creationId xmlns:a16="http://schemas.microsoft.com/office/drawing/2014/main" id="{1623800E-00CA-43ED-953B-1A09DD428433}"/>
              </a:ext>
            </a:extLst>
          </p:cNvPr>
          <p:cNvSpPr>
            <a:spLocks noGrp="1"/>
          </p:cNvSpPr>
          <p:nvPr>
            <p:ph type="sldNum" sz="quarter" idx="12"/>
          </p:nvPr>
        </p:nvSpPr>
        <p:spPr/>
        <p:txBody>
          <a:bodyPr/>
          <a:lstStyle/>
          <a:p>
            <a:fld id="{D495E168-DA5E-4888-8D8A-92B118324C14}" type="slidenum">
              <a:rPr lang="en-US" noProof="0" smtClean="0"/>
              <a:pPr/>
              <a:t>‹#›</a:t>
            </a:fld>
            <a:endParaRPr lang="en-US" noProof="0" dirty="0"/>
          </a:p>
        </p:txBody>
      </p:sp>
      <p:sp>
        <p:nvSpPr>
          <p:cNvPr id="12" name="Text Placeholder 26">
            <a:extLst>
              <a:ext uri="{FF2B5EF4-FFF2-40B4-BE49-F238E27FC236}">
                <a16:creationId xmlns:a16="http://schemas.microsoft.com/office/drawing/2014/main" id="{A7C55A90-4969-4308-AD56-633E3831D572}"/>
              </a:ext>
            </a:extLst>
          </p:cNvPr>
          <p:cNvSpPr>
            <a:spLocks noGrp="1"/>
          </p:cNvSpPr>
          <p:nvPr>
            <p:ph type="body" sz="quarter" idx="16" hasCustomPrompt="1"/>
          </p:nvPr>
        </p:nvSpPr>
        <p:spPr>
          <a:xfrm>
            <a:off x="1509963" y="5878370"/>
            <a:ext cx="6124074" cy="365125"/>
          </a:xfrm>
        </p:spPr>
        <p:txBody>
          <a:bodyPr>
            <a:noAutofit/>
          </a:bodyPr>
          <a:lstStyle>
            <a:lvl1pPr marL="0" indent="0" algn="ctr">
              <a:buNone/>
              <a:defRPr sz="1800" b="0"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noProof="0"/>
              <a:t>EDIT MASTER TEXT STYLES</a:t>
            </a:r>
          </a:p>
        </p:txBody>
      </p:sp>
      <p:sp>
        <p:nvSpPr>
          <p:cNvPr id="16" name="Graphic 13">
            <a:extLst>
              <a:ext uri="{FF2B5EF4-FFF2-40B4-BE49-F238E27FC236}">
                <a16:creationId xmlns:a16="http://schemas.microsoft.com/office/drawing/2014/main" id="{15031A21-FED3-4C51-BE76-5A2918F223AD}"/>
              </a:ext>
            </a:extLst>
          </p:cNvPr>
          <p:cNvSpPr/>
          <p:nvPr userDrawn="1"/>
        </p:nvSpPr>
        <p:spPr>
          <a:xfrm>
            <a:off x="3400859" y="5342224"/>
            <a:ext cx="2342283" cy="139083"/>
          </a:xfrm>
          <a:custGeom>
            <a:avLst/>
            <a:gdLst>
              <a:gd name="connsiteX0" fmla="*/ 281882 w 3123043"/>
              <a:gd name="connsiteY0" fmla="*/ 78315 h 139082"/>
              <a:gd name="connsiteX1" fmla="*/ 12567 w 3123043"/>
              <a:gd name="connsiteY1" fmla="*/ 78315 h 139082"/>
              <a:gd name="connsiteX2" fmla="*/ 12567 w 3123043"/>
              <a:gd name="connsiteY2" fmla="*/ 65671 h 139082"/>
              <a:gd name="connsiteX3" fmla="*/ 1155576 w 3123043"/>
              <a:gd name="connsiteY3" fmla="*/ 65671 h 139082"/>
              <a:gd name="connsiteX4" fmla="*/ 1350292 w 3123043"/>
              <a:gd name="connsiteY4" fmla="*/ 12567 h 139082"/>
              <a:gd name="connsiteX5" fmla="*/ 1466616 w 3123043"/>
              <a:gd name="connsiteY5" fmla="*/ 65671 h 139082"/>
              <a:gd name="connsiteX6" fmla="*/ 1495697 w 3123043"/>
              <a:gd name="connsiteY6" fmla="*/ 65671 h 139082"/>
              <a:gd name="connsiteX7" fmla="*/ 1551330 w 3123043"/>
              <a:gd name="connsiteY7" fmla="*/ 15096 h 139082"/>
              <a:gd name="connsiteX8" fmla="*/ 1606963 w 3123043"/>
              <a:gd name="connsiteY8" fmla="*/ 65671 h 139082"/>
              <a:gd name="connsiteX9" fmla="*/ 1636044 w 3123043"/>
              <a:gd name="connsiteY9" fmla="*/ 65671 h 139082"/>
              <a:gd name="connsiteX10" fmla="*/ 1752368 w 3123043"/>
              <a:gd name="connsiteY10" fmla="*/ 12567 h 139082"/>
              <a:gd name="connsiteX11" fmla="*/ 1947084 w 3123043"/>
              <a:gd name="connsiteY11" fmla="*/ 65671 h 139082"/>
              <a:gd name="connsiteX12" fmla="*/ 3119174 w 3123043"/>
              <a:gd name="connsiteY12" fmla="*/ 65671 h 139082"/>
              <a:gd name="connsiteX13" fmla="*/ 3119174 w 3123043"/>
              <a:gd name="connsiteY13" fmla="*/ 78315 h 139082"/>
              <a:gd name="connsiteX14" fmla="*/ 2824571 w 3123043"/>
              <a:gd name="connsiteY14" fmla="*/ 78315 h 139082"/>
              <a:gd name="connsiteX15" fmla="*/ 2824571 w 3123043"/>
              <a:gd name="connsiteY15" fmla="*/ 79579 h 139082"/>
              <a:gd name="connsiteX16" fmla="*/ 2097546 w 3123043"/>
              <a:gd name="connsiteY16" fmla="*/ 78315 h 139082"/>
              <a:gd name="connsiteX17" fmla="*/ 1987544 w 3123043"/>
              <a:gd name="connsiteY17" fmla="*/ 78315 h 139082"/>
              <a:gd name="connsiteX18" fmla="*/ 1751103 w 3123043"/>
              <a:gd name="connsiteY18" fmla="*/ 131419 h 139082"/>
              <a:gd name="connsiteX19" fmla="*/ 1634780 w 3123043"/>
              <a:gd name="connsiteY19" fmla="*/ 78315 h 139082"/>
              <a:gd name="connsiteX20" fmla="*/ 1605699 w 3123043"/>
              <a:gd name="connsiteY20" fmla="*/ 78315 h 139082"/>
              <a:gd name="connsiteX21" fmla="*/ 1551330 w 3123043"/>
              <a:gd name="connsiteY21" fmla="*/ 128891 h 139082"/>
              <a:gd name="connsiteX22" fmla="*/ 1495697 w 3123043"/>
              <a:gd name="connsiteY22" fmla="*/ 78315 h 139082"/>
              <a:gd name="connsiteX23" fmla="*/ 1466616 w 3123043"/>
              <a:gd name="connsiteY23" fmla="*/ 78315 h 139082"/>
              <a:gd name="connsiteX24" fmla="*/ 1350292 w 3123043"/>
              <a:gd name="connsiteY24" fmla="*/ 131419 h 139082"/>
              <a:gd name="connsiteX25" fmla="*/ 1113851 w 3123043"/>
              <a:gd name="connsiteY25" fmla="*/ 78315 h 139082"/>
              <a:gd name="connsiteX26" fmla="*/ 1005113 w 3123043"/>
              <a:gd name="connsiteY26" fmla="*/ 78315 h 139082"/>
              <a:gd name="connsiteX27" fmla="*/ 281882 w 3123043"/>
              <a:gd name="connsiteY27" fmla="*/ 78315 h 139082"/>
              <a:gd name="connsiteX28" fmla="*/ 281882 w 3123043"/>
              <a:gd name="connsiteY28" fmla="*/ 78315 h 13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3123043" h="139082">
                <a:moveTo>
                  <a:pt x="281882" y="78315"/>
                </a:moveTo>
                <a:lnTo>
                  <a:pt x="12567" y="78315"/>
                </a:lnTo>
                <a:lnTo>
                  <a:pt x="12567" y="65671"/>
                </a:lnTo>
                <a:lnTo>
                  <a:pt x="1155576" y="65671"/>
                </a:lnTo>
                <a:cubicBezTo>
                  <a:pt x="1260520" y="55556"/>
                  <a:pt x="1350292" y="12567"/>
                  <a:pt x="1350292" y="12567"/>
                </a:cubicBezTo>
                <a:cubicBezTo>
                  <a:pt x="1397074" y="47970"/>
                  <a:pt x="1440063" y="60614"/>
                  <a:pt x="1466616" y="65671"/>
                </a:cubicBezTo>
                <a:lnTo>
                  <a:pt x="1495697" y="65671"/>
                </a:lnTo>
                <a:cubicBezTo>
                  <a:pt x="1502019" y="23946"/>
                  <a:pt x="1534893" y="15096"/>
                  <a:pt x="1551330" y="15096"/>
                </a:cubicBezTo>
                <a:cubicBezTo>
                  <a:pt x="1567767" y="15096"/>
                  <a:pt x="1600641" y="23946"/>
                  <a:pt x="1606963" y="65671"/>
                </a:cubicBezTo>
                <a:lnTo>
                  <a:pt x="1636044" y="65671"/>
                </a:lnTo>
                <a:cubicBezTo>
                  <a:pt x="1662596" y="60614"/>
                  <a:pt x="1705585" y="46705"/>
                  <a:pt x="1752368" y="12567"/>
                </a:cubicBezTo>
                <a:cubicBezTo>
                  <a:pt x="1752368" y="12567"/>
                  <a:pt x="1842140" y="55556"/>
                  <a:pt x="1947084" y="65671"/>
                </a:cubicBezTo>
                <a:lnTo>
                  <a:pt x="3119174" y="65671"/>
                </a:lnTo>
                <a:lnTo>
                  <a:pt x="3119174" y="78315"/>
                </a:lnTo>
                <a:lnTo>
                  <a:pt x="2824571" y="78315"/>
                </a:lnTo>
                <a:lnTo>
                  <a:pt x="2824571" y="79579"/>
                </a:lnTo>
                <a:lnTo>
                  <a:pt x="2097546" y="78315"/>
                </a:lnTo>
                <a:lnTo>
                  <a:pt x="1987544" y="78315"/>
                </a:lnTo>
                <a:cubicBezTo>
                  <a:pt x="1867427" y="79579"/>
                  <a:pt x="1751103" y="131419"/>
                  <a:pt x="1751103" y="131419"/>
                </a:cubicBezTo>
                <a:cubicBezTo>
                  <a:pt x="1704321" y="96016"/>
                  <a:pt x="1661332" y="83373"/>
                  <a:pt x="1634780" y="78315"/>
                </a:cubicBezTo>
                <a:lnTo>
                  <a:pt x="1605699" y="78315"/>
                </a:lnTo>
                <a:cubicBezTo>
                  <a:pt x="1599377" y="118775"/>
                  <a:pt x="1567767" y="128891"/>
                  <a:pt x="1551330" y="128891"/>
                </a:cubicBezTo>
                <a:cubicBezTo>
                  <a:pt x="1534893" y="128891"/>
                  <a:pt x="1502019" y="121304"/>
                  <a:pt x="1495697" y="78315"/>
                </a:cubicBezTo>
                <a:lnTo>
                  <a:pt x="1466616" y="78315"/>
                </a:lnTo>
                <a:cubicBezTo>
                  <a:pt x="1440063" y="83373"/>
                  <a:pt x="1397074" y="97281"/>
                  <a:pt x="1350292" y="131419"/>
                </a:cubicBezTo>
                <a:cubicBezTo>
                  <a:pt x="1350292" y="131419"/>
                  <a:pt x="1235232" y="79579"/>
                  <a:pt x="1113851" y="78315"/>
                </a:cubicBezTo>
                <a:lnTo>
                  <a:pt x="1005113" y="78315"/>
                </a:lnTo>
                <a:lnTo>
                  <a:pt x="281882" y="78315"/>
                </a:lnTo>
                <a:lnTo>
                  <a:pt x="281882" y="78315"/>
                </a:lnTo>
                <a:close/>
              </a:path>
            </a:pathLst>
          </a:custGeom>
          <a:solidFill>
            <a:schemeClr val="bg2"/>
          </a:solidFill>
          <a:ln w="12623" cap="flat">
            <a:noFill/>
            <a:prstDash val="solid"/>
            <a:miter/>
          </a:ln>
        </p:spPr>
        <p:txBody>
          <a:bodyPr rtlCol="0" anchor="ctr"/>
          <a:lstStyle/>
          <a:p>
            <a:endParaRPr lang="en-US" noProof="0" dirty="0"/>
          </a:p>
        </p:txBody>
      </p:sp>
    </p:spTree>
    <p:extLst>
      <p:ext uri="{BB962C8B-B14F-4D97-AF65-F5344CB8AC3E}">
        <p14:creationId xmlns:p14="http://schemas.microsoft.com/office/powerpoint/2010/main" val="234262844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Media Layout">
    <p:spTree>
      <p:nvGrpSpPr>
        <p:cNvPr id="1" name=""/>
        <p:cNvGrpSpPr/>
        <p:nvPr/>
      </p:nvGrpSpPr>
      <p:grpSpPr>
        <a:xfrm>
          <a:off x="0" y="0"/>
          <a:ext cx="0" cy="0"/>
          <a:chOff x="0" y="0"/>
          <a:chExt cx="0" cy="0"/>
        </a:xfrm>
      </p:grpSpPr>
      <p:sp>
        <p:nvSpPr>
          <p:cNvPr id="7" name="Oval 6">
            <a:extLst>
              <a:ext uri="{FF2B5EF4-FFF2-40B4-BE49-F238E27FC236}">
                <a16:creationId xmlns:a16="http://schemas.microsoft.com/office/drawing/2014/main" id="{477C40CB-E014-6746-B13E-D12CBBAA5F76}"/>
              </a:ext>
            </a:extLst>
          </p:cNvPr>
          <p:cNvSpPr/>
          <p:nvPr userDrawn="1"/>
        </p:nvSpPr>
        <p:spPr>
          <a:xfrm>
            <a:off x="4431411" y="6261006"/>
            <a:ext cx="281178" cy="374904"/>
          </a:xfrm>
          <a:prstGeom prst="ellipse">
            <a:avLst/>
          </a:prstGeom>
          <a:solidFill>
            <a:schemeClr val="bg2">
              <a:lumMod val="20000"/>
              <a:lumOff val="80000"/>
            </a:schemeClr>
          </a:solidFill>
          <a:ln w="25400" cap="flat">
            <a:solidFill>
              <a:schemeClr val="bg2"/>
            </a:solidFill>
            <a:prstDash val="solid"/>
            <a:miter/>
          </a:ln>
        </p:spPr>
        <p:txBody>
          <a:bodyPr rtlCol="0" anchor="ctr"/>
          <a:lstStyle/>
          <a:p>
            <a:pPr algn="l"/>
            <a:endParaRPr lang="en-US" noProof="0" dirty="0"/>
          </a:p>
        </p:txBody>
      </p:sp>
      <p:sp>
        <p:nvSpPr>
          <p:cNvPr id="3" name="Date Placeholder 2">
            <a:extLst>
              <a:ext uri="{FF2B5EF4-FFF2-40B4-BE49-F238E27FC236}">
                <a16:creationId xmlns:a16="http://schemas.microsoft.com/office/drawing/2014/main" id="{0A250713-11E6-4FEF-877D-92967D24588A}"/>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445D3C9A-DEE5-4BD4-8961-80E018A4C27D}"/>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1623800E-00CA-43ED-953B-1A09DD428433}"/>
              </a:ext>
            </a:extLst>
          </p:cNvPr>
          <p:cNvSpPr>
            <a:spLocks noGrp="1"/>
          </p:cNvSpPr>
          <p:nvPr>
            <p:ph type="sldNum" sz="quarter" idx="12"/>
          </p:nvPr>
        </p:nvSpPr>
        <p:spPr/>
        <p:txBody>
          <a:bodyPr/>
          <a:lstStyle/>
          <a:p>
            <a:fld id="{D495E168-DA5E-4888-8D8A-92B118324C14}" type="slidenum">
              <a:rPr lang="en-US" noProof="0" smtClean="0"/>
              <a:pPr/>
              <a:t>‹#›</a:t>
            </a:fld>
            <a:endParaRPr lang="en-US" noProof="0" dirty="0"/>
          </a:p>
        </p:txBody>
      </p:sp>
      <p:sp>
        <p:nvSpPr>
          <p:cNvPr id="10" name="Title 1">
            <a:extLst>
              <a:ext uri="{FF2B5EF4-FFF2-40B4-BE49-F238E27FC236}">
                <a16:creationId xmlns:a16="http://schemas.microsoft.com/office/drawing/2014/main" id="{36869C46-B57A-4B80-BC7B-965AF70D6343}"/>
              </a:ext>
            </a:extLst>
          </p:cNvPr>
          <p:cNvSpPr>
            <a:spLocks noGrp="1"/>
          </p:cNvSpPr>
          <p:nvPr>
            <p:ph type="title" hasCustomPrompt="1"/>
          </p:nvPr>
        </p:nvSpPr>
        <p:spPr>
          <a:xfrm>
            <a:off x="1509963" y="5868367"/>
            <a:ext cx="6124074" cy="363600"/>
          </a:xfrm>
        </p:spPr>
        <p:txBody>
          <a:bodyPr>
            <a:normAutofit/>
          </a:bodyPr>
          <a:lstStyle>
            <a:lvl1pPr algn="ctr">
              <a:defRPr lang="ru-RU" sz="1800" b="0" i="0" kern="1200" dirty="0">
                <a:solidFill>
                  <a:schemeClr val="tx2"/>
                </a:solidFill>
                <a:latin typeface="+mn-lt"/>
                <a:ea typeface="+mn-ea"/>
                <a:cs typeface="+mn-cs"/>
              </a:defRPr>
            </a:lvl1pPr>
          </a:lstStyle>
          <a:p>
            <a:r>
              <a:rPr lang="en-US" noProof="0"/>
              <a:t>CLICK TO EDIT MASTER TITLE STYLE</a:t>
            </a:r>
          </a:p>
        </p:txBody>
      </p:sp>
      <p:sp>
        <p:nvSpPr>
          <p:cNvPr id="8" name="Media Placeholder 7">
            <a:extLst>
              <a:ext uri="{FF2B5EF4-FFF2-40B4-BE49-F238E27FC236}">
                <a16:creationId xmlns:a16="http://schemas.microsoft.com/office/drawing/2014/main" id="{42411445-9429-45B8-9A2F-EB86451B6B14}"/>
              </a:ext>
            </a:extLst>
          </p:cNvPr>
          <p:cNvSpPr>
            <a:spLocks noGrp="1"/>
          </p:cNvSpPr>
          <p:nvPr>
            <p:ph type="media" sz="quarter" idx="17"/>
          </p:nvPr>
        </p:nvSpPr>
        <p:spPr>
          <a:xfrm>
            <a:off x="621792" y="827052"/>
            <a:ext cx="7900416" cy="4818888"/>
          </a:xfrm>
        </p:spPr>
        <p:txBody>
          <a:bodyPr anchor="ctr" anchorCtr="0">
            <a:normAutofit/>
          </a:bodyPr>
          <a:lstStyle>
            <a:lvl1pPr marL="0" indent="0" algn="ctr">
              <a:buNone/>
              <a:defRPr sz="1400"/>
            </a:lvl1pPr>
          </a:lstStyle>
          <a:p>
            <a:r>
              <a:rPr lang="en-US" noProof="0"/>
              <a:t>Click icon to add media</a:t>
            </a:r>
            <a:endParaRPr lang="en-US" noProof="0" dirty="0"/>
          </a:p>
        </p:txBody>
      </p:sp>
    </p:spTree>
    <p:extLst>
      <p:ext uri="{BB962C8B-B14F-4D97-AF65-F5344CB8AC3E}">
        <p14:creationId xmlns:p14="http://schemas.microsoft.com/office/powerpoint/2010/main" val="321135766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Timeline Layout">
    <p:spTree>
      <p:nvGrpSpPr>
        <p:cNvPr id="1" name=""/>
        <p:cNvGrpSpPr/>
        <p:nvPr/>
      </p:nvGrpSpPr>
      <p:grpSpPr>
        <a:xfrm>
          <a:off x="0" y="0"/>
          <a:ext cx="0" cy="0"/>
          <a:chOff x="0" y="0"/>
          <a:chExt cx="0" cy="0"/>
        </a:xfrm>
      </p:grpSpPr>
      <p:sp>
        <p:nvSpPr>
          <p:cNvPr id="33" name="Oval 32">
            <a:extLst>
              <a:ext uri="{FF2B5EF4-FFF2-40B4-BE49-F238E27FC236}">
                <a16:creationId xmlns:a16="http://schemas.microsoft.com/office/drawing/2014/main" id="{93CAE97F-7AA1-7243-A2C2-945FB7C81FFE}"/>
              </a:ext>
            </a:extLst>
          </p:cNvPr>
          <p:cNvSpPr/>
          <p:nvPr userDrawn="1"/>
        </p:nvSpPr>
        <p:spPr>
          <a:xfrm>
            <a:off x="4431411" y="6261006"/>
            <a:ext cx="281178" cy="374904"/>
          </a:xfrm>
          <a:prstGeom prst="ellipse">
            <a:avLst/>
          </a:prstGeom>
          <a:solidFill>
            <a:schemeClr val="bg2">
              <a:lumMod val="20000"/>
              <a:lumOff val="80000"/>
            </a:schemeClr>
          </a:solidFill>
          <a:ln w="25400" cap="flat">
            <a:solidFill>
              <a:schemeClr val="bg2"/>
            </a:solidFill>
            <a:prstDash val="solid"/>
            <a:miter/>
          </a:ln>
        </p:spPr>
        <p:txBody>
          <a:bodyPr rtlCol="0" anchor="ctr"/>
          <a:lstStyle/>
          <a:p>
            <a:pPr algn="l"/>
            <a:endParaRPr lang="en-US" noProof="0" dirty="0"/>
          </a:p>
        </p:txBody>
      </p:sp>
      <p:sp>
        <p:nvSpPr>
          <p:cNvPr id="5" name="Slide Number Placeholder 4">
            <a:extLst>
              <a:ext uri="{FF2B5EF4-FFF2-40B4-BE49-F238E27FC236}">
                <a16:creationId xmlns:a16="http://schemas.microsoft.com/office/drawing/2014/main" id="{EAC4B419-8728-4000-B6EF-1ECF88F80B8B}"/>
              </a:ext>
            </a:extLst>
          </p:cNvPr>
          <p:cNvSpPr>
            <a:spLocks noGrp="1"/>
          </p:cNvSpPr>
          <p:nvPr>
            <p:ph type="sldNum" sz="quarter" idx="12"/>
          </p:nvPr>
        </p:nvSpPr>
        <p:spPr/>
        <p:txBody>
          <a:bodyPr/>
          <a:lstStyle/>
          <a:p>
            <a:fld id="{D495E168-DA5E-4888-8D8A-92B118324C14}" type="slidenum">
              <a:rPr lang="en-US" noProof="0" smtClean="0"/>
              <a:pPr/>
              <a:t>‹#›</a:t>
            </a:fld>
            <a:endParaRPr lang="en-US" noProof="0" dirty="0"/>
          </a:p>
        </p:txBody>
      </p:sp>
      <p:sp>
        <p:nvSpPr>
          <p:cNvPr id="2" name="Title 1">
            <a:extLst>
              <a:ext uri="{FF2B5EF4-FFF2-40B4-BE49-F238E27FC236}">
                <a16:creationId xmlns:a16="http://schemas.microsoft.com/office/drawing/2014/main" id="{A62FC5F7-2AC0-4A53-8E2A-D6A7F4B4D77C}"/>
              </a:ext>
            </a:extLst>
          </p:cNvPr>
          <p:cNvSpPr>
            <a:spLocks noGrp="1"/>
          </p:cNvSpPr>
          <p:nvPr>
            <p:ph type="title" hasCustomPrompt="1"/>
          </p:nvPr>
        </p:nvSpPr>
        <p:spPr>
          <a:xfrm>
            <a:off x="628650" y="652987"/>
            <a:ext cx="7886700" cy="904875"/>
          </a:xfrm>
        </p:spPr>
        <p:txBody>
          <a:bodyPr/>
          <a:lstStyle>
            <a:lvl1pPr algn="ctr">
              <a:defRPr b="0"/>
            </a:lvl1pPr>
          </a:lstStyle>
          <a:p>
            <a:r>
              <a:rPr lang="en-US" noProof="0"/>
              <a:t>Timeline</a:t>
            </a:r>
          </a:p>
        </p:txBody>
      </p:sp>
      <p:sp>
        <p:nvSpPr>
          <p:cNvPr id="3" name="Date Placeholder 2">
            <a:extLst>
              <a:ext uri="{FF2B5EF4-FFF2-40B4-BE49-F238E27FC236}">
                <a16:creationId xmlns:a16="http://schemas.microsoft.com/office/drawing/2014/main" id="{B516B06F-92DB-40BB-B026-E443732F67C8}"/>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11FF27C1-06BD-4F55-BB58-DC1D0892188F}"/>
              </a:ext>
            </a:extLst>
          </p:cNvPr>
          <p:cNvSpPr>
            <a:spLocks noGrp="1"/>
          </p:cNvSpPr>
          <p:nvPr>
            <p:ph type="ftr" sz="quarter" idx="11"/>
          </p:nvPr>
        </p:nvSpPr>
        <p:spPr/>
        <p:txBody>
          <a:bodyPr/>
          <a:lstStyle/>
          <a:p>
            <a:r>
              <a:rPr lang="en-US" noProof="0" dirty="0"/>
              <a:t>ADD A FOOTER</a:t>
            </a:r>
          </a:p>
        </p:txBody>
      </p:sp>
      <p:sp>
        <p:nvSpPr>
          <p:cNvPr id="18" name="Text Placeholder 17">
            <a:extLst>
              <a:ext uri="{FF2B5EF4-FFF2-40B4-BE49-F238E27FC236}">
                <a16:creationId xmlns:a16="http://schemas.microsoft.com/office/drawing/2014/main" id="{4F134C5C-60EE-4E07-8A4F-120C1B5AA0AF}"/>
              </a:ext>
            </a:extLst>
          </p:cNvPr>
          <p:cNvSpPr>
            <a:spLocks noGrp="1"/>
          </p:cNvSpPr>
          <p:nvPr>
            <p:ph type="body" sz="quarter" idx="13" hasCustomPrompt="1"/>
          </p:nvPr>
        </p:nvSpPr>
        <p:spPr>
          <a:xfrm>
            <a:off x="628650" y="1874839"/>
            <a:ext cx="7886700" cy="904875"/>
          </a:xfrm>
        </p:spPr>
        <p:txBody>
          <a:bodyPr>
            <a:normAutofit/>
          </a:bodyPr>
          <a:lstStyle>
            <a:lvl1pPr marL="0" indent="0" algn="ctr">
              <a:buNone/>
              <a:defRPr sz="1800"/>
            </a:lvl1pPr>
            <a:lvl2pPr>
              <a:defRPr sz="1800"/>
            </a:lvl2pPr>
            <a:lvl3pPr>
              <a:defRPr sz="1800"/>
            </a:lvl3pPr>
            <a:lvl4pPr>
              <a:defRPr sz="1800"/>
            </a:lvl4pPr>
            <a:lvl5pPr>
              <a:defRPr sz="1800"/>
            </a:lvl5pPr>
          </a:lstStyle>
          <a:p>
            <a:pPr lvl="0"/>
            <a:r>
              <a:rPr lang="en-US" noProof="0"/>
              <a:t>EDIT MASTER TEXT STYLES</a:t>
            </a:r>
          </a:p>
        </p:txBody>
      </p:sp>
      <p:pic>
        <p:nvPicPr>
          <p:cNvPr id="8" name="Graphic 7">
            <a:extLst>
              <a:ext uri="{FF2B5EF4-FFF2-40B4-BE49-F238E27FC236}">
                <a16:creationId xmlns:a16="http://schemas.microsoft.com/office/drawing/2014/main" id="{4E7124FD-A9E6-49DA-B2D3-4C868E3C90AD}"/>
              </a:ext>
            </a:extLst>
          </p:cNvPr>
          <p:cNvPicPr>
            <a:picLocks/>
          </p:cNvPicPr>
          <p:nvPr userDrawn="1"/>
        </p:nvPicPr>
        <p:blipFill>
          <a:blip r:embed="rId2" cstate="print">
            <a:extLst>
              <a:ext uri="{96DAC541-7B7A-43D3-8B79-37D633B846F1}">
                <asvg:svgBlip xmlns:asvg="http://schemas.microsoft.com/office/drawing/2016/SVG/main" r:embed="rId3"/>
              </a:ext>
            </a:extLst>
          </a:blip>
          <a:stretch>
            <a:fillRect/>
          </a:stretch>
        </p:blipFill>
        <p:spPr>
          <a:xfrm>
            <a:off x="3546000" y="1583062"/>
            <a:ext cx="2052000" cy="133200"/>
          </a:xfrm>
          <a:prstGeom prst="rect">
            <a:avLst/>
          </a:prstGeom>
        </p:spPr>
      </p:pic>
      <p:cxnSp>
        <p:nvCxnSpPr>
          <p:cNvPr id="9" name="Straight Connector 8">
            <a:extLst>
              <a:ext uri="{FF2B5EF4-FFF2-40B4-BE49-F238E27FC236}">
                <a16:creationId xmlns:a16="http://schemas.microsoft.com/office/drawing/2014/main" id="{0128AD04-D032-4ED8-B747-79E215221BC3}"/>
              </a:ext>
            </a:extLst>
          </p:cNvPr>
          <p:cNvCxnSpPr/>
          <p:nvPr userDrawn="1"/>
        </p:nvCxnSpPr>
        <p:spPr>
          <a:xfrm>
            <a:off x="752395" y="3429000"/>
            <a:ext cx="8051292" cy="0"/>
          </a:xfrm>
          <a:prstGeom prst="line">
            <a:avLst/>
          </a:prstGeom>
          <a:ln w="25400">
            <a:solidFill>
              <a:schemeClr val="bg2"/>
            </a:solidFill>
          </a:ln>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7CADBD86-8962-4775-A03E-4D2D3F35D72C}"/>
              </a:ext>
            </a:extLst>
          </p:cNvPr>
          <p:cNvSpPr/>
          <p:nvPr userDrawn="1"/>
        </p:nvSpPr>
        <p:spPr>
          <a:xfrm>
            <a:off x="752395" y="3346704"/>
            <a:ext cx="123444" cy="164592"/>
          </a:xfrm>
          <a:prstGeom prst="ellipse">
            <a:avLst/>
          </a:prstGeom>
          <a:solidFill>
            <a:schemeClr val="bg2"/>
          </a:solidFill>
          <a:ln w="12700" cap="flat">
            <a:noFill/>
            <a:prstDash val="solid"/>
            <a:miter/>
          </a:ln>
        </p:spPr>
        <p:txBody>
          <a:bodyPr rtlCol="0" anchor="ctr"/>
          <a:lstStyle/>
          <a:p>
            <a:pPr algn="l"/>
            <a:endParaRPr lang="en-US" noProof="0" dirty="0"/>
          </a:p>
        </p:txBody>
      </p:sp>
      <p:sp>
        <p:nvSpPr>
          <p:cNvPr id="13" name="Oval 12">
            <a:extLst>
              <a:ext uri="{FF2B5EF4-FFF2-40B4-BE49-F238E27FC236}">
                <a16:creationId xmlns:a16="http://schemas.microsoft.com/office/drawing/2014/main" id="{325884FD-7D59-4699-84D1-14B6900E99F4}"/>
              </a:ext>
            </a:extLst>
          </p:cNvPr>
          <p:cNvSpPr/>
          <p:nvPr userDrawn="1"/>
        </p:nvSpPr>
        <p:spPr>
          <a:xfrm>
            <a:off x="4536458" y="3346704"/>
            <a:ext cx="123444" cy="164592"/>
          </a:xfrm>
          <a:prstGeom prst="ellipse">
            <a:avLst/>
          </a:prstGeom>
          <a:solidFill>
            <a:schemeClr val="bg2"/>
          </a:solidFill>
          <a:ln w="12700" cap="flat">
            <a:noFill/>
            <a:prstDash val="solid"/>
            <a:miter/>
          </a:ln>
        </p:spPr>
        <p:txBody>
          <a:bodyPr rtlCol="0" anchor="ctr"/>
          <a:lstStyle/>
          <a:p>
            <a:pPr algn="l"/>
            <a:endParaRPr lang="en-US" noProof="0" dirty="0"/>
          </a:p>
        </p:txBody>
      </p:sp>
      <p:sp>
        <p:nvSpPr>
          <p:cNvPr id="16" name="Oval 15">
            <a:extLst>
              <a:ext uri="{FF2B5EF4-FFF2-40B4-BE49-F238E27FC236}">
                <a16:creationId xmlns:a16="http://schemas.microsoft.com/office/drawing/2014/main" id="{F6A6A55C-2C42-4004-8120-A8A22C86DD6F}"/>
              </a:ext>
            </a:extLst>
          </p:cNvPr>
          <p:cNvSpPr/>
          <p:nvPr userDrawn="1"/>
        </p:nvSpPr>
        <p:spPr>
          <a:xfrm>
            <a:off x="7059168" y="3346704"/>
            <a:ext cx="123444" cy="164592"/>
          </a:xfrm>
          <a:prstGeom prst="ellipse">
            <a:avLst/>
          </a:prstGeom>
          <a:solidFill>
            <a:schemeClr val="bg2"/>
          </a:solidFill>
          <a:ln w="12700" cap="flat">
            <a:noFill/>
            <a:prstDash val="solid"/>
            <a:miter/>
          </a:ln>
        </p:spPr>
        <p:txBody>
          <a:bodyPr rtlCol="0" anchor="ctr"/>
          <a:lstStyle/>
          <a:p>
            <a:pPr algn="l"/>
            <a:endParaRPr lang="en-US" noProof="0" dirty="0"/>
          </a:p>
        </p:txBody>
      </p:sp>
      <p:sp>
        <p:nvSpPr>
          <p:cNvPr id="17" name="Oval 16">
            <a:extLst>
              <a:ext uri="{FF2B5EF4-FFF2-40B4-BE49-F238E27FC236}">
                <a16:creationId xmlns:a16="http://schemas.microsoft.com/office/drawing/2014/main" id="{213A8FD8-4E6D-4DB1-8DA5-82151D87BDFF}"/>
              </a:ext>
            </a:extLst>
          </p:cNvPr>
          <p:cNvSpPr/>
          <p:nvPr userDrawn="1"/>
        </p:nvSpPr>
        <p:spPr>
          <a:xfrm>
            <a:off x="2013749" y="3346704"/>
            <a:ext cx="123444" cy="164592"/>
          </a:xfrm>
          <a:prstGeom prst="ellipse">
            <a:avLst/>
          </a:prstGeom>
          <a:solidFill>
            <a:schemeClr val="bg2"/>
          </a:solidFill>
          <a:ln w="12700" cap="flat">
            <a:noFill/>
            <a:prstDash val="solid"/>
            <a:miter/>
          </a:ln>
        </p:spPr>
        <p:txBody>
          <a:bodyPr rtlCol="0" anchor="ctr"/>
          <a:lstStyle/>
          <a:p>
            <a:pPr algn="l"/>
            <a:endParaRPr lang="en-US" noProof="0" dirty="0"/>
          </a:p>
        </p:txBody>
      </p:sp>
      <p:sp>
        <p:nvSpPr>
          <p:cNvPr id="19" name="Oval 18">
            <a:extLst>
              <a:ext uri="{FF2B5EF4-FFF2-40B4-BE49-F238E27FC236}">
                <a16:creationId xmlns:a16="http://schemas.microsoft.com/office/drawing/2014/main" id="{71E5BFBE-FB31-40FB-971E-8340FDBDE99A}"/>
              </a:ext>
            </a:extLst>
          </p:cNvPr>
          <p:cNvSpPr/>
          <p:nvPr userDrawn="1"/>
        </p:nvSpPr>
        <p:spPr>
          <a:xfrm>
            <a:off x="3275104" y="3346704"/>
            <a:ext cx="123444" cy="164592"/>
          </a:xfrm>
          <a:prstGeom prst="ellipse">
            <a:avLst/>
          </a:prstGeom>
          <a:solidFill>
            <a:schemeClr val="bg2"/>
          </a:solidFill>
          <a:ln w="12700" cap="flat">
            <a:noFill/>
            <a:prstDash val="solid"/>
            <a:miter/>
          </a:ln>
        </p:spPr>
        <p:txBody>
          <a:bodyPr rtlCol="0" anchor="ctr"/>
          <a:lstStyle/>
          <a:p>
            <a:pPr algn="l"/>
            <a:endParaRPr lang="en-US" noProof="0" dirty="0"/>
          </a:p>
        </p:txBody>
      </p:sp>
      <p:sp>
        <p:nvSpPr>
          <p:cNvPr id="20" name="Oval 19">
            <a:extLst>
              <a:ext uri="{FF2B5EF4-FFF2-40B4-BE49-F238E27FC236}">
                <a16:creationId xmlns:a16="http://schemas.microsoft.com/office/drawing/2014/main" id="{99956DA3-E64C-494F-8908-AC1D9418DC10}"/>
              </a:ext>
            </a:extLst>
          </p:cNvPr>
          <p:cNvSpPr/>
          <p:nvPr userDrawn="1"/>
        </p:nvSpPr>
        <p:spPr>
          <a:xfrm>
            <a:off x="5797813" y="3346704"/>
            <a:ext cx="123444" cy="164592"/>
          </a:xfrm>
          <a:prstGeom prst="ellipse">
            <a:avLst/>
          </a:prstGeom>
          <a:solidFill>
            <a:schemeClr val="bg2"/>
          </a:solidFill>
          <a:ln w="12700" cap="flat">
            <a:noFill/>
            <a:prstDash val="solid"/>
            <a:miter/>
          </a:ln>
        </p:spPr>
        <p:txBody>
          <a:bodyPr rtlCol="0" anchor="ctr"/>
          <a:lstStyle/>
          <a:p>
            <a:pPr algn="l"/>
            <a:endParaRPr lang="en-US" noProof="0" dirty="0"/>
          </a:p>
        </p:txBody>
      </p:sp>
      <p:sp>
        <p:nvSpPr>
          <p:cNvPr id="14" name="Text Placeholder 13">
            <a:extLst>
              <a:ext uri="{FF2B5EF4-FFF2-40B4-BE49-F238E27FC236}">
                <a16:creationId xmlns:a16="http://schemas.microsoft.com/office/drawing/2014/main" id="{F925B8D3-7699-4838-BB92-099F0752EF4D}"/>
              </a:ext>
            </a:extLst>
          </p:cNvPr>
          <p:cNvSpPr>
            <a:spLocks noGrp="1"/>
          </p:cNvSpPr>
          <p:nvPr>
            <p:ph type="body" sz="quarter" idx="14" hasCustomPrompt="1"/>
          </p:nvPr>
        </p:nvSpPr>
        <p:spPr>
          <a:xfrm>
            <a:off x="754688" y="2809758"/>
            <a:ext cx="878541" cy="484441"/>
          </a:xfrm>
        </p:spPr>
        <p:txBody>
          <a:bodyPr>
            <a:noAutofit/>
          </a:bodyPr>
          <a:lstStyle>
            <a:lvl1pPr marL="0" indent="0">
              <a:buNone/>
              <a:defRPr sz="3500">
                <a:latin typeface="+mj-lt"/>
              </a:defRPr>
            </a:lvl1pPr>
          </a:lstStyle>
          <a:p>
            <a:pPr lvl="0"/>
            <a:r>
              <a:rPr lang="en-US" noProof="0"/>
              <a:t>Year</a:t>
            </a:r>
          </a:p>
        </p:txBody>
      </p:sp>
      <p:sp>
        <p:nvSpPr>
          <p:cNvPr id="21" name="Text Placeholder 13">
            <a:extLst>
              <a:ext uri="{FF2B5EF4-FFF2-40B4-BE49-F238E27FC236}">
                <a16:creationId xmlns:a16="http://schemas.microsoft.com/office/drawing/2014/main" id="{F0ED1E4A-D0B2-44B6-AE21-6DC45B20C67E}"/>
              </a:ext>
            </a:extLst>
          </p:cNvPr>
          <p:cNvSpPr>
            <a:spLocks noGrp="1"/>
          </p:cNvSpPr>
          <p:nvPr>
            <p:ph type="body" sz="quarter" idx="15" hasCustomPrompt="1"/>
          </p:nvPr>
        </p:nvSpPr>
        <p:spPr>
          <a:xfrm>
            <a:off x="717708" y="3579014"/>
            <a:ext cx="1234941" cy="1907381"/>
          </a:xfrm>
        </p:spPr>
        <p:txBody>
          <a:bodyPr>
            <a:noAutofit/>
          </a:bodyPr>
          <a:lstStyle>
            <a:lvl1pPr marL="0" indent="0">
              <a:buNone/>
              <a:defRPr lang="ru-RU" sz="1600" kern="1200" dirty="0">
                <a:solidFill>
                  <a:schemeClr val="tx1">
                    <a:lumMod val="75000"/>
                    <a:lumOff val="25000"/>
                  </a:schemeClr>
                </a:solidFill>
                <a:latin typeface="+mn-lt"/>
                <a:ea typeface="+mn-ea"/>
                <a:cs typeface="+mn-cs"/>
              </a:defRPr>
            </a:lvl1pPr>
          </a:lstStyle>
          <a:p>
            <a:pPr lvl="0"/>
            <a:r>
              <a:rPr lang="en-US" noProof="0"/>
              <a:t>Edit Master text styles</a:t>
            </a:r>
          </a:p>
        </p:txBody>
      </p:sp>
      <p:sp>
        <p:nvSpPr>
          <p:cNvPr id="23" name="Text Placeholder 13">
            <a:extLst>
              <a:ext uri="{FF2B5EF4-FFF2-40B4-BE49-F238E27FC236}">
                <a16:creationId xmlns:a16="http://schemas.microsoft.com/office/drawing/2014/main" id="{4648B297-D9C8-4F98-BBDB-5A2891F9499E}"/>
              </a:ext>
            </a:extLst>
          </p:cNvPr>
          <p:cNvSpPr>
            <a:spLocks noGrp="1"/>
          </p:cNvSpPr>
          <p:nvPr>
            <p:ph type="body" sz="quarter" idx="16" hasCustomPrompt="1"/>
          </p:nvPr>
        </p:nvSpPr>
        <p:spPr>
          <a:xfrm>
            <a:off x="2016215" y="2809758"/>
            <a:ext cx="878541" cy="484441"/>
          </a:xfrm>
        </p:spPr>
        <p:txBody>
          <a:bodyPr>
            <a:noAutofit/>
          </a:bodyPr>
          <a:lstStyle>
            <a:lvl1pPr marL="0" indent="0">
              <a:buNone/>
              <a:defRPr sz="3500">
                <a:latin typeface="+mj-lt"/>
              </a:defRPr>
            </a:lvl1pPr>
          </a:lstStyle>
          <a:p>
            <a:pPr lvl="0"/>
            <a:r>
              <a:rPr lang="en-US" noProof="0"/>
              <a:t>Year</a:t>
            </a:r>
          </a:p>
        </p:txBody>
      </p:sp>
      <p:sp>
        <p:nvSpPr>
          <p:cNvPr id="24" name="Text Placeholder 13">
            <a:extLst>
              <a:ext uri="{FF2B5EF4-FFF2-40B4-BE49-F238E27FC236}">
                <a16:creationId xmlns:a16="http://schemas.microsoft.com/office/drawing/2014/main" id="{C5B52EBA-EDDF-4C7B-A681-393B771D3437}"/>
              </a:ext>
            </a:extLst>
          </p:cNvPr>
          <p:cNvSpPr>
            <a:spLocks noGrp="1"/>
          </p:cNvSpPr>
          <p:nvPr>
            <p:ph type="body" sz="quarter" idx="17" hasCustomPrompt="1"/>
          </p:nvPr>
        </p:nvSpPr>
        <p:spPr>
          <a:xfrm>
            <a:off x="1979234" y="3579014"/>
            <a:ext cx="1234941" cy="1907381"/>
          </a:xfrm>
        </p:spPr>
        <p:txBody>
          <a:bodyPr>
            <a:noAutofit/>
          </a:bodyPr>
          <a:lstStyle>
            <a:lvl1pPr marL="0" indent="0">
              <a:buNone/>
              <a:defRPr lang="ru-RU" sz="1600" kern="1200" dirty="0">
                <a:solidFill>
                  <a:schemeClr val="tx1">
                    <a:lumMod val="75000"/>
                    <a:lumOff val="25000"/>
                  </a:schemeClr>
                </a:solidFill>
                <a:latin typeface="+mn-lt"/>
                <a:ea typeface="+mn-ea"/>
                <a:cs typeface="+mn-cs"/>
              </a:defRPr>
            </a:lvl1pPr>
          </a:lstStyle>
          <a:p>
            <a:pPr lvl="0"/>
            <a:r>
              <a:rPr lang="en-US" noProof="0"/>
              <a:t>Edit Master text styles</a:t>
            </a:r>
          </a:p>
        </p:txBody>
      </p:sp>
      <p:sp>
        <p:nvSpPr>
          <p:cNvPr id="25" name="Text Placeholder 13">
            <a:extLst>
              <a:ext uri="{FF2B5EF4-FFF2-40B4-BE49-F238E27FC236}">
                <a16:creationId xmlns:a16="http://schemas.microsoft.com/office/drawing/2014/main" id="{97BC10B9-E990-4199-8B1A-8B69D6F40D81}"/>
              </a:ext>
            </a:extLst>
          </p:cNvPr>
          <p:cNvSpPr>
            <a:spLocks noGrp="1"/>
          </p:cNvSpPr>
          <p:nvPr>
            <p:ph type="body" sz="quarter" idx="18" hasCustomPrompt="1"/>
          </p:nvPr>
        </p:nvSpPr>
        <p:spPr>
          <a:xfrm>
            <a:off x="3277741" y="2809758"/>
            <a:ext cx="878541" cy="484441"/>
          </a:xfrm>
        </p:spPr>
        <p:txBody>
          <a:bodyPr>
            <a:noAutofit/>
          </a:bodyPr>
          <a:lstStyle>
            <a:lvl1pPr marL="0" indent="0">
              <a:buNone/>
              <a:defRPr sz="3500">
                <a:latin typeface="+mj-lt"/>
              </a:defRPr>
            </a:lvl1pPr>
          </a:lstStyle>
          <a:p>
            <a:pPr lvl="0"/>
            <a:r>
              <a:rPr lang="en-US" noProof="0"/>
              <a:t>Year</a:t>
            </a:r>
          </a:p>
        </p:txBody>
      </p:sp>
      <p:sp>
        <p:nvSpPr>
          <p:cNvPr id="26" name="Text Placeholder 13">
            <a:extLst>
              <a:ext uri="{FF2B5EF4-FFF2-40B4-BE49-F238E27FC236}">
                <a16:creationId xmlns:a16="http://schemas.microsoft.com/office/drawing/2014/main" id="{5876A64D-FA56-4565-8EBF-B9D51A8B20DC}"/>
              </a:ext>
            </a:extLst>
          </p:cNvPr>
          <p:cNvSpPr>
            <a:spLocks noGrp="1"/>
          </p:cNvSpPr>
          <p:nvPr>
            <p:ph type="body" sz="quarter" idx="19" hasCustomPrompt="1"/>
          </p:nvPr>
        </p:nvSpPr>
        <p:spPr>
          <a:xfrm>
            <a:off x="3240761" y="3579014"/>
            <a:ext cx="1234941" cy="1907381"/>
          </a:xfrm>
        </p:spPr>
        <p:txBody>
          <a:bodyPr>
            <a:noAutofit/>
          </a:bodyPr>
          <a:lstStyle>
            <a:lvl1pPr marL="0" indent="0">
              <a:buNone/>
              <a:defRPr lang="ru-RU" sz="1600" kern="1200" dirty="0">
                <a:solidFill>
                  <a:schemeClr val="tx1">
                    <a:lumMod val="75000"/>
                    <a:lumOff val="25000"/>
                  </a:schemeClr>
                </a:solidFill>
                <a:latin typeface="+mn-lt"/>
                <a:ea typeface="+mn-ea"/>
                <a:cs typeface="+mn-cs"/>
              </a:defRPr>
            </a:lvl1pPr>
          </a:lstStyle>
          <a:p>
            <a:pPr lvl="0"/>
            <a:r>
              <a:rPr lang="en-US" noProof="0"/>
              <a:t>Edit Master text styles</a:t>
            </a:r>
          </a:p>
        </p:txBody>
      </p:sp>
      <p:sp>
        <p:nvSpPr>
          <p:cNvPr id="27" name="Text Placeholder 13">
            <a:extLst>
              <a:ext uri="{FF2B5EF4-FFF2-40B4-BE49-F238E27FC236}">
                <a16:creationId xmlns:a16="http://schemas.microsoft.com/office/drawing/2014/main" id="{CA843817-8244-446A-9618-257B5329B463}"/>
              </a:ext>
            </a:extLst>
          </p:cNvPr>
          <p:cNvSpPr>
            <a:spLocks noGrp="1"/>
          </p:cNvSpPr>
          <p:nvPr>
            <p:ph type="body" sz="quarter" idx="20" hasCustomPrompt="1"/>
          </p:nvPr>
        </p:nvSpPr>
        <p:spPr>
          <a:xfrm>
            <a:off x="4539267" y="2809758"/>
            <a:ext cx="878541" cy="484441"/>
          </a:xfrm>
        </p:spPr>
        <p:txBody>
          <a:bodyPr>
            <a:noAutofit/>
          </a:bodyPr>
          <a:lstStyle>
            <a:lvl1pPr marL="0" indent="0">
              <a:buNone/>
              <a:defRPr sz="3500">
                <a:latin typeface="+mj-lt"/>
              </a:defRPr>
            </a:lvl1pPr>
          </a:lstStyle>
          <a:p>
            <a:pPr lvl="0"/>
            <a:r>
              <a:rPr lang="en-US" noProof="0"/>
              <a:t>Year</a:t>
            </a:r>
          </a:p>
        </p:txBody>
      </p:sp>
      <p:sp>
        <p:nvSpPr>
          <p:cNvPr id="28" name="Text Placeholder 13">
            <a:extLst>
              <a:ext uri="{FF2B5EF4-FFF2-40B4-BE49-F238E27FC236}">
                <a16:creationId xmlns:a16="http://schemas.microsoft.com/office/drawing/2014/main" id="{86A6FE38-5036-4D35-93E4-07C5DEC4010D}"/>
              </a:ext>
            </a:extLst>
          </p:cNvPr>
          <p:cNvSpPr>
            <a:spLocks noGrp="1"/>
          </p:cNvSpPr>
          <p:nvPr>
            <p:ph type="body" sz="quarter" idx="21" hasCustomPrompt="1"/>
          </p:nvPr>
        </p:nvSpPr>
        <p:spPr>
          <a:xfrm>
            <a:off x="4502287" y="3579014"/>
            <a:ext cx="1234941" cy="1907381"/>
          </a:xfrm>
        </p:spPr>
        <p:txBody>
          <a:bodyPr>
            <a:noAutofit/>
          </a:bodyPr>
          <a:lstStyle>
            <a:lvl1pPr marL="0" indent="0">
              <a:buNone/>
              <a:defRPr lang="ru-RU" sz="1600" kern="1200" dirty="0">
                <a:solidFill>
                  <a:schemeClr val="tx1">
                    <a:lumMod val="75000"/>
                    <a:lumOff val="25000"/>
                  </a:schemeClr>
                </a:solidFill>
                <a:latin typeface="+mn-lt"/>
                <a:ea typeface="+mn-ea"/>
                <a:cs typeface="+mn-cs"/>
              </a:defRPr>
            </a:lvl1pPr>
          </a:lstStyle>
          <a:p>
            <a:pPr lvl="0"/>
            <a:r>
              <a:rPr lang="en-US" noProof="0"/>
              <a:t>Edit Master text styles</a:t>
            </a:r>
          </a:p>
        </p:txBody>
      </p:sp>
      <p:sp>
        <p:nvSpPr>
          <p:cNvPr id="29" name="Text Placeholder 13">
            <a:extLst>
              <a:ext uri="{FF2B5EF4-FFF2-40B4-BE49-F238E27FC236}">
                <a16:creationId xmlns:a16="http://schemas.microsoft.com/office/drawing/2014/main" id="{1966E981-C557-4255-9DCC-162A429B5EE2}"/>
              </a:ext>
            </a:extLst>
          </p:cNvPr>
          <p:cNvSpPr>
            <a:spLocks noGrp="1"/>
          </p:cNvSpPr>
          <p:nvPr>
            <p:ph type="body" sz="quarter" idx="22" hasCustomPrompt="1"/>
          </p:nvPr>
        </p:nvSpPr>
        <p:spPr>
          <a:xfrm>
            <a:off x="5800793" y="2809758"/>
            <a:ext cx="878541" cy="484441"/>
          </a:xfrm>
        </p:spPr>
        <p:txBody>
          <a:bodyPr>
            <a:noAutofit/>
          </a:bodyPr>
          <a:lstStyle>
            <a:lvl1pPr marL="0" indent="0">
              <a:buNone/>
              <a:defRPr sz="3500">
                <a:latin typeface="+mj-lt"/>
              </a:defRPr>
            </a:lvl1pPr>
          </a:lstStyle>
          <a:p>
            <a:pPr lvl="0"/>
            <a:r>
              <a:rPr lang="en-US" noProof="0"/>
              <a:t>Year</a:t>
            </a:r>
          </a:p>
        </p:txBody>
      </p:sp>
      <p:sp>
        <p:nvSpPr>
          <p:cNvPr id="30" name="Text Placeholder 13">
            <a:extLst>
              <a:ext uri="{FF2B5EF4-FFF2-40B4-BE49-F238E27FC236}">
                <a16:creationId xmlns:a16="http://schemas.microsoft.com/office/drawing/2014/main" id="{C386D796-CB69-4D7D-9C52-C41187CC88DB}"/>
              </a:ext>
            </a:extLst>
          </p:cNvPr>
          <p:cNvSpPr>
            <a:spLocks noGrp="1"/>
          </p:cNvSpPr>
          <p:nvPr>
            <p:ph type="body" sz="quarter" idx="23" hasCustomPrompt="1"/>
          </p:nvPr>
        </p:nvSpPr>
        <p:spPr>
          <a:xfrm>
            <a:off x="5763813" y="3579014"/>
            <a:ext cx="1234941" cy="1907381"/>
          </a:xfrm>
        </p:spPr>
        <p:txBody>
          <a:bodyPr>
            <a:noAutofit/>
          </a:bodyPr>
          <a:lstStyle>
            <a:lvl1pPr marL="0" indent="0">
              <a:buNone/>
              <a:defRPr lang="ru-RU" sz="1600" kern="1200" dirty="0">
                <a:solidFill>
                  <a:schemeClr val="tx1">
                    <a:lumMod val="75000"/>
                    <a:lumOff val="25000"/>
                  </a:schemeClr>
                </a:solidFill>
                <a:latin typeface="+mn-lt"/>
                <a:ea typeface="+mn-ea"/>
                <a:cs typeface="+mn-cs"/>
              </a:defRPr>
            </a:lvl1pPr>
          </a:lstStyle>
          <a:p>
            <a:pPr lvl="0"/>
            <a:r>
              <a:rPr lang="en-US" noProof="0"/>
              <a:t>Edit Master text styles</a:t>
            </a:r>
          </a:p>
        </p:txBody>
      </p:sp>
      <p:sp>
        <p:nvSpPr>
          <p:cNvPr id="31" name="Text Placeholder 13">
            <a:extLst>
              <a:ext uri="{FF2B5EF4-FFF2-40B4-BE49-F238E27FC236}">
                <a16:creationId xmlns:a16="http://schemas.microsoft.com/office/drawing/2014/main" id="{24441BBA-89B7-4AE6-91F6-04DB373B54F3}"/>
              </a:ext>
            </a:extLst>
          </p:cNvPr>
          <p:cNvSpPr>
            <a:spLocks noGrp="1"/>
          </p:cNvSpPr>
          <p:nvPr>
            <p:ph type="body" sz="quarter" idx="24" hasCustomPrompt="1"/>
          </p:nvPr>
        </p:nvSpPr>
        <p:spPr>
          <a:xfrm>
            <a:off x="7062318" y="2809758"/>
            <a:ext cx="878541" cy="484441"/>
          </a:xfrm>
        </p:spPr>
        <p:txBody>
          <a:bodyPr>
            <a:noAutofit/>
          </a:bodyPr>
          <a:lstStyle>
            <a:lvl1pPr marL="0" indent="0">
              <a:buNone/>
              <a:defRPr sz="3500">
                <a:latin typeface="+mj-lt"/>
              </a:defRPr>
            </a:lvl1pPr>
          </a:lstStyle>
          <a:p>
            <a:pPr lvl="0"/>
            <a:r>
              <a:rPr lang="en-US" noProof="0"/>
              <a:t>Year</a:t>
            </a:r>
          </a:p>
        </p:txBody>
      </p:sp>
      <p:sp>
        <p:nvSpPr>
          <p:cNvPr id="32" name="Text Placeholder 13">
            <a:extLst>
              <a:ext uri="{FF2B5EF4-FFF2-40B4-BE49-F238E27FC236}">
                <a16:creationId xmlns:a16="http://schemas.microsoft.com/office/drawing/2014/main" id="{B117E4C6-D10A-4738-8283-D63AB1B314D2}"/>
              </a:ext>
            </a:extLst>
          </p:cNvPr>
          <p:cNvSpPr>
            <a:spLocks noGrp="1"/>
          </p:cNvSpPr>
          <p:nvPr>
            <p:ph type="body" sz="quarter" idx="25" hasCustomPrompt="1"/>
          </p:nvPr>
        </p:nvSpPr>
        <p:spPr>
          <a:xfrm>
            <a:off x="7025338" y="3579014"/>
            <a:ext cx="1234941" cy="1907381"/>
          </a:xfrm>
        </p:spPr>
        <p:txBody>
          <a:bodyPr>
            <a:noAutofit/>
          </a:bodyPr>
          <a:lstStyle>
            <a:lvl1pPr marL="0" indent="0">
              <a:buNone/>
              <a:defRPr lang="ru-RU" sz="1600" kern="1200" dirty="0">
                <a:solidFill>
                  <a:schemeClr val="tx1">
                    <a:lumMod val="75000"/>
                    <a:lumOff val="25000"/>
                  </a:schemeClr>
                </a:solidFill>
                <a:latin typeface="+mn-lt"/>
                <a:ea typeface="+mn-ea"/>
                <a:cs typeface="+mn-cs"/>
              </a:defRPr>
            </a:lvl1pPr>
          </a:lstStyle>
          <a:p>
            <a:pPr lvl="0"/>
            <a:r>
              <a:rPr lang="en-US" noProof="0"/>
              <a:t>Edit Master text styles</a:t>
            </a:r>
          </a:p>
        </p:txBody>
      </p:sp>
    </p:spTree>
    <p:extLst>
      <p:ext uri="{BB962C8B-B14F-4D97-AF65-F5344CB8AC3E}">
        <p14:creationId xmlns:p14="http://schemas.microsoft.com/office/powerpoint/2010/main" val="167994291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Thanks Layou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DAC5403-E1D0-4032-A9FE-410B2982643C}"/>
              </a:ext>
            </a:extLst>
          </p:cNvPr>
          <p:cNvSpPr/>
          <p:nvPr userDrawn="1"/>
        </p:nvSpPr>
        <p:spPr>
          <a:xfrm>
            <a:off x="0" y="0"/>
            <a:ext cx="9144000" cy="6858000"/>
          </a:xfrm>
          <a:prstGeom prst="rect">
            <a:avLst/>
          </a:prstGeom>
          <a:blipFill>
            <a:blip r:embed="rId2" cstate="print"/>
            <a:srcRect/>
            <a:stretch>
              <a:fillRect t="-6775" b="-5725"/>
            </a:stretch>
          </a:blipFill>
          <a:ln w="12700" cap="flat">
            <a:noFill/>
            <a:prstDash val="solid"/>
            <a:miter/>
          </a:ln>
        </p:spPr>
        <p:txBody>
          <a:bodyPr rtlCol="0" anchor="ctr"/>
          <a:lstStyle/>
          <a:p>
            <a:pPr algn="l"/>
            <a:endParaRPr lang="en-US" noProof="0" dirty="0"/>
          </a:p>
        </p:txBody>
      </p:sp>
      <p:sp>
        <p:nvSpPr>
          <p:cNvPr id="17" name="Rectangle 16">
            <a:extLst>
              <a:ext uri="{FF2B5EF4-FFF2-40B4-BE49-F238E27FC236}">
                <a16:creationId xmlns:a16="http://schemas.microsoft.com/office/drawing/2014/main" id="{08C75CBB-4E7D-408E-AF76-442117F41B42}"/>
              </a:ext>
            </a:extLst>
          </p:cNvPr>
          <p:cNvSpPr/>
          <p:nvPr userDrawn="1"/>
        </p:nvSpPr>
        <p:spPr>
          <a:xfrm>
            <a:off x="0" y="0"/>
            <a:ext cx="9144000" cy="6858000"/>
          </a:xfrm>
          <a:prstGeom prst="rect">
            <a:avLst/>
          </a:prstGeom>
          <a:solidFill>
            <a:schemeClr val="tx1">
              <a:alpha val="80000"/>
            </a:schemeClr>
          </a:solidFill>
          <a:ln w="12700" cap="flat">
            <a:noFill/>
            <a:prstDash val="solid"/>
            <a:miter/>
          </a:ln>
        </p:spPr>
        <p:txBody>
          <a:bodyPr rtlCol="0" anchor="ctr"/>
          <a:lstStyle/>
          <a:p>
            <a:pPr algn="l"/>
            <a:endParaRPr lang="en-US" noProof="0" dirty="0"/>
          </a:p>
        </p:txBody>
      </p:sp>
      <p:sp>
        <p:nvSpPr>
          <p:cNvPr id="21" name="Text Placeholder 26">
            <a:extLst>
              <a:ext uri="{FF2B5EF4-FFF2-40B4-BE49-F238E27FC236}">
                <a16:creationId xmlns:a16="http://schemas.microsoft.com/office/drawing/2014/main" id="{E013E669-E15F-4096-81CC-6637C4A9F9E7}"/>
              </a:ext>
            </a:extLst>
          </p:cNvPr>
          <p:cNvSpPr>
            <a:spLocks noGrp="1"/>
          </p:cNvSpPr>
          <p:nvPr>
            <p:ph type="body" sz="quarter" idx="21" hasCustomPrompt="1"/>
          </p:nvPr>
        </p:nvSpPr>
        <p:spPr>
          <a:xfrm>
            <a:off x="2934177" y="4447557"/>
            <a:ext cx="3275648" cy="474519"/>
          </a:xfrm>
        </p:spPr>
        <p:txBody>
          <a:bodyPr>
            <a:noAutofit/>
          </a:bodyPr>
          <a:lstStyle>
            <a:lvl1pPr marL="0" indent="0" algn="ctr">
              <a:buNone/>
              <a:defRPr sz="3000" b="0" i="0">
                <a:solidFill>
                  <a:schemeClr val="bg1"/>
                </a:solidFill>
                <a:latin typeface="+mn-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noProof="0"/>
              <a:t>678-555-0128</a:t>
            </a:r>
          </a:p>
        </p:txBody>
      </p:sp>
      <p:sp>
        <p:nvSpPr>
          <p:cNvPr id="2" name="Title 1">
            <a:extLst>
              <a:ext uri="{FF2B5EF4-FFF2-40B4-BE49-F238E27FC236}">
                <a16:creationId xmlns:a16="http://schemas.microsoft.com/office/drawing/2014/main" id="{199AD403-A15F-4A2F-B050-AB874136E732}"/>
              </a:ext>
            </a:extLst>
          </p:cNvPr>
          <p:cNvSpPr>
            <a:spLocks noGrp="1"/>
          </p:cNvSpPr>
          <p:nvPr>
            <p:ph type="title" hasCustomPrompt="1"/>
          </p:nvPr>
        </p:nvSpPr>
        <p:spPr>
          <a:xfrm>
            <a:off x="777766" y="1663690"/>
            <a:ext cx="7588469" cy="1517356"/>
          </a:xfrm>
        </p:spPr>
        <p:txBody>
          <a:bodyPr>
            <a:noAutofit/>
          </a:bodyPr>
          <a:lstStyle>
            <a:lvl1pPr algn="ctr">
              <a:defRPr sz="10000" b="0">
                <a:solidFill>
                  <a:schemeClr val="bg1"/>
                </a:solidFill>
              </a:defRPr>
            </a:lvl1pPr>
          </a:lstStyle>
          <a:p>
            <a:r>
              <a:rPr lang="en-US" noProof="0"/>
              <a:t>Thank You!</a:t>
            </a:r>
          </a:p>
        </p:txBody>
      </p:sp>
      <p:sp>
        <p:nvSpPr>
          <p:cNvPr id="23" name="Text Placeholder 26">
            <a:extLst>
              <a:ext uri="{FF2B5EF4-FFF2-40B4-BE49-F238E27FC236}">
                <a16:creationId xmlns:a16="http://schemas.microsoft.com/office/drawing/2014/main" id="{5BB088E3-63C1-423F-A939-150B8E1F87A7}"/>
              </a:ext>
            </a:extLst>
          </p:cNvPr>
          <p:cNvSpPr>
            <a:spLocks noGrp="1"/>
          </p:cNvSpPr>
          <p:nvPr>
            <p:ph type="body" sz="quarter" idx="20" hasCustomPrompt="1"/>
          </p:nvPr>
        </p:nvSpPr>
        <p:spPr>
          <a:xfrm>
            <a:off x="2934177" y="4152286"/>
            <a:ext cx="3275648" cy="288000"/>
          </a:xfrm>
        </p:spPr>
        <p:txBody>
          <a:bodyPr>
            <a:noAutofit/>
          </a:bodyPr>
          <a:lstStyle>
            <a:lvl1pPr marL="0" indent="0" algn="ctr">
              <a:buNone/>
              <a:defRPr sz="2000" b="0" i="0">
                <a:solidFill>
                  <a:schemeClr val="bg2"/>
                </a:solidFill>
                <a:latin typeface="+mn-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noProof="0"/>
              <a:t>Phone</a:t>
            </a:r>
          </a:p>
        </p:txBody>
      </p:sp>
      <p:sp>
        <p:nvSpPr>
          <p:cNvPr id="36" name="Text Placeholder 14">
            <a:extLst>
              <a:ext uri="{FF2B5EF4-FFF2-40B4-BE49-F238E27FC236}">
                <a16:creationId xmlns:a16="http://schemas.microsoft.com/office/drawing/2014/main" id="{2A3D73F7-77EC-4576-B541-20C032F462DC}"/>
              </a:ext>
            </a:extLst>
          </p:cNvPr>
          <p:cNvSpPr>
            <a:spLocks noGrp="1"/>
          </p:cNvSpPr>
          <p:nvPr userDrawn="1">
            <p:ph type="body" sz="quarter" idx="13" hasCustomPrompt="1"/>
          </p:nvPr>
        </p:nvSpPr>
        <p:spPr>
          <a:xfrm>
            <a:off x="788143" y="3264671"/>
            <a:ext cx="7567715" cy="606659"/>
          </a:xfrm>
        </p:spPr>
        <p:txBody>
          <a:bodyPr>
            <a:noAutofit/>
          </a:bodyPr>
          <a:lstStyle>
            <a:lvl1pPr marL="0" indent="0" algn="ctr">
              <a:buNone/>
              <a:defRPr sz="3000" b="0" i="0">
                <a:solidFill>
                  <a:schemeClr val="bg2"/>
                </a:solidFill>
              </a:defRPr>
            </a:lvl1pPr>
          </a:lstStyle>
          <a:p>
            <a:pPr lvl="0"/>
            <a:r>
              <a:rPr lang="en-US" noProof="0"/>
              <a:t>ALEXANDER MARTENSSON</a:t>
            </a:r>
          </a:p>
        </p:txBody>
      </p:sp>
      <p:sp>
        <p:nvSpPr>
          <p:cNvPr id="15" name="Rectangle 14">
            <a:extLst>
              <a:ext uri="{FF2B5EF4-FFF2-40B4-BE49-F238E27FC236}">
                <a16:creationId xmlns:a16="http://schemas.microsoft.com/office/drawing/2014/main" id="{B1AB1BF5-25AE-4D07-8C5B-8ED82109AAFD}"/>
              </a:ext>
            </a:extLst>
          </p:cNvPr>
          <p:cNvSpPr/>
          <p:nvPr userDrawn="1"/>
        </p:nvSpPr>
        <p:spPr>
          <a:xfrm>
            <a:off x="282321" y="374904"/>
            <a:ext cx="8579358" cy="6108192"/>
          </a:xfrm>
          <a:prstGeom prst="rect">
            <a:avLst/>
          </a:prstGeom>
          <a:noFill/>
          <a:ln w="12700" cap="flat">
            <a:solidFill>
              <a:schemeClr val="bg2"/>
            </a:solidFill>
            <a:prstDash val="solid"/>
            <a:miter/>
          </a:ln>
        </p:spPr>
        <p:txBody>
          <a:bodyPr rtlCol="0" anchor="ctr"/>
          <a:lstStyle/>
          <a:p>
            <a:pPr algn="l"/>
            <a:endParaRPr lang="en-US" noProof="0" dirty="0"/>
          </a:p>
        </p:txBody>
      </p:sp>
      <p:sp>
        <p:nvSpPr>
          <p:cNvPr id="16" name="Rectangle 15">
            <a:extLst>
              <a:ext uri="{FF2B5EF4-FFF2-40B4-BE49-F238E27FC236}">
                <a16:creationId xmlns:a16="http://schemas.microsoft.com/office/drawing/2014/main" id="{40356ECE-618B-4CAE-B0AA-1F1C86CF382A}"/>
              </a:ext>
            </a:extLst>
          </p:cNvPr>
          <p:cNvSpPr/>
          <p:nvPr userDrawn="1"/>
        </p:nvSpPr>
        <p:spPr>
          <a:xfrm>
            <a:off x="333756" y="443484"/>
            <a:ext cx="8476488" cy="5971032"/>
          </a:xfrm>
          <a:prstGeom prst="rect">
            <a:avLst/>
          </a:prstGeom>
          <a:noFill/>
          <a:ln w="25400" cap="flat">
            <a:solidFill>
              <a:schemeClr val="bg2"/>
            </a:solidFill>
            <a:prstDash val="solid"/>
            <a:miter/>
          </a:ln>
        </p:spPr>
        <p:txBody>
          <a:bodyPr rtlCol="0" anchor="ctr"/>
          <a:lstStyle/>
          <a:p>
            <a:pPr algn="l"/>
            <a:endParaRPr lang="en-US" noProof="0" dirty="0"/>
          </a:p>
        </p:txBody>
      </p:sp>
      <p:cxnSp>
        <p:nvCxnSpPr>
          <p:cNvPr id="6" name="Straight Connector 5">
            <a:extLst>
              <a:ext uri="{FF2B5EF4-FFF2-40B4-BE49-F238E27FC236}">
                <a16:creationId xmlns:a16="http://schemas.microsoft.com/office/drawing/2014/main" id="{2B62C84D-B809-41CE-8FCD-935E2343985F}"/>
              </a:ext>
            </a:extLst>
          </p:cNvPr>
          <p:cNvCxnSpPr/>
          <p:nvPr userDrawn="1"/>
        </p:nvCxnSpPr>
        <p:spPr>
          <a:xfrm>
            <a:off x="4283964" y="5004104"/>
            <a:ext cx="576072" cy="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pic>
        <p:nvPicPr>
          <p:cNvPr id="13" name="Graphic 12">
            <a:extLst>
              <a:ext uri="{FF2B5EF4-FFF2-40B4-BE49-F238E27FC236}">
                <a16:creationId xmlns:a16="http://schemas.microsoft.com/office/drawing/2014/main" id="{B0670BD7-5166-40F4-A6FC-B5B1D91577BE}"/>
              </a:ext>
            </a:extLst>
          </p:cNvPr>
          <p:cNvPicPr>
            <a:picLocks noChangeAspect="1"/>
          </p:cNvPicPr>
          <p:nvPr userDrawn="1"/>
        </p:nvPicPr>
        <p:blipFill>
          <a:blip r:embed="rId3" cstate="print">
            <a:extLst>
              <a:ext uri="{96DAC541-7B7A-43D3-8B79-37D633B846F1}">
                <asvg:svgBlip xmlns:asvg="http://schemas.microsoft.com/office/drawing/2016/SVG/main" r:embed="rId4"/>
              </a:ext>
            </a:extLst>
          </a:blip>
          <a:stretch>
            <a:fillRect/>
          </a:stretch>
        </p:blipFill>
        <p:spPr>
          <a:xfrm>
            <a:off x="2706300" y="2987076"/>
            <a:ext cx="3731400" cy="114227"/>
          </a:xfrm>
          <a:prstGeom prst="rect">
            <a:avLst/>
          </a:prstGeom>
        </p:spPr>
      </p:pic>
      <p:sp>
        <p:nvSpPr>
          <p:cNvPr id="12" name="Text Placeholder 26">
            <a:extLst>
              <a:ext uri="{FF2B5EF4-FFF2-40B4-BE49-F238E27FC236}">
                <a16:creationId xmlns:a16="http://schemas.microsoft.com/office/drawing/2014/main" id="{21AF3F24-9D59-456A-9130-8C4049C34FAB}"/>
              </a:ext>
            </a:extLst>
          </p:cNvPr>
          <p:cNvSpPr>
            <a:spLocks noGrp="1"/>
          </p:cNvSpPr>
          <p:nvPr>
            <p:ph type="body" sz="quarter" idx="22" hasCustomPrompt="1"/>
          </p:nvPr>
        </p:nvSpPr>
        <p:spPr>
          <a:xfrm>
            <a:off x="2171700" y="5423228"/>
            <a:ext cx="4800600" cy="474519"/>
          </a:xfrm>
        </p:spPr>
        <p:txBody>
          <a:bodyPr>
            <a:noAutofit/>
          </a:bodyPr>
          <a:lstStyle>
            <a:lvl1pPr marL="0" indent="0" algn="ctr">
              <a:buNone/>
              <a:defRPr sz="3000" b="0" i="0">
                <a:solidFill>
                  <a:schemeClr val="bg1"/>
                </a:solidFill>
                <a:latin typeface="+mn-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noProof="0"/>
              <a:t>MARTENSSON@EXAMPLE.COM</a:t>
            </a:r>
          </a:p>
        </p:txBody>
      </p:sp>
      <p:sp>
        <p:nvSpPr>
          <p:cNvPr id="14" name="Text Placeholder 26">
            <a:extLst>
              <a:ext uri="{FF2B5EF4-FFF2-40B4-BE49-F238E27FC236}">
                <a16:creationId xmlns:a16="http://schemas.microsoft.com/office/drawing/2014/main" id="{716B9C4F-E33C-4EA7-A4F7-A2137CFCF2FD}"/>
              </a:ext>
            </a:extLst>
          </p:cNvPr>
          <p:cNvSpPr>
            <a:spLocks noGrp="1"/>
          </p:cNvSpPr>
          <p:nvPr>
            <p:ph type="body" sz="quarter" idx="23" hasCustomPrompt="1"/>
          </p:nvPr>
        </p:nvSpPr>
        <p:spPr>
          <a:xfrm>
            <a:off x="2934177" y="5121518"/>
            <a:ext cx="3275648" cy="288000"/>
          </a:xfrm>
        </p:spPr>
        <p:txBody>
          <a:bodyPr>
            <a:noAutofit/>
          </a:bodyPr>
          <a:lstStyle>
            <a:lvl1pPr marL="0" indent="0" algn="ctr">
              <a:buNone/>
              <a:defRPr sz="2000" b="0" i="0">
                <a:solidFill>
                  <a:schemeClr val="bg2"/>
                </a:solidFill>
                <a:latin typeface="+mn-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noProof="0"/>
              <a:t>Email</a:t>
            </a:r>
          </a:p>
        </p:txBody>
      </p:sp>
    </p:spTree>
    <p:extLst>
      <p:ext uri="{BB962C8B-B14F-4D97-AF65-F5344CB8AC3E}">
        <p14:creationId xmlns:p14="http://schemas.microsoft.com/office/powerpoint/2010/main" val="20918796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11/19/2022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11/19/2022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11/19/2022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11/19/2022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11/19/2022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B6F15528-21DE-4FAA-801E-634DDDAF4B2B}"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1D8BD707-D9CF-40AE-B4C6-C98DA3205C09}" type="datetimeFigureOut">
              <a:rPr lang="en-US" smtClean="0"/>
              <a:pPr/>
              <a:t>11/19/2022</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6F15528-21DE-4FAA-801E-634DDDAF4B2B}"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 id="2147483690" r:id="rId18"/>
    <p:sldLayoutId id="2147483691" r:id="rId19"/>
    <p:sldLayoutId id="2147483692" r:id="rId20"/>
    <p:sldLayoutId id="2147483693" r:id="rId21"/>
    <p:sldLayoutId id="2147483694" r:id="rId22"/>
    <p:sldLayoutId id="2147483695" r:id="rId23"/>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1.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13A672-E2C9-49A3-B8D1-665F05ADB8BC}"/>
              </a:ext>
            </a:extLst>
          </p:cNvPr>
          <p:cNvSpPr>
            <a:spLocks noGrp="1"/>
          </p:cNvSpPr>
          <p:nvPr>
            <p:ph type="title"/>
          </p:nvPr>
        </p:nvSpPr>
        <p:spPr bwMode="grayWhite">
          <a:xfrm>
            <a:off x="777766" y="2289328"/>
            <a:ext cx="7588469" cy="987272"/>
          </a:xfrm>
        </p:spPr>
        <p:txBody>
          <a:bodyPr/>
          <a:lstStyle/>
          <a:p>
            <a:br>
              <a:rPr lang="en-US" sz="4000" dirty="0">
                <a:latin typeface="+mn-lt"/>
              </a:rPr>
            </a:br>
            <a:r>
              <a:rPr lang="en-US" sz="4000" dirty="0">
                <a:latin typeface="+mn-lt"/>
              </a:rPr>
              <a:t> USED CAR PRICE PREDICTION </a:t>
            </a:r>
            <a:endParaRPr lang="ru-RU" sz="4000" dirty="0">
              <a:latin typeface="+mn-lt"/>
            </a:endParaRPr>
          </a:p>
        </p:txBody>
      </p:sp>
      <p:sp>
        <p:nvSpPr>
          <p:cNvPr id="4" name="Text Placeholder 3">
            <a:extLst>
              <a:ext uri="{FF2B5EF4-FFF2-40B4-BE49-F238E27FC236}">
                <a16:creationId xmlns:a16="http://schemas.microsoft.com/office/drawing/2014/main" id="{8565D450-CF0E-4B12-945F-D0057946DD7C}"/>
              </a:ext>
            </a:extLst>
          </p:cNvPr>
          <p:cNvSpPr>
            <a:spLocks noGrp="1"/>
          </p:cNvSpPr>
          <p:nvPr>
            <p:ph type="body" sz="quarter" idx="13"/>
          </p:nvPr>
        </p:nvSpPr>
        <p:spPr bwMode="grayWhite"/>
        <p:txBody>
          <a:bodyPr/>
          <a:lstStyle/>
          <a:p>
            <a:r>
              <a:rPr lang="en-US" dirty="0"/>
              <a:t>Machine Learning</a:t>
            </a:r>
            <a:endParaRPr lang="ru-RU" dirty="0"/>
          </a:p>
        </p:txBody>
      </p:sp>
      <p:sp>
        <p:nvSpPr>
          <p:cNvPr id="7" name="Text Placeholder 6">
            <a:extLst>
              <a:ext uri="{FF2B5EF4-FFF2-40B4-BE49-F238E27FC236}">
                <a16:creationId xmlns:a16="http://schemas.microsoft.com/office/drawing/2014/main" id="{148799AE-6C70-4A22-B90A-3F8F7CFDAD67}"/>
              </a:ext>
            </a:extLst>
          </p:cNvPr>
          <p:cNvSpPr>
            <a:spLocks noGrp="1"/>
          </p:cNvSpPr>
          <p:nvPr>
            <p:ph type="body" sz="quarter" idx="20"/>
          </p:nvPr>
        </p:nvSpPr>
        <p:spPr bwMode="grayWhite"/>
        <p:txBody>
          <a:bodyPr/>
          <a:lstStyle/>
          <a:p>
            <a:r>
              <a:rPr lang="en-US" dirty="0"/>
              <a:t>Presented by</a:t>
            </a:r>
            <a:endParaRPr lang="ru-RU" dirty="0"/>
          </a:p>
        </p:txBody>
      </p:sp>
      <p:sp>
        <p:nvSpPr>
          <p:cNvPr id="8" name="Text Placeholder 7">
            <a:extLst>
              <a:ext uri="{FF2B5EF4-FFF2-40B4-BE49-F238E27FC236}">
                <a16:creationId xmlns:a16="http://schemas.microsoft.com/office/drawing/2014/main" id="{63743191-2C84-41E1-BD1D-4C35155B99CD}"/>
              </a:ext>
            </a:extLst>
          </p:cNvPr>
          <p:cNvSpPr>
            <a:spLocks noGrp="1"/>
          </p:cNvSpPr>
          <p:nvPr>
            <p:ph type="body" sz="quarter" idx="21"/>
          </p:nvPr>
        </p:nvSpPr>
        <p:spPr bwMode="grayWhite">
          <a:xfrm>
            <a:off x="2934177" y="5562600"/>
            <a:ext cx="3275648" cy="609600"/>
          </a:xfrm>
        </p:spPr>
        <p:txBody>
          <a:bodyPr/>
          <a:lstStyle/>
          <a:p>
            <a:r>
              <a:rPr lang="en-US" dirty="0"/>
              <a:t>Himanshu</a:t>
            </a:r>
          </a:p>
          <a:p>
            <a:endParaRPr lang="ru-RU" dirty="0"/>
          </a:p>
        </p:txBody>
      </p:sp>
    </p:spTree>
    <p:extLst>
      <p:ext uri="{BB962C8B-B14F-4D97-AF65-F5344CB8AC3E}">
        <p14:creationId xmlns:p14="http://schemas.microsoft.com/office/powerpoint/2010/main" val="29715957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9A8795DF-0E81-4ADB-9E73-55169F9DFEB6}"/>
              </a:ext>
            </a:extLst>
          </p:cNvPr>
          <p:cNvSpPr>
            <a:spLocks noGrp="1"/>
          </p:cNvSpPr>
          <p:nvPr>
            <p:ph type="body" sz="quarter" idx="13"/>
          </p:nvPr>
        </p:nvSpPr>
        <p:spPr/>
        <p:txBody>
          <a:bodyPr>
            <a:normAutofit/>
          </a:bodyPr>
          <a:lstStyle/>
          <a:p>
            <a:r>
              <a:rPr lang="en-US" dirty="0"/>
              <a:t>When comes to the Brand MG and Audi are being the costliest in country followed by the likes of BMW , KIA , Jeep </a:t>
            </a:r>
            <a:r>
              <a:rPr lang="en-US" dirty="0" err="1"/>
              <a:t>etc</a:t>
            </a:r>
            <a:r>
              <a:rPr lang="en-US" dirty="0"/>
              <a:t> .</a:t>
            </a:r>
          </a:p>
        </p:txBody>
      </p:sp>
      <p:sp>
        <p:nvSpPr>
          <p:cNvPr id="3" name="Slide Number Placeholder 2">
            <a:extLst>
              <a:ext uri="{FF2B5EF4-FFF2-40B4-BE49-F238E27FC236}">
                <a16:creationId xmlns:a16="http://schemas.microsoft.com/office/drawing/2014/main" id="{CD68BD0A-9D26-4228-91FB-8BF24FE228B1}"/>
              </a:ext>
            </a:extLst>
          </p:cNvPr>
          <p:cNvSpPr>
            <a:spLocks noGrp="1"/>
          </p:cNvSpPr>
          <p:nvPr>
            <p:ph type="sldNum" sz="quarter" idx="12"/>
          </p:nvPr>
        </p:nvSpPr>
        <p:spPr/>
        <p:txBody>
          <a:bodyPr/>
          <a:lstStyle/>
          <a:p>
            <a:fld id="{D495E168-DA5E-4888-8D8A-92B118324C14}" type="slidenum">
              <a:rPr lang="en-US" smtClean="0"/>
              <a:pPr/>
              <a:t>10</a:t>
            </a:fld>
            <a:endParaRPr lang="en-US" dirty="0"/>
          </a:p>
        </p:txBody>
      </p:sp>
      <p:sp>
        <p:nvSpPr>
          <p:cNvPr id="10" name="Rectangle 2"/>
          <p:cNvSpPr>
            <a:spLocks noGrp="1" noChangeArrowheads="1"/>
          </p:cNvSpPr>
          <p:nvPr>
            <p:ph type="title"/>
          </p:nvPr>
        </p:nvSpPr>
        <p:spPr bwMode="auto">
          <a:xfrm>
            <a:off x="346473" y="666820"/>
            <a:ext cx="7215630"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algn="l" eaLnBrk="0" fontAlgn="base" hangingPunct="0">
              <a:lnSpc>
                <a:spcPct val="100000"/>
              </a:lnSpc>
              <a:spcAft>
                <a:spcPct val="0"/>
              </a:spcAft>
            </a:pPr>
            <a:r>
              <a:rPr kumimoji="0" lang="en-US" altLang="en-US" sz="4000" b="0" i="0" u="none" strike="noStrike" cap="none" normalizeH="0" baseline="0" dirty="0">
                <a:ln>
                  <a:noFill/>
                </a:ln>
                <a:solidFill>
                  <a:srgbClr val="212121"/>
                </a:solidFill>
                <a:effectLst/>
                <a:latin typeface="+mn-lt"/>
              </a:rPr>
              <a:t> Relation of Price with</a:t>
            </a:r>
            <a:r>
              <a:rPr kumimoji="0" lang="en-US" altLang="en-US" sz="4000" b="0" i="0" u="none" strike="noStrike" cap="none" normalizeH="0" dirty="0">
                <a:ln>
                  <a:noFill/>
                </a:ln>
                <a:solidFill>
                  <a:srgbClr val="212121"/>
                </a:solidFill>
                <a:effectLst/>
                <a:latin typeface="+mn-lt"/>
              </a:rPr>
              <a:t>  </a:t>
            </a:r>
            <a:r>
              <a:rPr lang="en-US" altLang="en-US" sz="4000" dirty="0">
                <a:solidFill>
                  <a:srgbClr val="212121"/>
                </a:solidFill>
                <a:latin typeface="Arial Unicode MS"/>
              </a:rPr>
              <a:t>BRAND</a:t>
            </a:r>
            <a:r>
              <a:rPr lang="en-US" altLang="en-US" sz="3600" dirty="0">
                <a:solidFill>
                  <a:schemeClr val="tx1"/>
                </a:solidFill>
              </a:rPr>
              <a:t> </a:t>
            </a:r>
            <a:endParaRPr kumimoji="0" lang="en-US" altLang="en-US" sz="4000" b="0" i="0" u="none" strike="noStrike" cap="none" normalizeH="0" baseline="0" dirty="0">
              <a:ln>
                <a:noFill/>
              </a:ln>
              <a:solidFill>
                <a:schemeClr val="tx1"/>
              </a:solidFill>
              <a:effectLst/>
              <a:latin typeface="+mn-lt"/>
            </a:endParaRPr>
          </a:p>
        </p:txBody>
      </p:sp>
      <p:pic>
        <p:nvPicPr>
          <p:cNvPr id="7" name="Picture 6"/>
          <p:cNvPicPr>
            <a:picLocks noChangeAspect="1"/>
          </p:cNvPicPr>
          <p:nvPr/>
        </p:nvPicPr>
        <p:blipFill>
          <a:blip r:embed="rId2" cstate="print"/>
          <a:stretch>
            <a:fillRect/>
          </a:stretch>
        </p:blipFill>
        <p:spPr>
          <a:xfrm>
            <a:off x="346473" y="1374707"/>
            <a:ext cx="5871887" cy="3003863"/>
          </a:xfrm>
          <a:prstGeom prst="rect">
            <a:avLst/>
          </a:prstGeom>
        </p:spPr>
      </p:pic>
      <p:pic>
        <p:nvPicPr>
          <p:cNvPr id="9" name="Picture 8"/>
          <p:cNvPicPr>
            <a:picLocks noChangeAspect="1"/>
          </p:cNvPicPr>
          <p:nvPr/>
        </p:nvPicPr>
        <p:blipFill>
          <a:blip r:embed="rId3" cstate="print"/>
          <a:stretch>
            <a:fillRect/>
          </a:stretch>
        </p:blipFill>
        <p:spPr>
          <a:xfrm>
            <a:off x="346473" y="3940786"/>
            <a:ext cx="5871886" cy="2441230"/>
          </a:xfrm>
          <a:prstGeom prst="rect">
            <a:avLst/>
          </a:prstGeom>
        </p:spPr>
      </p:pic>
    </p:spTree>
    <p:extLst>
      <p:ext uri="{BB962C8B-B14F-4D97-AF65-F5344CB8AC3E}">
        <p14:creationId xmlns:p14="http://schemas.microsoft.com/office/powerpoint/2010/main" val="34201354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0DF2FD5D-A1DD-4D19-86B9-1D099FDE6EC0}"/>
              </a:ext>
            </a:extLst>
          </p:cNvPr>
          <p:cNvSpPr>
            <a:spLocks noGrp="1"/>
          </p:cNvSpPr>
          <p:nvPr>
            <p:ph type="body" sz="quarter" idx="16"/>
          </p:nvPr>
        </p:nvSpPr>
        <p:spPr/>
        <p:txBody>
          <a:bodyPr/>
          <a:lstStyle/>
          <a:p>
            <a:r>
              <a:rPr lang="en-US" dirty="0"/>
              <a:t>Viewing the Skewness of the Data</a:t>
            </a:r>
          </a:p>
        </p:txBody>
      </p:sp>
      <p:sp>
        <p:nvSpPr>
          <p:cNvPr id="5" name="Slide Number Placeholder 4">
            <a:extLst>
              <a:ext uri="{FF2B5EF4-FFF2-40B4-BE49-F238E27FC236}">
                <a16:creationId xmlns:a16="http://schemas.microsoft.com/office/drawing/2014/main" id="{11B5703F-BF56-47DD-A351-933139F5F2C3}"/>
              </a:ext>
            </a:extLst>
          </p:cNvPr>
          <p:cNvSpPr>
            <a:spLocks noGrp="1"/>
          </p:cNvSpPr>
          <p:nvPr>
            <p:ph type="sldNum" sz="quarter" idx="12"/>
          </p:nvPr>
        </p:nvSpPr>
        <p:spPr/>
        <p:txBody>
          <a:bodyPr/>
          <a:lstStyle/>
          <a:p>
            <a:fld id="{D495E168-DA5E-4888-8D8A-92B118324C14}" type="slidenum">
              <a:rPr lang="en-US" smtClean="0"/>
              <a:pPr/>
              <a:t>11</a:t>
            </a:fld>
            <a:endParaRPr lang="en-US" dirty="0"/>
          </a:p>
        </p:txBody>
      </p:sp>
      <p:sp>
        <p:nvSpPr>
          <p:cNvPr id="9" name="TextBox 8"/>
          <p:cNvSpPr txBox="1"/>
          <p:nvPr/>
        </p:nvSpPr>
        <p:spPr>
          <a:xfrm>
            <a:off x="742950" y="687587"/>
            <a:ext cx="5057775" cy="646331"/>
          </a:xfrm>
          <a:prstGeom prst="rect">
            <a:avLst/>
          </a:prstGeom>
          <a:noFill/>
        </p:spPr>
        <p:txBody>
          <a:bodyPr wrap="square" rtlCol="0">
            <a:spAutoFit/>
          </a:bodyPr>
          <a:lstStyle/>
          <a:p>
            <a:r>
              <a:rPr lang="en-US" sz="3600" dirty="0"/>
              <a:t>Skewness</a:t>
            </a:r>
          </a:p>
        </p:txBody>
      </p:sp>
      <p:pic>
        <p:nvPicPr>
          <p:cNvPr id="1026" name="Picture 2" descr="C:\Users\User\Desktop\SNIPPIG\9.PNG"/>
          <p:cNvPicPr>
            <a:picLocks noChangeAspect="1" noChangeArrowheads="1"/>
          </p:cNvPicPr>
          <p:nvPr/>
        </p:nvPicPr>
        <p:blipFill>
          <a:blip r:embed="rId2" cstate="print"/>
          <a:srcRect/>
          <a:stretch>
            <a:fillRect/>
          </a:stretch>
        </p:blipFill>
        <p:spPr bwMode="auto">
          <a:xfrm>
            <a:off x="304800" y="1447800"/>
            <a:ext cx="8610600" cy="4191000"/>
          </a:xfrm>
          <a:prstGeom prst="rect">
            <a:avLst/>
          </a:prstGeom>
          <a:noFill/>
        </p:spPr>
      </p:pic>
    </p:spTree>
    <p:extLst>
      <p:ext uri="{BB962C8B-B14F-4D97-AF65-F5344CB8AC3E}">
        <p14:creationId xmlns:p14="http://schemas.microsoft.com/office/powerpoint/2010/main" val="38979793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96AC49-B785-4E0A-9283-239366FE4E4D}"/>
              </a:ext>
            </a:extLst>
          </p:cNvPr>
          <p:cNvSpPr>
            <a:spLocks noGrp="1"/>
          </p:cNvSpPr>
          <p:nvPr>
            <p:ph type="title"/>
          </p:nvPr>
        </p:nvSpPr>
        <p:spPr/>
        <p:txBody>
          <a:bodyPr>
            <a:normAutofit/>
          </a:bodyPr>
          <a:lstStyle/>
          <a:p>
            <a:r>
              <a:rPr lang="en-US" b="1" dirty="0">
                <a:latin typeface="+mn-lt"/>
              </a:rPr>
              <a:t>Model Building</a:t>
            </a:r>
            <a:endParaRPr lang="en-US" dirty="0">
              <a:latin typeface="+mn-lt"/>
            </a:endParaRPr>
          </a:p>
        </p:txBody>
      </p:sp>
      <p:sp>
        <p:nvSpPr>
          <p:cNvPr id="5" name="Text Placeholder 4">
            <a:extLst>
              <a:ext uri="{FF2B5EF4-FFF2-40B4-BE49-F238E27FC236}">
                <a16:creationId xmlns:a16="http://schemas.microsoft.com/office/drawing/2014/main" id="{8A421151-99A0-4A84-9EF4-7DB305033C95}"/>
              </a:ext>
            </a:extLst>
          </p:cNvPr>
          <p:cNvSpPr>
            <a:spLocks noGrp="1"/>
          </p:cNvSpPr>
          <p:nvPr>
            <p:ph type="body" sz="quarter" idx="13"/>
          </p:nvPr>
        </p:nvSpPr>
        <p:spPr/>
        <p:txBody>
          <a:bodyPr>
            <a:normAutofit fontScale="92500"/>
          </a:bodyPr>
          <a:lstStyle/>
          <a:p>
            <a:r>
              <a:rPr lang="en-US" dirty="0"/>
              <a:t>Considering the business requirement of the client, I have collected the precise data to predict the used car price but there where multiple data of the car that are available. Data like colour of the car, sun roof attached, music system brand, electronics in the car, tyre brands, seat colours and much more. But after analysing all these data I have selected the data that have more correlation with the price of the car. Data like manufacturing year, number of owners used before, mode, fuel variant, gear shift variant, Brand of the car. I experimented and visualized how these variables contributed more towards the deciding factor of the car price. Based on such visualization I have built the model. </a:t>
            </a:r>
          </a:p>
          <a:p>
            <a:r>
              <a:rPr lang="en-US" dirty="0"/>
              <a:t>After the pre-processing of the data that is collected, I have split the data as x_1 and y_1 and I have imported the required libraries to train my model. </a:t>
            </a:r>
          </a:p>
          <a:p>
            <a:r>
              <a:rPr lang="en-US" dirty="0"/>
              <a:t>On selecting the best random state parameter, I have used nine regression algorithms to train my model. Based on the best model score and best CV score I have selected Random Forest Regressor as the final model. </a:t>
            </a:r>
          </a:p>
          <a:p>
            <a:r>
              <a:rPr lang="en-US" dirty="0"/>
              <a:t>I have used nine different regression algorithms to shortlist the best model. </a:t>
            </a:r>
          </a:p>
          <a:p>
            <a:r>
              <a:rPr lang="en-US" dirty="0"/>
              <a:t>Best model was chosen on comparing all Cross validation mean score and the model score. </a:t>
            </a:r>
          </a:p>
        </p:txBody>
      </p:sp>
      <p:sp>
        <p:nvSpPr>
          <p:cNvPr id="4" name="Slide Number Placeholder 3">
            <a:extLst>
              <a:ext uri="{FF2B5EF4-FFF2-40B4-BE49-F238E27FC236}">
                <a16:creationId xmlns:a16="http://schemas.microsoft.com/office/drawing/2014/main" id="{AC6ADABE-2B5E-4788-8D34-1D479C0C18D5}"/>
              </a:ext>
            </a:extLst>
          </p:cNvPr>
          <p:cNvSpPr>
            <a:spLocks noGrp="1"/>
          </p:cNvSpPr>
          <p:nvPr>
            <p:ph type="sldNum" sz="quarter" idx="12"/>
          </p:nvPr>
        </p:nvSpPr>
        <p:spPr/>
        <p:txBody>
          <a:bodyPr/>
          <a:lstStyle/>
          <a:p>
            <a:fld id="{D495E168-DA5E-4888-8D8A-92B118324C14}" type="slidenum">
              <a:rPr lang="en-US" smtClean="0"/>
              <a:pPr/>
              <a:t>12</a:t>
            </a:fld>
            <a:endParaRPr lang="en-US" dirty="0"/>
          </a:p>
        </p:txBody>
      </p:sp>
    </p:spTree>
    <p:extLst>
      <p:ext uri="{BB962C8B-B14F-4D97-AF65-F5344CB8AC3E}">
        <p14:creationId xmlns:p14="http://schemas.microsoft.com/office/powerpoint/2010/main" val="41950202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920A25BC-4140-46AA-9534-E08CEE87F93C}"/>
              </a:ext>
            </a:extLst>
          </p:cNvPr>
          <p:cNvSpPr>
            <a:spLocks noGrp="1"/>
          </p:cNvSpPr>
          <p:nvPr>
            <p:ph type="title"/>
          </p:nvPr>
        </p:nvSpPr>
        <p:spPr>
          <a:xfrm>
            <a:off x="825338" y="5073163"/>
            <a:ext cx="7503176" cy="1158805"/>
          </a:xfrm>
        </p:spPr>
        <p:txBody>
          <a:bodyPr>
            <a:normAutofit/>
          </a:bodyPr>
          <a:lstStyle/>
          <a:p>
            <a:r>
              <a:rPr lang="en-US" dirty="0"/>
              <a:t>From above observation, we can come to a conclusion that Randomforest is the best model with Score of 97.73 lets try in Hyper tuning the same for improved performance and also to reduce the over fitting the Data.</a:t>
            </a:r>
          </a:p>
        </p:txBody>
      </p:sp>
      <p:sp>
        <p:nvSpPr>
          <p:cNvPr id="3" name="Slide Number Placeholder 2">
            <a:extLst>
              <a:ext uri="{FF2B5EF4-FFF2-40B4-BE49-F238E27FC236}">
                <a16:creationId xmlns:a16="http://schemas.microsoft.com/office/drawing/2014/main" id="{08C1B33C-CD10-46DE-98D6-94BCA8759EB7}"/>
              </a:ext>
            </a:extLst>
          </p:cNvPr>
          <p:cNvSpPr>
            <a:spLocks noGrp="1"/>
          </p:cNvSpPr>
          <p:nvPr>
            <p:ph type="sldNum" sz="quarter" idx="12"/>
          </p:nvPr>
        </p:nvSpPr>
        <p:spPr/>
        <p:txBody>
          <a:bodyPr/>
          <a:lstStyle/>
          <a:p>
            <a:fld id="{D495E168-DA5E-4888-8D8A-92B118324C14}" type="slidenum">
              <a:rPr lang="en-US" smtClean="0"/>
              <a:pPr/>
              <a:t>13</a:t>
            </a:fld>
            <a:endParaRPr lang="en-US" dirty="0"/>
          </a:p>
        </p:txBody>
      </p:sp>
      <p:pic>
        <p:nvPicPr>
          <p:cNvPr id="2050" name="Picture 2" descr="C:\Users\User\Desktop\SNIPPIG\12.PNG"/>
          <p:cNvPicPr>
            <a:picLocks noChangeAspect="1" noChangeArrowheads="1"/>
          </p:cNvPicPr>
          <p:nvPr/>
        </p:nvPicPr>
        <p:blipFill>
          <a:blip r:embed="rId2" cstate="print"/>
          <a:srcRect/>
          <a:stretch>
            <a:fillRect/>
          </a:stretch>
        </p:blipFill>
        <p:spPr bwMode="auto">
          <a:xfrm>
            <a:off x="228600" y="381000"/>
            <a:ext cx="8745537" cy="5010150"/>
          </a:xfrm>
          <a:prstGeom prst="rect">
            <a:avLst/>
          </a:prstGeom>
          <a:noFill/>
        </p:spPr>
      </p:pic>
    </p:spTree>
    <p:extLst>
      <p:ext uri="{BB962C8B-B14F-4D97-AF65-F5344CB8AC3E}">
        <p14:creationId xmlns:p14="http://schemas.microsoft.com/office/powerpoint/2010/main" val="27640001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920A25BC-4140-46AA-9534-E08CEE87F93C}"/>
              </a:ext>
            </a:extLst>
          </p:cNvPr>
          <p:cNvSpPr>
            <a:spLocks noGrp="1"/>
          </p:cNvSpPr>
          <p:nvPr>
            <p:ph type="title"/>
          </p:nvPr>
        </p:nvSpPr>
        <p:spPr>
          <a:xfrm>
            <a:off x="825338" y="152401"/>
            <a:ext cx="7503176" cy="304800"/>
          </a:xfrm>
        </p:spPr>
        <p:txBody>
          <a:bodyPr>
            <a:normAutofit fontScale="90000"/>
          </a:bodyPr>
          <a:lstStyle/>
          <a:p>
            <a:r>
              <a:rPr lang="en-US" b="1" dirty="0"/>
              <a:t>Hyper Parameter Tuning</a:t>
            </a:r>
          </a:p>
        </p:txBody>
      </p:sp>
      <p:sp>
        <p:nvSpPr>
          <p:cNvPr id="3" name="Slide Number Placeholder 2">
            <a:extLst>
              <a:ext uri="{FF2B5EF4-FFF2-40B4-BE49-F238E27FC236}">
                <a16:creationId xmlns:a16="http://schemas.microsoft.com/office/drawing/2014/main" id="{08C1B33C-CD10-46DE-98D6-94BCA8759EB7}"/>
              </a:ext>
            </a:extLst>
          </p:cNvPr>
          <p:cNvSpPr>
            <a:spLocks noGrp="1"/>
          </p:cNvSpPr>
          <p:nvPr>
            <p:ph type="sldNum" sz="quarter" idx="12"/>
          </p:nvPr>
        </p:nvSpPr>
        <p:spPr/>
        <p:txBody>
          <a:bodyPr/>
          <a:lstStyle/>
          <a:p>
            <a:fld id="{D495E168-DA5E-4888-8D8A-92B118324C14}" type="slidenum">
              <a:rPr lang="en-US" smtClean="0"/>
              <a:pPr/>
              <a:t>14</a:t>
            </a:fld>
            <a:endParaRPr lang="en-US" dirty="0"/>
          </a:p>
        </p:txBody>
      </p:sp>
      <p:pic>
        <p:nvPicPr>
          <p:cNvPr id="3075" name="Picture 3" descr="C:\Users\User\Desktop\SNIPPIG\ppt_1.PNG"/>
          <p:cNvPicPr>
            <a:picLocks noChangeAspect="1" noChangeArrowheads="1"/>
          </p:cNvPicPr>
          <p:nvPr/>
        </p:nvPicPr>
        <p:blipFill>
          <a:blip r:embed="rId2" cstate="print"/>
          <a:srcRect/>
          <a:stretch>
            <a:fillRect/>
          </a:stretch>
        </p:blipFill>
        <p:spPr bwMode="auto">
          <a:xfrm>
            <a:off x="304801" y="228601"/>
            <a:ext cx="7315199" cy="3276600"/>
          </a:xfrm>
          <a:prstGeom prst="rect">
            <a:avLst/>
          </a:prstGeom>
          <a:noFill/>
        </p:spPr>
      </p:pic>
      <p:sp>
        <p:nvSpPr>
          <p:cNvPr id="8" name="Rectangle 7"/>
          <p:cNvSpPr/>
          <p:nvPr/>
        </p:nvSpPr>
        <p:spPr>
          <a:xfrm>
            <a:off x="7772400" y="914400"/>
            <a:ext cx="1371600" cy="3693319"/>
          </a:xfrm>
          <a:prstGeom prst="rect">
            <a:avLst/>
          </a:prstGeom>
        </p:spPr>
        <p:txBody>
          <a:bodyPr wrap="square">
            <a:spAutoFit/>
          </a:bodyPr>
          <a:lstStyle/>
          <a:p>
            <a:r>
              <a:rPr lang="en-US" dirty="0"/>
              <a:t>We have Hyper parameter tuned the model and improved the model score up to 94% with the Grid search </a:t>
            </a:r>
            <a:r>
              <a:rPr lang="en-US" dirty="0" err="1"/>
              <a:t>cv</a:t>
            </a:r>
            <a:r>
              <a:rPr lang="en-US" dirty="0"/>
              <a:t> score of 83.05%</a:t>
            </a:r>
          </a:p>
        </p:txBody>
      </p:sp>
      <p:pic>
        <p:nvPicPr>
          <p:cNvPr id="3076" name="Picture 4" descr="C:\Users\User\Desktop\SNIPPIG\PPT_2.PNG"/>
          <p:cNvPicPr>
            <a:picLocks noChangeAspect="1" noChangeArrowheads="1"/>
          </p:cNvPicPr>
          <p:nvPr/>
        </p:nvPicPr>
        <p:blipFill>
          <a:blip r:embed="rId3" cstate="print"/>
          <a:srcRect/>
          <a:stretch>
            <a:fillRect/>
          </a:stretch>
        </p:blipFill>
        <p:spPr bwMode="auto">
          <a:xfrm>
            <a:off x="304800" y="3581400"/>
            <a:ext cx="7543800" cy="3124200"/>
          </a:xfrm>
          <a:prstGeom prst="rect">
            <a:avLst/>
          </a:prstGeom>
          <a:noFill/>
        </p:spPr>
      </p:pic>
    </p:spTree>
    <p:extLst>
      <p:ext uri="{BB962C8B-B14F-4D97-AF65-F5344CB8AC3E}">
        <p14:creationId xmlns:p14="http://schemas.microsoft.com/office/powerpoint/2010/main" val="1129085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EAF481-A10E-4ECD-97FD-DBBF2BD80BBA}"/>
              </a:ext>
            </a:extLst>
          </p:cNvPr>
          <p:cNvSpPr>
            <a:spLocks noGrp="1"/>
          </p:cNvSpPr>
          <p:nvPr>
            <p:ph type="title"/>
          </p:nvPr>
        </p:nvSpPr>
        <p:spPr/>
        <p:txBody>
          <a:bodyPr>
            <a:normAutofit/>
          </a:bodyPr>
          <a:lstStyle/>
          <a:p>
            <a:r>
              <a:rPr lang="en-US" dirty="0">
                <a:latin typeface="+mn-lt"/>
              </a:rPr>
              <a:t>Conclusion</a:t>
            </a:r>
          </a:p>
        </p:txBody>
      </p:sp>
      <p:sp>
        <p:nvSpPr>
          <p:cNvPr id="5" name="Text Placeholder 4">
            <a:extLst>
              <a:ext uri="{FF2B5EF4-FFF2-40B4-BE49-F238E27FC236}">
                <a16:creationId xmlns:a16="http://schemas.microsoft.com/office/drawing/2014/main" id="{7426876A-9F78-4ABC-8F50-9B84738A1BD2}"/>
              </a:ext>
            </a:extLst>
          </p:cNvPr>
          <p:cNvSpPr>
            <a:spLocks noGrp="1"/>
          </p:cNvSpPr>
          <p:nvPr>
            <p:ph type="body" sz="quarter" idx="13"/>
          </p:nvPr>
        </p:nvSpPr>
        <p:spPr/>
        <p:txBody>
          <a:bodyPr>
            <a:normAutofit fontScale="77500" lnSpcReduction="20000"/>
          </a:bodyPr>
          <a:lstStyle/>
          <a:p>
            <a:r>
              <a:rPr lang="en-IN" dirty="0"/>
              <a:t>The manufacturer like Land Rover, Benz, BMW cars are costliest used car in the market comparatively to other cars, the low kilometres driven and also if the manufacturing year is lesser on these brands those card sells in much higher rates or closest to the buying new car rates. The Diesel variant and Automatic shift variants are also costliest user car variants in the used car market.</a:t>
            </a:r>
            <a:endParaRPr lang="en-US" dirty="0"/>
          </a:p>
        </p:txBody>
      </p:sp>
      <p:sp>
        <p:nvSpPr>
          <p:cNvPr id="6" name="Text Placeholder 5">
            <a:extLst>
              <a:ext uri="{FF2B5EF4-FFF2-40B4-BE49-F238E27FC236}">
                <a16:creationId xmlns:a16="http://schemas.microsoft.com/office/drawing/2014/main" id="{D9CADDD6-E3F8-4675-ABE5-F4459586204C}"/>
              </a:ext>
            </a:extLst>
          </p:cNvPr>
          <p:cNvSpPr>
            <a:spLocks noGrp="1"/>
          </p:cNvSpPr>
          <p:nvPr>
            <p:ph type="body" sz="quarter" idx="14"/>
          </p:nvPr>
        </p:nvSpPr>
        <p:spPr>
          <a:xfrm>
            <a:off x="754688" y="2809758"/>
            <a:ext cx="7760662" cy="484441"/>
          </a:xfrm>
        </p:spPr>
        <p:txBody>
          <a:bodyPr/>
          <a:lstStyle/>
          <a:p>
            <a:r>
              <a:rPr lang="en-IN" dirty="0">
                <a:latin typeface="+mn-lt"/>
              </a:rPr>
              <a:t>Key Findings  and  Limitations</a:t>
            </a:r>
            <a:endParaRPr lang="en-US" dirty="0">
              <a:latin typeface="+mn-lt"/>
            </a:endParaRPr>
          </a:p>
        </p:txBody>
      </p:sp>
      <p:sp>
        <p:nvSpPr>
          <p:cNvPr id="7" name="Text Placeholder 6">
            <a:extLst>
              <a:ext uri="{FF2B5EF4-FFF2-40B4-BE49-F238E27FC236}">
                <a16:creationId xmlns:a16="http://schemas.microsoft.com/office/drawing/2014/main" id="{883AD4CB-DF51-46D0-9731-A3ACC5BB6566}"/>
              </a:ext>
            </a:extLst>
          </p:cNvPr>
          <p:cNvSpPr>
            <a:spLocks noGrp="1"/>
          </p:cNvSpPr>
          <p:nvPr>
            <p:ph type="body" sz="quarter" idx="15"/>
          </p:nvPr>
        </p:nvSpPr>
        <p:spPr>
          <a:xfrm>
            <a:off x="717708" y="3579014"/>
            <a:ext cx="7797642" cy="1907381"/>
          </a:xfrm>
        </p:spPr>
        <p:txBody>
          <a:bodyPr/>
          <a:lstStyle/>
          <a:p>
            <a:r>
              <a:rPr lang="en-IN" dirty="0"/>
              <a:t>The above research will help our client to study about the latest used car market and with the help of the model built he can easily predict the price ranges of the cars, and also will helps him to understand based on what factors the Car Price is decided.</a:t>
            </a:r>
          </a:p>
          <a:p>
            <a:endParaRPr lang="en-IN" dirty="0"/>
          </a:p>
          <a:p>
            <a:r>
              <a:rPr lang="en-IN" dirty="0"/>
              <a:t>The limitation of the study is that in the volatile changing market we have taken the data, to be more precise we have taken the data at the time of pandemic, so when the pandemic ends the market correction might happen slowly.  So based on that again the deciding factors of the used car prize might change and we have shortlisted and taken these data from the important cities across India, if the seller is from the different city our model might fail to predict the accurate prize of that used car.</a:t>
            </a:r>
            <a:endParaRPr lang="en-US" dirty="0"/>
          </a:p>
        </p:txBody>
      </p:sp>
      <p:sp>
        <p:nvSpPr>
          <p:cNvPr id="4" name="Slide Number Placeholder 3">
            <a:extLst>
              <a:ext uri="{FF2B5EF4-FFF2-40B4-BE49-F238E27FC236}">
                <a16:creationId xmlns:a16="http://schemas.microsoft.com/office/drawing/2014/main" id="{470AD8A0-6D20-4DE2-8BBF-96C7D9411C8D}"/>
              </a:ext>
            </a:extLst>
          </p:cNvPr>
          <p:cNvSpPr>
            <a:spLocks noGrp="1"/>
          </p:cNvSpPr>
          <p:nvPr>
            <p:ph type="sldNum" sz="quarter" idx="12"/>
          </p:nvPr>
        </p:nvSpPr>
        <p:spPr/>
        <p:txBody>
          <a:bodyPr/>
          <a:lstStyle/>
          <a:p>
            <a:fld id="{D495E168-DA5E-4888-8D8A-92B118324C14}" type="slidenum">
              <a:rPr lang="en-US" smtClean="0"/>
              <a:pPr/>
              <a:t>15</a:t>
            </a:fld>
            <a:endParaRPr lang="en-US" dirty="0"/>
          </a:p>
        </p:txBody>
      </p:sp>
    </p:spTree>
    <p:extLst>
      <p:ext uri="{BB962C8B-B14F-4D97-AF65-F5344CB8AC3E}">
        <p14:creationId xmlns:p14="http://schemas.microsoft.com/office/powerpoint/2010/main" val="8345644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7EE6F97-F932-4CE0-81CF-8B3DDFADBF11}"/>
              </a:ext>
            </a:extLst>
          </p:cNvPr>
          <p:cNvSpPr>
            <a:spLocks noGrp="1"/>
          </p:cNvSpPr>
          <p:nvPr>
            <p:ph type="title"/>
          </p:nvPr>
        </p:nvSpPr>
        <p:spPr bwMode="grayWhite"/>
        <p:txBody>
          <a:bodyPr/>
          <a:lstStyle/>
          <a:p>
            <a:r>
              <a:rPr lang="en-US" dirty="0"/>
              <a:t>Thank You!</a:t>
            </a:r>
            <a:endParaRPr lang="ru-RU" dirty="0"/>
          </a:p>
        </p:txBody>
      </p:sp>
    </p:spTree>
    <p:extLst>
      <p:ext uri="{BB962C8B-B14F-4D97-AF65-F5344CB8AC3E}">
        <p14:creationId xmlns:p14="http://schemas.microsoft.com/office/powerpoint/2010/main" val="15632268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F9E6DE-5C41-4023-A6ED-24BA66E6767E}"/>
              </a:ext>
            </a:extLst>
          </p:cNvPr>
          <p:cNvSpPr>
            <a:spLocks noGrp="1"/>
          </p:cNvSpPr>
          <p:nvPr>
            <p:ph type="title"/>
          </p:nvPr>
        </p:nvSpPr>
        <p:spPr/>
        <p:txBody>
          <a:bodyPr>
            <a:normAutofit/>
          </a:bodyPr>
          <a:lstStyle/>
          <a:p>
            <a:r>
              <a:rPr lang="en-US" dirty="0">
                <a:latin typeface="Arial Rounded MT Bold" panose="020F0704030504030204" pitchFamily="34" charset="0"/>
              </a:rPr>
              <a:t>INTRODUCTION</a:t>
            </a:r>
            <a:endParaRPr lang="en-US" dirty="0">
              <a:latin typeface="+mn-lt"/>
            </a:endParaRPr>
          </a:p>
        </p:txBody>
      </p:sp>
      <p:sp>
        <p:nvSpPr>
          <p:cNvPr id="5" name="Text Placeholder 4">
            <a:extLst>
              <a:ext uri="{FF2B5EF4-FFF2-40B4-BE49-F238E27FC236}">
                <a16:creationId xmlns:a16="http://schemas.microsoft.com/office/drawing/2014/main" id="{E666CF4B-E5FA-473E-9C10-20707B1D9669}"/>
              </a:ext>
            </a:extLst>
          </p:cNvPr>
          <p:cNvSpPr>
            <a:spLocks noGrp="1"/>
          </p:cNvSpPr>
          <p:nvPr>
            <p:ph type="body" sz="quarter" idx="13"/>
          </p:nvPr>
        </p:nvSpPr>
        <p:spPr>
          <a:xfrm>
            <a:off x="628650" y="1706496"/>
            <a:ext cx="7886700" cy="476476"/>
          </a:xfrm>
        </p:spPr>
        <p:txBody>
          <a:bodyPr>
            <a:noAutofit/>
          </a:bodyPr>
          <a:lstStyle/>
          <a:p>
            <a:r>
              <a:rPr lang="en-US" sz="1600" dirty="0"/>
              <a:t>With the Covid-19 impact in the market, we have seen lot of changes in the car market. Now some cars are in demand hence making them costly and some are not in demand hence cheaper. One of our clients works with small traders, who sell used cars. With the change in market due to </a:t>
            </a:r>
            <a:r>
              <a:rPr lang="en-US" sz="1600" dirty="0" err="1"/>
              <a:t>covid</a:t>
            </a:r>
            <a:r>
              <a:rPr lang="en-US" sz="1600" dirty="0"/>
              <a:t> 19 impact, our client is facing problems with their previous car price valuation machine learning models. So, they are looking for new machine learning models from new data. We have to make car price valuation model.</a:t>
            </a:r>
          </a:p>
        </p:txBody>
      </p:sp>
      <p:pic>
        <p:nvPicPr>
          <p:cNvPr id="8" name="Picture Placeholder 7" descr="Blue vintage car exterior">
            <a:extLst>
              <a:ext uri="{FF2B5EF4-FFF2-40B4-BE49-F238E27FC236}">
                <a16:creationId xmlns:a16="http://schemas.microsoft.com/office/drawing/2014/main" id="{388E01DB-C311-4183-AC6E-9A4AB1E6DAAE}"/>
              </a:ext>
            </a:extLst>
          </p:cNvPr>
          <p:cNvPicPr>
            <a:picLocks noGrp="1" noChangeAspect="1"/>
          </p:cNvPicPr>
          <p:nvPr>
            <p:ph type="pic" sz="quarter" idx="14"/>
          </p:nvPr>
        </p:nvPicPr>
        <p:blipFill rotWithShape="1">
          <a:blip r:embed="rId2" cstate="print"/>
          <a:srcRect t="14806" b="42540"/>
          <a:stretch/>
        </p:blipFill>
        <p:spPr>
          <a:xfrm>
            <a:off x="375872" y="3429000"/>
            <a:ext cx="8407644" cy="2844661"/>
          </a:xfrm>
        </p:spPr>
      </p:pic>
      <p:sp>
        <p:nvSpPr>
          <p:cNvPr id="4" name="Slide Number Placeholder 3">
            <a:extLst>
              <a:ext uri="{FF2B5EF4-FFF2-40B4-BE49-F238E27FC236}">
                <a16:creationId xmlns:a16="http://schemas.microsoft.com/office/drawing/2014/main" id="{5A7398AB-B4FB-44C4-A9EC-94DA908E8A9A}"/>
              </a:ext>
            </a:extLst>
          </p:cNvPr>
          <p:cNvSpPr>
            <a:spLocks noGrp="1"/>
          </p:cNvSpPr>
          <p:nvPr>
            <p:ph type="sldNum" sz="quarter" idx="12"/>
          </p:nvPr>
        </p:nvSpPr>
        <p:spPr/>
        <p:txBody>
          <a:bodyPr/>
          <a:lstStyle/>
          <a:p>
            <a:fld id="{D495E168-DA5E-4888-8D8A-92B118324C14}" type="slidenum">
              <a:rPr lang="en-US" smtClean="0"/>
              <a:pPr/>
              <a:t>2</a:t>
            </a:fld>
            <a:endParaRPr lang="en-US" dirty="0"/>
          </a:p>
        </p:txBody>
      </p:sp>
    </p:spTree>
    <p:extLst>
      <p:ext uri="{BB962C8B-B14F-4D97-AF65-F5344CB8AC3E}">
        <p14:creationId xmlns:p14="http://schemas.microsoft.com/office/powerpoint/2010/main" val="5135148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Red vintage car on concrete riad">
            <a:extLst>
              <a:ext uri="{FF2B5EF4-FFF2-40B4-BE49-F238E27FC236}">
                <a16:creationId xmlns:a16="http://schemas.microsoft.com/office/drawing/2014/main" id="{67A7E6CF-7813-4CFB-972B-ECF713EB181A}"/>
              </a:ext>
            </a:extLst>
          </p:cNvPr>
          <p:cNvPicPr>
            <a:picLocks noGrp="1" noChangeAspect="1"/>
          </p:cNvPicPr>
          <p:nvPr>
            <p:ph type="pic" sz="quarter" idx="15"/>
          </p:nvPr>
        </p:nvPicPr>
        <p:blipFill rotWithShape="1">
          <a:blip r:embed="rId2" cstate="print"/>
          <a:srcRect l="15113" r="39909"/>
          <a:stretch/>
        </p:blipFill>
        <p:spPr>
          <a:xfrm>
            <a:off x="360301" y="536331"/>
            <a:ext cx="3470148" cy="5845685"/>
          </a:xfrm>
        </p:spPr>
      </p:pic>
      <p:sp>
        <p:nvSpPr>
          <p:cNvPr id="2" name="Title 1">
            <a:extLst>
              <a:ext uri="{FF2B5EF4-FFF2-40B4-BE49-F238E27FC236}">
                <a16:creationId xmlns:a16="http://schemas.microsoft.com/office/drawing/2014/main" id="{007EA499-D02B-466B-8A94-12FBC4B86F25}"/>
              </a:ext>
            </a:extLst>
          </p:cNvPr>
          <p:cNvSpPr>
            <a:spLocks noGrp="1"/>
          </p:cNvSpPr>
          <p:nvPr>
            <p:ph type="title"/>
          </p:nvPr>
        </p:nvSpPr>
        <p:spPr>
          <a:xfrm>
            <a:off x="4365960" y="536330"/>
            <a:ext cx="4020872" cy="1593246"/>
          </a:xfrm>
        </p:spPr>
        <p:txBody>
          <a:bodyPr>
            <a:normAutofit/>
          </a:bodyPr>
          <a:lstStyle/>
          <a:p>
            <a:r>
              <a:rPr lang="en-US" sz="4800" dirty="0">
                <a:latin typeface="+mn-lt"/>
              </a:rPr>
              <a:t>Business Problem </a:t>
            </a:r>
          </a:p>
        </p:txBody>
      </p:sp>
      <p:sp>
        <p:nvSpPr>
          <p:cNvPr id="6" name="Text Placeholder 5">
            <a:extLst>
              <a:ext uri="{FF2B5EF4-FFF2-40B4-BE49-F238E27FC236}">
                <a16:creationId xmlns:a16="http://schemas.microsoft.com/office/drawing/2014/main" id="{BE4DED09-2D42-4E84-BF9E-C79453D4148B}"/>
              </a:ext>
            </a:extLst>
          </p:cNvPr>
          <p:cNvSpPr>
            <a:spLocks noGrp="1"/>
          </p:cNvSpPr>
          <p:nvPr>
            <p:ph type="body" sz="quarter" idx="14"/>
          </p:nvPr>
        </p:nvSpPr>
        <p:spPr>
          <a:xfrm>
            <a:off x="4778041" y="2380135"/>
            <a:ext cx="3530882" cy="3642966"/>
          </a:xfrm>
        </p:spPr>
        <p:txBody>
          <a:bodyPr>
            <a:normAutofit fontScale="85000" lnSpcReduction="10000"/>
          </a:bodyPr>
          <a:lstStyle/>
          <a:p>
            <a:pPr marL="0" indent="0">
              <a:buNone/>
            </a:pPr>
            <a:r>
              <a:rPr lang="en-US" dirty="0"/>
              <a:t>The Indian automotive sector was already struggling before the Covid-19 crisis but situation was worsened by the onset of the Covid-19 pandemic and the ongoing lockdowns across India and the rest of the world .</a:t>
            </a:r>
          </a:p>
          <a:p>
            <a:pPr marL="0" indent="0">
              <a:buNone/>
            </a:pPr>
            <a:endParaRPr lang="en-US" dirty="0"/>
          </a:p>
          <a:p>
            <a:pPr marL="0" indent="0">
              <a:buNone/>
            </a:pPr>
            <a:r>
              <a:rPr lang="en-US" dirty="0"/>
              <a:t>Auto sector has been under pressure due to a mix of demand and supply factors . There are two positive developments emanating from COVID-19. The China supply chain shock is forcing major investments in the “Make in India” initiative. The COVID-19 crisis has exposed chinks in the automobile business model and it could cause a big move towards electric vehicles (EVs). That could be the big positive for auto sector. </a:t>
            </a:r>
          </a:p>
        </p:txBody>
      </p:sp>
      <p:sp>
        <p:nvSpPr>
          <p:cNvPr id="4" name="Slide Number Placeholder 3">
            <a:extLst>
              <a:ext uri="{FF2B5EF4-FFF2-40B4-BE49-F238E27FC236}">
                <a16:creationId xmlns:a16="http://schemas.microsoft.com/office/drawing/2014/main" id="{EA42F411-36F6-4988-8DA8-BA993F63BA8D}"/>
              </a:ext>
            </a:extLst>
          </p:cNvPr>
          <p:cNvSpPr>
            <a:spLocks noGrp="1"/>
          </p:cNvSpPr>
          <p:nvPr>
            <p:ph type="sldNum" sz="quarter" idx="12"/>
          </p:nvPr>
        </p:nvSpPr>
        <p:spPr/>
        <p:txBody>
          <a:bodyPr/>
          <a:lstStyle/>
          <a:p>
            <a:fld id="{D495E168-DA5E-4888-8D8A-92B118324C14}" type="slidenum">
              <a:rPr lang="en-US" smtClean="0"/>
              <a:pPr/>
              <a:t>3</a:t>
            </a:fld>
            <a:endParaRPr lang="en-US" dirty="0"/>
          </a:p>
        </p:txBody>
      </p:sp>
    </p:spTree>
    <p:extLst>
      <p:ext uri="{BB962C8B-B14F-4D97-AF65-F5344CB8AC3E}">
        <p14:creationId xmlns:p14="http://schemas.microsoft.com/office/powerpoint/2010/main" val="17636792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96AC49-B785-4E0A-9283-239366FE4E4D}"/>
              </a:ext>
            </a:extLst>
          </p:cNvPr>
          <p:cNvSpPr>
            <a:spLocks noGrp="1"/>
          </p:cNvSpPr>
          <p:nvPr>
            <p:ph type="title"/>
          </p:nvPr>
        </p:nvSpPr>
        <p:spPr/>
        <p:txBody>
          <a:bodyPr>
            <a:normAutofit fontScale="90000"/>
          </a:bodyPr>
          <a:lstStyle/>
          <a:p>
            <a:r>
              <a:rPr lang="en-IN" b="1" u="sng" dirty="0">
                <a:latin typeface="+mn-lt"/>
              </a:rPr>
              <a:t>Data Sources and their formats</a:t>
            </a:r>
            <a:endParaRPr lang="en-US" b="1" u="sng" dirty="0">
              <a:latin typeface="+mn-lt"/>
            </a:endParaRPr>
          </a:p>
        </p:txBody>
      </p:sp>
      <p:sp>
        <p:nvSpPr>
          <p:cNvPr id="5" name="Text Placeholder 4">
            <a:extLst>
              <a:ext uri="{FF2B5EF4-FFF2-40B4-BE49-F238E27FC236}">
                <a16:creationId xmlns:a16="http://schemas.microsoft.com/office/drawing/2014/main" id="{8A421151-99A0-4A84-9EF4-7DB305033C95}"/>
              </a:ext>
            </a:extLst>
          </p:cNvPr>
          <p:cNvSpPr>
            <a:spLocks noGrp="1"/>
          </p:cNvSpPr>
          <p:nvPr>
            <p:ph type="body" sz="quarter" idx="13"/>
          </p:nvPr>
        </p:nvSpPr>
        <p:spPr>
          <a:xfrm>
            <a:off x="628650" y="1874838"/>
            <a:ext cx="7886700" cy="4306154"/>
          </a:xfrm>
        </p:spPr>
        <p:txBody>
          <a:bodyPr>
            <a:normAutofit/>
          </a:bodyPr>
          <a:lstStyle/>
          <a:p>
            <a:pPr marL="0" indent="0">
              <a:buNone/>
            </a:pPr>
            <a:r>
              <a:rPr lang="en-IN" dirty="0"/>
              <a:t>The Data is scrubbed on multiple ecommerce websites that sells used cars in India, Websites like cars 24, OLX and car Dekho. These data are scrubbed and stored in a CSV format. Data contains following columns.</a:t>
            </a:r>
            <a:r>
              <a:rPr lang="en-US" dirty="0"/>
              <a:t>After the pre-processing of the data that is collected, I have split the data as x_1 and y_1 and I have imported the required libraries to train my model. </a:t>
            </a:r>
          </a:p>
          <a:p>
            <a:pPr lvl="0"/>
            <a:r>
              <a:rPr lang="en-IN" dirty="0"/>
              <a:t>'MNF_YEAR' – At what year the car is manufactured</a:t>
            </a:r>
            <a:endParaRPr lang="en-US" dirty="0"/>
          </a:p>
          <a:p>
            <a:pPr lvl="0"/>
            <a:r>
              <a:rPr lang="en-IN" dirty="0"/>
              <a:t>'BRAND' – Brand is manufacturer or which company made</a:t>
            </a:r>
            <a:endParaRPr lang="en-US" dirty="0"/>
          </a:p>
          <a:p>
            <a:pPr lvl="0"/>
            <a:r>
              <a:rPr lang="en-IN" dirty="0"/>
              <a:t>'MODEL' – It is basically the model of the car.</a:t>
            </a:r>
            <a:endParaRPr lang="en-US" dirty="0"/>
          </a:p>
          <a:p>
            <a:pPr lvl="0"/>
            <a:r>
              <a:rPr lang="en-IN" dirty="0"/>
              <a:t>'VARIANT' – Gear shift variant is (Automatic, Manual, Semi-Automatic)</a:t>
            </a:r>
            <a:endParaRPr lang="en-US" dirty="0"/>
          </a:p>
          <a:p>
            <a:pPr lvl="0"/>
            <a:r>
              <a:rPr lang="en-IN" dirty="0"/>
              <a:t>'DRIVEN_KM' – no of Kms driven before selling</a:t>
            </a:r>
            <a:endParaRPr lang="en-US" dirty="0"/>
          </a:p>
          <a:p>
            <a:pPr lvl="0"/>
            <a:r>
              <a:rPr lang="en-IN" dirty="0"/>
              <a:t>'FUELTYPE' – Petrol, diesel, CNG, LPG, Electric </a:t>
            </a:r>
            <a:endParaRPr lang="en-US" dirty="0"/>
          </a:p>
          <a:p>
            <a:pPr lvl="0"/>
            <a:r>
              <a:rPr lang="en-IN" dirty="0"/>
              <a:t>'NOOF_OWNERS' – 1end, 2end or 3end car</a:t>
            </a:r>
            <a:endParaRPr lang="en-US" dirty="0"/>
          </a:p>
          <a:p>
            <a:pPr lvl="0"/>
            <a:r>
              <a:rPr lang="en-IN" dirty="0"/>
              <a:t>'PRICE' – our target variable that tells what is the price of the used car.</a:t>
            </a:r>
          </a:p>
          <a:p>
            <a:pPr marL="0" indent="0">
              <a:buNone/>
            </a:pPr>
            <a:r>
              <a:rPr lang="en-US" dirty="0"/>
              <a:t>Now it our all columns are of Dtype are of "int32" , and we do not have any NULL values .</a:t>
            </a:r>
          </a:p>
          <a:p>
            <a:pPr marL="0" indent="0">
              <a:buNone/>
            </a:pPr>
            <a:r>
              <a:rPr lang="en-US" dirty="0"/>
              <a:t>Hence we can see that our data is proper and ready for ML Models</a:t>
            </a:r>
          </a:p>
          <a:p>
            <a:pPr marL="0" lvl="0" indent="0">
              <a:buNone/>
            </a:pPr>
            <a:endParaRPr lang="en-IN" dirty="0"/>
          </a:p>
        </p:txBody>
      </p:sp>
      <p:sp>
        <p:nvSpPr>
          <p:cNvPr id="4" name="Slide Number Placeholder 3">
            <a:extLst>
              <a:ext uri="{FF2B5EF4-FFF2-40B4-BE49-F238E27FC236}">
                <a16:creationId xmlns:a16="http://schemas.microsoft.com/office/drawing/2014/main" id="{AC6ADABE-2B5E-4788-8D34-1D479C0C18D5}"/>
              </a:ext>
            </a:extLst>
          </p:cNvPr>
          <p:cNvSpPr>
            <a:spLocks noGrp="1"/>
          </p:cNvSpPr>
          <p:nvPr>
            <p:ph type="sldNum" sz="quarter" idx="12"/>
          </p:nvPr>
        </p:nvSpPr>
        <p:spPr/>
        <p:txBody>
          <a:bodyPr/>
          <a:lstStyle/>
          <a:p>
            <a:fld id="{D495E168-DA5E-4888-8D8A-92B118324C14}" type="slidenum">
              <a:rPr lang="en-US" smtClean="0"/>
              <a:pPr/>
              <a:t>4</a:t>
            </a:fld>
            <a:endParaRPr lang="en-US" dirty="0"/>
          </a:p>
        </p:txBody>
      </p:sp>
    </p:spTree>
    <p:extLst>
      <p:ext uri="{BB962C8B-B14F-4D97-AF65-F5344CB8AC3E}">
        <p14:creationId xmlns:p14="http://schemas.microsoft.com/office/powerpoint/2010/main" val="40054378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8" descr="Black classic car inside the garage">
            <a:extLst>
              <a:ext uri="{FF2B5EF4-FFF2-40B4-BE49-F238E27FC236}">
                <a16:creationId xmlns:a16="http://schemas.microsoft.com/office/drawing/2014/main" id="{94906860-9DDD-45C2-B32A-65897462C7AD}"/>
              </a:ext>
            </a:extLst>
          </p:cNvPr>
          <p:cNvPicPr>
            <a:picLocks noGrp="1" noChangeAspect="1"/>
          </p:cNvPicPr>
          <p:nvPr>
            <p:ph type="pic" sz="quarter" idx="13"/>
          </p:nvPr>
        </p:nvPicPr>
        <p:blipFill rotWithShape="1">
          <a:blip r:embed="rId2" cstate="print"/>
          <a:srcRect t="41342" b="17202"/>
          <a:stretch/>
        </p:blipFill>
        <p:spPr>
          <a:xfrm>
            <a:off x="481379" y="797608"/>
            <a:ext cx="8220119" cy="2843784"/>
          </a:xfrm>
        </p:spPr>
      </p:pic>
      <p:sp>
        <p:nvSpPr>
          <p:cNvPr id="2" name="Title 1">
            <a:extLst>
              <a:ext uri="{FF2B5EF4-FFF2-40B4-BE49-F238E27FC236}">
                <a16:creationId xmlns:a16="http://schemas.microsoft.com/office/drawing/2014/main" id="{E0EFBCFB-B245-45A5-AD8B-A4585DE61C63}"/>
              </a:ext>
            </a:extLst>
          </p:cNvPr>
          <p:cNvSpPr>
            <a:spLocks noGrp="1"/>
          </p:cNvSpPr>
          <p:nvPr>
            <p:ph type="title"/>
          </p:nvPr>
        </p:nvSpPr>
        <p:spPr>
          <a:xfrm>
            <a:off x="481379" y="3938140"/>
            <a:ext cx="3720506" cy="893080"/>
          </a:xfrm>
        </p:spPr>
        <p:txBody>
          <a:bodyPr>
            <a:noAutofit/>
          </a:bodyPr>
          <a:lstStyle/>
          <a:p>
            <a:r>
              <a:rPr lang="en-US" dirty="0">
                <a:latin typeface="+mn-lt"/>
              </a:rPr>
              <a:t>EDA </a:t>
            </a:r>
          </a:p>
        </p:txBody>
      </p:sp>
      <p:sp>
        <p:nvSpPr>
          <p:cNvPr id="6" name="Text Placeholder 5">
            <a:extLst>
              <a:ext uri="{FF2B5EF4-FFF2-40B4-BE49-F238E27FC236}">
                <a16:creationId xmlns:a16="http://schemas.microsoft.com/office/drawing/2014/main" id="{EB3DD98B-C2C2-4C4E-BC25-BCC7F6C5C59E}"/>
              </a:ext>
            </a:extLst>
          </p:cNvPr>
          <p:cNvSpPr>
            <a:spLocks noGrp="1"/>
          </p:cNvSpPr>
          <p:nvPr>
            <p:ph type="body" sz="quarter" idx="14"/>
          </p:nvPr>
        </p:nvSpPr>
        <p:spPr/>
        <p:txBody>
          <a:bodyPr>
            <a:normAutofit fontScale="62500" lnSpcReduction="20000"/>
          </a:bodyPr>
          <a:lstStyle/>
          <a:p>
            <a:r>
              <a:rPr lang="en-US" dirty="0"/>
              <a:t>On importing the data that is collected I have done some initial play around to understand the data and to cleanse the data. </a:t>
            </a:r>
          </a:p>
        </p:txBody>
      </p:sp>
      <p:sp>
        <p:nvSpPr>
          <p:cNvPr id="7" name="Text Placeholder 6">
            <a:extLst>
              <a:ext uri="{FF2B5EF4-FFF2-40B4-BE49-F238E27FC236}">
                <a16:creationId xmlns:a16="http://schemas.microsoft.com/office/drawing/2014/main" id="{91AA84F9-B00F-4582-9D27-E03DE392DF1A}"/>
              </a:ext>
            </a:extLst>
          </p:cNvPr>
          <p:cNvSpPr>
            <a:spLocks noGrp="1"/>
          </p:cNvSpPr>
          <p:nvPr>
            <p:ph type="body" sz="quarter" idx="15"/>
          </p:nvPr>
        </p:nvSpPr>
        <p:spPr>
          <a:xfrm>
            <a:off x="4855949" y="3733801"/>
            <a:ext cx="3409031" cy="2028372"/>
          </a:xfrm>
        </p:spPr>
        <p:txBody>
          <a:bodyPr>
            <a:noAutofit/>
          </a:bodyPr>
          <a:lstStyle/>
          <a:p>
            <a:r>
              <a:rPr lang="en-US" dirty="0"/>
              <a:t>On data cleansing I have detecting duplicate records in the data collected and the null values in the data. </a:t>
            </a:r>
          </a:p>
          <a:p>
            <a:r>
              <a:rPr lang="en-US" dirty="0"/>
              <a:t>We have 332 null values in Variant column, I have used those null values in the model building but I have changed null values as not mentioned, this will also help the client to predict the values on the used cars without the Variant values. </a:t>
            </a:r>
          </a:p>
        </p:txBody>
      </p:sp>
      <p:sp>
        <p:nvSpPr>
          <p:cNvPr id="4" name="Slide Number Placeholder 3">
            <a:extLst>
              <a:ext uri="{FF2B5EF4-FFF2-40B4-BE49-F238E27FC236}">
                <a16:creationId xmlns:a16="http://schemas.microsoft.com/office/drawing/2014/main" id="{D3E85625-E07C-43C7-93C8-DFDFDBB64FFF}"/>
              </a:ext>
            </a:extLst>
          </p:cNvPr>
          <p:cNvSpPr>
            <a:spLocks noGrp="1"/>
          </p:cNvSpPr>
          <p:nvPr>
            <p:ph type="sldNum" sz="quarter" idx="12"/>
          </p:nvPr>
        </p:nvSpPr>
        <p:spPr/>
        <p:txBody>
          <a:bodyPr/>
          <a:lstStyle/>
          <a:p>
            <a:fld id="{D495E168-DA5E-4888-8D8A-92B118324C14}" type="slidenum">
              <a:rPr lang="en-US" smtClean="0"/>
              <a:pPr/>
              <a:t>5</a:t>
            </a:fld>
            <a:endParaRPr lang="en-US" dirty="0"/>
          </a:p>
        </p:txBody>
      </p:sp>
    </p:spTree>
    <p:extLst>
      <p:ext uri="{BB962C8B-B14F-4D97-AF65-F5344CB8AC3E}">
        <p14:creationId xmlns:p14="http://schemas.microsoft.com/office/powerpoint/2010/main" val="9290281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78F25C1-8DF8-4521-8E14-C1B37A10F6E6}"/>
              </a:ext>
            </a:extLst>
          </p:cNvPr>
          <p:cNvSpPr>
            <a:spLocks noGrp="1"/>
          </p:cNvSpPr>
          <p:nvPr>
            <p:ph type="title"/>
          </p:nvPr>
        </p:nvSpPr>
        <p:spPr>
          <a:xfrm>
            <a:off x="640345" y="668100"/>
            <a:ext cx="4596024" cy="758536"/>
          </a:xfrm>
        </p:spPr>
        <p:txBody>
          <a:bodyPr/>
          <a:lstStyle/>
          <a:p>
            <a:r>
              <a:rPr lang="en-US" sz="4400" b="1" dirty="0">
                <a:latin typeface="+mn-lt"/>
              </a:rPr>
              <a:t>Correlation of the Data</a:t>
            </a:r>
          </a:p>
        </p:txBody>
      </p:sp>
      <p:sp>
        <p:nvSpPr>
          <p:cNvPr id="3" name="Slide Number Placeholder 2">
            <a:extLst>
              <a:ext uri="{FF2B5EF4-FFF2-40B4-BE49-F238E27FC236}">
                <a16:creationId xmlns:a16="http://schemas.microsoft.com/office/drawing/2014/main" id="{C83AE076-A30C-408A-B733-749BA1FA561C}"/>
              </a:ext>
            </a:extLst>
          </p:cNvPr>
          <p:cNvSpPr>
            <a:spLocks noGrp="1"/>
          </p:cNvSpPr>
          <p:nvPr>
            <p:ph type="sldNum" sz="quarter" idx="12"/>
          </p:nvPr>
        </p:nvSpPr>
        <p:spPr/>
        <p:txBody>
          <a:bodyPr/>
          <a:lstStyle/>
          <a:p>
            <a:fld id="{D495E168-DA5E-4888-8D8A-92B118324C14}" type="slidenum">
              <a:rPr lang="en-US" smtClean="0"/>
              <a:pPr/>
              <a:t>6</a:t>
            </a:fld>
            <a:endParaRPr lang="en-US" dirty="0"/>
          </a:p>
        </p:txBody>
      </p:sp>
      <p:sp>
        <p:nvSpPr>
          <p:cNvPr id="39" name="AutoShape 2" descr="data:image/png;base64,iVBORw0KGgoAAAANSUhEUgAABgQAAARjCAYAAACg+k/MAAAAOXRFWHRTb2Z0d2FyZQBNYXRwbG90bGliIHZlcnNpb24zLjQuMywgaHR0cHM6Ly9tYXRwbG90bGliLm9yZy/MnkTPAAAACXBIWXMAAAsTAAALEwEAmpwYAADX0klEQVR4nOzdd5RdVdkH4N+emYQkpAdIgISOQOgdVKSriDRBpYigIvaG+omI0psV7KBiQcBCV0BAEBIEREogtNA7JCEVUkgyc74/JoaUgQxkZi7kPs9as7j3nn1y33PY65T7nr3fUlVVAAAAAACApVtDrQMAAAAAAAA6n4QAAAAAAADUAQkBAAAAAACoAxICAAAAAABQByQEAAAAAACgDkgIAAAAAABAHZAQAAAAAACALlRKObuUMq6Ucs+rLC+llB+XUh4updxdStmsI75XQgAAAAAAALrW75K89zWW75Zk7bl/hyf5RUd8qYQAAAAAAAB0oaqqRiSZ+BpN9kryh6rVLUn6l1JWXNLvlRAAAAAAAIA3l5WTPDXf+6fnfrZEmpb0H2iPy7utU3XF98AbMfieW2odArTpwfH9ax0CtKlPz+ZahwCv6rRj/13rEKBNW++2Ra1DgFd1wsb/qHUI0KYbeu1Z6xCgTbtt2q3UOoalydL62/H75zz4qbRO9fM/Z1VVddbr+Cfa6mdLvK+6JCEAAAAAAAD1Yu6P/68nAbCwp5MMm+/90CTPLlFQMWUQAAAAAAC82VyW5KOl1TZJplRV9dyS/qNGCAAAAAAAQBcqpZyfZIcky5VSnk5yTJJuSVJV1S+TXJHkfUkeTjI9ycc64nslBAAAAAAAqIlSpyUZqqo6YDHLqySf6+jvNWUQAAAAAADUAQkBAAAAAACoAxICAAAAAABQB9QQAAAAAACgJhqa6rOGQK0YIQAAAAAAAHVAQgAAAAAAAOqAhAAAAAAAANQBNQQAAAAAAKiJ0s0z613J3gYAAAAAgDogIQAAAAAAAHVAQgAAAAAAAOqAhAAAAAAAANQBRYUBAAAAAKiJhqZS6xDqihECAAAAAABQByQEAAAAAACgDkgIAAAAAABAHVBDAAAAAACAmijd1BDoSkYIAAAAAABAHZAQAAAAAACAOiAhAAAAAAAAdUANAQAAAAAAaqKhSQ2BrmSEAAAAAAAA1AEJAQAAAAAAqAMSAgAAAAAAUAfUEAAAAAAAoCZKNzUEupIRAgAAAAAAUAckBAAAAAAAoA5ICAAAAAAAQB2QEAAAAAAAgDqgqDAAAAAAADXR0KSocFcyQgAAAAAAAOqAhAAAAAAAANQBCQEAAAAAAKgDaggAAAAAAFATpVENga5khAAAAAAAANQBCQEAAAAAAKgDEgIAAAAAAFAH1BAAAAAAAKAmGtQQ6FJGCAAAAAAAQB14wwmBUkpjKeWgjgwGAAAAAADoHItNCJRS+pZSvllK+Wkp5d2l1ReSPJrkQ50fIgAAAAAAsKTaU0PgnCSTktyc5LAkX0/SPcleVVWN6rzQAAAAAABYmpUGNQS6UnsSAmtUVbVhkpRSfp3khSSrVFX1YqdGBgAAAAAAdJj21BCY/b8XVVU1J3lMMgAAAAAAAN5a2jNCYONSytS5r0uSnnPflyRVVVV9Oy06AAAAAACgQyw2IVBVVWNXBAIAAAAAAHSe9owQWEQpZdkkeyc5sKqq3Ts0IgAAAAAA6kJpbM+s9nSUdu/tUkr3UsrepZS/JHkuyS5JftlpkQEAAAAAAB1msSMESim7JjkgyXuS/CvJOUm2qqrqY50cGwAAAAAA0EHaM2XQVUlGJnlnVVWPJUkp5YxOjQoAAAAAAOhQ7UkIbJ5k/yT/LKU8muRPSRQaBgAAAABgiTQ0llqHUFcWW0Ogqqo7q6r6RlVVayY5NsmmSbqXUq4spRze2QECAAAAAABL7nWVcK6q6t9VVX0+ycpJTk+yTWcEBQAAAAAAdKzFJgRKKR+Z7/U7kqSqqpaqqq5KckcnxgYAAAAAAHSQ9owQOGK+1z9ZaNnHOzAWAAAAAADqSGkoS+Xfm1V7EgLlVV639R4AAAAAAHgTak9CoHqV1229BwAAAAAA3oSa2tFm3VLK3WkdDbDm3NeZ+36NTosMAAAAAADoMO1JCKzX6VHQLhv96uSs8L4dMmvchIzYdI9ah0Oduev2m3POr3+UluaW7PDuPbPnfh9dYPmzTz+eM884MY8/MiYfOvjT2X2fgxZY3tLcnKOP+FgGDFo+X//OD7oydJZCVVXlH+eflIdGj0i37j2y98dPyYqrrr9Iu0njn86FZx6RGdOmZMVVh2efw05LY1P3PHDntfnXJWeklIY0NDTmvQcclVXW3jxJcunZR+XBu6/Psn0G5bMn/K2rN423uAfuGplL/3BqWlqas/WO+2anPT+5wPKqqnLpH07J/aNGpHv3nvnwp0/K0NWHZ/KE53L+L76ZFydPSCkl2+z0wWy328ELrHv933+bv5/3/Rz3yxuzbN8BXblZLKW+dPia2XbzQZn5cnNOPmNMHnzkpUXaHPXldbLJBv0ybVpzkuSk0x/Iw49NyypDe+aoL62bt63ZO78657Gcf/HTXR0+S7G939k9663amFlzkj9d+3KeeaFlkTYH7bJMhi7fkOaW5KlxzfnrDbPS0pKsuVJDPrZbj0x8sXWd0Y8255rbZnf1JrCU+vfoB/O98/6elqole2+3ZT6++/Zttrv3safz0RN/kVM/s3923WLDeZ83t7TkoON/lhX6982Pv3xIV4XNUur+UTfmot+fmqqlOdvstG922euwBZZXVZWLfn9K7r9zZLot0yMHfuakDFt9+LzlLS3N+cFRH06/ASvk8G/8fN7nI/5xbkZedX4aGxszfNN3Zc+Dvtpl20T9amg0K31Xak9C4BtJjqyqampnB8Nre/r3F+Xxn/8xm5x9Wq1Doc60NDfnd2d+P988/scZOGiFfPurH8tmW22XoausPq/Nsr375qOHH5Hbb7mhzX/jH3/7c1YatlpmTJ/WVWGzFHt49IhMHPtEvnDyVXnm0bty+TnH5bCj/7JIu39e8P1ss+sh2WDr3fP3PxyTO0ZemC13PCBrrLdN1tlkp5RSMvapMfnrL7+cz590ZZJkk3fsk612PigX//rIrt4s3uJaWppz8W9PyuHf/FX6DRqcM47+cIZvtmOGDF1rXpsHRo3M+OefyJE/vDJPPnx3Ljz7+HzphD+loaEpexz0fxm6+vDMnDEtp3/rg1l7w23nrTt5wnN5cPRN6b/cirXaPJYy22w+MMNW6pX9P3Vr1l+nT772mbVz+NfubLPtz89+NNff9MICn019cU5OP+vhvGubQV0RLnVk3VUas1y/klPOnZFVBjdk3+2758cXzlyk3e0Pzsm5/2xNVH1k12Wy9XpNufneOUmSx55rzm+ueLlL42bp19zSklP/eFl+8dWPZ/DAvjno+J9n+03WzZorD16k3Rl//Ue23WDtRf6N8665KauvuHymzdA/WTItLc254OwT85lv/Sr9Bw3JD4/6cDbYfMcMGbrmvDb3jxqZ8c89mW+dfkWeePju/PXXJ+SIk86ft/yGK/+YwSutkZkzXnkg4KF7b809t/0r3/juRWnq1j0vTpnQpdsFdI321BB4PMntpZQDOzkWFmPijbdl9sQptQ6DOvTIQ/dl8IpDs8KQldPUrVu22W7X3P6fEQu06dd/YNZce3gaGxfNM054YVxG3XZTdtx1z64KmaXcA6OuzUZv3yullAxdc5PMnD41L04et0Cbqqry2AO3ZPgW70mSbPz2vTPmzn8mSbr3WDaltD6BMOvl6fNeJ8mq62yZnsv266ItYWny5MOjM2jwsAwaPCxNTd2zybbvy723/2uBNvfefl222G7PlFKy6tobZ+b0FzN10vj0HbB8hs59YqtHz2UzeOU1MnXSK3360nNOy/sP/GpKPDlDx9hum0H5x3XPJ0nuHfNiei/blEEDurd7/clTZueBh17MnDlKitGxNli9MbePaf1h/8mxLenZvaRPr0WPfQ882Tzv9ZNjm9O/t+MjneueR5/OsBUGZegKA9OtqSnv2XqjXD/q/kXa/emfN2fnzdfPwL69F/h87MQpufHuB7LPu7bsqpBZij3x8OgsN2SVLDd4WJqaumXTt++W0bddt0Cb0bf9K1u+q/W6c7W1N86M6S9myqTxSZLJE57PfXeMyDY77bvAOv++5s/Zea9PpKlb6zVBn34S/7A0WmxCoKqq7ybZIclepZRrSyn7lVI+8L+/To8QqLmJE8Zn0HIrzHs/cLkVMmnC+Havf86vf5QDDv18SoMbNTrGi5PGpt/AV56U7jtgSF6cPHaBNjNempwevfqmYW6Squ/AIQv8wHr/Hdfkp9/aLeed8enseehJXRM4S7Upk8am/6BX+mX/gYMzZeLYhdqMS/+BQ+a97zdwcKZMWrDNxPHP5JnH788qa26UpDWJ0G/A4Ky06rqdGD31ZrlBy2TcC688oTpuwstZblDbCYHDD149v/vx5vnCYWumW5NzOZ2r37Ilk196JdE0ZVqVfsu+er9raEg2X6dpgQTBqkMa89UP9chhuy+TwQP0WTrGuMlTMnjgKw+NDB7QL+MnLTiRwrhJU3LdHfdmvx23XmT9753/93zpg7uloeiTLLkpE8dlwKBXrilbrzvHLdRmbBttWq87L/79adnzoCMWeDAqScY993gefeD2/PBbB+Qnxx2aJx8Z3YlbAdRKe0YIpKqqZ5JcnuRtSfaY7+/9nRca8KZRLfr0X3uvY+/4743p129AVl/LD1l0oDYfSC0LNXntfrveZrvm8yddmf0//9P865Ifd2x81Kc2+uXCN1lVW8fT+fruyzOn5fc/+nL2OvjI9OjVO7NenpF/XnJW3vPBz3d4uNS3Nk/jbfThM3//WA78zH/zySPuSN/eTTlov1U6OzTq3ev8rXTfd3XPo8+25LHnWmsGPD2+JSf+YXp+8JeZuXH0nHxstx6dECR1qa3rz4X66/fOvzxf+uB709iw4E8tI0Y9kIF9e2f4ait3XnzUmbbudRY+gLbd5t7br0/vfgMzbI1Fa7C1NDdn+rSp+cqJ52XPg76a353+tTavX4G3tsXWECilrJ/kF0meTbJVVVXPtecfLqUcnuTwJPl8wwp5b0P/JQgTqKWBy62QCS+88rTBxBfGpf/A5du17oP33Z3bbx2ZUbfflNmzZmXG9Gn5+Q+OyWe/elxnhctS6tbrzs0dI/6aJFlptQ0zZeIrp6Opk55Pn/4rLNC+V+8BmTl9alqa56ShsSlTJy7aJmmdImjS2U9m+ouT0quPQq28cf0GDs7kCa/0y8kTx6bvgAX7XP+BgzN54vPz3k+Zr03znNn5/Y++nM3esXs23GrXJMmEsU9l4vhn8sMjPzCv/Y++tV++eMKf0rd/+47D8D8feN9K2eM9raNY7n/oxayw3DLzlq0waJm8MHHWIutMmNT62ew5Va745/PZ/wPDuiZY6so7NmjK1sNbb02fGteywPQ//ZYtmTKt7R+j3r1Ft/TuUfK7618Z7fLyfPWDH3iyOY0NybI9kmmLliGA12WFAf0ydr4pfMdOmpLl+/ddoM19jz+TI3/5pyTJ5Jem58a7x6SpoTGjH30qN4y6PzfePSazZs/JtJkv51tn/SUnHf6hLt0Glh79Bg7OpAmvXFO2Xncuv1CbIW20WSGj/nN17rn9+tx358jMmf1yZs6YlnN++o0c/PnT0n/Q4Gy05S6t01uutWFKKZn24qT07juwy7aN+lQUFe5S7SkqfEGSL1VVdfXr+YerqjoryVlJcnm3daQT4S1sjbXXy/PPPpVxzz+bgYOWzy0jr8nnvnZ8u9bd/5DPZv9DPpskuW/07bn84vMkA3hDttrpoGy100FJkgfvuj7/ve7cbLDV7nnm0buyTK8+i/zYX0rJ6utsnftuuyobbL177rrpkqyzyc5Jkoljn8iAFVZJKSXPPXFvmufMTs/e/bt6k1jKDFtzg7zw/JOZMO7p9Bu4QkbdfEUO+vz3FmgzfPMd8++rz8sm274vTz58d3r07J2+A5ZPVVX5y1nfyeCV18j2ux86r/2Kq7wtx/1y5Lz3J31x13z5xL9k2b6SV7x+F13xbC664tkkybZbDMy+7185/xwxPuuv0ycvTZ8z78f/+Q0a0H3e59tts1wee2Jal8ZMffj3PXPy73ta6wast2pj3rFBU+58uDmrDG7IzFlVXpy+6O3k1us1ZZ1VGvOLS2cu8Axsn54lL85o/WTYCg0pRTKAjrH+6ivnybEv5JnxE7PCgL656j9355RPfXiBNpd/9+vzXn/nNxdku43XyY6bDc+Omw3PF/drrWt12wOP5g//GCkZwBJZZYHrzsG586Yrc/AXvrtAmw023yEjrzo/m719tzzx8N3p2at3+g1YPnsc8JXsccBXkrQWEf7X33+Xgz9/WpJkwy12ykP33pq1198q4559PM1zZmdZD03BUqc9CYFNqqp6eXGNSik3V1W1bQfExKvY5JwfZND2W6X7cgOy02M35KHjf5KnfntBrcOiDjQ2NuXQT30tpx37pbS0tGT7Xd6foauskX9eeVGSZJfdPpDJkybk6CMOzYzp09LQ0JArL/tTvvuzP6VXr2VrHD1Lo7U32j4PjR6Rn3zz3enWvUf2+vjJ85ade/rh2fOQE9JnwODs8sGv5YIzj8h1l5yRFYetl0232y9Jct/tV+fumy9NQ2NTunVbJvt9+kfzhtheeOYReXzMfzP9pUn54de2zw57fSGbzV0PXktjY1P2OfRb+dWph6dqacmWO+yTIUPXyk3//HOS5O27fDjrbfKuPDBqRE79ym7ptkyPfPhTJyZJHh9zR26/8bKsOOxt+eE3W0cD7PahL2e9Td9Vs+1h6XbzbROz7RYD8+eztsrMl5tz8hlj5i373jEb5NSfPJgJE2flO19dN/37dUspJQ89+lK+//MHkyQD+3fLr3+0eZbt1ZiWluSDew7NRz7730yf0fxqXwntcv8TzVlvlcZ886CemT0n+dN1r9yKHrb7MvnLv2Zl6vQq+27fPZNerPLFfVunBBr9aHOuuW12NlqzMW/foFtaWqrMnpP88ZrF3spCuzQ1NuYbH9kzn/3hb9PSUmWvd26eNVcenL/+6z9Jkg+2UTcAOktjY1P2/dhR+eXJn0pLS3O23nGfrDhsrfz7mtbrznfs+uEM3/RduX/UyJz4pd3SfZmeOeDTJyz23916xw/k/F8enVO/tneamrrlwM+e3MZURMBbXemoucBKKXdWVbVpW8uMEODNbPA9t9Q6BGjTg+P71zoEaFOfnn7w483rtGP/XesQoE1b77ZFrUOAV3XCxv+odQjQpht67VnrEKBNu23aTaakA922/bZL5W/HW9xw85uyn7RnhEB7LZX/4wAAAAAA6BxloWLsdC57GwAAAAAA6kBHJgTelEMgAAAAAACAdiQESinbtPPfOngJYwEAAAAAADpJe2oI/DzJZklSSrm5qqpt22pUVdU9HRkYAAAAAABLt9Jg4pmu1J4pg+b/P9KjswIBAAAAAAA6T3tGCDSUUgakNXnwv9fzkgRVVU3srOAAAAAAAICO0Z6EQL8kt+eVJMAd8y2rkqzR0UEBAAAAAAAda7EJgaqqVuuCOAAAAAAAqDMNjWoIdKXFJgRKKau81vKqqp7suHAAAAAAAIDO0J4pgy5P69RA86dqqiTLJ1khSWMnxAUAAAAAAHSg9kwZtOH870spqyX5RpJdkpzcOWEBAAAAAAAdqaG9DUspa5dSfpfkyrQWGR5eVdVPOiswAAAAAACg47SnhsAGSb6VZP0k303yiaqqmjs7MAAAAAAAlm6lQVHhrtSeGgJ3JXkqrbUEtkqyVSmv/E+qquqLnRMaAAAAAADQUdqTEPhEWosIAwAAAAAAb1HtKSr8uy6IAwAAAAAA6ETtqSFw2Wstr6pqz44LBwAAAACAelEaGmodQl1pz5RB26a1hsD5Sf6TRJUHAAAAAAB4i2lPQmBIkl2THJDkwLQWFz6/qqp7OzMwAAAAAACg4yx2PEZVVc1VVf2jqqpDkmyT5OEk15dSvtDp0QEAAAAAAB2iPSMEUkpZJsnuaR0lsFqSHye5qPPCAgAAAABgaVcazFDfldpTVPj3STZIcmWS46qquqfTowIAAAAAADpUe0YIHJxkWpK3JfliKfMyNiVJVVVV306KDQAAAAAA6CCLTQhUVbXYOgMAAAAAAMCbW7tqCAAAAAAAQEdraFRDoCt5+h8AAAAAAOqAhAAAAAAAANQBCQEAAAAAAKgDEgIAAAAAAFAHFBUGAAAAAKAmSoOiwl3JCAEAAAAAAKgDEgIAAAAAAFAHJAQAAAAAAKAOqCEAAAAAAEBNlAbPrHclexsAAAAAAOqAhAAAAAAAANQBCQEAAAAAAKgDaggAAAAAAFATpaHUOoS6YoQAAAAAAADUAQkBAAAAAACoAxICAAAAAABQB9QQAAAAAACgJtQQ6FpGCAAAAAAAQB2QEAAAAAAAgDogIQAAAAAAAHVAQgAAAAAAAOqAosIAAAAAANSEosJdywgBAAAAAACoAxICAAAAAABQByQEAAAAAACgDqghAAAAAABATZQGz6x3JXsbAAAAAADqgIQAAAAAAADUAQkBAAAAAACoA2oIAAAAAABQEw2NpdYh1BUjBAAAAAAAoA5ICAAAAAAAQB2QEAAAAAAAgDqghgAAAAAAADVRGtQQ6EpGCAAAAAAAQB2QEAAAAAAAgDogIQAAAAAAAHVAQgAAAAAAAOpAlxQVHnzPLV3xNfCGjN1gm1qHAG1aY/SttQ4B2jRxeq9ahwCv6uAvbF/rEKBN3bvVOgJ4dRe1fKDWIUCbBlZzah0C0AVKg2fWu5K9DQAAAAAAdUBCAAAAAAAA6oCEAAAAAAAA1IEuqSEAAAAAAAALKw2l1iHUTCnlvUnOSNKY5NdVVZ260PJ+Sf6YZJW0/pb//aqqfrsk32mEAAAAAAAAdKFSSmOSnyXZLcnwJAeUUoYv1OxzSe6rqmrjJDsk+UEppfuSfK+EAAAAAAAAdK2tkjxcVdWjVVXNSvKnJHst1KZK0qeUUpL0TjIxyZwl+VIJAQAAAAAA6ECllMNLKbfN93f4Qk1WTvLUfO+fnvvZ/H6aZL0kzyYZneRLVVW1LElcaggAAAAAAFATS2sNgaqqzkpy1ms0aWvDq4XevyfJqCQ7JVkzyTWllJFVVU19o3EZIQAAAAAAAF3r6STD5ns/NK0jAeb3sSQXVa0eTvJYknWX5EslBAAAAAAAoGv9N8napZTV5xYK3j/JZQu1eTLJzklSShmcZJ0kjy7Jl5oyCAAAAAAAulBVVXNKKZ9PclWSxiRnV1V1bynl03OX/zLJCUl+V0oZndYphr5RVdULS/K9EgIAAAAAANREaajfSWyqqroiyRULffbL+V4/m+TdHfmd9bu3AQAAAACgjkgIAAAAAABAHZAQAAAAAACAOiAhAAAAAAAAdUBRYQAAAAAAaqI0lFqHUFeMEAAAAAAAgDogIQAAAAAAAHVAQgAAAAAAAOqAGgIAAAAAANREafDMeleytwEAAAAAoA5ICAAAAAAAQB2QEAAAAAAAgDqghgAAAAAAALVRSq0jqCtGCAAAAAAAQB2QEAAAAAAAgDogIQAAAAAAAHVADQEAAAAAAGqiNKgh0JWMEAAAAAAAgDogIQAAAAAAAHVAQgAAAAAAAOqAhAAAAAAAANQBRYUBAAAAAKiJ0uCZ9a5kbwMAAAAAQB2QEAAAAAAAgDogIQAAAAAAAHVADQEAAAAAAGqiNJRah1BXjBAAAAAAAIA6ICEAAAAAAAB1QEIAAAAAAADqgBoCAAAAAADURGnwzHpXsrcBAAAAAKAOSAgAAAAAAEAdkBAAAAAAAIA6oIYAAAAAAAA1URpKrUOoK0YIAAAAAABAHZAQAAAAAACAOiAhAAAAAAAAdUBCAAAAAAAA6oCiwgAAAAAA1ISiwl3LCAEAAAAAAKgD7UoIlFJ2LKVcVEq5d+7fBaWUHTo3NAAAAAAAoKMsNiFQStk9ydlJ/pbkwCQHJbkiydmllPd1bngAAAAAAEBHaE8Nga8n2buqqrvm+2xUKeW2JD9Ja3IAAAAAAABenwaz2nel9uztIQslA5IkVVXdnWRwx4cEAAAAAAB0tPYkBKa9wWUAAAAAAMCbRHumDFqzlHJZG5+XJGt0cDwAAAAAAEAnaE9CYK/XWPb9jgoEAAAAAID6UkqpdQh1ZbEJgaqqbuiKQAAAAAAAgM6z2IRAKeVfSapXWVxVVbVzx4YEAAAAAAB0tPZMGfS1Nj7bJsn/JRnXseEAAAAAAACdoT1TBt3+v9ellO2TfDvJMkk+XVXVlZ0YW9256/abc86vf5SW5pbs8O49s+d+H11g+bNPP54zzzgxjz8yJh86+NPZfZ+DFlje0tyco4/4WAYMWj5f/84PujJ06txGvzo5K7xvh8waNyEjNt2j1uFQZ+6+4+ac+6sfpKWlJdvvulfev98hCyx/9unH8+sfH58nHhmTfT/ymbxvn48kSWbNejknH/WpzJk9K83Nzdny7TvnAwceXotNYCly/6gbc/EfTk3V0pytd9w3u+x12ALLq6rKxb8/JfePGplu3XvkgM+clGGrD8/sWS/np8cfMq8/brz1rtntg59PkjzzxAP5629OyKyZ0zNg+ZVy8OdOS49evWuxebzFVVWVf114Uh6794Z0694j7/nIqRk8bP1F2k154alc/rsjMnP6lKwwdHh2++h309jUPS/PeDFX/uHrmTrx2VQtzdl8549ng232zcSxj+by337llfUnPJW3v++L2WzHQ7tw63grq6oq//zLSXnknta+ufshp2bIKov2zckvPJVLf31EZk6bksGrDM8eH2vtm0nyxJj/5Nq/npyW5jnp2XtADvrqH5Mkl//hm3lk9PXp1WdQDvvO37tys1hKVFWVq84/KQ+PHpFu3Xtkz4+fkhVXXbR/Thr/dC46q7V/DlllePY+7LQ0NnXPmDuvzfWXnJHS0JCGhsa8e/+jssram+eF5x/NRWceMd/6T2WHvb6YrXc9ZJF/G9ryRq87/6elpTk/POrD6TdwhXzy/36eJLns3O/n3jtuSGNjU5YbPCwHfPrE9Fy2b5duF/WpNDTUOoS60q69XUp5TynlxrQmA06qqmo7yYCO1dLcnN+d+f383zE/ynd/dn5uHnF1nn7ysQXaLNu7bz56+BHZfZ8D2/w3/vG3P2elYat1QbSwoKd/f1Fuff9hi28IHayluTl/OPO7+eoxZ+SUn/45t4y8Ks88+egCbXr37puPfPJr2W3vBZOo3bp1z5En/DwnnnFeTjj93Iy+4+Y8PGZ0V4bPUqalpTkX/vbEHP6NX+Qb378sd950RZ5/+pEF2tw/amTGP/9kjvrRFfnQJ4/NBb85IUnS1K17Pnv02fn6aRfl66dekAfu+ncef+iuJMmfzzom79//y/m/716cjbbYOdf9/bddvm0sHR67b0Qmj3s8H//O1dll/xNy7Z+PbbPdyMu+n812PDQf/87V6dGrb+65+YIkyagR52bgkDXz0W9elg9+8ZzccPFpaZ4zKwMHr5GDj7w0Bx95aQ76v4vS1K1n1tp41y7cMt7qHr1nRCaNezyfOv7qvPegE3LVece22e76i76fLXc+NJ86obVv3vXv1r45c/rUXH3+cdn3s7/IYcdcnr0/eca8dTbc9gP50Bd+3RWbwVLq4dEjMnHcE/ncyVdl948enyv+eFyb7a698PvZetdD8rmTr0qPZfvmzpEXJklWX2+bHH7spTn8mEuyx6En5++/PzpJstyQNXL4MZfk8GMuyWHfvjDduvfMOpvt0mXbxVvbklx3/s+IK/+YwSuvscBnb9tw2/zfdy/O/3334iy/4mr556WOn7A0WmxCoJTy3yRnJjk/rdMETSmlbPa/v84OsF488tB9Gbzi0KwwZOU0deuWbbbbNbf/Z8QCbfr1H5g11x6exsZFB3ZMeGFcRt12U3bcdc+uChnmmXjjbZk9cUqtw6AOPfrQvRk85JVj59bbvTt33LrgsbNv/4FZY+3haWxa8NhZSkmPnr2SJM3Nc9LcPCclpctiZ+nz5MOjs9yQVbLc4GFpauqWTbfdLffcdt0Cbe65/V/Zcrs9U0rJamtvnBnTX8yUSeNTSskyPRbqj6W1P4577vGsud4WSZK3bbRt7r71mq7dMJYaj4y+NsO32jullKy0+iZ5ecbUvDRlwRlAq6rKkw/ekrdt8p4kyfCt98nDd1+bpPW4OXvmtFRVldkvT0uPXv3S0LDgsfXJMTen/3LD0nfgyl2zUSwVHrr72mywTWvfXHmNV++bT4y5Jetu1to3N9x2nzx0V2vfvO/Wv2WdTXdNv4ErJUmW7Tto3nqrrL1levTq10VbwtLowVHXZqNt90opJUPX3CQzp0/Ni5MX7Z+PP3BLhm/e2j83fvveGTPqn0mS7j2WnXdOnz1retLG9eZj99+cAcsPS/9Bjp20z5JcdybJ5AnP5747R2SbHfddYJ11N3rHvN+cVl17o0yeOLZrNgjoUu2pITAtyUtJ9kuybxY8e1VJduqEuOrOxAnjM2i5Fea9H7jcCnlkzL3tXv+cX/8oBxz6+cyYMa0zwgN4U5o0YXwGLjd43vuBg1bIIw+2/9jZ0tycY7760Yx97uns/L79suY6G3RGmNSJyZPGpf+gIfPe9xs0OE8+vOCokykTxy7Qpv/AwZkycWz6DVg+LS3N+cFRH8oLzz+Zd777gKy61kZJkhWHrpV7bv9XNtxip9x1y9WZPOH5rtkgljovTR6bPgNe6X+9+w/JS1PGpne/V65BZ06blGV69k3D3B8D+sxtkySbvOugXHLWZ3LW0dtl1sxp2f1jP1pkePeYOy7POpu/vwu2hqXJiwv1zT79h+TFyQv2zRnTJmWZXgv2zRcnt/bNieMeT0vznJz7g4Mz6+Vp2WKnj2bDbfbu0m1g6fXi5LHpO3DFee/7Dmjte336z9c/X5qcHvMfOwcMyYuTXkkaPHDHNbnuoh9m2tSJOeBLv1zkO+699YpssPXunbgVLG2W9Lrz4j+clj0OPCIvz3z135D+c/3F2XSb93Z88EDNLXaEQFVVO1RVtePcv53me71jkvd0QYz1oaoW+ai080HVO/57Y/r1G5DV11q3g4MCeHOr8saPnUnS0NiYE04/Nz/6zd/z6IP35eknHln8SvBq2jiXL/wUYNXm+b61TUNDY75+6oU59mfX5slHRue5px5Kkuz/qRNy49Xn5wdHfSgzZ0xLY1O3Dg+dOtFW/1ukj7a1Ymubx++/MSusvF4OP3FkPnLkJbnur8fn5RkvzWvVPGdWHhl9Xd62qR8PeJ3a0TfbOOXPa9PS3Jznn7w3H/z8mfnwF3+dmy7/eSaOfWzRFeANaOu4uMixs+0OOs+6m+2az554ZT70+Z/m+kt+vECz5jmz8uBd12W9zR07eR2W4Lrz3juuT5++AzNsjUVrYfzPNRefmcaGxmz+Tkl+WBq1Z4TAAkrrXeuOSQ5MskeSwa/S7vAkhyfJN4/7YT7w4UPfeJR1YOByK2TCC688QTDxhXHpP3D5dq374H135/ZbR2bU7Tdl9qxZmTF9Wn7+g2Py2a+2PbchwNJi4KAVMvGFV4axTpzQ/mPn/Jbt3SfrbrhZ7r7j5gxddc2ODJE60n/g4AWe3p8yofUJrAXaDBqyQJvJE8em74AVFmjTc9m+WXO9LfPAXTdmxWFrZ/DKa+QzR/0qSev0QfePWnBaLHgto0acm9E3/SVJMniVDfPipFf630uTn8+y/Rbqf70H5OUZU9PSPCcNjU15cfLz857SvveWi7LlroenlJIBy6+afoOGZuLYR7Piaq2jWR67b0QGD1s/y/Zdrou2jrey268/N3fd2No3V1x1wb754uTn07t/G31z+kJ9c26bPgOGpGfvAem+TK90X6ZXhq29RcY9/UAGDl696zaIpcp/rzs3d478a5JkpdU2zNSJz81bNnXSov2zV+8BmTn/sXPS8wuMIPifVd+2ZS4b/2SmvzgpvfoMSJI8PHpkVlxleHr3c+yk/ZbkuvOu/1yde+64PveNGpk5s1/OzBnT8seffiMf+fxpSZJbb7g09945Ip/91q/nPbgCna006Gtdqd0lnEspW5dSzkjyRJLLkoxM8qqPpFdVdVZVVVtUVbWFZMDirbH2enn+2acy7vlnM2f27Nwy8ppsvvV27Vp3/0M+m5/+9m8549eX5PNfPyHDN9pCMgCoC6uvPTxjn3sq48c+kzmzZ+c/I6/Oplu179g5dcqkTHvpxSTJrJdn5r67bs1KQ1ftzHBZyg1bc4OMf/7JTBj3dObMmZ07b74y62++4wJt1t9sh/x35GWtcw0/dFd69uqdfgOWz0tTJ2bGtKlJklmzZubBe27JCiu1/pD14pQJSZKWlpZcc/GZefvOH+raDeMtbZN3HTSv4O9aG+2S+269JFVV5dnHRqV7jz4LTMmStD45OGztrfPgqKuSJPf95+KsuWHrDKF9Bq6YJx+8OUkybeoLmTjusfRfbui8dcfcfnnW2dyUF7TP5jsclI8ffWk+fvSlWXuTXXLPLa1985lHR2WZV+mbq6yzdR64o7Vvjr754qy9UWvfXHvjnfP0w7elpXlOZs+akWcfvzuDhkjw88ZtudNB8wr+rrPpzrn75ktTVVWefmRUevTss8iP/aWUrLbO1rnv9tb+eddNl2SdTXZOkkwc+8S8J7Wfe+LeNM+ZnZ69+89b955bL8/6Wzl28vosyXXn+w/4So792bX5zk+uzke/+L2svf5W85IB94+6Mdf97Tc57Gs/SfdletZi04AusNgRAqWUk5J8KMmTaS0sfHyS26qq+n0nx1ZXGhubcuinvpbTjv1SWlpasv0u78/QVdbIP6+8KEmyy24fyORJE3L0EYdmxvRpaWhoyJWX/Snf/dmf0qvXsjWOnnq3yTk/yKDtt0r35QZkp8duyEPH/yRP/faCWodFHWhsbMrBh3893zv2i2lpacm7dt4jQ1dZM9ddeWGSZKfd9s3kSS/k2K/+79hZcvXf/pRTfvqnTJ70Qn51+nFpaWlJVbVkq3fskk22bF8yAdrS2NiUfQ89Kmee8qm0tDRn6x32yYrD1sq/r/lzkuQdu344wzd9V+4fNTInfXm3dF+mZ/b/1AlJkqmTxue8X3wrLS3Nqaoqm2zznqy/2Q5JkjtuuiL/vvpPSZINt9olW+2wT022j7e+1dffPo/dd0POPn7XNHXrmfd85OR5yy76xSfz7gNPTO9+g7PdXl/P5b/9Sv7999OzwtD1ssG2H0ySbPPez+aqP34zvz95jyRVttvra+nZe2CSZPasGXnigZuyy/7H12LTeItbc4Pt8+g9N+TMb++abt175n2HvNI3//KTT2a3g09Mn/6Ds+M+X8+lv/5KRlx2egYPWy8bvaO1by634ppZY/3t8psT9kxpaMjG79gvy6/8tiTJpb8+Ik8+eGtmvDQpPzvyXXnnHl/IxnPXg/ZYa8Pt8/DoEfnZUe9OU/ce2fNjr/TP808/PO8/9IT06T84O+/3tVx05hG5/uIzMmSV9bLJO/dLktx/x9W5++ZL09jYlKZuy+QDn/rRK0WGX56Rx+77d3Y/2AN9vD5Lct35Wi763UmZM3tWfnHyJ5Mkq661UT502DGdui1A1yttzSm2QINSxicZk+T0JH+vqmpmKeXRqqrWaO+X3DZm0mt/CdTQ2A22qXUI0KZBo2+tdQjQponTe9U6BHhVT72gxgJvTt11Td7EujW5ZefNaeCyc2odArTpfZt1M8dNB5pw7GFL5Ylo0LG/flP2k/bUEBiS5N1JDkhyeinlX0l6llKaqqpyZAYAAAAA4I1paPes9nSAxSYEqqpqTnJlkitLKT2SvD9JryTPlFKurarqwE6OEQAAAAAAWEKvK/1SVdXMqqouqKpq3yRrJbm3c8ICAAAAAAA60mITAqWUxlLKAaWUr5VSNpj72fuTXJVkv84OEAAAAAAAWHLtqSHwmyTDktya5MellCeSbJvkyKqqLunE2AAAAAAAWIqVhjdl7d2lVnsSAlsk2aiqqpa5NQReSLJWVVXPd25oAAAAAABAR2lPDYFZVVW1JK01BJI8KBkAAAAAAABvLe0ZIbBuKeXuua9LkjXnvi9JqqqqNuq06AAAAAAAgA7RnoTAep0eBQAAAAAAdaeU9kxiQ0dZbEKgqqonFv6slLJckglVVVWdEhUAAAAAANChFpt+KaVsU0q5vpRyUSll01LKPUnuSTK2lPLezg8RAAAAAABYUu2ZMuinSY5K0i/JdUl2q6rqllLKuknOT/KPTowPAAAAAADoAO2ZoKmpqqqrq6r6a5Lnq6q6JUmqqnqgc0MDAAAAAAA6SntGCLTM93rGQsvUEAAAAAAA4I1pKLWOoK60JyGwcSllapKSpOfc15n7vkenRQYAAAAAAHSYxSYEqqpq7IpAAAAAAACAztOeGgIAAAAAAMBbXHumDAIAAAAAgA5XGjyz3pXsbQAAAAAAqAMSAgAAAAAAUAckBAAAAAAAoA6oIQAAAAAAQE2UhlLrEOqKEQIAAAAAAFAHJAQAAAAAAKAOSAgAAAAAAEAdUEMAAAAAAIDaKJ5Z70r2NgAAAAAA1AEJAQAAAAAAqAMSAgAAAAAAUAckBAAAAAAAoA4oKgwAAAAAQE2UhlLrEOqKEQIAAAAAAFAHJAQAAAAAAKAOSAgAAAAAAEAdUEMAAAAAAIDaaPDMeleytwEAAAAAoA5ICAAAAAAAQB2QEAAAAAAAgDqghgAAAAAAADVRSql1CHXFCAEAAAAAAKgDEgIAAAAAAFAHJAQAAAAAAKAOqCEAAAAAAEBtNHhmvSvZ2wAAAAAAUAckBAAAAAAAoA5ICAAAAAAAQB2QEAAAAAAAgDqgqDAAAAAAADVRGkqtQ6grRggAAAAAAEAdkBAAAAAAAIA6ICEAAAAAAAB1QA0BAAAAAABqo3hmvSvZ2wAAAAAAUAckBAAAAAAAoA5ICAAAAAAAQB1QQwAAAAAAgNpoKLWOoK4YIQAAAAAAAHVAQgAAAAAAAOqAhAAAAAAAANQBNQQAAAAAAKiJUjyz3pXsbQAAAAAAqAMSAgAAAAAAUAckBAAAAAAAoA50SQ2BB8f374qvgTdkjdG31joEaNOEDbeqdQjQpqnXP1DrEOBVDR7QXOsQAN5yBveeVusQoE23Ptyn1iFA2zardQBLmYZS6wjqihECAAAAAABQByQEAAAAAACgDkgIAAAAAABAHZAQAAAAAACAOtAlRYUBAAAAAGBhpcEz613J3gYAAAAAgDogIQAAAAAAAHVAQgAAAAAAAOqAGgIAAAAAANRGKbWOoK4YIQAAAAAAAHVAQgAAAAAAAOqAhAAAAAAAAHSxUsp7SyljSikPl1KOfJU2O5RSRpVS7i2l3LCk36mGAAAAAAAAtdFQn8+sl1Iak/wsya5Jnk7y31LKZVVV3Tdfm/5Jfp7kvVVVPVlKWWFJv7c+9zYAAAAAANTOVkkerqrq0aqqZiX5U5K9FmpzYJKLqqp6Mkmqqhq3pF8qIQAAAAAAAF1r5SRPzff+6bmfze9tSQaUUq4vpdxeSvnokn6pKYMAAAAAAKADlVIOT3L4fB+dVVXVWfM3aWO1aqH3TUk2T7Jzkp5Jbi6l3FJV1YNvNC4JAQAAAAAAaqO09bv4W9/cH//Peo0mTycZNt/7oUmebaPNC1VVTUsyrZQyIsnGSd5wQsCUQQAAAAAA0LX+m2TtUsrqpZTuSfZPctlCbS5Nsl0ppamU0ivJ1knuX5IvNUIAAAAAAAC6UFVVc0opn09yVZLGJGdXVXVvKeXTc5f/sqqq+0sp/0hyd5KWJL+uquqeJfleCQEAAAAAAOhiVVVdkeSKhT775ULvv5fkex31naYMAgAAAACAOmCEAAAAAAAANVEaPLPelextAAAAAACoAxICAAAAAABQByQEAAAAAACgDqghAAAAAABAbRTPrHclexsAAAAAAOqAhAAAAAAAANQBCQEAAAAAAKgDaggAAAAAAFAbDaXWEdQVIwQAAAAAAKAOSAgAAAAAAEAdkBAAAAAAAIA6oIYAAAAAAAA1UYpn1ruSvQ0AAAAAAHVAQgAAAAAAAOqAhAAAAAAAANQBCQEAAAAAAKgDigoDAAAAAFAbDaXWEdQVIwQAAAAAAKAOSAgAAAAAAEAdkBAAAAAAAIA6oIYAAAAAAAC1UTyz3pXsbQAAAAAAqAMSAgAAAAAAUAckBAAAAAAAoA6oIQAAAAAAQG2UUusI6ooRAgAAAAAAUAckBAAAAAAAoA5ICAAAAAAAQB1QQwAAAAAAgNpo8Mx6V7K3AQAAAACgDixRQqCU8u+OCgQAAAAAAOg8SzpCYJUOiQIAAAAAAOhUS5oQqDokCgAAAAAAoFMttqhwKeUDr7YoSc+ODQcAAAAAgLpRlLntSotNCCTZ4zWW/b2jAgEAAAAAADrPYhMCVVV9rCsCAQAAAAAAOs9ix2OUUk6f7/WXFlr2u44PCQAAAAAA6GjtmTLoXfO9PiTJGfO936hjwwEAAAAAoG40lFpHUFfaU7GhvMprAAAAAADgLaI9IwQaSikD0po8+N/r/yUGGjstMgAAAAAAoMO0JyHQL8nteSUJcMd8y6oOjwgAAAAAAOhwi00IVFW1WhfEUbeqqso/zj8pD40ekW7de2Tvj5+SFVddf5F2k8Y/nQvPPCIzpk3JiqsOzz6HnZbGpu554M5r869LzkgpDWloaMx7Dzgqq6y9eZLk0rOPyoN3X59l+wzKZ0/4W1dvGkuZu++4Oef+6gdpaWnJ9rvulffvd8gCy599+vH8+sfH54lHxmTfj3wm79vnI0mSWbNezslHfSpzZs9Kc3Nztnz7zvnAgYfXYhOoUxv96uSs8L4dMmvchIzYdI9ah8NSrqqqXHnefOf1T5ySlV7lvH7BL+c7r3/ytDQ1dc/dN/8tN175qyRJ92V65f0HH5shq6ybJJkxfWou++3RGffMQymlZK+PnZRha23apdvHW9uYu0bmsnNOSdXSnC132C877vnJBZZXVZXLzjk5Y0aNSLdleuZDh5+clVcfniT561nfyv2jbkjvvgNzxKmXzVvn2Sfuz0VnH5c5s19OQ2NT9jn02xm2pjJjvD6d0Tf/54bLz84V538/3/nFv7NsnwFdsj0sve6+46ac9+vWe6J37bpX3r/voQssf/bpx/ObnxyfJx55IPt+5DPZbe+DkyQTxj+fX51xbKZMnpBSSnZ49z559x4H1GALWFpVVZUbLz0pT9w/Ik3de2TnD5+S5Ycueg06+sY/5q6Rf8jUCU/mY8fdnJ7Lth4XH7zjb7njX63XoN2698r2+x6b5VZat0u3gTpX2jOrPR2lXXu7lNJUStmjlPL1uX+7l1LaM7qAxXh49IhMHPtEvnDyVdnjo8fn8nOOa7PdPy/4frbZ9ZB84ZSr0qNX39wx8sIkyRrrbZNPH3tpPn3sJdnrYyfnst8dPW+dTd6xTz7ylV91yXawdGtpbs4fzvxuvnrMGTnlp3/OLSOvyjNPPrpAm969++Yjn/xadtv7oAU+79ate4484ec58YzzcsLp52b0HTfn4TGjuzJ86tzTv78ot77/sFqHQZ14aO55/YunXJU9Djk+l/+h7fP6NX/9frZ59yH54qlXpceyfXPn3PN6/+VXzse+cU4+e/xl2X6Pz+Zvv//OvHX+cd5JWWvD7fKFk6/Mp4+7JMuttGaXbBNLh5aW5lzy+xPz8f87M0d892+565YrMvaZhxdoM+auEXnh+Sfy9R/8Ix/4xHG5+Hev9N/N37VPPvH1sxb5d684/wfZ5QOfzZdPvjjv3vfzueL8H3T6trB06ay+mSSTJzyXh+65Of0Hrdip20B9aGluzjlnfjdHfOeMnPyTv+Q/I6/OM08tek900GFfzXv3/sgCnzc2NmX/j305p/z0r/n2d3+ba6+8YJF1YUk8+cCITBn/RA468qrssN/xueHCtq9Bh6y+Wfb81NnpM2ClBT7vM3Dl7P2Zc7L/Vy/LFrt8Ntf/9Tttrg8sHRabECilrJTk3iRfTbJSkpWT/F+Se+cuYwk8MOrabPT2vVJKydA1N8nM6VPz4uRxC7SpqiqPPXBLhm/xniTJxm/fO2Pu/GeSpHuPZVNK62xOs16ePu91kqy6zpbpuWy/LtoSlmaPPnRvBg8ZmhWGrJymbt2y9Xbvzh23jligTd/+A7PG2sPT2LRgrrCUkh49eyVJmpvnpLl5Tor65HShiTfeltkTp9Q6DOrEmDuvzcZzz+vD2nle3+Tte+eBO1rP66ustdm8c/fQNTfO1EnPJ0lmzngpTzx4Wzbbbr8kSVNT9/Ts1berNoulwFOPjM6gwatk0ArD0tTUPRtvs1vuu/26Bdrce/t12fydrf131bU2zoxpL2bqpPFJkjXW3SI9e7dxXVlKXp4xLUkyc/pL6TtghU7fFpYundY3k/ztj6flfft/dYF7JHijHn3o3gxecVhWGDK09Z7onbvmzv/csECb1nui9dPYuOA9Uf+By2W1NVuftu7Zc9msNHS1TJowvstiZ+n32L3XZp0tWo+TQ1bdJLNmTs20qeMWabf8ysPTd+DQRT5fcbXN0qNX67F08KobZ9qU5zs9ZqB22vOU/8lJflFV1enzf1hK+WKSU5Ic0tZKtM+Lk8am38BXnljpO2BIXpw8Nn36v3IzNeOlyenRq28a5l5U9B04JFMnvXJgv/+Oa3LthT/MtKkTc+CXftl1wVM3Jk0Yn4HLDZ73fuCgFfLIg/e2e/2W5uYc89WPZuxzT2fn9+2XNdfZoDPCBKi5qZPGpu/85/WBQzJ10oLn9elzz+uN85/XJy96w3bHyAuy1obvSpJMGv9UevUZmEvO/mbGPjUmK666fnY78Kh0X6ZXJ28RS4spk8am/8Ah8973GzgkTz5y9wJtpk4al36D5m8zuLVPD1j+Vf/dPT5yZH7z3U/m8vO+l6pqyWePObfjg2ep1ll9877br0u/AStkpVVNeUHHmDRxwXuiAYMG59GH7nnd/874sc/miUfHZM23LTqdC7xR06aMTe/+r1yDLttvSKZNGZtl+77+RP39t16QVdZ9V0eGB7zJtGfKoG0WTgYkSVVVP06yzautVEo5vJRyWynltusua3sIJ3mVssxloSaLNpr/IZf1Nts1nz/pyuz/+Z/mX5f8uGPjgyy+Dy5OQ2NjTjj93PzoN3/Pow/el6efeKQDowN4c1vkydSqjWPqQu8fu/+W3Dnywuz6wa8mSVqa5+S5J+7LljsckE8fe3G6L9MzN15uWkBeh3b0u7baLO6Ef8u1f8oeBx2Zo358Xd5/0Ddywa++/cZjpD51Qt+c9fKMXHfZmdl1vy8sWWwwn6qtfvg6Rz7PnDE9Pz3tGznwE0ekZ6/eHRMYpO3D5Ou6aZ/rmYdvyf23Xphtd//qkgcFr0cpS+ffm1R7RgjMeI1l019tQVVVZyU5K0nOu7HNQ1PduvW6c3PHiL8mSVZabcNMmfjcvGVTJz2/wFOESdKr94DMnD41Lc1z0tDYlKkTF22TtE4RNOnsJzP9xUnppWAWHWjgoBUy8YWx895PnDAu/Qe++hNZr2bZ3n2y7oab5e47bs7QVc19DSwdbr323Nw+97y+8uobZur85/U2ztm9+rSe15ub56SxjfP680+NyWW/+3YO+spZ6dW79Xzed+CQ9B0wOEPX3DhJMnyL9+TGKyQEaL9+A4dk8sRXhv9Pmfj8ItP79B04OFMmzN9mbPq2cc05v9tHXpo9Dz4qSbLR1u/Nhb825zCvT2f0zQnjnsrE8c/kjKP2mdf+jKP3zReO+3P69H/917CQLHpPNGnC2AwYuFy7158zZ05+eto3su32780W2+7UGSFSZ0b/+9zc95/Wa9AVhm2Ylya/cg06bcrzr3t0wAvPjsm//vrtvP+ws9JjWb8pwdKsPSME+pVSPtDG375JTF77Bmy100H59LGX5NPHXpJ1N905d990aaqqytOPjMoyvfos8sNBKSWrr7N17rvtqiTJXTddknU22TlJMnHsE/OeVHjuiXvTPGd2evbu36Xbw9Jv9bWHZ+xzT2X82GcyZ/bs/Gfk1dl0q+3ate7UKZMy7aUXkySzXp6Z++66NSsNXbUzwwXoUlvtfFA+c9wl+cxxref1u+ae1596rfP6uq+c10fddEnW2bT1vD55wrP588++kH0+eVqWG7L6vHX69Fs+/QaumBeeay1A+Oh9N2d5RYV5HYausUEmPP9EJo57OnPmzMpdt1yZ9TbbcYE2wzfbKbff2Np/n3j4rvTo1ec1p2RJkr4DVsij9/83SfLIvbdkuSHO8bw+ndE3Vxz2tnzn5zfmyNP/mSNP/2f6DRycL514oWQAS6T1nujJV+6Jbrwmm27VvmlVqqrK2T89ISsOXS3v3eugTo6UerHhOw7Kh4+4JB8+4pKsvv7OGXNb63Hy+SdGpXuPPq8rIfDipGfzj99/ITsfcFr6L7/64lcA3tJK28Pe5mtQym9fa3lVVR9b3JcYIfDqqqrKFeeekEfuGZlu3Xtkr4+fnJVW2zBJcu7ph2fPQ05InwGDM2n8U7ngzCMyY9qUrDhsvezzye+lqVv33HjFr3L3zZemobEp3botk10/9H9ZZe3NkyQXnnlEHh/z30x/aVKW7TsoO+z1hXnFCHnFGstNrXUIbwl33fbvnPubH6alpSXv2nmP7Pmhj+e6Ky9Mkuy0276ZPOmFHPvVQzNj+rQ0NJQs06NXTvnpnzJ+3HP51enHpaWlJVXVkq3esUv23v+wGm/NW8OEDbeqdQhLhU3O+UEGbb9Vui83IC+PnZCHjv9JnvrtBbUO6y1t6vUP1DqEN62qqnLFH0/Iw/Od11devfW8/scfHZ49Dz0hfQcMzsRx853XV1kvH5h7Xr/0t0fn/tuvTr9BKyVJGhoa86ljWo+1zz15fy777dFpbp6dAcsPy94fP3leAWJe0bN7S61DeNN6YNQN+dsfT01LS0u23H6f7LTXp3PLtX9Kkmyz8/6pqiqX/v7EjLn7xnTv3iMfPPykDF2jte7PeT/9Wh69/9ZMe2lyevcdlF33/Xy22mHfPDbm9vztnFPS0tKcpm7ds/eh38nQ1c2LzevTGX1zfqd+eZd84YS/ZlmjqF/V4N7Tah3CW8Jdt/075539w7Q0N2e7XfbMnh/8eK77x9x7ove23hMd97VDMmP6tJRS0qNnr5z8kz/nqccfzslHfTJDV11r3lSC+33kc9l4i3fUcnPeEm59uE+tQ3hLqKoqIy8+IU+OGZmmbj2y04dPzgrDWq9B//7rw7PjB0/Isv0G5+6Rf8id1/8m0198IT17D8yq626fHT90Yv71l6Pz6Oir03vAK9egH/zyhbXcpDe9L+3xJp4P5i1o5mU/Wyp/O+6x5+felP1ksQmBjiAhwJuZhABvVhICvFlJCPBmJiEA8PpJCPBmJSHAm5WEQMeSEOha7akhkFLKBkm+nmT9tJbBvS/J96uqGt2JsQEAAAAAsDRraM+s9nSUxe7tUspeSS5OckOSjyc5bO7ri+YuAwAAAAAA3uTaM0Lg+CS7VlX1+Hyf3VVKuS7JpXP/AAAAAACAN7H2jMfotlAyIEky97NuHR0QAAAAAADQ8dozQmB2KWWVqqqenP/DUsqqSeZ0TlgAAAAAACz11GjuUu1JCByT5J+llJOT3J7WosJbJjkyyTc6MTYAAAAAAKCDLDYhUFXVJaWUx5J8NckXkpQk9yb5UFVVd3VyfAAAAAAAQAdozwiBzP3h/6OdHAsAAAAAANBJFpsQKKVc9lrLq6ras+PCAQAAAACgbpSGWkdQV9ozQmDbJE8lOT/Jf9I6ZRAAAAAAAPAW0p6EwJAkuyY5IMmBSS5Pcn5VVfd2ZmAAAAAAAEDHWex4jKqqmquq+kdVVYck2SbJw0muL6V8odOjAwAAAAAAOkS7igqXUpZJsntaRwmsluTHSS7qvLAAAAAAAFjqNagh0JXaU1T490k2SHJlkuOqqrqn06MCAAAAAAA6VHtGCBycZFqStyX5YinzagqXJFVVVX07KTYAAAAAAKCDLDYhUFWVMRsAAAAAAPAW58d+AAAAAACoA+0qKgwAAAAAAB3ulSnq6QJGCAAAAAAAQB2QEAAAAAAAgDogIQAAAAAAAHVADQEAAAAAAGqjeGa9K9nbAAAAAABQByQEAAAAAACgDkgIAAAAAABAHVBDAAAAAACA2iil1hHUFSMEAAAAAACgDkgIAAAAAABAHZAQAAAAAACAOqCGAAAAAAAAtdHgmfWuZG8DAAAAAEAdkBAAAAAAAIA6ICEAAAAAAAB1QEIAAAAAAADqgKLCAAAAAADURFVKrUOoK0YIAAAAAABAHZAQAAAAAACAOiAhAAAAAAAAdUANAQAAAAAAaqN4Zr0r2dsAAAAAAFAHJAQAAAAAAKAOSAgAAAAAAEAdUEMAAAAAAIDaUEOgS9nbAAAAAABQByQEAAAAAACgDkgIAAAAAABAHVBDAAAAAACAmqhKqXUIdcUIAQAAAAAAqAMSAgAAAAAAUAckBAAAAAAAoA5ICAAAAAAAQB1QVBgAAAAAgNoonlnvSvY2AAAAAADUAQkBAAAAAACoAxICAAAAAABQB9QQAAAAAACgNkqpdQR1xQgBAAAAAACoAxICAAAAAABQByQEAAAAAACgDqghAAAAAABAbTR4Zr0r2dsAAAAAAFAHJAQAAAAAAKAOSAgAAAAAAEAd6JIaAn16NnfF18AbMnF6r1qHAG2aev0DtQ4B2tR3h3VrHQK8qvHXjKl1CNCmpsaq1iHAq/rXTaXWIUCbdtt+dq1DgFfRvdYBLFWq4jzUlYwQAAAAAACAOiAhAAAAAAAAdUBCAAAAAAAA6oCEAAAAAAAA1IEuKSoMAAAAAACLKJ5Z70r2NgAAAAAA1AEJAQAAAAAAqAMSAgAAAAAAUAfUEAAAAAAAoCYqNQS6lL0NAAAAAAB1QEIAAAAAAADqgIQAAAAAAADUATUEAAAAAACojVJqHUFdMUIAAAAAAADqgIQAAAAAAADUAQkBAAAAAACoA2oIAAAAAABQE1XxzHpXsrcBAAAAAKAOSAgAAAAAAEAdkBAAAAAAAIAuVkp5byllTCnl4VLKka/RbstSSnMpZb8l/U4JAQAAAAAA6EKllMYkP0uyW5LhSQ4opQx/lXanJbmqI75XUWEAAAAAAGqjlFpHUCtbJXm4qqpHk6SU8qckeyW5b6F2X0hyYZItO+JLjRAAAAAAAICutXKSp+Z7//Tcz+YppaycZJ8kv+yoL5UQAAAAAACADlRKObyUctt8f4cv3KSN1aqF3p+e5BtVVTV3VFymDAIAAAAAgA5UVdVZSc56jSZPJxk23/uhSZ5dqM0WSf5UWqdVWi7J+0opc6qquuSNxiUhAAAAAABAbZS6ncTmv0nWLqWsnuSZJPsnOXD+BlVVrf6/16WU3yX5+5IkAxIJAQAAAAAA6FJVVc0ppXw+yVVJGpOcXVXVvaWUT89d3mF1A+YnIQAAAAAAAF2sqqorklyx0GdtJgKqqjq0I76zbsdjAAAAAABAPTFCAAAAAACAmqhaC+bSRYwQAAAAAACAOiAhAAAAAAAAdUBCAAAAAAAA6oAaAgAAAAAA1EbxzHpXsrcBAAAAAKAOSAgAAAAAAEAdkBAAAAAAAIA6ICEAAAAAAAB1QFFhAAAAAABqokqpdQh1xQgBAAAAAACoAxICAAAAAABQByQEAAAAAACgDqghAAAAAABATVTFM+tdyd4GAAAAAIA6ICEAAAAAAAB1QEIAAAAAAADqgBoCAAAAAADUhhoCXeo193YpZZuuCgQAAAAAAOg8i0u//LxLogAAAAAAADqV8RgAAAAAAFAHFldDYI1SymWvtrCqqj07OB4AAAAAAOpEVUqtQ6gri0sIjE/yg64IBAAAAAAA6DyLSwi8VFXVDV0SCQAAAAAA0GkWV0PgsS6JAgAAAAAA6FSLGyFwRinlXa+2sKqqER0cDwAAAAAA0AkWlxD4WhufVUk2TjI0SWOHRwQAAAAAQF2oyuImsaEjvWZCoKqqPeZ/X0p5Z5JvJXkuyec7MS4AAAAAAKADLW6EQJKklLJzkm+ndXTAyVVVXdOpUQEAAAAAAB3qNRMCpZTd0zoiYEqSb1VV9e8uiQoAAAAAAOhQixsh8LckTyeZkOQbpZQFFlZVtWcnxQUAAAAAwNJuod+c6VyLSwjs2CVRAAAAAAAAnWpxRYVvaOvzUsqwJPsnaXM5AAAAAADw5tLQ3oallOVKKZ8ppYxIcn2SwZ0WFQAAAAAA0KEWV1S4T5J9khyY5G1JLk6yRlVVQ7sgtrrwwF0jc+kfTk1LS3O23nHf7LTnJxdYXlVVLv3DKbl/1Ih0794zH/70SRm6+vBMnvBczv/FN/Pi5AkppWSbnT6Y7XY7eIF1r//7b/P3876f4355Y5btO6ArN4ulwP2jbszFfzg11dy+uctehy2wvKqqXPz7U3L/qJHp1r1HDvjMSRm2+vDMnvVyfnr8IZkze1aam5uz8da7ZrcPfj5J8swTD+Svvzkhs2ZOz4DlV8rBnzstPXr1rsXm8RZXVVWuPO+kPDR6RLp175G9P3FKVlp1/UXaTRr/dC745RGZMW1KVlx1ePb55Glpauqeu2/+W2688ldJku7L9Mr7Dz42Q1ZZN0kyY/rUXPbbozPumYdSSsleHzspw9batEu3j/qw0a9Ozgrv2yGzxk3IiE33qHU41IGqqnLNn0/KI/fckG7de+T9h56aIasseuyc/MJTueRXR2Tm9CkZMmx49vj4d9PY1D1PjPlPLvz5Z9NvudZbgXU23TXvfH/rOX7m9Km54pyjM/6ZB1NKyfs+enKGrunYSftUVZWrzj8pD889r+/58VOy4quc1y8664jMnDYlQ1YZnr0POy2NTd0z5s5rc/0lZ6Q0NKShoTHv3v+orLL25kmS//zzD7lzxF9Tpcpm230wW+96SFdvHkuZD2y/TIav1pTZc6qce/XMPD2+ZZE2B7+nR4YNbkxLc5Unxrbkz9fNTEtLstNm3bL5ut2SJI0lGTywId8666VMf7mrt4Klwf2jbsxFvzstLS3N2WanD2TXvRe9Z7/od6fmvjtHptsyPXLQZ07MsDWGz1ve0tKc739z//QbuEI+9Y2fJUmefvyB/OVXJ2TO7JfT0NiYD37i6Ky61oZdul3Up6q0+5l1OsDiagiMS3JrkqOT3FhVVVVK2afzw6oPLS3Nufi3J+Xwb/4q/QYNzhlHfzjDN9sxQ4auNa/NA6NGZvzzT+TIH16ZJx++OxeefXy+dMKf0tDQlD0O+r8MXX14Zs6YltO/9cGsveG289adPOG5PDj6pvRfbsVabR5vYS0tzbnwtyfm00f9Kv0HDcmPvvXhbLD5jhkydM15be4fNTLjn38yR/3oijzx8N254Dcn5Csnnp+mbt3z2aPPzjI9eqV5zuz8+NiPZr1Ntstqa2+cP591TPY86GtZa/iW+c+/Lsp1f/9t3vehL9RwS3mremj0iEwc+0S+eMpVefrRu3L5H47LJ7/9l0XaXfPX72ebdx+SDbfePX/7wzG5c+SF2XLHA9J/+ZXzsW+ck57L9stDd4/I337/nXnr/+O8k7LWhtvlw5/7cebMmZXZs2Z29eZRJ57+/UV5/Od/zCZnn1brUKgTj9wzIpPGPZ5Pn3B1nn3srvzj3GNz6Df/uki7f130/Wy1y6EZvuXu+ce538ld/74gm21/YJJk6Npb5EOfP3ORda7580lZY/3t8oFP/TjNjp28Tg+PHpGJ457I506+Ks88eleu+ONx+cS3Fj2vX3vh97P1rodkg612z+XntJ7Xt9jxgKy+3jZ52yY7pZSSsU+NyYVnfjmfPfHKjHvmwdw54q/5xLf+ksambjnv9E9mrY22z6DBq3X9RrJUGL5aY5bv35ATfz8tqw5pyAd36pEf/Xn6Iu1uHzM751zVehz86Ht7ZNv1u+Xfo2fnujta/5Jk/dUbs8Om3SUDeENaWprz17NPyme/dVb6DxqSH3xz/2y4xYL37PfN/T3p6DMuzxMP3Z2//ubEHHHSefOW33DFHzN45dUzc8a0eZ9ddu4P8979Pp3hm26Xe+8ckcvO/WG+cMxvu3TbgM63uPTLUUl6JPlFkm+WUtZcTHtehycfHp1Bg4dl0OBhaWrqnk22fV/uvf1fC7S59/brssV2e6aUklXX3jgzp7+YqZPGp++A5TN09dbMbo+ey2bwymtk6qRx89a79JzT8v4Dv5oSVbp5/Z58eHSWG7JKlhs8LE1N3bLptrvlntuuW6DNPbf/K1vO7Zurrb1xZkx/MVMmjU8pJcv06JUkaW6ek+bmOSlzq8WPe+7xrLneFkmSt220be6+9Zqu3TCWGmPuvDYbv32vlFIybM1NMnP61Lw4edwCbaqqymMP3JLhW7wnSbLJ2/fOA3f8M0myylqbpeey/ZIkQ9fcOFMnPZ8kmTnjpTzx4G3ZbLv9kiRNTd3Ts1ffrtos6szEG2/L7IlTah0GdeShu67NBtvsnVJKVl5jk7w8Y2pemrLosfOJB27Jupu1Hjs32GafPDjq2tf8d1+e8VKeeui/2fgdrcfOxqbu6eHYyevw4Khrs9G2ref1oa9xXn/8gVsyfPPWvrnx2/fOmFGt5/XuPZadd705e9b0ZO490AvPPZqV19g43ZbpmYbGpqzyti0zZu61ALwRG6zRlP/e3/qD/hPPt6TnMiV9ey16z33f483zXj85tjn9ey/aZvN1uuWOMXM6L1iWak88PDrLD37lnn2zt++W0f9d8Peke/77r2z5rrn37G/bODOmtd6zJ8nkCc/n3jtHZtud9l1gnZIyL0Ewc/pL6Ttg+a7ZIKBLvWZCoKqqH1VVtXWSPdN6VXVJkpVKKd8opbytC+Jbqk2ZNDb9B73yBH//gYMzZeLYhdqMS/+BQ+a97zdwcKZMWrDNxPHP5JnH788qa26UpDWJ0G/A4Ky06rqdGD1Ls8mTxqX/oPn63aDBmTJpwZuyKRPHLtBm/v7b0tKc7x25b779qXdlnQ23zaprtfbNFYeulXvmJr3uuuXqTJ7wfGdvCkupqZPGpu/AV46ffQcOydSFjo3TX5qcHr36prGx6ZU2C/24kCR3jLwga234riTJpPFPpVefgbnk7G/ml8fuk0t/e3RmvbzoU18Ab0UvTh6bvvNdV/bpPyQvLnTsnDFtUpbp1TcN/zt2DhiSFye/0uaZR0flNyfsmT//+LCMf/ahJK1TDPXqMzCX//6bOfvEvXPFH77l2Mnr0to35zuvL9TvkmTGS5PTo+crfbPPgCF5cb7r0wfuuCY/P3q3nH/Gp7Pnx05Kkiy/0tp58qH/ZvpLkzL75Rl5ePQNmTrpuS7YIpZW/Xs3ZPJL1bz3U15qSb82fuz/n4aGZIt1u+X+J5oX+LxbU7Luqk256+HZnRYrS7cpExe8Z+8/aNHfitq8r5/Yety86PffzV4HfSVloWla9jnkG7n0jz/IMZ/dJZee84PsccCXO28jgJpp1wRNVVU9WlXVSVVVbZhkyyT9k1z5WuuUUg4vpdxWSrntHxf9askjXRpVi370vydb5jWpFm00/1P/L8+clt//6MvZ6+Aj06NX78x6eUb+eclZec/cOdvhDWmj3yXt6Jtz+29DQ2O+fuqFOfZn1+bJR0bnuadafzDY/1Mn5Marz88PjvpQZs6Ylsambh0eOvVr4eNnW/144du1x+6/JXeOvDC7fvCrSZKW5jl57on7suUOB+TTx16c7sv0zI2XO4cBS4m2zu+LHDvbaDL36DlklfXzuZOvyye+fVk23/HgXPiLzyVpPXY+/+R92XT7A/Lxoy9Jt2V65uZ/nNXR0bMUa7NrLnzt2XbnnGfdzXbNZ0+8Mh/6/E9z/SU/TpIsv9Kaeft7P5lzf/iJnHf6JzN42LppaFjcrLnw+rR15/Q/H9xxmTzyTHMefXbBhMAGqzflsWebTRfEG9bW/fgidztt3rMn99x+Q3r3HZhhayxaq+Xf1/w5+xzyfznu5//MPod8Pef/8jsdFDG8tiplqfx7s3rdV0NVVY1O8s25f6/V7qwkZyXJ326f81rnyLrVb+DgTJ7wyhMqkyeOTd8BKyzQpv/AwZk88ZWnqKfM16Z5zuz8/kdfzmbv2D0bbrVrkmTC2Kcycfwz+eGRH5jX/kff2i9fPOFP6dvfUC/ap//AwQs8vT9lwtj0W2ioYP9BQxZo01b/7bls36y53pZ54K4bs+KwtTN45TXymaNaf1wd99zjuX/UiE7cCpY2t157bm4f0TrX9cqrb5ipE185fk6d+Hz69F+w//XqMyAzp09Nc/OcNDY2LdLm+afG5LLffTsHfeWs9OrdWni978Ah6TtgcIauuXGSZPgW78mNV0gIAG9dt//r3Iy6sXUu9hVX2zBT57uufHHyosfOnr0H5OXpU9PSPCcNjU2ZOun59J7bZpmevee1W2vD7XP1+cdl+ksT02fAkPQdMCQrr9567Fx3s/dKCLBY/73u3Nw5svW8vtJqC53X5+t3/9Or94DMnPFK33xx0qL9N0lWfduWuWz8k5n+4qT06jMgm263XzadOxXgdRf9MH0HDFlkHXgt79yoW7bdoPVBpoWn/+nXuyFTX2r75473bt09vXuWnH3tojVVNntbU+540OgA3rj+gxa8Z588YWz6tfV70kL39X0HrJBRt1yTe27/V+4fNTKzZ72cmTOm5Q8/OTIf/cKpufWGy/KBQ49MkmyyzXty/pnHdsn2AF3rNUcIlFJeLKVMbePvxVLK1K4Kcmk1bM0N8sLzT2bCuKczZ86sjLr5iqy/+Y4LtBm++Y65beRlrfO5PnRXevTsnb4Dlk9VVfnLWd/J4JXXyPa7Hzqv/YqrvC3H/XJkvvXja/KtH1+TfgMH5ysnXSAZwOsybM0NMn5e35ydO2++cpG+uf5mO+S/c/vm4w/dlZ69eqffgOXz0tSJmTGt9fAwa9bMPHjPLVlhpdWTJC9OmZAkaWlpyTUXn5m37/yhrt0w3tK22vmgfOa4S/KZ4y7JupvunLtuujRVVeWpR0ZlmV59FvlRoJSS1dfdOvfddlWSZNRNl2SdTXdOkkye8Gz+/LMvZJ9Pnpblhqw+b50+/ZZPv4Er5oXnHk2SPHrfzVl+JeVzgLeuzXc8KJ/49qX5xLcvzds22SX33HJJqqrKM4+OyjI9+6R3v0WPnauus3UeuKP12HnPLRdn7Y13SpK8NGX8vCcSn33s7lQtLem57ID07rd8+gwYkgnPtx47H3/g5iy3omMnr23LnQ7K4cdcksOPaT0/331z63n96UdGpUfPts/rq62zde67vbVv3nXTJVlnk9bz+sSxT8zrm889cW+a58xOz979kyTTprZef06Z8GweuOOarL/V7l20hSwtbrx7dr533vR877zpGf3InGy5XmtyYNUhDZn5cpWp0xdNCGyzfresu0pT/nDlzEVGEPTonqw5tCmjH1E/gDdulTU3yPjnn5h3z37HTVdmgy12WKDNBlvsmP+OmHvP/uBd6TH3nn2PA7+c439xbY756VU55Evfy9obbJWPfuHUJEm/Acvn4ftuS5I8eM9/svyQVbp604Au8JojBKqq6tNVgdSjxsam7HPot/KrUw9P1dKSLXfYJ0OGrpWb/vnnJMnbd/lw1tvkXXlg1Iic+pXd0m2ZHvnwp05Mkjw+5o7cfuNlWXHY2/LDb7aOBtjtQ1/Oepu+q2bbw9KjsbEp+x56VM485VNpaWnO1jvskxWHrZV/X9PaN9+x64czfNN35f5RI3PSl3dL92V6Zv9PnZAkmTppfM77xbfS0tKcqqqyyTbvyfqb7ZAkueOmK/Lvq/+UJNlwq12y1Q771GT7eOtbe6Pt89DdI/LjI9+dbt17ZK+Pnzxv2R9/dHj2PPSE9B0wOLvs97VccOYRue7iM7LiKuvNKxZ8w2U/z4yXJufyc45P0jrN1aeOuTBJsttBR+fCs76e5ubZGbD8sOw9378NHWmTc36QQdtvle7LDchOj92Qh47/SZ767QW1Doul2JobbJ9HRt+QXx69a7p175ndD3nl+Pbnn3wy7zv4xPTpPzg7fODrufTXX8kNl56eIcPWy8bv+GCS5IE7rsqdN5yfhsbGNHXrkb0++cN507W9e/9v57LffC3NzbPTf7lh2f2QU2qyjbw1rbXh9nl49Ij87Kh3p6l7j+z5sVf65vmnH573H3pC+vQfnJ33+1ouOvOIXH/xGRmyynrZ5J2t5/X777g6d998aRobm9LUbZl84FM/mtc3//qLL2bGS5PT0NiU3Q76Tnou268m28jS4b7HmzN8tZZ8+5BlM2tOlfOueeXp/0/t1TPn/3Nmpk6r8qGdlsmkqVW+/OFeSZK7H56Tq26dlSTZaM2mjHliTmbJB7AEGhubsu/Hj8ovTv50Wlqas83ce/Ybr2kdFfjOXT+U4Ztul/vuHJETvvS+dO/eIwd+5sTF/rsf/tSxueh3p6aluTndui+T/Q8/prM3BaiB0va8Y4tZqZT+ST5XVdVJ7WlvyiDezBqL7smb05QZ5rjlzanvDorW8+Y1/poxtQ4B2tTU6JqTN6//3vFSrUOANu22/TK1DgHa9N5Nur95J4h/C3rhnpuXygul5TbY9k3ZT17z16ZSyrAk306yUpJLkpyX5IQkH537GgAAAAAA3pCqvOas9nSwxT1++ockNyS5MMl7k9yS5N4kG1ZV9fxrrQgAAAAAALx5LC4hMLCqqmPnvr6qlDI2yZZVVb3cuWEBAAAAAAAdabETVJdSBiT533xHzyfpVUpZNkmqqprYibEBAAAAAAAdZHEJgX5Jbs8rCYEkuWPuf6ska3RGUAAAAAAA1IHypqy9u9R6zYRAVVWrdVEcAAAAAABAJ3rdJZxLKWuWUr5VSrmnMwICAAAAAAA6XrsSAqWUFUspXy6l3Jrk3rSOLDigUyMDAAAAAAA6zGtOGVRK+WRaf/gfmuQvSQ5LcmlVVcd1QWwAAAAAACzFqtc/iQ1LYHFFhX+W5OYkB1ZVdVuSlFKqTo8KAAAAAADoUItLCKyU5INJflhKGZzWUQLdOj0qAAAAAACgQy1uPMaxSe6uqupdSXZOMiXJuFLK/aWUkzs7OAAAAAAAoGMsboTAQ0m+X0pZMcmfk5xfVdX3Sylvi6LCAAAAAAAsgaqUWodQV15zhEBVVWdUVbVtku2TTEzy21LK/Un2T3J+F8QHAAAAAAB0gHaVcK6q6omqqk6rqmrTJAcm2SfJ/Z0aGQAAAAAA0GHalRAopXQrpexRSjk3yZVJHkyyb6dGBgAAAAAAdJjXrCFQStk1rbUCdk9ya5I/JTm8qqppXRAbAAAAAADQQRZXVPioJOcl+VpVVRO7IB4AAAAAAOpEVdo1iQ0d5DUTAlVV7dhVgQAAAAAAAJ1H+gUAAAAAAOqAhAAAAAAAANSBxdUQAAAAAACATlGl1DqEumKEAAAAAAAA1AEJAQAAAAAAqAMSAgAAAAAAUAfUEAAAAAAAoCaq4pn1rmRvAwAAAABAHZAQAAAAAACAOiAhAAAAAAAAdUANAQAAAAAAaqIqpdYh1BUjBAAAAAAAoA5ICAAAAAAAQB2QEAAAAAAAgDogIQAAAAAAAHVAUWEAAAAAAGqiiqLCXckIAQAAAAAAqAMSAgAAAAAAUAckBAAAAAAAoA6oIQAAAAAAQE1UxTPrXcneBgAAAACAOiAhAAAAAAAAdUBCAAAAAAAA6oAaAgAAAAAA1ESVUusQ6ooRAgAAAAAAUAckBAAAAAAAoA5ICAAAAAAAQB1QQwAAAAAAgJqoimfWu5K9DQAAAAAAdUBCAAAAAAAA6oCEAAAAAAAA1AEJAQAAAAAAqAOKCgMAAAAAUBNVSq1DqCtGCAAAAAAAQB2QEAAAAAAAgDogIQAAAAAAAHVADQEAAAAAAGqiKp5Z70r2NgAAAAAA1AEJAQAAAAAAqAMSAgAAAAAAUAfUEAAAAAAAoCaqlFqHUFeMEAAAAAAAgDogIQAAAAAAAHVAQgAAAAAAAOpAl9QQOO3Yf3fF18AbcvAXtq91CNCmwQOaax0CtGn8NWNqHQK8quV3XafWIUCbVrjnP7UOAV7VuNX61ToEaNOVN7xU6xCgTe/dpHutQ1iqVEUNga5khAAAAAAAANQBCQEAAAAAAKgDEgIAAAAAAFAHJAQAAAAAAKAOdElRYQAAAAAAWFhVKSrclYwQAAAAAACAOiAhAAAAAAAAdUBCAAAAAAAA6oAaAgAAAAAA1ETlmfUuZW8DAAAAAEAdkBAAAAAAAIA6ICEAAAAAAAB1QA0BAAAAAABqokqpdQh1xQgBAAAAAACoAxICAAAAAABQByQEAAAAAACgDqghAAAAAABATagh0LWMEAAAAAAAgDogIQAAAAAAAHVAQgAAAAAAAOqAhAAAAAAAANQBRYUBAAAAAKgJRYW7lhECAAAAAABQByQEAAAAAACgDkgIAAAAAABAHVBDAAAAAACAmlBDoGsZIQAAAAAAAHVAQgAAAAAAALpYKeW9pZQxpZSHSylHtrH8oFLK3XP/biqlbLyk3ykhAAAAAAAAXaiU0pjkZ0l2SzI8yQGllOELNXssyfZVVW2U5IQkZy3p96ohAAAAAABATVRV3dYQ2CrJw1VVPZokpZQ/JdkryX3/a1BV1U3ztb8lydAl/VIjBAAAAAAAoAOVUg4vpdw239/hCzVZOclT871/eu5nr+YTSa5c0riMEAAAAAAAgA5UVdVZee0pftoaGlG12bCUHdOaEHjnksYlIQAAAAAAAF3r6STD5ns/NMmzCzcqpWyU5NdJdquqasKSfqmEAAAAAAAANVG1+aB8XfhvkrVLKasneSbJ/kkOnL9BKWWVJBclObiqqgc74kslBAAAAAAAoAtVVTWnlPL5JFclaUxydlVV95ZSPj13+S+TfCfJoCQ/L6UkyZyqqrZYku+VEAAAAAAAgC5WVdUVSa5Y6LNfzvf6sCSHdeR3NnTkPwYAAAAAALw5SQgAAAAAAEAdMGUQAAAAAAA1UcdFhWvCCAEAAAAAAKgDEgIAAAAAAFAHFjtlUCnlA6+1vKqqizouHAAAAAAAoDO0p4bABUlGzf1LssCkTlUSCQEAAAAAAF43NQS6VnsSAvsm+XCSjZJcmuT8qqoe7tSoAAAAAACADrXYGgJVVV1cVdX+SbZP8kiSH5RSbiylbN/p0QEAAAAAAB3i9RQVnplkSpKpSZZN0qNTIgIAAAAAADpce4oK75jkgCRbJflnkjOqqrqtswMDAOD/2bvv+Ciq9Y/j3yeNBEIaJSAd5EqVLlgBFbtgb6hYrui1XXvvBXv7XfUqeu3YRcSKCtIUREB6EaSJSKgh9JI9vz92A5tkQxbcEjKf9+uVl7szZ2ef0ePM7DxzzgMAAAAAlZtz1BCIpXBqCAyXNE3SWElVJF1oZhcWrXTOXRul2AAAAAAAAAAAQISEkxC4OOpRAAAAAAAAAACAqAonITDFOTc11Aoz+1eE4wEAAAAAAAAAAFEQTlHhT82sU8mFZna/pMsiHxIAAAAAAAAAwAt8skr5V1GFkxA4U9JHZnawJJnfS5IOl9QjirEBAAAAAAAAAIAIKTch4JybJOkUSe+Y2XGSPpZUS9JxzrmC6IYHAAAAAAAAAAAiodyEgJnlSFoqqZ+kdyRtl3S5pPTAOgAAAAAAAAAAUMGFU1R4kiQXeL1eUldJEyRZYHnT6IQGAAAAAAAAAAAipdyEgHOuSTgbMrPWzrmZfz8kAAAAAAAAAIAXuApcgLcyCqeocLjejuC2AAAAAAAAAABABEUyIUAqBwAAAAAAAACACiqSCQFXfhMAAAAAAAAAABAP4RQVBgAAAAAAAAAg4pxj4plYiuQIgW0R3BYAAAAAAAAAAIigckcImFnD3a13zi0J/LNbpIICAAAAAAAAAACRFc6UQV/KXx8geOyGk1RLUm1JiVGICwAAAAAAAAAARFC5CQHnXNvg92bWWNKtko6WNCA6YXnXv/s308GdamjL1kINeG6ufvt9Q6k2d1x3gNq3ydTGjYWSpIefnaP5CzeqYf003fHvFvpHs3S98vZCvffp0liHj0rGOacfPnlYC2eOUnJKqo49/1HlNmhdqt26VX/oyzdu0JZN61S7fisdf+HjSkxK0dbN6/X1WzerYM0yOV+hOh11idp0O11r8hboy9ev3/X51X/okBOuVceeF8Vw77Avmzt1jIa+/Yicr1Bdepyhnr0vK7beOaehbw/Q3CmjlVwlTWf1H6B6TVpJkj4aeKdmTxml9Iwc3fDo0J2fWbZ4tga/dr92bN+qhMQknXrR3WrQ7MCY7hf2fc45fffBw/p9hv+4edJFj6pOw9LHzfxVf2jIK/7jZp0GrXTyJf7j5uK5P+uTF69UZs36kqQDOvTSYSddLUnasqlAX719l1b++ZvMTCdcOED1m3WI6f7BGw58ZYBqn9BD21as1ugOJ8c7HHjM1Enj9ParT8tX6FOPY3qr9xn9iq1ftnSRBj73oBb9PldnXnCFTjz1/GLrfYWFuvuGi5Rdo5ZuuufpWIYOD3DO6aehD2vJnNFKSk5Vj7MeUa36pc/zM358R9PHvqWC1Ut04b3jlFYtW5K0aOZw/TLsOZklyBISdUjvO1S3SadY7wYqqdO6V1GrxknavsNp0LdbtHSlr1SbC45NVYPcRPkKnRbn+fTBiC3y+aQjOyarU4tkSVKiSbk5Cbpz4AZt2hrrvYBXOVFDIJbCLipsZs0l3Smpq6SnJF3rnNsercC8qFunHDXYr6rOuXyCWh9QXTf9q7n63/RryLYvvrZAI39aVWxZwfodenbgfB3RrUYswoUHLJw1WvkrFumSe77VX4umavgH9+m8mz4q1W7M0CfVsedFatHpRH3//j2aMe5jtTv8PE0ZPUg5dZrplMtf0qb1a/T6Q8epZeeTlZPbVBfc9pkkyecr1MC7jtD+7XrFevewj/L5CjXkzYf0z9teVWZOrp6/52y16tRTufX239lm7tTRWrV8sW5+6hst+X2aPn3jfl19/weSpE5HnKpDevXVBy/fVmy7X733lI4+7Uq1aHeE5kwZpa/ee0qX3/VmTPcN+77fZ4zW2hWLdMWD32rZwqn6ZtB9uuj20sfNHwY/qYOOvkitupyobwbdo6k/fqyO3c+TJNVv3llnXf1yqc9898HDatr6cJ12+f+pcMc2bd+2Jer7A29a+uZgLXrxHbV/7bF4hwKP8RUW6s2Xn9BtD/xHOTVq654bL1Kngw5XvYZNd7aplp6hC/rfqEnjR4Xcxjeff6D9GjTW5k0bYxU2POSPOaO1btVinXPLMK1YMlVjP71fp17zYal2dRp3VKOWPTT05QuLLa+3fzc1anWkzEyr/5qr79+5Tmff/HWswkcl1qpxomplJeihNzeqUZ0EnXlkqp75YFOpdpPmbtfbw/zXkBcel6qDWyfrx+nbNWKy/0+SWjdJVI8OKSQDgEqs3KLCZtbGzN6T9Imk7yW1cc69SjIg8g7vVkPfjFguSZo5d73SqyWpRnZK2J/PX7ddc+at144dLlohwmN+nz5crQ46RWam/Zq019bNBdqwbkWxNs45LfltvP7R/lhJUquup2r+tOGSJDPT9i0b5ZzT9q0blVo1UwkJxfOQS+aOU1bNBsrIqRebncI+74/fp6tGbkPVqN1ASUkpatfteM2aNKJYm5mTRqjTYX1kZmq0fztt3rheBWtXSpKatuistPTM0hs209bN/psHWzZtUEZ27ajvCyqfeVOHq003/3GzXtOyj5uL54xXi47+42abbqfqtynDd7vdrZs36I95v6jdoWdIkhKTUpRaNSM6OwHPWzN2oravWRfvMOBBv8+bpdy69VW7Tj0lJSer2+G9NOnn0cXaZGblqFnzVkpMLP1s2+pVeZoy8Uf16NUnViHDYxbNGq5/dPRfY+Y28p/nNxasKNWuZr1Wqp5Tv9Ty5CrVZOZ/Cnb7tk2S8UQsIqNN0yT9Mtt/m27xcp/SqpgyqpbuX7MWFe58vSSvUFnppdt0OiBZk+fuiF6wAOIunBECUyX9IX8tgYMkHWRBJy3n3LXRCc17ataoohWrdqVgV6zeqpo1UrR67bZSbftf0EQXndNIk6bl66U3Fmg7SQBEwYb8PFXPrrPzfXpWHW1Yl6f0zF03SrdsXKsqaRlKCPwoqx5oI0ntj+irIQP/pYF3Ha5tWzbqxIufkSUUz0POnfylDuh0Ugz2BpXFurV5ysrZ1S8zc+poye/TirUpWLtCmTWC2+SqYG2eMrJrlbndk8+/Tf97/DJ9+e4Tcs6nK+8dFPngUemtz89TRlD/rJ5VR+vXFj9ubt64VlWq7jpuZmTX0fr8vJ3r/1wwRf97sLfSM2vryDNuVa39mit/1R+qWj1HX755u1YsnaM6DVvr6LPvVEqVqrHbOQCIsrWrVyinZu7O9zk1a+v3uTPD/vw7rz6jcy+6Wps3l34qFoiEjevyVC2r7s731bLqaNO6PFXLCP9BkoUzvtOEr5/W5g1rdNwlL0UjTHhQVnqC8jfsuom/boNPmemmgk2h7xUlJEidWyRr8KjiwwCSk6QWjZL08Q+MRAUqs3JHCEi6VNK9kiZImhTiLyQz629mE81s4vLFn0ci1kov5LMBIY7dL7+5UOf96xdddsNkZaQnqe8ZDaMdGrzKle6AVqKnhmiiot68aPZY1a7XUv0fGqPzbxuiER89oK2bd9XFKNyxTb9PH6F/dDguklGjsgvZL8tvU94TWOOHv6+T+96mO/5vhE7qe6s+fuXuvY8R3hVO3wvVJNCL6zRsrasGjNCldw9Vp54X6JP/XiVJ8hXu0PIls9Sh+7m65K4hSq6SpnHfDIx09AAQVyGvK8N8gvrXX8YqIzNHTfZvGdmggPLs4VP+Tdr00tk3f61j+j2vicP+L0pBASEvOXc6s2cV/f5noRYsKyy2vE2TJC1cVsh0QYg556xS/lVU4RQVfqOsdWZW5uedcwMlDZSkw04exePrZTjthP108rH+Jwxmz1uv2jWr7FxXu0YVrVpTenRA0YiB7Tucvvp+uc45rUFsgoUnTBk9SNN/8s+DmduwrdavXb5z3Yb85aqWWfzpl7T0bG3dXCBf4Q4lJCZpff7ynU/Czhw/WF169ZeZKbtWI2XWqK81eQtUt7G/UOvCWaOV26C1qmXUjNHeoTLIzKmj/DW7+uW6NctLTe+TkZOrdauD2+QpI2v3T25NGvOZel9whyTpwK7H6ZNX74lg1KjMJv0wSFPG+o+bdRu3VUFQ/1yfv1zVs0IcNzftOm4WrF2u9ECbKmnpO9vt37a7vn3vfm3asEbVs+soI7uO6jVpJ0lq0fE4EgIAKp2cmrW1ZtWuEVNrVq1Qdk5414m/zZqqyRNGa+qkn7R921Zt3rRRLz51r6688f5ohQuPmPHTIM352V8PqFaDttqY/9fOdRvzl6vqHowOCLZf0y4auXqJNm9cu7PoMLAnDjswWQe38RcCLjn9T2Z6ggo2hL4Vd1zXFKWnmV4bXnoUQMd/JGnyb8wQDlR24dQQGBv0+u0SqydEPCKPGfzVMl3870m6+N+TNGb8Kh13pH+agdYHVNeGTTtCThcUXFfg8G41tXAxBbMQOe2P6KsLbvtMF9z2mfY/8GjNmjBEzjktWzhFKanVi017IfnrBDRo3lW/TRkmSZr186dq1vZISVL1nLpa8ts4SdLGglVas2Khsmrumktz7qQvdUCnE2O0Z6gs6jdto9XLF2vNiqXasWObpo7/Wi079izWplXHIzVp7Gf+udrnT1Vq1eq7nS5IkjKya2vB7F8kSb/PHK+adRpFbR9QuXTq2VeX3v2ZLr37M/2j/dGaMd5/3PxzwRRVSQt93Gx0QFfNmew/bs4Y/6mat/MfNzesWykXeER22cJpcj6f0qplKz2zlqpn19Hq5QskSYvmjFPNus1iuJcAEH1Nm7fU8mV/aMXyZdqxfbvGj/lOHbseEdZnz+53lf7z+hd69tUhuurmh9TqwM4kAxARbQ7pqzOuH6Izrh+ixq2P0m+T/deYeYunKCWt+h5NF7Ru1eKd5/mVS2eqsHC7UqtmRSlyVHZjp23XE+9u0hPvbtL033eoS0t/cqBRnQRt2epCThfUrXWyWjRM0ltfbyk1giA1RWpWP0nTf6d+AFDZhVNDoFrQ69Yl1lXcsQ/7oHET1+jgzjn6YOBB2rK1UAOem7tz3RP3ttGj//lNq9ds0z03tlBWZrLMTPMWbNCTL/4mScrJStarz3RStaqJ8vmkM3vX1/lX/qJNmwvL+kpgt5q07q6Fs0bptQd6KSk5TceeP2DnusH/vUzHnPeQ0jNzdXifm/Xl69frxy+eVe36LdXm4DMlSd2Ou1LD3rldbw44WZLT4X1uUlp6jiRp+7bNWjznJx19zgPx2DXswxITk9Sn35363+OXyefzqUv3U1WnfnONH/6+JKnbUeeoRfsjNHfqaD1+43FKSUnVmf0f3vn5d5+/SQtmT9DGDfl6+Jqe6nX61Tqox+k6/dL79fnbj8jnK1RScopOu5SbCNhzzdp01+/TR+mlu3opOSVNJ/bbddz84D+X6YQLHlL1rFz1OO1mffbq9Rr12bOq06Cl2h3qP27OmTxMv456TwmJiUpKTlWfy57eWXzwmHPu1tD/3aTCwu3KqtlAJ/Z7JC77iMqv/dtPqUb3g5RSM1tHLhyleQ/8R3+8/nG8w4IHJCYmqd/lN+nx+66Vz+dT96NPVv2GTTX868GSpKOOP035a1fr7hv6afOmjUpISNA3Q9/XYy+8r6pV08vZOvD3NWzRXUvmjNb7jx2jpJRU9Thz13n+q//1V/czHlS1zFxNH/uWpo76nzatX6WPn+6thi26q/uZD2nh9G/12+TPlJCQpMTkKjq67zMyCgsjAmYtKlSrxj7d3a+atu1weve7XU//X94nTe99v0UFG53OOrKK1hY4XXe2vw7VtPk7NGyC/0HUA5slae7iHdpGPgCo9MyFngB8VwOzyc65jiVfh3pfFqYMQkV2wTXd4x0CEFJuNsk8VEz5GxPjHQJQplq9Doh3CEBItWf8HO8QgDKNmZMZ7xCAkBYv2lB+IyAOnvt3dbJ5EfTL3PxKee+4ywFZFbKfhDNCIMvMTpV/eqEsMzstsNwkcdUAAAAAAAAAAMA+IJyEwChJvYNenxy0bnTEIwIAAAAAAAAAABEXTkLgNudcXtQjAQAAAAAAAAAAUZMQRpupZvadmV1iZkwRBAAAAAAAAADAPiicEQL1JB0t6RxJj5jZOEnvSRrqnNsczeAAAAAAAAAAAJWXcxWy9m6lVe4IAedcoXNumHPuYkkNJL0u6RRJC81sUJTjAwAAAAAAAAAAERDOlEE7Oee2SZolabakAkmtohEUAAAAAAAAAACIrLASAmbW0MxuNrPJkr6QlCipj3OuQ1SjAwAAAAAAAAAAEVFuDQEz+0n+OgIfS+rvnJsY9agAAAAAAAAAAJWeL94BeEw4RYVvlzTaOeeiHQwAAAAAAAAAAIiOcBICZ0g63Sx0tWfn3LURjQgAAAAAAAAAAERcOAkBpggCAAAAAAAAAGAfV25CwDn3ZlnrzKxRZMMBAAAAAAAAAHiFc6FnpkF0JITTyMwONrMzzKx24P2BZvaupLFRjQ4AAAAAAAAAAEREuQkBM3tC0muSTpf0pZndK+k7ST9Lah7d8AAAAAAAAAAAQCSEU0PgREkdnHNbzCxb0jJJBzrn5kU3NAAAAAAAAAAAECnhJAQ2O+e2SJJzbq2ZzSUZAAAAAAAAAAD4u5yoIRBL4SQEmpnZ0MBrk9Q46L2cc72jEhkAAAAAAAAAAIiYcBICfUq8fzIagQAAAAAAAAAAgOgpNyHgnBtV9NrMagWWrYxmUAAAAAAAAAAAILISymtgfvea2SpJcyT9ZmYrzeye6IcHAAAAAAAAAAAiIZwpg66TdJikLs65hZJkZk0l/dfMrnfOPRPF+AAAAAAAAAAAlZRzFBWOpXJHCEi6UNK5RckASXLOLZB0fmAdAAAAAAAAAACo4MJJCCQ751aVXBioI5Ac+ZAAAAAAAAAAAECkhZMQ2LaX6wAAAAAAAAAAQAURTg2BdmZWEGK5SUqNcDwAAAAAAAAAAI9wooZALJWbEHDOJcYiEAAAAAAAAAAAED3hTBkEAAAAAAAAAAD2cSQEAAAAAAAAAADwgHBqCAAAAAAAAAAAEHE+F+8IvIURAgAAAAAAAAAAeAAJAQAAAAAAAAAAPICEAAAAAAAAAAAAHkANAQAAAAAAAABAXDhZvEPwFEYIAAAAAAAAAADgASQEAAAAAAAAAADwABICAAAAAAAAAAB4AAkBAAAAAAAAAAA8gKLCAAAAAAAAAIC4cI6iwrHECAEAAAAAAAAAADyAhAAAAAAAAAAAAB5AQgAAAAAAAAAAAA+ghgAAAAAAAAAAIC6ci3cE3sIIAQAAAAAAAAAAPICEAAAAAAAAAAAAHkBCAAAAAAAAAAAAD6CGAAAAAAAAAAAgLnyyeIfgKYwQAAAAAAAAAADAA0gIAAAAAAAAAADgASQEAAAAAAAAAADwAGoIAAAAAAAAAADiwjlqCMQSIwQAAAAAAAAAAPAAEgIAAAAAAAAAAHgACQEAAAAAAAAAADyAhAAAAAAAAAAAAB5AUWEAAAAAAAAAQFw4F+8IvIURAgAAAAAAAAAAeAAJAQAAAAAAAAAAPICEAAAAAAAAAAAAHkANAQAAAAAAAABAXDhZvEPwFEYIAAAAAAAAAADgASQEAAAAAAAAAADwABICAAAAAAAAAAB4QExqCHQ9vnMsvgbYKynJ8Y4AAPYtSYku3iEAZao94+d4hwCEtKJN13iHAJQpeciceIcAhNStc3q8QwAQAz5+YsYUIwQAAAAAAAAAAPAAEgIAAAAAAAAAAHgACQEAAAAAAAAAADwgJjUEAAAAAAAAAAAoyTmLdwiewggBAAAAAAAAAAA8gIQAAAAAAAAAAAAeQEIAAAAAAAAAAAAPICEAAAAAAAAAAIAHUFQYAAAAAAAAABAXzsU7Am9hhAAAAAAAAAAAAB5AQgAAAAAAAAAAAA8gIQAAAAAAAAAAgAdQQwAAAAAAAAAAEBc+WbxD8BRGCAAAAAAAAAAA4AEkBAAAAAAAAAAA8AASAgAAAAAAAAAAeAA1BAAAAAAAAAAAceFcvCPwFkYIAAAAAAAAAADgASQEAAAAAAAAAADwABICAAAAAAAAAAB4ADUEAAAAAAAAAABx4ZzFOwRPYYQAAAAAAAAAAAAeQEIAAAAAAAAAAAAPICEAAAAAAAAAAIAHkBAAAAAAAAAAAMADKCoMAAAAAAAAAIgLn4t3BN7CCAEAAAAAAAAAADyAhAAAAAAAAAAAAB5AQgAAAAAAAAAAAA+ghgAAAAAAAAAAIC4cNQRiihECAAAAAAAAAAB4QLkJATPrYmZ1gt5faGafmdn/mVlOdMMDAAAAAAAAAACREM4IgZclbZMkMztC0qOS3pK0TtLA6IUGAAAAAAAAAAAiJZwaAonOuTWB12dLGuic+0TSJ2Y2JWqRAQAAAAAAAAAqNSeLdwieEs4IgUQzK0ocHCVpRNA6ihIDAAAAAAAAALCHzOw4M5trZvPN7LYQ6y0wdf98M5tmZh3/7neGc0P/PUmjzGyVpM2SxgSC2V/+aYMAAAAAAAAAAECYzCxR0guSeklaKukXMxvqnJsV1Ox4Sc0Df10l/Tfwz71WbkLAOfewmQ2XVFfSt845F1iVIOmav/PlAAAAAAAAAAB40EGS5jvnFkiSmb0vqY+k4IRAH0lvBe7JjzezLDOr65z7a2+/NKwpf5xz40MsXiHpTEmT9/bLAQAAAAAAAADe5XPlt6mk6kn6I+j9UpV++j9Um3qS9johUG4NATNrYGYvm9kXZvZPM6tqZk9J+k1S7b39YgAAAAAAAAAAKiMz629mE4P++pdsEuJjJdMj4bTZI+GMEHhL0ihJgyUdJ2m8pJmSDnTOLf87Xw4AAAAAAAAAQGXjnBsoaeBumiyV1CDofX1Jy/aizR4JJyGQ45y7L/B6mJnlSerinNv6d74YAAAAAAAAAACP+kVSczNrIulPSedIOq9Em6GSrg7UF+gqad3fqR8ghVlDwMyytWt4wnJJVc2smiQ559b8nQAAAAAAAAAAAPAS59wOM7ta0jBJiZJec87NNLMrAutfkvSVpBMkzZe0SdLFf/d7w0kIZEqapOLzFRUVEnaSmv7dIAAAAAAAAAAA3uO8W1RYzrmv5L/pH7zspaDXTtJVkfzOchMCzrnGkfxCAAAAAAAAAAAQewnlNTCz84NeH1pi3dXRCAoAAAAAAAAAAERWuQkBSTcEvf5PiXWXRDAWAAAAAAAAAAAQJeHUELAyXod6DwAAAAAAAABAWLxcQyAewhkh4Mp4Heo9AAAAAAAAAACogMIZIdDCzKbJPxqgWeC1Au+bRi0yAAAAAAAAAAAQMeEkBFpGPQoAAAAAAAAAABBV5SYEnHOLYxEIAAAAAAAAAMBbfI4ytbFUbkLAzBaqeK0AC3rvnHPNohEYAAAAAAAAAACInHCmDOpc4n2CpLMk3STp14hHBAAAAAAAAAAAIi6cKYNWS5KZJUi6QNLNkqZIOtE5Nyuq0QEAAAAAAAAAgIgIZ8qgZEmXSLpe0lhJfZxzv0c7MAAAAAAAAABA5eZc+W0QOeFMGbRQ0g5Jz0paIqmdmbUrWumcGxyd0AAAAAAAAAAAQKSEkxD4Xv4iwu0Cf8GcJBICAAAAAAAAAABUcOHUELgoBnEAAAAAAAAAAIAoCqeGwGpJ4yX9JOlHSROcc5uiHRgAAAAAAAAAAIiccKYMaiKpm6RDJN0hqZOZLVAgQeCc+zCK8QEAAAAAAAAAKimKCsdWOFMGFUj6NvAnM6sm6WJJ10m6WhIJAQAAAAAAAAAAKrhwpgzaT/7RAYdI6hJYPEnSXZLGRS80AAAAAAAAAAAQKeFMGbRU0mRJz0i6zTm3LbohAQAAAAAAAACASAsnIXCopIMlnSrpBjNbJP/IgHGSJjrntkYvPO855bAUtWyUqG07pPeHb9Wfq3yl2vQ9uorq10pQoU/6Y0WhPhq1TT6f1Gy/BF18fKrWrPd/ZvqCQn03cXusdwGViHNO33/4sH6fMUrJKak6sd+jqtOwdal2+av+0Gev3qAtG9cpt2ErnXzx40pMSpEkLZ77s4Z/NEC+wh1KS89W3xvfkSR9+dbt+n36SFWtXkP/vOeLWO4WKoG5U8do6NuPyPkK1aXHGerZ+7Ji651zGvr2AM2dMlrJVdJ0Vv8BqteklSTpo4F3avaUUUrPyNENjw4tte1RX76mr957Uvf890dVq54dk/1B5eGc07D3Htb86aOVnJKq3pc8orqNSh83165cqsED/cfNOg1b6ZR/PqbEpBTN/XW4Rg55TpaQoISERB1zzh1q2LyTJOnn79/Sr6M/kpNTx8PPVNde/WK9e6hEpk4ap7dffVq+Qp96HNNbvc8o3p+WLV2kgc89qEW/z9WZF1yhE089v9h6X2Gh7r7hImXXqKWb7nk6lqHD4w58ZYBqn9BD21as1ugOJ8c7HHiMc05jPn1Yi2ePVlJKqo469xHVrl/6PD9tzDuaOvotrVu9RJc+ME5p6f5ryrmTPtfkEa9IkpKrVFWP0+9TzXotYroPqDycc/r63Yc1L3Ddecqlj2i/Mq47P37pBm3euE51G7XSqZc9pqSkFE0b97nGfu3vjylVquqkC+5TnYb+/rh5U4GGvn6XVvw5T2amPhc/rAb7d4jp/sFbfNQQiKmE8ho458Y55552zp3hnOsk6UZJWyW9KWldtAP0khYNE1Uz0/TIoM36aORWnd49JWS7Sb/t0GPvbdaTH2xWcpKpa8tdeZ2FfxXq6Q+36OkPt5AMwN+2YMZorV2xSJc/8K2O6/ughr17X8h2Iwc/qS5HXaTLH/xWqVUzNPXHjyVJWzYV6Nv37tfpV/5X/7z3S51y2XM7P9P24NN01jWvxmI3UMn4fIUa8uZDuuSWl3XD459r6vivlPfn/GJt5k4drVXLF+vmp77RaZfer0/fuH/nuk5HnKpLbx4Yctv5q//SvBnjlFWjblT3AZXX/OmjtWbFYl01YJhOvPABffXO/SHbDf/kSXXt1U9XDRim1GoZ+nXMJ5KkJi27qf99n6n/vUN08kUD9MWbd0mSVvz5m34d/ZEuvfNDXX7vEM2bNlKr8xbFardQyfgKC/Xmy0/olnuf1eMvvK/xo7/Vn0sWFGtTLT1DF/S/USec2jfkNr75/APt16BxDKIFilv65mBNOOmf8Q4DHrV49mjlr1qs8+8Ypp5nPqBRH4c+z9dt0lF9/vWaqmfvV2x5Rk49nXrV2zr35qHq0utK/fDRPbEIG5XUvOmjtSZvsa59ZJhO7veAvnwrdH/87qMn1e2Yfrr20eLXnVm16uniW9/WlQ8MVfeTr9Tnb+7qj9+8+7D2b3u4rhnwta64f4hq7tcsJvsEIDbKTQhIkpm1MLNLzOxVSV9LulPSdPnrCCBC2jRJ1KS5OyRJS/J8SksxVa9qpdrNWVK48/WSvEJlpZduA0TCvGnD1abbKTIz1WvaXls3F2jDuhXF2jjntHjueLXoeKwkqe3Bp2re1OGSpFkTPtcBHXopM8d/IVwto8bOzzVs3kWpVTNjtCeoTP74fbpq5DZUjdoNlJSUonbdjtesSSOKtZk5aYQ6HdZHZqZG+7fT5o3rVbB2pSSpaYvOSksP3fc+f+cxnXDOjTLjuIq989uU4TrwYH/fq9+svbZsKtD6/NLHzUVzxqtVJ/9xs90hp2julO8lSSmp1Xb2v+3bNknyv1711wLVa9pOyVXSlJCYpIb/6KK5k7+P3Y6hUvl93izl1q2v2nXqKSk5Wd0O76VJP48u1iYzK0fNmrdSYmLpAcWrV+VpysQf1aNXn1iFDOy0ZuxEbV/Dc2mIj4UzhqtFZ/95vk5j/++jjQUrSrWrVb+VMnLql1pet0nHnb+Bchu104b85VGPGZXX3F+Hq90h/v7YYDfXnQvnjFerzv7rzvaHnKI5gWvIhvt3VFo1f3+s36ydCtb6++OWzRu0+LeJ6nj4GZKkpKQUpVXNiNVuAYiBcIoKr5L0l6SfJI2R9Khzbv7uP4W9kVnNlL9h1xiZdRudMquZ1m8KPW4mIUHqdECShozdVdahUZ1E3XhWqtZtdPr8p23KW8uYG+y99fl5qp5dZ+f76ll1tD4/T+mZtXcu27xxrapUzVBC4IZBURtJWrNikXyFOzToqQu0betGdT7yQrXtdkpM9wGVz7q1ecrK2dUvM3PqaMnv04q1KVi7Qpk1gtvkqmBtnjKya5W53VmTRigzu7b2a8Swbey99fl5ysjZNcIkI9t/TKyeFXTc3JCv1LSg42Z2Ha1fu+vH25zJ32nE4Ke1sWCNzv33S5KkWvs11w+fPqNNG9YqOTlV86eP0n6N28Ror1DZrF29Qjk1c3e+z6lZW7/PnRn259959Rmde9HV2rx5UzTCA4AKa0NBntKzdp3n07PqaMO6PFXLqL2bT4U26+eP1ajlEZEMDx5TsLbEdWdOHRWsLX7duWlDvlKrZuxM8Gfk1FFBfukk1uQxH2v/tv7+uHblH6paPUdDXrtdeX/MVd1GrXX8eXcopUrVKO8RgFgJZ4RAM+dcW+fc5c65N8NNBphZfzObaGYTp4197W+G6RF7+EDq6UekaMEynxb+5a8ZsHSlTw+9tUlPfbhFY6fv0MXHp0YhSHiKK51QspIdNUTOqaiNr7BQy5fM1JlXv6yzr31VP335otbkLYxGpPCSkP2y/DbazVP/27Zu1oihL6vXGdf8vdjgeSG7Xoke6kIfOHdq0bGXrnzoa5119fMaOeT/JEm19mumQ467TIOevlTvPnuZchu0UEJCOKWggNJC9dPdHSOD/frLWGVk5qjJ/i0jGxQA7AvCOM+HY+m88Zr98yc6+KQbIxAUsEupkc5h/HZaOHu8fh3ziXqd6e+PvsId+mvxLHXpca6uuO9TpVRJ09gvX4lSxICfc1Yp/yqqcn9JOufWmdnxkm6X1Er+U+AsSY85577azecGShooSTe+uJHH1MtwaJskdW3l/8/wxwpfsel/MquZ1pXxr+6YzslKTzW9MXJXTeetQSUD5iwpVGKCVC1V2rglOrGjcpo0cpCmjv1QklS3UVutX7trGOv6/OVKzyr+9Etaera2biqQr3CHEhKTirWpnl1HaenZSqlSVSlVqqpB885asXSOcnKbxG6HUOlk5tRR/ppd/XLdmuXKyC7eLzNycrVudXCbPGVklf3k1uoVf2jNyj/13B2n7mz/3F2n65r7P1D1rLJHFQCS9MuIQfp1zEeSpP0at1XBmr92ritYW/q4WTU9W1s2Bx031y4v9iRXkUb/6KKhK5do0/q1qlo9Wx0OP0MdAkO3Rwx+WhlBI7iAPZFTs7bWrMrb+X7NqhXKzqkZ1md/mzVVkyeM1tRJP2n7tq3avGmjXnzqXl15Y+h5iwFgXzdt7CDNGu8/z9du0FYb8ned5zfkL1e1zD0bHbBq2VyN+PBunXzZQKVVy45orKj8JgwfpEmj/f2xXpMS151rSl9TVq2erS2bClRYuEOJiUml2iz/Y66GvnG3+l4/UFUDxa8zcuooIztX9Zu1kyS16nysxn5FQgCoTMKZMugySZdLukXSxMDizpIeNbP6gRv/2Es/ztihH2f46wa0bJSoQ9sk6df5hWqYm6At21zI6YK6tkzSAQ0T9d/PthR7QKF6mmn9Zv+SBrUTZEYyAHuuU4++6tTDX0Bw/vSRmjzyHbXsfKKWLZyqKqnVi00XJPmfQGh4QFfNmTxMrbqcqOnjPlXzA4+UJDVvd5S+e/8B+Qp3qLBwu5YtmqYuR10U4z1CZVO/aRutXr5Ya1YsVUZObU0d/7XOufLxYm1adTxSP303SO0OPkFLfp+m1KrVdztdUN0G/9A9L47d+f7R647WNQ9+pGrV+ZGG8nU5sq+6HOk/bs6bNlK/jBik1gedqD8XTFVqWvVSP8zMTI0P6KpZk4apzUEnaupPQ3RA+6MkSWvyFiu7dkOZmf5aPFOFO7YrLT1LkrSxYLWqZdTQutXLNGfyd7r49vdjup+oPJo2b6nly/7QiuXLlFOjlsaP+U5X3vRgWJ89u99VOrvfVZKkWdMn6atPB5EMAFCpHXhYXx14mP88v2jWSE0bO0jNO5yovMVTlZJafY+mC1q/dpm+fv0a9TrvMWXX5iEp7LmDjuqrg47y98ffpo7UhOGD1KbriVq6YKqqVA193dmkRVfNmjhMbbueqCk/DdEBHfzXnfmrl+mDF67RqZc9ppp1dvXH6pm1lJlTV6v+WqCadZtqwaxxqkVRYaBSMRdyzHBQA7NZkg5zzq0psbyGpLHOuXLHCzNCIHynHZ6iAxomavsO6f0RW7V0pX86oH+eWEUf/rBNBZucHr+iqtaud9q63f+vdfqCQn03cbsObZOkQ9oky+dz2r5DGvrTNi1a7ovn7uwT2rSsFu8QKiznnL57/wEtmDlGySlpOqHfANVt1FaS9OF/LtPxFzyk6lm5yl/5hz579Xpt3rROuQ1a6uSLn1RScook6edvX9W0nwbLEhLU7tAzdiYEPnv1Bi35bYI2b1irahk1dNjJ16jdoWfGa1crpOz0wvIbedScKaP0+TuPyufzqUv3U3Vknys0frj/5mi3o86Rc06fvfmQ5k4bq5SUVJ3Z/2HVb+qfb/3d52/SgtkTtHFDvtIzaqjX6VfroB6nF9s+CYHd27AlnBkHvck5p2/efVC/zxijpJRU9b54gPZr7D9uvvdsf5100YOqnpWrtSv/0OCXb9DmjetUp2FLnfLPJ5SUnKIfv35F08Z9psTEJCUlV9HRZ96ihs07SZLeeKyvNm/IV0Jiko45+zY1aXlwPHe1wjqgNsVGwzFl4o9659Vn5PP51P3ok9XnrIs1/OvBkqSjjj9N+WtX6+4b+mnzpo1KSEhQldQ0PfbC+6paNX3nNooSAjfd83S8dmOfsqJN13iHUCm0f/sp1eh+kFJqZmtr3mrNe+A/+uP1j+Md1j5vwZA58Q5hn+Cc0+jBD2rxnDFKSk7VUecOUG4D/3n+84H91fPsB5Wemaupo9/S5B/+p03rVyktPUeNW3bXkWc/pBEf3KXfp32r6tn7SZIsIVFn3/BJPHepwquZFe8IKi7nnL5650HNnzFGySmp6nPJANVr4u+P7zzTX70velAZ2blas+IPfRy47qzbsKVOu8x/3fnZ63dp9qRvlVnD3x8TEhJ1+b3+/vjXktka+vpdKizcruxaDXTKJQN2FiCG37mHhjnfIsLy9uhQk7Lt+y44Yi/mlYuBcBICs8u66b+7dcFICKAiIyGAioqEACoqEgKoyEgIoKIiIYCKjIQAKioSAqioSAhE1lujKmdC4MLuFTMhEM4v+gIza1dyYWDZ+siHBAAAAAAAAAAAIq3cGgKSbpQ01MxelzRJ/qLCXST1k3R+FGMDAAAAAAAAAAARUu4IAefcWEkHBdpeJOmSwOtugXUAAAAAAAAAAKCCC2eEgJxzeZLu2V0bM/vEOXf67toAAAAAAAAAAID4CCshEKamEdwWAAAAAAAAAKCS81XKksIVVzhFhcPFfzoAAAAAAAAAACqoSCYEAAAAAAAAAABABRXJhIBFcFsAAAAAAAAAACCCyq0hYGYNnXNLwtjWrRGIBwAAAAAAAADgEY6J6GMqnBECQ4pemNknZTVyzn0biYAAAAAAAAAAAEDkhZMQCJ4KqGm0AgEAAAAAAAAAANETTkLAlfEaAAAAAAAAAADsI8qtISCpnZkVyD9SIC3wWoH3zjmXEbXoAAAAAAAAAACVFjUEYqvchIBzLjEWgQAAAAAAAAAAgOgJZ4SAJMnMekpqLf+0QTOdcyOjFRQAAAAAAAAAAIischMCZlZP0mBJWyRNkn+qoLPMLE3Sqc65P6MbIgAAAAAAAAAA+LvCGSHwvKT/OufeCF5oZhdKelFSnyjEBQAAAAAAAACo5HzUEIiphDDatCqZDJAk59xbklpEPCIAAAAAAAAAABBx4SQEQhYVNrOEstYBAAAAAAAAAICKJZyEwOdm9oqZVStaEHj9kqSvohYZAAAAAAAAAACImHASArdIWidpsZlNMrNJkhZJKpB0UxRjAwAAAAAAAAAAEVJuUWHn3HZJN5nZ3ZL2l2SS5jvnNkU7OAAAAAAAAABA5eUoKhxT5SYEJMnMaku6SlJrSU7SLDN7wTm3IprBAQAAAAAAAACAyCh3yiAzO1TSL4G3b0l6J/B6QmAdAAAAAAAAAACo4MIZIfCUpFOcc78GLfvMzD6V9LKkrlGJDAAAAAAAAAAAREw4CYGMEskASZJzboqZVY9CTAAAAAAAAAAAD/D54h2Bt5Q7ZZAkM7PsEAtzwvw8AAAAAAAAAACIs3Bu6D8j6Vsz625m1QN/PSR9HVgHAAAAAAAAAAAquHKnDHLODTSzZZIelNQ6sHimpIecc59HMzgAAAAAAAAAABAZ4dQQkHPuC0lfRDkWAAAAAAAAAICHOBfvCLyl3ISAmd2zm9XOOfdgBOMBAAAAAAAAAABREM4IgY0hllWTdKmkGvJPJQQAAAAAAAAAACqwcGoIPFX02syqS/q3pIslvS/pqbI+BwAAAAAAAAAAKo6wagiYWY6kGyT1lfSmpI7OubXRDAwAAAAAAAAAULlRQyC2wqkh8ISk0yQNlNTWObch6lEBAAAAAAAAAICISgijzY2S9pN0l6RlZlYQ+FtvZgXRDQ8AAAAAAAAAAERCODUEwkkaAAAAAAAAAACACoyb/QAAAAAAAAAAeEBYRYUBAAAAAAAAAIg0H0WFY4oRAgAAAAAAAAAAeAAJAQAAAAAAAAAAPICEAAAAAAAAAAAAHkANAQAAAAAAAABAXDhXWYsIWLwDCIkRAgAAAAAAAAAAeAAJAQAAAAAAAAAAPICEAAAAAAAAAAAAHkANAQAAAAAAAABAXFTaEgIVFCMEAAAAAAAAAADwABICAAAAAAAAAAB4AAkBAAAAAAAAAAA8gBoCAAAAAAAAAIC48PniHYG3MEIAAAAAAAAAAAAPICEAAAAAAAAAAIAHkBAAAAAAAAAAAMADSAgAAAAAAAAAAOABFBUGAAAAAAAAAMSFc/GOwFsYIQAAAAAAAAAAgAeQEAAAAAAAAAAAwANICAAAAAAAAAAA4AHUEAAAAAAAAAAAxIWPGgIxxQgBAAAAAAAAAAA8gIQAAAAAAAAAAAAeQEIAAAAAAAAAAAAPiEkNgQfbfROLrwH2ymDfafEOAQgpN31jvEMAQvrhJ4t3CECZVjTOjHcIQEjJQ+bEOwSgTE1PaRHvEICQ3ria+0momM49tEm8Q6hUHDUEYooRAgAAAAAAAAAAeAAJAQAAAAAAAAAAPICEAAAAAAAAAAAAHhCTGgIAAAAAAAAAAJTkfJW1iEDFrL/HCAEAAAAAAAAAADyAhAAAAAAAAAAAAB5AQgAAAAAAAAAAAA8gIQAAAAAAAAAAgAdQVBgAAAAAAAAAEBeVtqZwBcUIAQAAAAAAAAAAPICEAAAAAAAAAAAAHkBCAAAAAAAAAAAAD6CGAAAAAAAAAAAgLhw1BGKKEQIAAAAAAAAAAHgACQEAAAAAAAAAADyAhAAAAAAAAAAAAB5ADQEAAAAAAAAAQFz4fBQRiCVGCAAAAAAAAAAA4AEkBAAAAAAAAAAA8AASAgAAAAAAAAAAeAA1BAAAAAAAAAAAceEoIRBTjBAAAAAAAAAAAMADSAgAAAAAAAAAAOABJAQAAAAAAAAAAPAAEgIAAAAAAAAAAHgARYUBAAAAAAAAAHFBUeHYYoQAAAAAAAAAAAAeQEIAAAAAAAAAAAAPICEAAAAAAAAAAIAHUEMAAAAAAAAAABAXPooIxBQjBAAAAAAAAAAA8AASAgAAAAAAAAAAeAAJAQAAAAAAAAAAPIAaAgAAAAAAAACAuHC+eEfgLYwQAAAAAAAAAADAA0gIAAAAAAAAAADgASQEAAAAAAAAAADwAGoIAAAAAAAAAADiwjkX7xA8hRECAAAAAAAAAAB4AAkBAAAAAAAAAAA8gIQAAAAAAAAAAAAeQEIAAAAAAAAAAAAPoKgwAAAAAAAAACAufL54R1DxmFmOpA8kNZa0SNJZzrm1Jdo0kPSWpDqSfJIGOueeK2/bjBAAAAAAAAAAAKDiuE3ScOdcc0nDA+9L2iHpRudcS0ndJF1lZq3K2zAJAQAAAAAAAAAAKo4+kt4MvH5T0iklGzjn/nLOTQ68Xi9ptqR65W2YhAAAAAAAAAAAABFkZv3NbGLQX/89+Hiuc+4vyX/jX1Ltcr6rsaQOkn4ub8PUEAAAAAAAAAAAxIVzLt4hRIVzbqCkgWWtN7Pv5Z//v6Q79+R7zCxd0ieSrnPOFZTXnoQAAAAAAAAAAAAx5Jw7uqx1ZpZnZnWdc3+ZWV1JK8polyx/MmCQc25wON/LlEEAAAAAAAAAAFQcQyX1C7zuJ+mzkg3MzCT9T9Js59zT4W6YhAAAAAAAAAAAABXHo5J6mdk8Sb0C72Vm+5nZV4E2h0q6QNKRZjYl8HdCeRtmyiAAAAAAAAAAQFz4KmcJgb/FObda0lEhli+TdELg9VhJtqfbZoQAAAAAAAAAAAAeQEIAAAAAAAAAAAAPICEAAAAAAAAAAIAHUEMAAAAAAAAAABAXjiICMVXuCAEzaxH0ukqJdd2iERQAAAAAAAAAAIiscKYMejfo9bgS616MYCwAAAAAAAAAACBKwkkIWBmvQ70HAAAAAAAAAAAVUDgJAVfG61DvAQAAAAAAAABABRROUeH6ZvZ/8o8GKHqtwPt6UYsMAAAAAAAAAFCpOR45j6lwEgI3B72eWGJdyfcAAAAAAAAAAKACCich8IGk6s65lcELzay2pIKoRAUAAAAAAAAAACIqnBoC/yfp8BDLe0l6JrLhAAAAAAAAAACAaAhnhMBhzrn+JRc65waZ2R1RiMmzfpz+m5549wv5nE+nHN5Fl5zYPWS7mQuX6sKH/qtH/3WOenVuu3N5oc+nvg+8oNpZGfq/6/rFKmxUYs45DXvvYc2fPlrJKanqfckjqtuodal2a1cu1eCBN2jLxnWq07CVTvnnY0pMStHcX4dr5JDnZAkJSkhI1DHn3KGGzTtp1fIFGvzyDUGf/0M9+lyrrr3ot9hz0yb/pHdffUo+n09H9Oqjk06/qNj6ZUsX6X//eUCLf5+j08//l44/5QJJ0uqVy/XKc/dpXf5qmZl6HHOqjjn53DjsASqz07pXUavGSdq+w2nQt1u0dKWvVJsLjk1Vg9xE+QqdFuf59MGILfL5pCM7JqtTi2RJUqJJuTkJunPgBm3aGuu9QGXknNNPQx/WkjmjlZScqh5nPaJa9Uuf42f8+I6mj31LBauX6MJ7xymtWrYkadHM4fpl2HMyS5AlJOqQ3neobpNOsd4NVELOOY359GEtnj1aSSmpOurcR1Q7RN+cNuYdTR39ltatXqJLHxintHR/35w76XNNHvGKJCm5SlX1OP0+1azXIqb7AG868JUBqn1CD21bsVqjO5wc73DgQRefmqOOLatq63anF95bqYVLt5Vq86+za6ppgxSZmf5auV0vvLtSW7Y5VU01XXN+bdXMSlRiomnoD+s0csKGOOwFvMrno4hALIWTELDdrAtnhAHCUOjz6dF3huq/N16i3JwM9X3gRXVv30LN6uWWavfcR9/o4DbNS23j3e9+UpO6tbRxM3cKEBnzp4/WmhWLddWAYfpzwVR99c79uvTOD0u1G/7Jk+raq5/aHHSivnz7Xv065hN17nmumrTspn+0P1Jmprw/5uqTl6/TlQ99rZp1mqr/vUMkST5foZ69qbsO6Hh0jPcOlYGvsFBvv/y4br7/eeXUyNX9N/dTh4OOUL0GTXe2SU/PUN9/3qjJP48q9tnExCSdc/F1atyshTZv3qj7brxQrdt3LfZZ4O9o1ThRtbIS9NCbG9WoToLOPDJVz3ywqVS7SXO36+1hWyRJFx6XqoNbJ+vH6ds1YrL/T5JaN0lUjw4pJAMQMX/MGa11qxbrnFuGacWSqRr76f069ZrS5/g6jTuqUcseGvryhcWW19u/mxq18p/jV/81V9+/c53OvvnrWIWPSmzx7NHKX7VY598xTHmLp2rUx/frzOtK9826TTqqcese+vSF4n0zI6eeTr3qbaVWzdTi2aP1w0f3hPw8EGlL3xysRS++o/avPRbvUOBBHVqmqW6tZF0zYKmaN6qiy86ooTue/atUuzeGrNbmrf4br/365Oi4wzM0ZPg6HXtYhpYu36bHXl2rjGoJeu72+ho7aYN2FMZ6TwDEQjg39FeY2UElF5pZF0krQ7THXpixYKka1K6h+rVzlJyUpGO7HqiRU2aXavf+9+N0VKfWyslIL7Y8b806jZ02R6ce0SVWIcMDfpsyXAce3EdmpvrN2mvLpgKtz19RrI1zTovmjFerTsdKktodcormTvlekpSSWk1m/pzi9m2bFCq/uHD2OGXXaqCsGvWiuzOolBbMm6ncug1Uu059JSUnq+thvfRriRv/GVk5atq8tRITi+fAs3JqqnEz/xODaWnVtF/9xlq7mtMaIqdN0yT9Mtt/Q3/xcp/SqpgyqpY+Ds5atOuX1pK8QmWll27T6YBkTZ67I3rBwnMWzRquf3T0n+NzG7XX1s0F2liwolS7mvVaqXpO/VLLk6uUOMfb7p4hAsK3cMZwtejs75t1GpfdN2vVb6WMEH2zbpOOSq2aKUnKbdROG/KXRz1mQJLWjJ2o7WvWxTsMeFSXNlU16hf/E/3zFm9VtbQEZWUklmpXlAyQpJRkkwu8dU5Kq+K/RZhaJUEbNvlUWHpgK4BKIpwRAjdL+tDM3pA0KbCss6QLJZ0Tpbg8Z0X+OuXmZO58n5udqRkL/ijeZu06jZg8UwNv+admvj642Lon3vtC/z7zeG3awqODiJz1+XnKyKm7831Gdh2tz89T9azaO5dt3pCv1LQMJQRutlbPrqP1a3f9aJsz+TuNGPy0Nhas0bn/fqnUd8yc8JXadD0xinuBymztmpXKqblrJFV2jVwtmDdjj7ezMm+ZFi+Yq2b/KD0lAbC3stITlL9h1038dRt8ykw3FWwKPRw2IUHq3CJZg0cVP5cnJ0ktGiXp4x+2RDVeeMvGdXmqlrXrHF8tq442rctTtYzau/lUcQtnfKcJXz+tzRvW6LhLSp/jgb2xoSBP6UF9Mz2rjjbsYd8sMuvnj9Wo5RGRDA8AKqSczCStzt913bk6v1A5mYnKLyj9iP+V59RUh1ZVtXT5Nr352RpJ0jdjC3TrpbkaeH8DpVVJ0DNvrdiZLABQ+ZQ7QsA5N0FSV/kf7b0o8GeSujrnfi7rc2bW38wmmtnE1z77LjLRVmahDrQlHrR64r0v9e8zj1NiQvH/bKOnzFFORrpaNeYJa0RWqAsAK9ExXajOG9SkRcdeuvKhr3XW1c9r5JD/K9ascMc2/TZ1hFp2Oi4S4cKDXMir1D17SnXL5k16/rFbdd6lNyitanr5HwD+ht39rjqzZxX9/mehFiwr/sOtTZMkLVxWyHRBiL49fMq/SZteOvvmr3VMv+c1cdj/lf8BIBxhXH+GY+m88Zr98yc6+KQbIxAUAFRsIU/hZVx4vvj+Kl1+7xL9mbddh3SoJklq3yJNi5ZtU/97/9DNT/6pS0+robQqjP5D7DjnKuVfRRXOCAE55/Ik3bsnG3bODZQ0UJI2/fhJxf03UEHUzs5UXtDwwry161QrK6NYm1mL/tRtL70vScrfsEljp81VUkKipi/4Q6OmzNbYaXO1bfsObdyyVXcO/FAP9z8rpvuAyuGXEYP065iPJEn7NW6rgjW75h0sWLtc6VnFn86qmp6tLZsL5CvcoYTEJK1fu7zYCIIijf7RRUNXLtGm9WtVtbq/6Nv86WNUt2ErpWfWjOIeoTLLqVFba1bl7Xy/dnWesnPC7087duzQ84/dqoO7H6fOBx8ZjRDhMYcdmKyD2/gLAZec/iczPUEFG0JfEh3XNUXpaabXhpceBdDxH0ma/Nv26AQMT5nx0yDN+dl/jq/VoK025u86x2/MX66qe/EEtiTt17SLRq5eos0b1+4sOgzsiWljB2nWeH/frN2grTYE9c0N+ctVLXPP+uaqZXM14sO7dfJlA+mTACqtYw+trqMPri5Jmr9km2pkJUnyP0FSIytRa0KMDijic9JPUzaqd89MjZywQT0Pqq5Ph+dLkpav2qEVa3aoXm6y5i8pXZgYwL6v3ISAmU1X2c+vO+fcgRGPyoNaN6mnJXmr9OfKNaqdnaFhP0/TI5efXazNl4/fvPP1Pf/7WIe3O0A9O7ZSz46tdO0Z/vnbJ85ZoLe+GUMyAHuty5F91eXIvpKkedNG6pcRg9T6oBP154KpSk2rXupmv5mp8QFdNWvSMLU56ERN/WmIDmh/lCRpTd5iZdduKDPTX4tnqnDHdqWlZ+387IwJX6r1QUwXhL3XpHkr5f21RCvz/lR2Tm39PPY7XXHDg2F91jmn155/UHXrN9ZxffpGOVJ4xdhp2zV2mv/mfavGiTq8XYom/7ZDjeokaMtWF3K6oG6tk9WiYZJeGLyp1AVXaorUrH7SzqLDwN/R5pC+anOI/3i3ePZIzfxpkJq1P1ErlkxVSlr1PZqSZd2qxcqo4T/Hr1w6U4WF25VaNStKkaOyO/CwvjrwMH/fXDRrpKaNHaTmHU5U3uKpSknds765fu0yff36Nep13mPKrt0kWiEDQNwN+3G9hv24XpLUsVWajjssQz/+ulHNG1XRps0u5HRBdWomafkq/9RCnVpX1Z8r/Netq9buUNvmaZqzYKsy0xO0X61k5a2mfhVQWYUzQuCkqEcBJSUm6tbze+vKp1+Xz+fU57BOalYvVx/94J+V6cyeXeMcIbxo/7bdNX/6aL1wxzFKSklV74sH7Fz33rP9ddJFD6p6Vq6OOuMmDX75Bo389DnVadhS7Q87Q5I0e/K3mjbuMyUmJikpuYpOu/yZXQUIt27Wwlk/6sQL7o/LvqFySExM0vmX3aIn779WvsJCHX50b9Vr2EwjvvlEknTkcacrf+0q3X9TP23etFFmpm8/f18D/vOB/lg0Xz+N/Er1G+2vu687T5J0xvlXqV3nQ+O5S6hEZi0qVKvGPt3dr5q27XB697tdN/Uv75Om977fooKNTmcdWUVrC5yuO7uqJGna/B0aNsH/NNaBzZI0d/EObeP3GCKsYYvuWjJntN5/zH+O73HmrnP8V//rr+5nPKhqmbmaPvYtTR31P21av0ofP91bDVt0V/czH9LC6d/qt8mfKSEhSYnJVXR0313neODvaNSyuxbPHq23BxyjpORUHXXurr75+cD+6nn2g0rPzNXU0W9p8g/+vvnek73VuGV3HXn2Q/rl2xe1ZVO+Rn3ygCTJEhJ19g2fxGt34CHt335KNbofpJSa2Tpy4SjNe+A/+uP1j+MdFjxi8qzN6tCyqv5zZ31t2+b0wvsrd667/bJcvfTBKuWvL9RV59VS1SoJkkmLl23TKx+tkiR9/G2+rjqvlp66uZ5k0jtfrNH6jVQVBior29v5jMwsUdI5zrlB5bVlyiBUZIN9p8U7BCCkZjXXxzsEIKT3v+WmHyquRo2pBYKKKTmsyVqB+Gh6Sot4hwCE9MbV38Q7BCCkj55pwo+iCLrlpc2V8t7x41ekVch+Um5RYTPLMLPbzex5MzvG/K6RtEAS89IAAAAAAAAAALAPCOc5lbclrZU0TtI/Jd0sKUVSH+fclOiFBgAAAAAAAAAAIiWchEBT51xbSTKzVyWtktTQOcdcFgAAAAAAAAAA7CPKnTJI0vaiF865QkkLSQYAAAAAAAAAALBvCWeEQDszK5BUVAQhLei9c85lRC06AAAAAAAAAECl5XOVsqZwhVVuQsA5lxiLQAAAAAAAAAAAQPSUmxAws1RJV0jaX9I0Sa8553ZEOzAAAAAAAAAAABA54dQQeFNSZ0nTJZ0g6amoRgQAAAAAAAAAACIunBoCrZxzbSXJzP4naUJ0QwIAAAAAAAAAeIGjhkBMhTNCYHvRC6YKAgAAAAAAAABg3xTOCIF2ZlYQeG2S0gLvTZJzzmVELToAAAAAAAAAABAR5SYEnHOJsQgEAAAAAAAAAABETzgjBAAAAAAAAAAAiDifjxoCsRRODQEAAAAAAAAAALCPIyEAAAAAAAAAAIAHkBAAAAAAAAAAAMADqCEAAAAAAAAAAIgLRwmBmGKEAAAAAAAAAAAAHkBCAAAAAAAAAAAADyAhAAAAAAAAAACAB5AQAAAAAAAAAADAAygqDAAAAAAAAACIC+ejqnAsMUIAAAAAAAAAAAAPICEAAAAAAAAAAIAHkBAAAAAAAAAAAMADqCEAAAAAAAAAAIgLn6OGQCwxQgAAAAAAAAAAAA8gIQAAAAAAAAAAgAeQEAAAAAAAAAAAwAOoIQAAAAAAAAAAiAvno4ZALDFCAAAAAAAAAAAADyAhAAAAAAAAAACAB5AQAAAAAAAAAADAA6ghAAAAAAAAAACIC2oIxBYjBAAAAAAAAAAA8AASAgAAAAAAAAAAeAAJAQAAAAAAAAAAPICEAAAAAAAAAAAAHkBRYQAAAAAAAABAXFBTOLYYIQAAAAAAAAAAgAeQEAAAAAAAAAAAwANICAAAAAAAAAAA4AHUEAAAAAAAAAAAxIWjiEBMMUIAAAAAAAAAAAAPICEAAAAAAAAAAIAHkBAAAAAAAAAAAMADqCEAAAAAAAAAAIgL56ghEEuMEAAAAAAAAAAAwANICAAAAAAAAAAA4AEkBAAAAAAAAAAA8ABqCAAAAAAAAAAA4sLno4ZALDFCAAAAAAAAAAAADyAhAAAAAAAAAACAB5AQAAAAAAAAAADAA6ghAAAAAAAAAACIC+eoIRBLjBAAAAAAAAAAAMADSAgAAAAAAAAAAOABJAQAAAAAAAAAAPAAEgIAAAAAAAAAAHgARYUBAAAAAAAAAHHhfBQVjiVGCAAAAAAAAAAA4AEkBAAAAAAAAAAA8AASAgAAAAAAAAAAeEBMagiMqto7Fl8D7JUctyPeIQAhTZhfPd4hACEd3317vEMAyvT1qA3xDgEIqVvn9HiHAJTpjau/iXcIQEgXPX9cvEMAQntmbrwjqFSoIRBbjBAAAAAAAAAAAMADSAgAAAAAAAAAAOABJAQAAAAAAAAAAPCAmNQQAAAAAAAAAACgJJ+jhkAsMUIAAAAAAAAAAAAPICEAAAAAAAAAAIAHkBAAAAAAAAAAAMADqCEAAAAAAAAAAIgL56OGQCwxQgAAAAAAAAAAAA8gIQAAAAAAAAAAgAeQEAAAAAAAAAAAwANICAAAAAAAAAAA4AEUFQYAAAAAAAAAxIVzFBWOJUYIAAAAAAAAAADgASQEAAAAAAAAAADwABICAAAAAAAAAAB4ADUEAAAAAAAAAABx4fNRQyCWGCEAAAAAAAAAAIAHkBAAAAAAAAAAAMADSAgAAAAAAAAAAOAB1BAAAAAAAAAAAMSFo4ZATDFCAAAAAAAAAAAADyAhAAAAAAAAAACAB5AQAAAAAAAAAADAA6ghAAAAAAAAAACIC+eoIRBLjBAAAAAAAAAAAMADSAgAAAAAAAAAAOABJAQAAAAAAAAAAPAAEgIAAAAAAAAAAHgARYUBAAAAAAAAAHHhfL54h+ApjBAAAAAAAAAAAMADSAgAAAAAAAAAAOABJAQAAAAAAAAAAPAAaggAAAAAAAAAAOLC53PxDsFTGCEAAAAAAAAAAIAHkBAAAAAAAAAAAMADSAgAAAAAAAAAAOAB1BAAAAAAAAAAAMSFc9QQiCVGCAAAAAAAAAAA4AEkBAAAAAAAAAAA8AASAgAAAAAAAAAAeAA1BAAAAAAAAAAAceF81BCIJUYIAAAAAAAAAADgASQEAAAAAAAAAADwABICAAAAAAAAAAB4QLkJATPL2M26hpENBwAAAAAAAAAAREM4RYVHSuooSWY23Dl3VNC6IUXrAAAAAAAAAADYExQVjq1wpgyyoNc5u1kHAAAAAAAAAAAqqHASAq6M16HeAwAAAAAAAACACiicKYNqm9kN8o8GKHqtwPtaUYsMAAAAAAAAAACPMbMcSR9IaixpkaSznHNry2ibKGmipD+dcyeVt+1wEgKvSKoe4rUkvRrG5wEAAAAAAAAAKMXnfPEOoSK6TdJw59yjZnZb4P2tZbT9t6TZkjLC2XC5CQHn3P2SZGY1nXOrwosXAAAAAAAAAADshT6SegRevylppEIkBMysvqQTJT0s6YaS60Mpt4aAmZ1kZislTTOzpWZ2SHgxAwAAAAAAAACAPZTrnPtLkgL/rF1Gu2cl3SIp7GEW4UwZNEDS4c65OWbWVdLjkrqH+wUAAAAAAAAAAHiJmfWX1D9o0UDn3MCg9d9LqhPio3eGuf2TJK1wzk0ysx7hxhVOQmCHc26OJDnnfjaz6uV9AAAAAAAAAACA8jifi3cIURG4+T9wN+uPLmudmeWZWV3n3F9mVlfSihDNDpXU28xOkJQqKcPM3nHOnb+7uMJJCNQ2sxvKeu+cezqMbQAAAAAAAAAAgPINldRP0qOBf35WsoFz7nZJt0tSYITATeUlA6QwaghIekVS9aC/ku8BAAAAAAAAAEBkPCqpl5nNk9Qr8F5mtp+ZffV3NhzOCIFhzrnxf+dLAAAAAAAAAABA+ZxzqyUdFWL5MkknhFg+UtLIcLYdTkLgv2Y2QdItzrl14WwUAAAAAAAAAIDyVNYaAhVVOFMGdZI0W9IvZnZBlOMBAAAAAAAAAABRUG5CwDnnc849K+kUSc+b2XozKyj6Z7QDBAAAAAAAAAAAf184IwRkZpfKX8n4TkkZzrkM51x151xGVKMDAAAAAAAAAAARUW4NATP7SdIiSYc755ZHPSKPmT1lrAa/+aicr1DdjjxdR/f5Z7H1zjkNfvMRzf51jJKrpOq8fz2sBk1a7Vzv8xXqqTvOVmZ2bfW/9cWdy0d/M0hjhr2nxMREtepwhHr3vTFm+4TKYfaUsfr0LX/f7NozdN/89M1HNHvKGCWnpOrcEH3z6TvOVmZObV12i79vDh30pGZOHqXExCTVzG2gc694SGnVyCvi73HOaexnD2vx7NFKSknVUWc/olr1W5dqN33sO5o65i0VrF6ii+8fp7Rq2ZKk3yZ/rsk/vCJJSk6pqu6n36ea+7WI6T6g8pg9ZawGv/GYfL5CdTvyNPU6JcR5/Y1HNStwXu/7r4fUoGnxY+eTt5+jzJzauvzWFyRJSxfN0YevPKgd27cqITFRZ156lxrt3zam+4XK6bTuVdSqcZK273Aa9O0WLV3pK9XmgmNT1SA3Ub5Cp8V5Pn0wYot8PunIjsnq1CJZkpRoUm5Ogu4cuEGbtsZ6L1AZOOf09bsPa9700UpOSdUplz6i/RqVPpevXblUH790gzZvXKe6jVrp1MseU1JSiqaN+1xjv/afy1OqVNVJF9ynOg395/LNmwo09PW7tOLPeTIz9bn4YTXYv0NM9w+Vy8Wn5qhjy6raut3phfdWauHSbaXa/OvsmmraIEVmpr9WbtcL767Ulm1OVVNN15xfWzWzEpWYaBr6wzqNnLAhDnsBrznwlQGqfUIPbVuxWqM7nBzvcADEWTgjBN5zzp1HMiDyfL5CffzaQ7r8tv/qtqeGavKPX2n50t+LtZk9ZYxW/rVEdz77lc6+7D599OqDxdaP+vod5e7XtNiyeTMnaMbEH3Tr44N125OfqedJF0V7V1DJ+HyF+uT1h9T/1v/q1ieH6tefyuiby5fojme+0lmX3aeP/1e8b47++h3l1iveN//R9mDd8vinuuXxT1WrbmN9/9mrUd8XVH5L5ozWupWL1fe2YepxxgMa9cn9IdvVadJRvS9/TdWz9yu2vHpOPZ3yr7d1zo1D1fnoKzXyo3tiETYqIZ+vUB+99rAuv/1F3f70Z5r849eljp2zpozRyuWLdddzX+qcy+7VR/97qNj6UV+9o9x6TYotGzroaR13xhW65fGPdfxZV2nooKejvi+o/Fo1TlStrAQ99OZGvT98i848MjVku0lzt2vAWxv16KBNSk6SDm7tTwKMmLxdT7y7SU+8u0mf/7RV8/8sJBmAvTZv+mityVusax8ZppP7PaAv3wp9Lv/uoyfV7Zh+uvbRYUqtlqFfx3wiScqqVU8X3/q2rnxgqLqffKU+f3PXufybdx/W/m0P1zUDvtYV9w9Rzf2axWSfUDl1aJmmurWSdc2ApXr5w1W67IwaIdu9MWS1bn5ymW564k+tWrtDxx3ufwjq2MMytHT5Nt385DLd9/xf6tc7R0mJsdwDeNXSNwdrwkn/LL8hECfOuUr5V1GFkxC4OOpReNTi+dNVs05D1cxtoKSkZHU45HhNnziiWJvpE39QlyN6y8zUuHk7bd60XuvWrpQk5a9erlmTR6vbkacX+8yP332go/pcqqTkFElS9czQFylAWZaU7JsHH68ZJfrmjEk/qMvhu+mbv45Wt57F+2aLAw9VYqJ/YFKj5gcqf01ebHYIldrCmcN1QOc+MjPVadRe27YUaGPBilLtatVrpYyc+qWW123cUalVMyVJuY3aaeM68t/YO4vnT1et3F3Hzo6HHK/pv/xQrM2MX4LO6/9op80bix87Z/46RgeXOK+bTFs2b5Qkbdm0QRnZtWKzQ6jU2jRN0i+zt0uSFi/3Ka2KKaOqlWo3a1HhztdL8gqVlV66TacDkjV57o7oBYtKb+6vw9XuEP+5vEGz9tqyqUDr84ufy51zWjhnvFp1PlaS1P6QUzRn8veSpIb7d1RaNf+5vH6zdipY6z+Xb9m8QYt/m6iOh58hSUpKSlFaVUanYu91aVNVo37xP9E/b/FWVUtLUFZG6Tv6m7fuugmUkmwquifknJRWxX8bJrVKgjZs8qmw9OAsIOLWjJ2o7WvWxTsMABVEWDUEEB3r1qxQdo06O99n5eRq3ZoVJdrkhWjjv4n66ZuPqXffG2RW/IfZir8WacGcSXr6znP1n/sv0pLfp0dxL1AZ5a9doaygfpdZI1fr1pbum1ll9c23HtPJ590gSyh906DIzyM/Vct2h0U4cnjRxnV5Ss+qu/N9tcw62rhu75JNsyd8rIYtjohUaPCYdWuKHzuzauRq3drifTHk8TVw7h/85uPq0/d6mRW/PDu136367J2ndO+VR+uzt5/SyedeF72dgGdkpScof8OuG1brNviUGeJmf5GEBKlzi2TNXlxYbHlyktSiUZKmzt8etVhR+RWszVNGzq5zeUZOHRWUOH5u2pCv1KoZOx8uycipo4L80g8ATB7zsfZv6z+Xr135h6pWz9GQ127XS/edqs9ev0vbtm6K4p6gssvJTNLq/F0J0NX5hcrJDP2I/5Xn1NQrDzTUfrWT9fWYAknSN2MLVC83WQPvb6Cnbqmn14esVgV+gBQAUEmFkxA40MwKQvytN7OCqEdYqZU+85e8uV9Wm5mTRio9M0cNmpaeW9NXWKhNGwt0/UPvqnffG/XGszdV6GEqqIBC9hcr0aSMvjl5pKpnhO6bRb779GUlJiSq02En/d1IgTK6a9k3tcry5/zxmj3hEx18IjVXsHdCn2utZKPSLUyaMWmU0ss4dv743Qc6td8tuv/F73Vqv5v13ktMa4Xo2N3V4pk9q+j3Pwu1YFnxhECbJklauIzpghB5pX4XhTp+lni/cPZ4/TrmE/U6038u9xXu0F+LZ6lLj3N1xX2fKqVKmsZ++UqUIoYXhLzELOPg+eL7q3T5vUv0Z952HdKhmiSpfYs0LVq2Tf3v/UM3P/mnLj2thtKq7Pl1KwAAf0e5RYUlTXfO7XHVJTPrL6m/JF1z54s6/nTmKispMydXa1fvmpoif01eqWkAMnPqhGhTW1N+/lYzJo3UrF/HaMf2rdqyeaPefv5WXXD1Y8qqkasDuxwtM1Oj/dvKzLRx/VqlZ+TEbN+wb8vKyVV+UL9btzpPmSX6ZlaNOsXaFPXNqT9/qxmTR2rWlF19853nb9X5Vz8mSZow6jPN/HW0rrzz1RAJMCA8038cpFk/fyRJqt2grTbk/7Vz3cZ1y1Uto/YebW/Vsrn64aO7ddI/Byo1UGwY2FNZNYofO/NX5ykzu3hfDHV8zciurSnjv9OMST9o9pQx2r7Nf+x86z+36cJrHtWEUUN12kW3SZLadztW7718X0z2B5XPYQcm6+A2/hoAJaf/yUxPUMGG0He1juuaovQ002vDt5Ra1/EfSZr8G6MDsOcmDB+kSaP95/J6TdqqYM2uc3nBmuWqnlX8+Fm1era2bCpQYeEOJSYmlWqz/I+5GvrG3ep7/UBVTfefyzNy6igjO1f1m7WTJLXqfKzGfkVCAHvm2EOr6+iDq0uS5i/ZphpZSZL8WdAaWYlaU1BY5md9Tvppykb17pmpkRM2qOdB1fXp8HxJ0vJVO7RizQ7Vy03W/CWlCxMDgJf4fMyfFkvhJATKZGY/OucODbXOOTdQ0kBJ+vrX7TyeHkLDZm20avkSrV6xVJk5ufr1p691wTWPF2vTplMPjRn2njoecrwWz5+mtKrpysyupZPPvV4nn3u9JH8R4R++eEMXBG64tu18pObNnKDmrQ/SimWLVLhju6pV5wYXwtegWRutDO6b477W+VcX75utO/bQ2G/fU4cSffOkc6/XSYG+OX+Wv28WJQNmTxmrEZ//T1ff84ZSqqTFfL9QebQ9tK/aHtpXkrRo1kjN+HGQ9m9/ovKWTFVKavU9SgisX7tM37x5jY469zFl1WpS/geAMjRs1kYrly/eeeyc/NPXuvDax4q1adO5p8YMe9d/Xp83TalF5/XzrtPJ510nSZo38xeN+OINXXjNo5KkzOxamj9ropq37qLfZvysWnUaxnrXUEmMnbZdY6f5b963apyow9ulaPJvO9SoToK2bHUq2FT6kr1b62S1aJikFwZvKvUQbGqK1Kx+kt4eVjpRAJTnoKP66qCj/Ofy36aO1IThg9Sm64laumCqqlStXiohYGZq0qKrZk0cprZdT9SUn4bogA5HSZLyVy/TBy9co1Mve0w16+w6l1fPrKXMnLpa9dcC1azbVAtmjVMtigpjDw37cb2G/bhektSxVZqOOyxDP/66Uc0bVdGmzU75IRICdWomafkq/9RCnVpX1Z8r/MfeVWt3qG3zNM1ZsFWZ6Qnar1ay8lZTgwUAEFvhJAQ+2s06fpH+DYmJSTr94jv00oDL5fMVqmvPU1W3wf768bsPJEmH9jpbrTocodlTxuihfx+vlCppOveKB8vdbteep+m9l+7SozedoqSkZJ135QCexMYeSUxM0ukX3aGXHwn0zR5l982Hr/P3zXMuL79vDn7jYe3Yvk3/HXCZJKnR/gfqrH/eG9V9QeXXqGV3LZkzWoMePUZJyak68uwBO9d98Wp/9TzzQVXLzNW0MW/p15H/06b1q/TBU73VqEV39TzrIU387kVt3ZSv0YMfkCQlJCTqzOs+idfuYB+WmJik0y+5Q/8dcIV8vkJ1Cxw7x373oSTpsF5nqVWHwzXr19F68N8nKCUlVef966Fyt3v25fdp8BuPyldYqOSUKjqnP8dN/H2zFhWqVWOf7u5XTdt2OL373a6b+pf3SdN7329RwUans46sorUFTtedXVWSNG3+Dg2b4H+S9cBmSZq7eIe2cS8Lf1PzA7tr3rTR+r/bjlFySqr6XLLrXP7OM/3V+6IHlZGdq6PPuEkfv3yDRnz6nOo2bLmzWPCooS9q84Z8ffn2rnP55ff6z+XH971Lnwy8WYWF25Vdq4FOCdo2sKcmz9qsDi2r6j931te2bU4vvL9y57rbL8vVSx+sUv76Ql11Xi1VrZIgmbR42Ta98tEqSdLH3+brqvNq6amb60kmvfPFGq3fyFOxiL72bz+lGt0PUkrNbB25cJTmPfAf/fH6x/EOC0Cc2N+ZW97Mljjnyk0KMEIAFRnlFVBRzfvzbw3iAqLmgAZMD4KK6+tRTGaPiqlb5/R4hwCUafDHi+IdAhDSRc8fF+8QgJBO3D6XJ28j6OTLZ1fKu3Ofv9yyQvaTcu82mdlpZa2SxJwfAAAAAAAAAIC94nyVMh9QYYXz+OnJu1n3RaQCAQAAAAAAAAAA0VNuQsA5d3EsAgEAAAAAAAAAANGTUF4DM3s26PW/S6x7I/IhAQAAAAAAAACASAtnyqAjgl73k/Rc0PsDIxsOAAAAAAAAAMArnPPFOwRPKXeEgPzFg0O9BgAAAAAAAAAA+4hwRggkmFm2/MmDotdFiYHEqEUGAAAAAAAAAAAiJpyEQKakSdqVBJgctM5FPCIAAAAAAAAAABBx5SYEnHONYxAHAAAAAAAAAACIonITAmbWscQiJ2mVc+6P6IQEAAAAAAAAAPAC52MSmlgKZ8qgp0IsyzGzFEnnOuemRDYkAAAAAAAAAAAQaeFMGdQz1HIz6yzp/yQdEemgAAAAAAAAAABAZCXs7QedcxMlpUcwFgAAAAAAAAAAECXhTBkUkpnlyl9PAAAAAAAAAACAPUYNgdgKp6jwf1T6xn+OpEMk/TsaQQEAAAAAAAAAgMgKZ4TAxBLvnaTVkm5wzq2IfEgAAAAAAAAAACDSwkkI/OCcWxL1SAAAAAAAAAAAQNSEkxAYIqmjJJnZJ86506MaEQAAAAAAAADAE3zOF+8QPCUhjDYW9LpptAIBAAAAAAAAAADRE05CwJXxGgAAAAAAAAAA7CPCmTKonZkVyD9SIC3wWoH3zjmXEbXoAAAAAAAAAABARJSbEHDOJcYiEAAAAAAAAACAtzgfk9LEUjhTBgEAAAAAAAAAgH0cCQEAAAAAAAAAADyAhAAAAAAAAAAAAB5AQgAAAAAAAAAAAA8ot6gwAAAAAAAAAADR4Hy+eIfgKYwQAAAAAAAAAADAA0gIAAAAAAAAAADgASQEAAAAAAAAAADwAGoIAAAAAAAAAADiwvlcvEPwFEYIAAAAAAAAAADgASQEAAAAAAAAAADwABICAAAAAAAAAAB4ADUEAAAAAAAAAABx4Zwv3iF4CiMEAAAAAAAAAADwABICAAAAAAAAAAB4AAkBAAAAAAAAAAA8gBoCAAAAAAAAAIC48PlcvEPwFEYIAAAAAAAAAADgASQEAAAAAAAAAADwABICAAAAAAAAAAB4AAkBAAAAAAAAAAA8gKLCAAAAAAAAAIC4cD5fvEPwFEYIAAAAAAAAAADgASQEAAAAAAAAAADwABICAAAAAAAAAAB4ADUEAAAAAAAAAABx4Xwu3iF4CiMEAAAAAAAAAADwABICAAAAAAAAAAB4AAkBAAAAAAAAAAA8gBoCAAAAAAAAAIC4cM4X7xA8hRECAAAAAAAAAAB4AAkBAAAAAAAAAAA8gIQAAAAAAAAAAAAeQA0BAAAAAAAAAEBcOJ+LdwiewggBAAAAAAAAAAA8gIQAAAAAAAAAAAAeQEIAAAAAAAAAAAAPICEAAAAAAAAAAIAHUFQYAAAAAAAAABAXzueLdwiewggBAAAAAAAAAAA8gIQAAAAAAAAAAAAeQEIAAAAAAAAAAAAPMOdcvGPAHjKz/s65gfGOAyiJvomKjP6Jioq+iYqKvomKjP6Jioq+iYqM/glAYoTAvqp/vAMAykDfREVG/0RFRd9ERUXfREVG/0RFRd9ERUb/BEBCAAAAAAAAAAAALyAhAAAAAAAAAACAB5AQ2Dcx3xsqKvomKjL6Jyoq+iYqKvomKjL6Jyoq+iYqMvonAIoKAwAAAAAAAADgBYwQAAAAAAAAAADAA0gIAJAkmVmhmU0xs6lmNtnMDgksb2xmmwPrZpnZW2aWHPS5JDNbZWaPlNjeSDObGPS+s5mNDLzuYWbrzOxXM5trZqPN7KQY7Sr2QWbmzOztoPdJZrbSzL4IWnaKmU0zszlmNt3MTgla94aZLQz0798C/bhe0PpFgc9MCfz9X9DnzojRbqKCCxzXji2x7Doze9HMapnZdjO7vMT6or41zcxGmVmjoHUbSrS93sy2mFlm0LIegf5/ctCyLwLLPw301/mBY2pR/z0k8nsPAID3BP1GmmFmH5lZ1RDLPzezrMDyxmY2I+jzBwV+68wNXKO+amZVzeyiwLXslKC/VnHaTVQwQf2r6K9xoM88X6LdSDPrHHhd7u8ZM7szaH3wd1xrZuPMzALtEouuKc3sPjP7M6i/9w60CV5e9JcV039RAPYaCYEIKu+GVeAA7jOzA4PazDCzxoHXJQ/gpX7Qm1lq4EKibdCyW8zsJSt+47bo78Kgdh0CMZa8mRHyYgaes9k51945107S7ZKCb/D/7pxrL6mtpPqSzgpad4ykuZLOKrqACFLbzI4v4/vGOOc6OOcOkHStpOfN7KhI7AgqpY2S2phZWuB9L0l/Fq00s3aSnpTUxznXQlJvSU8GH28l3Rzo3wdI+lXSD2aWErS+Z+D/gfbOuWujuTPYZ70n6ZwSy84JLD9T0nhJ54b4XE/n3IGSRkq6azfbP1fSL5JOLbF8qaQ7SzZ2zp0aODb/U/5jalH//an8XcG+KOiabab5E5w3mFlCYF1wsn2OmT0Z9LmLzOz5QJtxJbaZZGZ5ZlbXdiVPi64jfwr6fJnXsGXEusjMagZedwpst0NgWy74nG9mpwaWkYCtgAL/bZ4Ken+Tmd0X9L5/oM/NMbMJZnZY0LoUM3vWzH43s3lm9pmZ1Q9aX+qm127iOCyw/aLv6h9YnmVmq4uuQ83s4EDM9QPvM81sjZklBPr4n2ZWJbCuppktCrwu87eU7T65e2fg/8lpgc90/Zv/ylGxFP1GaiNpm6QrQixfI+mqkh80s1xJH0m6NfCbp6WkbyRVDzT5IOjc3d45Nyvqe4N9xeYSfWNRmJ/b7e8Z59zDRetLfMf/SVos6dJA02sk/RJ0TflM4DNnSnqt6NqjaHnQX/7e7S6AWCMhEFm7vWEVEPJHfZDgA3ipH/TOuS2SrpP0ovnVk3S5/DdwpcCN26C/t4I+fq6ksSp9s6Lcixl4ToaktSUXOucKJU2QVC9o8bmSnpO0RFK3Eh95Qru/+VW03SmSHpB09d6FC4/4WtKJgdfnyn8TtshNkgY45xZKUuCfj0i6ueRGnN8zkpZLKithBYTysaSTgm4kNZa0n3adW2+UVN+CRp+UME7Fj587mVkzSenyHzNLnqenSlpnZr3+7g5gn1d0zdZa/uvMEyTdG7R+jHOug6QO8vfVQ0t8frT8fbRx0LKjJc1wzv0VeH9z0HVk8MMp5V3DhhRIInws6Wzn3K+BxdNVvJ+fI38/R8W0VdJpRQmeYOYf4Xm5pMMCCfkrJL1rZnUCTQbIf/PzH8655pKGSBpcdPNeYd70CmzvXUlXBL7nMEmXm9mJgRtQy+W/2SpJh8if+C/qv90k/eyc8wXeF0q6pIx93d1vqVLJXTM7WNJJkjoG1h0t6Y8yto193xhJ+4dYXtb5/SpJbzrnxkk7r0E/ds7lRTFGYG9dL+l2M2st/+/yW0s2cM7NlrRDUqnzAYB9CwmByNvdDStJ+kJSazM7YG+/wDn3jaS/JF0o6RlJ9znnSt28DRa46D5D0kWSjjGz1DKalnmzApVeWuCppjmSXpX0YMkGgX7TVf4nWxRIfh0lf79+T6VvYo2TtNXMeobx/ZMltdj78OEB70s6J9APD5T0c9C61pImlWg/MbC8LCX73A9BTwReH4mAUbk451bLnxQ9LrDoHEkfyD9yqo5zboKkDyWdXcYmjpP/ZlgoRdcMYyQdYGa1S6x/SGEkWOEdzrkVkvpLujro5mrRus2SpqjENV3ghuhHKt5Hi0a5lGdvrmFbyt/nLwj8/1FkjKSDzCzZzNLlv8E2ZQ+2i9jaIWmg/DeLSrpV/iTSKklyzk2W9Kakq8w/tcrFkq4PPFQi59zr8icYjtzDGK6S9EZg+wp83y2Sbgus/1G7EgCHyP8bKfh98INWz0q63syS9jCGIsG/l+pKWuWc21oUl3Nu2V5uFxVYoL8cL39CM3h5ovy/h4aG+Fgblb4+DXZ2iREpabtpC29JC+oXn+7B5/b690zgwYBn5T/GPeScW1OyTWAElE/SysCi64O+74c9+T4A8UVCIPJ2d8NK8h88H5d0RxmfLzqAl/xcSddJelhSLefc20HLm5W4qDg8sPxQSQudc7/L/1TLCSU3WM7FDCq/oie0Wsh/0+qtoBsMzcxsiqTVkpY456YFlp8k6Qfn3CZJn0g6NdCPgoV7E6vkdENAMYF+11j+G6dflVhtklwYy0quDxY8QuuZvxMrKrXgaYPOCXr/YWDZ+yqdHP3BzFbI/+Tou2Vs9xxJ7wdu2A6Wf0j2Ts65MZIUdF4H5JxbIP/1fLEEkpllS2ou/4iAknb24cBolxPkP4cXeSLoOnJQ0PLyrmFD+UzS1c65sSVDl/S9pGMl9RHXnvuCFyT1taAaJwG7S8jvL/91Y0EZ66Xwb3qVl/j/SbsSAE3lT3x1Drw/RP6EQZEl8o/suiDE95T1WypYcHL3W0kNzF+f6EUz676bfcC+KS3wO2ii/H3nfyWWr5aUI+m7vdh2ySmDNkciYFQKwaOniqaSLOt3TfDyv/t75gVJic65N0osvz7Q35+Uf8Rf0XcGTxkUzkOAACoIEgIRVs4NqyLvSupmZk1CrCs6gO927snAkycjJP23xKqSw1zHBJafK/9NCqn0zYpIXMygEgkMa60pqVZgUVENgf3l77u9A8vPlXR0YO7VSZJqSOpZYlsjJKWq9HRCJXWQNDsS8aNSGyr/hWjJp1lnatcP/yIdJe1uLlb6HPbGEElHmVlHSWmBp1XPlXRR4Fg4VFI7M2se9JmekhrJ308fKLnBwJQqzSV9F9jGOQpdi+Bh7cWULaj0gpObh5vZNPmnT/nCObe8ZGPn3C+S0gNP+h8vaXyJkabBUwb1LfHx3V3DhvK9pH+GeFhACjxEo/BHKCCOAjf135K/7lN5ihLyZSXmg5eHuum1u22WCi3wzx8lHRLom4sC06xaYARKJ/lHdwUbIP+0giV/D5f1W0oKkdx1zm0IbL+//E/MfmBmF+1mP7DvCe6j1zjntgUvl//8nqLQ0+7OlL9/AJGwWlJ2iWU5klZF6gsCD6aEOtYW3fg/vMRxEcA+ioRAdJR1w0qS5JzbIekphZiTbQ/5An+7FfgRdrqkewI3Gv4j6XgzKypmFM7FDDzEzFpISpT/omOnwDDC2+SfWzBD/vlbGzrnGjvnGsvfd8q6iXXLbr7vQEl3y/9EArA7r0l6wDk3vcTyJ+Xvl42lnXO73yH/sbaYQP2Va+Uf5v9NVKNFpRO4+TNS/r74XuCmajXnXL2gY+EjKlF8OPDU33WSLjSznBKbPVf+6f8aB/72k1TPgopWBrbxrfw/BNtFfs+wLzKzpvLPh74isGhMYB7ztpL+ZWbty/joXt2M34tr2KLaQC+G2NYE+afTqOmc+y3cGBBXz8pfcLJa0LJZKn3DsyghP19So6DfHCXX74lQif9ORdtxzs2T//h4svzTXUj+h1Uuln+U9IbgDzrn5ss/TdVZexBDyOSuc67QOTfSOXev/H3+9D3YJvZxzrl18ifKbjKz5BKrn5fUz4IKTZvZ+UE1NoA98YukQ4v6j5l1llRF1C0BsBdICERHWTesgr0h/9MltXbTJlKOljTVOdcgcKOhkfxDw08JblTOxQwqv51DtuWfE7tf0XyvJQyRVFXSvyWNKJozNeAzSb0DUxDs5Jz7SrvmGSxyuJn9amZz5U8EXOucGx6ZXUFl5Zxb6px7LsTyKfLfoPo8UAfjc0m3BJYXecLMpkr6TVIX+UdkbQtaHzznZnARwZfNbGngb5wA/w3Udto14q7kNBefKERyNJBUfU+lE+/nhNjGpyqRVAh4WP6aBfA4M6sl6SVJzwcN3ZckBW6wP6Kyb9y/J+l8+edx39Ppet5Q+NewPvn/XzjAzEqNjpF0u/ZsCiLEUWA+6Q/lTwoUeVzSY2ZWQ5ICSaiLJL3onNsofz2Bp4tGiZjZhfJfR47Yw69/Qf6RWO0D26kh6bHA9xcZJ//16big99epeP2AYA9LumlPgiiZ3DWzA0qMCGsvafGebBP7PucvmD5VpR8GyAsse9LM5prZbEmHSyqaRqtkDYFDBJQh0J/+LemrwG/2ZyWd63YVTJdi/3vm+hJ9uHEEtw0giqzE7wf8DWa2wTmXXmJZD0k3OedOCgwf7eycuzqw7lpJz0lq4pxbFHh6v7MLFOUK4/vekH84+MeB943ln/5iblCz1+R/Cme8c+6loM/2lvQv59zxJeM2s88lfeiK1yYAAABAHJlZofwFLZPlL/T6tqSnnXO+4GvOQNs0+Z/QPkxSdwVdgwbWT5U02zl3TtCyNwJt1wV97UGSztNurmHLiHVR4DOrAvPOj5L0iqSNJWMJ+u6d17WoOIJ/K5hZrqSFkh53zt0XWPYv+W+SO+n/27tDlYiDIA7AvwXBJPoIvoDFYrMKNqtgNVjF9xANVpvN6APYfAODcMFHMIhpDHvhPO7wkgfu99Vd/kz5h9lhZvKR5LKqnqdnm+ldfMfpBaLXJBdV9T7/7RXiOEzvUNlKHyF0XVV3M+dX6Y/821X1Oc2NJklOq+pheuc+P/OnxyT7VbW7LJeqqpv5PK21dpvemfOU3n29k/5PviU5XzWfAwBYBwUBAAAAAAAYgJFBAAAAAAAwgI11B8ByrbW99FbwWV9VdbDoPgAA/KXW2kv6UsNZZ7/s0oKFWmtH6bsBZk2q6mQd8QAA/EdGBgEAAAAAwACMDAIAAAAAgAEoCAAAAAAAwAAUBAAAAAAAYAAKAgAAAAAAMAAFAQAAAAAAGMA3DGitOjjQIOoAAAAASUVORK5CYII="/>
          <p:cNvSpPr>
            <a:spLocks noChangeAspect="1" noChangeArrowheads="1"/>
          </p:cNvSpPr>
          <p:nvPr/>
        </p:nvSpPr>
        <p:spPr bwMode="auto">
          <a:xfrm>
            <a:off x="116681" y="-144463"/>
            <a:ext cx="2286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41" name="Picture 40"/>
          <p:cNvPicPr>
            <a:picLocks noChangeAspect="1"/>
          </p:cNvPicPr>
          <p:nvPr/>
        </p:nvPicPr>
        <p:blipFill>
          <a:blip r:embed="rId2" cstate="print"/>
          <a:stretch>
            <a:fillRect/>
          </a:stretch>
        </p:blipFill>
        <p:spPr>
          <a:xfrm>
            <a:off x="345281" y="1426637"/>
            <a:ext cx="8556930" cy="4965372"/>
          </a:xfrm>
          <a:prstGeom prst="rect">
            <a:avLst/>
          </a:prstGeom>
        </p:spPr>
      </p:pic>
    </p:spTree>
    <p:extLst>
      <p:ext uri="{BB962C8B-B14F-4D97-AF65-F5344CB8AC3E}">
        <p14:creationId xmlns:p14="http://schemas.microsoft.com/office/powerpoint/2010/main" val="22062513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C9509180-5380-4AD5-A72A-75354134ECC6}"/>
              </a:ext>
            </a:extLst>
          </p:cNvPr>
          <p:cNvSpPr>
            <a:spLocks noGrp="1"/>
          </p:cNvSpPr>
          <p:nvPr>
            <p:ph type="sldNum" sz="quarter" idx="12"/>
          </p:nvPr>
        </p:nvSpPr>
        <p:spPr/>
        <p:txBody>
          <a:bodyPr/>
          <a:lstStyle/>
          <a:p>
            <a:fld id="{D495E168-DA5E-4888-8D8A-92B118324C14}" type="slidenum">
              <a:rPr lang="en-US" smtClean="0"/>
              <a:pPr/>
              <a:t>7</a:t>
            </a:fld>
            <a:endParaRPr lang="en-US" dirty="0"/>
          </a:p>
        </p:txBody>
      </p:sp>
      <p:sp>
        <p:nvSpPr>
          <p:cNvPr id="12" name="Rectangle 3"/>
          <p:cNvSpPr>
            <a:spLocks noGrp="1" noChangeArrowheads="1"/>
          </p:cNvSpPr>
          <p:nvPr>
            <p:ph type="title"/>
          </p:nvPr>
        </p:nvSpPr>
        <p:spPr bwMode="auto">
          <a:xfrm>
            <a:off x="375872" y="563944"/>
            <a:ext cx="8389862"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4000" b="0" i="0" u="none" strike="noStrike" cap="none" normalizeH="0" baseline="0" dirty="0">
                <a:ln>
                  <a:noFill/>
                </a:ln>
                <a:solidFill>
                  <a:srgbClr val="212121"/>
                </a:solidFill>
                <a:effectLst/>
                <a:latin typeface="+mn-lt"/>
              </a:rPr>
              <a:t>Correlation of Features with the target column</a:t>
            </a:r>
            <a:r>
              <a:rPr kumimoji="0" lang="en-US" altLang="en-US" sz="4000" b="0" i="0" u="none" strike="noStrike" cap="none" normalizeH="0" baseline="0" dirty="0">
                <a:ln>
                  <a:noFill/>
                </a:ln>
                <a:solidFill>
                  <a:schemeClr val="tx1"/>
                </a:solidFill>
                <a:effectLst/>
                <a:latin typeface="+mn-lt"/>
              </a:rPr>
              <a:t> </a:t>
            </a:r>
          </a:p>
        </p:txBody>
      </p:sp>
      <p:pic>
        <p:nvPicPr>
          <p:cNvPr id="18" name="Picture 17"/>
          <p:cNvPicPr>
            <a:picLocks noChangeAspect="1"/>
          </p:cNvPicPr>
          <p:nvPr/>
        </p:nvPicPr>
        <p:blipFill>
          <a:blip r:embed="rId2" cstate="print"/>
          <a:stretch>
            <a:fillRect/>
          </a:stretch>
        </p:blipFill>
        <p:spPr>
          <a:xfrm>
            <a:off x="375871" y="1755898"/>
            <a:ext cx="5856680" cy="4517763"/>
          </a:xfrm>
          <a:prstGeom prst="rect">
            <a:avLst/>
          </a:prstGeom>
        </p:spPr>
      </p:pic>
      <p:sp>
        <p:nvSpPr>
          <p:cNvPr id="20" name="TextBox 19"/>
          <p:cNvSpPr txBox="1"/>
          <p:nvPr/>
        </p:nvSpPr>
        <p:spPr>
          <a:xfrm>
            <a:off x="6515100" y="2171700"/>
            <a:ext cx="2250634" cy="3416320"/>
          </a:xfrm>
          <a:prstGeom prst="rect">
            <a:avLst/>
          </a:prstGeom>
          <a:noFill/>
        </p:spPr>
        <p:txBody>
          <a:bodyPr wrap="square" rtlCol="0">
            <a:spAutoFit/>
          </a:bodyPr>
          <a:lstStyle/>
          <a:p>
            <a:r>
              <a:rPr lang="en-US" dirty="0"/>
              <a:t>From above we can clearly see that MNF_YEAR is positively correlated to PRICE. </a:t>
            </a:r>
          </a:p>
          <a:p>
            <a:endParaRPr lang="en-US" dirty="0"/>
          </a:p>
          <a:p>
            <a:endParaRPr lang="en-US" dirty="0"/>
          </a:p>
          <a:p>
            <a:r>
              <a:rPr lang="en-US" dirty="0"/>
              <a:t>Whereas, FUEL_TYPE and VARIENT is negative correlated to PRICE . </a:t>
            </a:r>
          </a:p>
          <a:p>
            <a:endParaRPr lang="en-US" dirty="0"/>
          </a:p>
        </p:txBody>
      </p:sp>
    </p:spTree>
    <p:extLst>
      <p:ext uri="{BB962C8B-B14F-4D97-AF65-F5344CB8AC3E}">
        <p14:creationId xmlns:p14="http://schemas.microsoft.com/office/powerpoint/2010/main" val="18551831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9A8795DF-0E81-4ADB-9E73-55169F9DFEB6}"/>
              </a:ext>
            </a:extLst>
          </p:cNvPr>
          <p:cNvSpPr>
            <a:spLocks noGrp="1"/>
          </p:cNvSpPr>
          <p:nvPr>
            <p:ph type="body" sz="quarter" idx="13"/>
          </p:nvPr>
        </p:nvSpPr>
        <p:spPr/>
        <p:txBody>
          <a:bodyPr>
            <a:normAutofit fontScale="85000" lnSpcReduction="20000"/>
          </a:bodyPr>
          <a:lstStyle/>
          <a:p>
            <a:r>
              <a:rPr lang="en-US" dirty="0"/>
              <a:t>Mean of the DRIVEN_KM is 40782.46kms and the maximum KMS driven is 242614.00kms.</a:t>
            </a:r>
          </a:p>
          <a:p>
            <a:r>
              <a:rPr lang="en-US" dirty="0"/>
              <a:t>Above we can understand that most of the Car comes to </a:t>
            </a:r>
            <a:r>
              <a:rPr lang="en-US" dirty="0" err="1"/>
              <a:t>sellimg</a:t>
            </a:r>
            <a:r>
              <a:rPr lang="en-US" dirty="0"/>
              <a:t> around low kilometers driven.</a:t>
            </a:r>
          </a:p>
        </p:txBody>
      </p:sp>
      <p:sp>
        <p:nvSpPr>
          <p:cNvPr id="3" name="Slide Number Placeholder 2">
            <a:extLst>
              <a:ext uri="{FF2B5EF4-FFF2-40B4-BE49-F238E27FC236}">
                <a16:creationId xmlns:a16="http://schemas.microsoft.com/office/drawing/2014/main" id="{CD68BD0A-9D26-4228-91FB-8BF24FE228B1}"/>
              </a:ext>
            </a:extLst>
          </p:cNvPr>
          <p:cNvSpPr>
            <a:spLocks noGrp="1"/>
          </p:cNvSpPr>
          <p:nvPr>
            <p:ph type="sldNum" sz="quarter" idx="12"/>
          </p:nvPr>
        </p:nvSpPr>
        <p:spPr/>
        <p:txBody>
          <a:bodyPr/>
          <a:lstStyle/>
          <a:p>
            <a:fld id="{D495E168-DA5E-4888-8D8A-92B118324C14}" type="slidenum">
              <a:rPr lang="en-US" smtClean="0"/>
              <a:pPr/>
              <a:t>8</a:t>
            </a:fld>
            <a:endParaRPr lang="en-US" dirty="0"/>
          </a:p>
        </p:txBody>
      </p:sp>
      <p:pic>
        <p:nvPicPr>
          <p:cNvPr id="8" name="Picture 7"/>
          <p:cNvPicPr>
            <a:picLocks noChangeAspect="1"/>
          </p:cNvPicPr>
          <p:nvPr/>
        </p:nvPicPr>
        <p:blipFill>
          <a:blip r:embed="rId2" cstate="print"/>
          <a:stretch>
            <a:fillRect/>
          </a:stretch>
        </p:blipFill>
        <p:spPr>
          <a:xfrm>
            <a:off x="346608" y="1380244"/>
            <a:ext cx="5515664" cy="4636646"/>
          </a:xfrm>
          <a:prstGeom prst="rect">
            <a:avLst/>
          </a:prstGeom>
        </p:spPr>
      </p:pic>
      <p:sp>
        <p:nvSpPr>
          <p:cNvPr id="10" name="Rectangle 2"/>
          <p:cNvSpPr>
            <a:spLocks noGrp="1" noChangeArrowheads="1"/>
          </p:cNvSpPr>
          <p:nvPr>
            <p:ph type="title"/>
          </p:nvPr>
        </p:nvSpPr>
        <p:spPr bwMode="auto">
          <a:xfrm>
            <a:off x="346472" y="666820"/>
            <a:ext cx="7743658"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4000" b="0" i="0" u="none" strike="noStrike" cap="none" normalizeH="0" baseline="0" dirty="0">
                <a:ln>
                  <a:noFill/>
                </a:ln>
                <a:solidFill>
                  <a:srgbClr val="212121"/>
                </a:solidFill>
                <a:effectLst/>
                <a:latin typeface="+mn-lt"/>
              </a:rPr>
              <a:t> Relation of Price with </a:t>
            </a:r>
            <a:r>
              <a:rPr kumimoji="0" lang="en-US" altLang="en-US" sz="4000" b="0" i="0" u="none" strike="noStrike" cap="none" normalizeH="0" baseline="0" dirty="0">
                <a:ln>
                  <a:noFill/>
                </a:ln>
                <a:solidFill>
                  <a:schemeClr val="tx1"/>
                </a:solidFill>
                <a:effectLst/>
                <a:latin typeface="+mn-lt"/>
              </a:rPr>
              <a:t> Driven</a:t>
            </a:r>
            <a:r>
              <a:rPr kumimoji="0" lang="en-US" altLang="en-US" sz="4000" b="0" i="0" u="none" strike="noStrike" cap="none" normalizeH="0" dirty="0">
                <a:ln>
                  <a:noFill/>
                </a:ln>
                <a:solidFill>
                  <a:schemeClr val="tx1"/>
                </a:solidFill>
                <a:effectLst/>
                <a:latin typeface="+mn-lt"/>
              </a:rPr>
              <a:t> </a:t>
            </a:r>
            <a:r>
              <a:rPr kumimoji="0" lang="en-US" altLang="en-US" sz="4000" b="0" i="0" u="none" strike="noStrike" cap="none" normalizeH="0" baseline="0" dirty="0">
                <a:ln>
                  <a:noFill/>
                </a:ln>
                <a:solidFill>
                  <a:schemeClr val="tx1"/>
                </a:solidFill>
                <a:effectLst/>
                <a:latin typeface="+mn-lt"/>
              </a:rPr>
              <a:t>KM</a:t>
            </a:r>
          </a:p>
        </p:txBody>
      </p:sp>
    </p:spTree>
    <p:extLst>
      <p:ext uri="{BB962C8B-B14F-4D97-AF65-F5344CB8AC3E}">
        <p14:creationId xmlns:p14="http://schemas.microsoft.com/office/powerpoint/2010/main" val="30126857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9A8795DF-0E81-4ADB-9E73-55169F9DFEB6}"/>
              </a:ext>
            </a:extLst>
          </p:cNvPr>
          <p:cNvSpPr>
            <a:spLocks noGrp="1"/>
          </p:cNvSpPr>
          <p:nvPr>
            <p:ph type="body" sz="quarter" idx="13"/>
          </p:nvPr>
        </p:nvSpPr>
        <p:spPr/>
        <p:txBody>
          <a:bodyPr>
            <a:normAutofit/>
          </a:bodyPr>
          <a:lstStyle/>
          <a:p>
            <a:r>
              <a:rPr lang="en-US" dirty="0"/>
              <a:t>2019, 2020, 2021 , 2022 model are being sold higher in PRICE and also above average PRICE.</a:t>
            </a:r>
          </a:p>
          <a:p>
            <a:endParaRPr lang="en-US" dirty="0"/>
          </a:p>
        </p:txBody>
      </p:sp>
      <p:sp>
        <p:nvSpPr>
          <p:cNvPr id="3" name="Slide Number Placeholder 2">
            <a:extLst>
              <a:ext uri="{FF2B5EF4-FFF2-40B4-BE49-F238E27FC236}">
                <a16:creationId xmlns:a16="http://schemas.microsoft.com/office/drawing/2014/main" id="{CD68BD0A-9D26-4228-91FB-8BF24FE228B1}"/>
              </a:ext>
            </a:extLst>
          </p:cNvPr>
          <p:cNvSpPr>
            <a:spLocks noGrp="1"/>
          </p:cNvSpPr>
          <p:nvPr>
            <p:ph type="sldNum" sz="quarter" idx="12"/>
          </p:nvPr>
        </p:nvSpPr>
        <p:spPr/>
        <p:txBody>
          <a:bodyPr/>
          <a:lstStyle/>
          <a:p>
            <a:fld id="{D495E168-DA5E-4888-8D8A-92B118324C14}" type="slidenum">
              <a:rPr lang="en-US" smtClean="0"/>
              <a:pPr/>
              <a:t>9</a:t>
            </a:fld>
            <a:endParaRPr lang="en-US" dirty="0"/>
          </a:p>
        </p:txBody>
      </p:sp>
      <p:sp>
        <p:nvSpPr>
          <p:cNvPr id="10" name="Rectangle 2"/>
          <p:cNvSpPr>
            <a:spLocks noGrp="1" noChangeArrowheads="1"/>
          </p:cNvSpPr>
          <p:nvPr>
            <p:ph type="title"/>
          </p:nvPr>
        </p:nvSpPr>
        <p:spPr bwMode="auto">
          <a:xfrm>
            <a:off x="346472" y="666820"/>
            <a:ext cx="7951407"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algn="l" eaLnBrk="0" fontAlgn="base" hangingPunct="0">
              <a:lnSpc>
                <a:spcPct val="100000"/>
              </a:lnSpc>
              <a:spcAft>
                <a:spcPct val="0"/>
              </a:spcAft>
            </a:pPr>
            <a:r>
              <a:rPr kumimoji="0" lang="en-US" altLang="en-US" sz="4000" b="0" i="0" u="none" strike="noStrike" cap="none" normalizeH="0" baseline="0" dirty="0">
                <a:ln>
                  <a:noFill/>
                </a:ln>
                <a:solidFill>
                  <a:srgbClr val="212121"/>
                </a:solidFill>
                <a:effectLst/>
                <a:latin typeface="+mn-lt"/>
              </a:rPr>
              <a:t> Relation of Price with</a:t>
            </a:r>
            <a:r>
              <a:rPr kumimoji="0" lang="en-US" altLang="en-US" sz="4000" b="0" i="0" u="none" strike="noStrike" cap="none" normalizeH="0" dirty="0">
                <a:ln>
                  <a:noFill/>
                </a:ln>
                <a:solidFill>
                  <a:srgbClr val="212121"/>
                </a:solidFill>
                <a:effectLst/>
                <a:latin typeface="+mn-lt"/>
              </a:rPr>
              <a:t> </a:t>
            </a:r>
            <a:r>
              <a:rPr lang="en-US" altLang="en-US" sz="4000" dirty="0">
                <a:solidFill>
                  <a:srgbClr val="212121"/>
                </a:solidFill>
                <a:latin typeface="Arial Unicode MS"/>
              </a:rPr>
              <a:t>MNF_YEAR</a:t>
            </a:r>
            <a:endParaRPr kumimoji="0" lang="en-US" altLang="en-US" sz="4000" b="0" i="0" u="none" strike="noStrike" cap="none" normalizeH="0" baseline="0" dirty="0">
              <a:ln>
                <a:noFill/>
              </a:ln>
              <a:solidFill>
                <a:schemeClr val="tx1"/>
              </a:solidFill>
              <a:effectLst/>
              <a:latin typeface="+mn-lt"/>
            </a:endParaRPr>
          </a:p>
        </p:txBody>
      </p:sp>
      <p:pic>
        <p:nvPicPr>
          <p:cNvPr id="11" name="Picture 10"/>
          <p:cNvPicPr>
            <a:picLocks noChangeAspect="1"/>
          </p:cNvPicPr>
          <p:nvPr/>
        </p:nvPicPr>
        <p:blipFill>
          <a:blip r:embed="rId2" cstate="print"/>
          <a:stretch>
            <a:fillRect/>
          </a:stretch>
        </p:blipFill>
        <p:spPr>
          <a:xfrm>
            <a:off x="403622" y="1374706"/>
            <a:ext cx="5814737" cy="2731302"/>
          </a:xfrm>
          <a:prstGeom prst="rect">
            <a:avLst/>
          </a:prstGeom>
        </p:spPr>
      </p:pic>
      <p:pic>
        <p:nvPicPr>
          <p:cNvPr id="12" name="Picture 11"/>
          <p:cNvPicPr>
            <a:picLocks noChangeAspect="1"/>
          </p:cNvPicPr>
          <p:nvPr/>
        </p:nvPicPr>
        <p:blipFill>
          <a:blip r:embed="rId3" cstate="print"/>
          <a:stretch>
            <a:fillRect/>
          </a:stretch>
        </p:blipFill>
        <p:spPr>
          <a:xfrm>
            <a:off x="298115" y="4106008"/>
            <a:ext cx="5920245" cy="1910882"/>
          </a:xfrm>
          <a:prstGeom prst="rect">
            <a:avLst/>
          </a:prstGeom>
        </p:spPr>
      </p:pic>
    </p:spTree>
    <p:extLst>
      <p:ext uri="{BB962C8B-B14F-4D97-AF65-F5344CB8AC3E}">
        <p14:creationId xmlns:p14="http://schemas.microsoft.com/office/powerpoint/2010/main" val="125192906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31</TotalTime>
  <Words>1236</Words>
  <Application>Microsoft Office PowerPoint</Application>
  <PresentationFormat>On-screen Show (4:3)</PresentationFormat>
  <Paragraphs>71</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Arial Rounded MT Bold</vt:lpstr>
      <vt:lpstr>Arial Unicode MS</vt:lpstr>
      <vt:lpstr>Calibri</vt:lpstr>
      <vt:lpstr>Constantia</vt:lpstr>
      <vt:lpstr>Wingdings 2</vt:lpstr>
      <vt:lpstr>Flow</vt:lpstr>
      <vt:lpstr>  USED CAR PRICE PREDICTION </vt:lpstr>
      <vt:lpstr>INTRODUCTION</vt:lpstr>
      <vt:lpstr>Business Problem </vt:lpstr>
      <vt:lpstr>Data Sources and their formats</vt:lpstr>
      <vt:lpstr>EDA </vt:lpstr>
      <vt:lpstr>Correlation of the Data</vt:lpstr>
      <vt:lpstr>Correlation of Features with the target column </vt:lpstr>
      <vt:lpstr> Relation of Price with  Driven KM</vt:lpstr>
      <vt:lpstr> Relation of Price with MNF_YEAR</vt:lpstr>
      <vt:lpstr> Relation of Price with  BRAND </vt:lpstr>
      <vt:lpstr>PowerPoint Presentation</vt:lpstr>
      <vt:lpstr>Model Building</vt:lpstr>
      <vt:lpstr>From above observation, we can come to a conclusion that Randomforest is the best model with Score of 97.73 lets try in Hyper tuning the same for improved performance and also to reduce the over fitting the Data.</vt:lpstr>
      <vt:lpstr>Hyper Parameter Tuning</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On Micro-Credit Defaulter predication using Machine Learning</dc:title>
  <dc:creator>User</dc:creator>
  <cp:lastModifiedBy>himanshu singh</cp:lastModifiedBy>
  <cp:revision>5</cp:revision>
  <dcterms:created xsi:type="dcterms:W3CDTF">2006-08-16T00:00:00Z</dcterms:created>
  <dcterms:modified xsi:type="dcterms:W3CDTF">2022-11-19T16:09:07Z</dcterms:modified>
</cp:coreProperties>
</file>