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6da6911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6da6911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388a212fe673a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388a212fe673a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88a212fe673a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88a212fe673a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388a212fe673a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388a212fe673a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388a212fe673a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388a212fe673a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96da6911e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96da6911e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6da6911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6da6911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388a212fe673a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388a212fe673a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388a212fe673a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388a212fe673a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388a212fe673a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388a212fe673a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88a212fe673a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88a212fe673a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388a212fe673a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388a212fe673a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388a212fe673a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388a212fe673a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88a212fe673a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88a212fe673a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100" y="4359375"/>
            <a:ext cx="522600" cy="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inghkeshav510/sellit24-Full_Django-" TargetMode="External"/><Relationship Id="rId4" Type="http://schemas.openxmlformats.org/officeDocument/2006/relationships/hyperlink" Target="http://127.0.0.1:80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5843325" y="3511025"/>
            <a:ext cx="2523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Contributors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3508700" y="1784875"/>
            <a:ext cx="25665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action="ppaction://hlinkshowjump?jump=nextslide"/>
              </a:rPr>
              <a:t>Sellit24</a:t>
            </a:r>
            <a:endParaRPr sz="32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075200" y="3894300"/>
            <a:ext cx="4223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Keshav Singh(181EE124)</a:t>
            </a:r>
            <a:endParaRPr sz="15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2522500" y="2273125"/>
            <a:ext cx="4377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F6000"/>
                </a:solidFill>
                <a:latin typeface="Maven Pro"/>
                <a:ea typeface="Maven Pro"/>
                <a:cs typeface="Maven Pro"/>
                <a:sym typeface="Maven Pro"/>
              </a:rPr>
              <a:t>An Online Shopping System</a:t>
            </a:r>
            <a:endParaRPr sz="2400">
              <a:solidFill>
                <a:srgbClr val="7F6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808450" y="2727800"/>
            <a:ext cx="3527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316175" y="4518875"/>
            <a:ext cx="22671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ER Diagram</a:t>
            </a:r>
            <a:endParaRPr sz="2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271" y="4673108"/>
            <a:ext cx="349775" cy="3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Snapshots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586350" y="2410650"/>
            <a:ext cx="7788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Home Page                                                                     All/Category/Location Ads list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72600" cy="2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600" y="0"/>
            <a:ext cx="4671399" cy="2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38050"/>
            <a:ext cx="3146249" cy="19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5809" y="3238050"/>
            <a:ext cx="2644835" cy="19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6250" y="3238050"/>
            <a:ext cx="3319549" cy="1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200500" y="2868650"/>
            <a:ext cx="8035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My Ads                                                      Ad Detail                                              Post Ad</a:t>
            </a:r>
            <a:endParaRPr sz="16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ctrTitle"/>
          </p:nvPr>
        </p:nvSpPr>
        <p:spPr>
          <a:xfrm>
            <a:off x="656103" y="517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2687325" y="1532125"/>
            <a:ext cx="4388700" cy="2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uFill>
                  <a:noFill/>
                </a:uFill>
                <a:hlinkClick r:id="rId3"/>
              </a:rPr>
              <a:t>Source Code on Github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uFill>
                  <a:noFill/>
                </a:uFill>
                <a:hlinkClick r:id="rId4"/>
              </a:rPr>
              <a:t>Run Project</a:t>
            </a:r>
            <a:endParaRPr sz="2100"/>
          </a:p>
        </p:txBody>
      </p:sp>
      <p:sp>
        <p:nvSpPr>
          <p:cNvPr id="228" name="Google Shape;228;p26"/>
          <p:cNvSpPr txBox="1"/>
          <p:nvPr/>
        </p:nvSpPr>
        <p:spPr>
          <a:xfrm>
            <a:off x="3980125" y="1965675"/>
            <a:ext cx="2128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2214500" y="1587300"/>
            <a:ext cx="46950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Introduction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Technology Platform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Application Working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Application Architecture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Schema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ER Diagram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Application Snapshots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type="ctrTitle"/>
          </p:nvPr>
        </p:nvSpPr>
        <p:spPr>
          <a:xfrm>
            <a:off x="1640425" y="845401"/>
            <a:ext cx="44514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Content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ctrTitle"/>
          </p:nvPr>
        </p:nvSpPr>
        <p:spPr>
          <a:xfrm>
            <a:off x="2638625" y="616900"/>
            <a:ext cx="32925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521625" y="1349600"/>
            <a:ext cx="56292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Online Shopping Platform</a:t>
            </a:r>
            <a:endParaRPr sz="18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Ease in Buying and Selling</a:t>
            </a:r>
            <a:endParaRPr sz="18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Post Ad</a:t>
            </a:r>
            <a:endParaRPr sz="18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View/</a:t>
            </a:r>
            <a:r>
              <a:rPr lang="en" sz="18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Edit/Delete Ads</a:t>
            </a:r>
            <a:endParaRPr sz="18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Search for Ads(Region, Time, Category, Brands)</a:t>
            </a:r>
            <a:endParaRPr sz="18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ctrTitle"/>
          </p:nvPr>
        </p:nvSpPr>
        <p:spPr>
          <a:xfrm>
            <a:off x="1985853" y="3268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different?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350" y="2205333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284" y="2443102"/>
            <a:ext cx="1531938" cy="59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00" y="2405128"/>
            <a:ext cx="1473175" cy="7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6944" y="2269587"/>
            <a:ext cx="941100" cy="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2313650" y="973987"/>
            <a:ext cx="53613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No OTP Requirement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No Credit Card or other Personal Info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Only Email id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More Privacy of Data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858700" y="542725"/>
            <a:ext cx="5305200" cy="8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Technology Platform</a:t>
            </a:r>
            <a:endParaRPr sz="3300"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1858700" y="1472845"/>
            <a:ext cx="5361300" cy="24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Application Development Framework: Django</a:t>
            </a:r>
            <a:endParaRPr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User Interface Language: HTML,CSS,Javascript</a:t>
            </a:r>
            <a:endParaRPr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Database:MySQL</a:t>
            </a:r>
            <a:endParaRPr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Development Language: Python</a:t>
            </a:r>
            <a:endParaRPr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Browser Support for JS required</a:t>
            </a:r>
            <a:endParaRPr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1827850" y="750950"/>
            <a:ext cx="58374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Working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48000" y="1748650"/>
            <a:ext cx="15501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383475" y="1748650"/>
            <a:ext cx="15501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489325" y="1704225"/>
            <a:ext cx="15501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24375" y="2490775"/>
            <a:ext cx="737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Models :Class of Database Tables</a:t>
            </a:r>
            <a:endParaRPr sz="17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Depends mainly on ORM(Object Relational Mapper)</a:t>
            </a:r>
            <a:endParaRPr sz="17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Effective(No SQL query)</a:t>
            </a:r>
            <a:endParaRPr sz="17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67000" y="3294775"/>
            <a:ext cx="737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View:Logical Part</a:t>
            </a: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67000" y="3620675"/>
            <a:ext cx="737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Templates:Frontend</a:t>
            </a:r>
            <a:r>
              <a:rPr lang="en" sz="17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2668150" y="825125"/>
            <a:ext cx="36705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26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434325" y="1442025"/>
            <a:ext cx="73797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Required Tools and Software used in Development of Sellit24</a:t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unito"/>
              <a:buChar char="○"/>
            </a:pPr>
            <a:r>
              <a:rPr lang="en" sz="1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VS Code 1.45.1</a:t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unito"/>
              <a:buChar char="○"/>
            </a:pPr>
            <a:r>
              <a:rPr lang="en" sz="1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Django 3.0.1</a:t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unito"/>
              <a:buChar char="○"/>
            </a:pPr>
            <a:r>
              <a:rPr lang="en" sz="1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Python3.6</a:t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unito"/>
              <a:buChar char="○"/>
            </a:pPr>
            <a:r>
              <a:rPr lang="en" sz="1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Web Browser</a:t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unito"/>
              <a:buChar char="○"/>
            </a:pPr>
            <a:r>
              <a:rPr lang="en" sz="1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MySQL Ver 14.14 Distrib 5.7.30</a:t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1598250" y="743200"/>
            <a:ext cx="59475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Application Architecture</a:t>
            </a:r>
            <a:endParaRPr sz="2900"/>
          </a:p>
        </p:txBody>
      </p:sp>
      <p:sp>
        <p:nvSpPr>
          <p:cNvPr id="188" name="Google Shape;188;p21"/>
          <p:cNvSpPr/>
          <p:nvPr/>
        </p:nvSpPr>
        <p:spPr>
          <a:xfrm>
            <a:off x="1357200" y="1611675"/>
            <a:ext cx="6477600" cy="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View Layer		User			Admin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1333200" y="2020375"/>
            <a:ext cx="6477600" cy="6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APPLICATION FRAMEWORK		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372625" y="3616650"/>
            <a:ext cx="6477600" cy="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Layer				Storage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333200" y="2965075"/>
            <a:ext cx="6415800" cy="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Layer			Data in form of Tables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102450" y="3408425"/>
            <a:ext cx="285300" cy="14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4156450" y="2714400"/>
            <a:ext cx="285300" cy="19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