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ec94ae9c9_0_2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ec94ae9c9_0_2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ec94ae9c9_0_2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ec94ae9c9_0_2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ec94ae9c9_0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ec94ae9c9_0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ec94ae9c9_0_2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ec94ae9c9_0_2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ec94ae9c9_0_2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ec94ae9c9_0_2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ec94ae9c9_0_2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ec94ae9c9_0_2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15550" y="2995900"/>
            <a:ext cx="7038900" cy="911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sz="2900"/>
              <a:t>Airport Data Analysis</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622"/>
              <a:t>Objective:</a:t>
            </a:r>
            <a:endParaRPr sz="3622"/>
          </a:p>
          <a:p>
            <a:pPr indent="0" lvl="0" marL="0" rtl="0" algn="l">
              <a:spcBef>
                <a:spcPts val="0"/>
              </a:spcBef>
              <a:spcAft>
                <a:spcPts val="0"/>
              </a:spcAft>
              <a:buNone/>
            </a:pPr>
            <a:r>
              <a:rPr lang="en-GB" sz="2177"/>
              <a:t>Learn how to develop airport and airline data analysis dashboard development project in tableau for identifying where the various flights are going and what is the most busy and most lengthy routes from the airport. Also create a hidden filter within the dashboard Find key metrics and factors and show the meaningful relationships between attributes</a:t>
            </a:r>
            <a:r>
              <a:rPr lang="en-GB" sz="3177"/>
              <a:t>.</a:t>
            </a:r>
            <a:endParaRPr sz="31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32350" y="367700"/>
            <a:ext cx="7038900" cy="9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Benefits:</a:t>
            </a:r>
            <a:endParaRPr/>
          </a:p>
        </p:txBody>
      </p:sp>
      <p:sp>
        <p:nvSpPr>
          <p:cNvPr id="145" name="Google Shape;145;p15"/>
          <p:cNvSpPr txBox="1"/>
          <p:nvPr>
            <p:ph idx="1" type="body"/>
          </p:nvPr>
        </p:nvSpPr>
        <p:spPr>
          <a:xfrm>
            <a:off x="1128175" y="1432825"/>
            <a:ext cx="7038900" cy="32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        -Identifying where the various flights</a:t>
            </a:r>
            <a:endParaRPr sz="2200"/>
          </a:p>
          <a:p>
            <a:pPr indent="0" lvl="0" marL="0" rtl="0" algn="l">
              <a:spcBef>
                <a:spcPts val="1200"/>
              </a:spcBef>
              <a:spcAft>
                <a:spcPts val="0"/>
              </a:spcAft>
              <a:buNone/>
            </a:pPr>
            <a:r>
              <a:rPr lang="en-GB" sz="2200"/>
              <a:t>        -The most busy Flights</a:t>
            </a:r>
            <a:endParaRPr sz="2200"/>
          </a:p>
          <a:p>
            <a:pPr indent="0" lvl="0" marL="0" rtl="0" algn="l">
              <a:spcBef>
                <a:spcPts val="1200"/>
              </a:spcBef>
              <a:spcAft>
                <a:spcPts val="0"/>
              </a:spcAft>
              <a:buNone/>
            </a:pPr>
            <a:r>
              <a:rPr lang="en-GB" sz="2200"/>
              <a:t>         -The most lengthy routes</a:t>
            </a:r>
            <a:endParaRPr sz="2200"/>
          </a:p>
          <a:p>
            <a:pPr indent="0" lvl="0" marL="0" rtl="0" algn="l">
              <a:spcBef>
                <a:spcPts val="1200"/>
              </a:spcBef>
              <a:spcAft>
                <a:spcPts val="1200"/>
              </a:spcAft>
              <a:buNone/>
            </a:pPr>
            <a:r>
              <a:rPr lang="en-GB" sz="2200"/>
              <a:t>         -Create a hidden filter within the dashboard</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297500" y="3416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b="1" lang="en-GB" sz="3411">
                <a:solidFill>
                  <a:srgbClr val="C9D1D9"/>
                </a:solidFill>
                <a:highlight>
                  <a:srgbClr val="0D1117"/>
                </a:highlight>
                <a:latin typeface="Arial"/>
                <a:ea typeface="Arial"/>
                <a:cs typeface="Arial"/>
                <a:sym typeface="Arial"/>
              </a:rPr>
              <a:t>Approaches:</a:t>
            </a:r>
            <a:endParaRPr b="1" sz="3411">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156" name="Google Shape;156;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C9D1D9"/>
                </a:solidFill>
                <a:highlight>
                  <a:srgbClr val="0D1117"/>
                </a:highlight>
                <a:latin typeface="Arial"/>
                <a:ea typeface="Arial"/>
                <a:cs typeface="Arial"/>
                <a:sym typeface="Arial"/>
              </a:rPr>
              <a:t>The tool used in this project is tableau.</a:t>
            </a:r>
            <a:endParaRPr sz="20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rPr lang="en-GB" sz="2000">
                <a:solidFill>
                  <a:srgbClr val="C9D1D9"/>
                </a:solidFill>
                <a:highlight>
                  <a:srgbClr val="0D1117"/>
                </a:highlight>
                <a:latin typeface="Arial"/>
                <a:ea typeface="Arial"/>
                <a:cs typeface="Arial"/>
                <a:sym typeface="Arial"/>
              </a:rPr>
              <a:t>-The data was downloaded via the link provided.</a:t>
            </a:r>
            <a:endParaRPr sz="20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rPr lang="en-GB" sz="2000">
                <a:solidFill>
                  <a:srgbClr val="C9D1D9"/>
                </a:solidFill>
                <a:highlight>
                  <a:srgbClr val="0D1117"/>
                </a:highlight>
                <a:latin typeface="Arial"/>
                <a:ea typeface="Arial"/>
                <a:cs typeface="Arial"/>
                <a:sym typeface="Arial"/>
              </a:rPr>
              <a:t>-After uploading the data in tableau public, the columns and details about the data was explored.</a:t>
            </a:r>
            <a:endParaRPr sz="20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rPr lang="en-GB" sz="2000">
                <a:solidFill>
                  <a:srgbClr val="C9D1D9"/>
                </a:solidFill>
                <a:highlight>
                  <a:srgbClr val="0D1117"/>
                </a:highlight>
                <a:latin typeface="Arial"/>
                <a:ea typeface="Arial"/>
                <a:cs typeface="Arial"/>
                <a:sym typeface="Arial"/>
              </a:rPr>
              <a:t>-After analysing the various routes and most busy and lenthy routes, the dashboard was created using hidden filters.</a:t>
            </a:r>
            <a:endParaRPr sz="20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rPr lang="en-GB" sz="2000">
                <a:solidFill>
                  <a:srgbClr val="C9D1D9"/>
                </a:solidFill>
                <a:highlight>
                  <a:srgbClr val="0D1117"/>
                </a:highlight>
                <a:latin typeface="Arial"/>
                <a:ea typeface="Arial"/>
                <a:cs typeface="Arial"/>
                <a:sym typeface="Arial"/>
              </a:rPr>
              <a:t>-Also create a hidden filter within the dashboard.</a:t>
            </a:r>
            <a:endParaRPr sz="20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t/>
            </a:r>
            <a:endParaRPr sz="19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b="1" lang="en-GB" sz="3522">
                <a:solidFill>
                  <a:srgbClr val="C9D1D9"/>
                </a:solidFill>
                <a:highlight>
                  <a:srgbClr val="0D1117"/>
                </a:highlight>
                <a:latin typeface="Arial"/>
                <a:ea typeface="Arial"/>
                <a:cs typeface="Arial"/>
                <a:sym typeface="Arial"/>
              </a:rPr>
              <a:t>Acknowledgements</a:t>
            </a:r>
            <a:endParaRPr b="1" sz="3522">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t/>
            </a:r>
            <a:endParaRPr/>
          </a:p>
        </p:txBody>
      </p:sp>
      <p:sp>
        <p:nvSpPr>
          <p:cNvPr id="162" name="Google Shape;162;p18"/>
          <p:cNvSpPr txBox="1"/>
          <p:nvPr>
            <p:ph idx="1" type="body"/>
          </p:nvPr>
        </p:nvSpPr>
        <p:spPr>
          <a:xfrm>
            <a:off x="253950" y="1787400"/>
            <a:ext cx="8636100" cy="33561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Clr>
                <a:srgbClr val="C9D1D9"/>
              </a:buClr>
              <a:buSzPts val="3100"/>
              <a:buFont typeface="Arial"/>
              <a:buChar char="●"/>
            </a:pPr>
            <a:r>
              <a:rPr lang="en-GB" sz="3100">
                <a:solidFill>
                  <a:srgbClr val="C9D1D9"/>
                </a:solidFill>
                <a:highlight>
                  <a:srgbClr val="0D1117"/>
                </a:highlight>
                <a:latin typeface="Arial"/>
                <a:ea typeface="Arial"/>
                <a:cs typeface="Arial"/>
                <a:sym typeface="Arial"/>
              </a:rPr>
              <a:t>Project Title :- Airport Data Analysis</a:t>
            </a:r>
            <a:endParaRPr sz="3100">
              <a:solidFill>
                <a:srgbClr val="C9D1D9"/>
              </a:solidFill>
              <a:highlight>
                <a:srgbClr val="0D1117"/>
              </a:highlight>
              <a:latin typeface="Arial"/>
              <a:ea typeface="Arial"/>
              <a:cs typeface="Arial"/>
              <a:sym typeface="Arial"/>
            </a:endParaRPr>
          </a:p>
          <a:p>
            <a:pPr indent="-425450" lvl="0" marL="457200" rtl="0" algn="l">
              <a:spcBef>
                <a:spcPts val="0"/>
              </a:spcBef>
              <a:spcAft>
                <a:spcPts val="0"/>
              </a:spcAft>
              <a:buClr>
                <a:srgbClr val="C9D1D9"/>
              </a:buClr>
              <a:buSzPts val="3100"/>
              <a:buFont typeface="Arial"/>
              <a:buChar char="●"/>
            </a:pPr>
            <a:r>
              <a:rPr lang="en-GB" sz="3100">
                <a:solidFill>
                  <a:srgbClr val="C9D1D9"/>
                </a:solidFill>
                <a:highlight>
                  <a:srgbClr val="0D1117"/>
                </a:highlight>
                <a:latin typeface="Arial"/>
                <a:ea typeface="Arial"/>
                <a:cs typeface="Arial"/>
                <a:sym typeface="Arial"/>
              </a:rPr>
              <a:t>Technologies :- Business Intelligence</a:t>
            </a:r>
            <a:endParaRPr sz="3100">
              <a:solidFill>
                <a:srgbClr val="C9D1D9"/>
              </a:solidFill>
              <a:highlight>
                <a:srgbClr val="0D1117"/>
              </a:highlight>
              <a:latin typeface="Arial"/>
              <a:ea typeface="Arial"/>
              <a:cs typeface="Arial"/>
              <a:sym typeface="Arial"/>
            </a:endParaRPr>
          </a:p>
          <a:p>
            <a:pPr indent="-425450" lvl="0" marL="457200" rtl="0" algn="l">
              <a:spcBef>
                <a:spcPts val="0"/>
              </a:spcBef>
              <a:spcAft>
                <a:spcPts val="0"/>
              </a:spcAft>
              <a:buClr>
                <a:srgbClr val="C9D1D9"/>
              </a:buClr>
              <a:buSzPts val="3100"/>
              <a:buFont typeface="Arial"/>
              <a:buChar char="●"/>
            </a:pPr>
            <a:r>
              <a:rPr lang="en-GB" sz="3100">
                <a:solidFill>
                  <a:srgbClr val="C9D1D9"/>
                </a:solidFill>
                <a:highlight>
                  <a:srgbClr val="0D1117"/>
                </a:highlight>
                <a:latin typeface="Arial"/>
                <a:ea typeface="Arial"/>
                <a:cs typeface="Arial"/>
                <a:sym typeface="Arial"/>
              </a:rPr>
              <a:t>Domain :- Aviation</a:t>
            </a:r>
            <a:endParaRPr sz="3100">
              <a:solidFill>
                <a:srgbClr val="C9D1D9"/>
              </a:solidFill>
              <a:highlight>
                <a:srgbClr val="0D1117"/>
              </a:highlight>
              <a:latin typeface="Arial"/>
              <a:ea typeface="Arial"/>
              <a:cs typeface="Arial"/>
              <a:sym typeface="Arial"/>
            </a:endParaRPr>
          </a:p>
          <a:p>
            <a:pPr indent="-425450" lvl="0" marL="457200" rtl="0" algn="l">
              <a:spcBef>
                <a:spcPts val="0"/>
              </a:spcBef>
              <a:spcAft>
                <a:spcPts val="0"/>
              </a:spcAft>
              <a:buClr>
                <a:srgbClr val="C9D1D9"/>
              </a:buClr>
              <a:buSzPts val="3100"/>
              <a:buFont typeface="Arial"/>
              <a:buChar char="●"/>
            </a:pPr>
            <a:r>
              <a:rPr lang="en-GB" sz="3100">
                <a:solidFill>
                  <a:srgbClr val="C9D1D9"/>
                </a:solidFill>
                <a:highlight>
                  <a:srgbClr val="0D1117"/>
                </a:highlight>
                <a:latin typeface="Arial"/>
                <a:ea typeface="Arial"/>
                <a:cs typeface="Arial"/>
                <a:sym typeface="Arial"/>
              </a:rPr>
              <a:t>Project Difficulties level :- Advanced</a:t>
            </a:r>
            <a:endParaRPr sz="3100">
              <a:solidFill>
                <a:srgbClr val="C9D1D9"/>
              </a:solidFill>
              <a:highlight>
                <a:srgbClr val="0D1117"/>
              </a:highlight>
              <a:latin typeface="Arial"/>
              <a:ea typeface="Arial"/>
              <a:cs typeface="Arial"/>
              <a:sym typeface="Arial"/>
            </a:endParaRPr>
          </a:p>
          <a:p>
            <a:pPr indent="0" lvl="0" marL="0" rtl="0" algn="l">
              <a:spcBef>
                <a:spcPts val="1200"/>
              </a:spcBef>
              <a:spcAft>
                <a:spcPts val="0"/>
              </a:spcAft>
              <a:buNone/>
            </a:pPr>
            <a:r>
              <a:t/>
            </a:r>
            <a:endParaRPr sz="3100">
              <a:solidFill>
                <a:srgbClr val="C9D1D9"/>
              </a:solidFill>
              <a:highlight>
                <a:srgbClr val="0D1117"/>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