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8"/>
    <p:restoredTop sz="96197"/>
  </p:normalViewPr>
  <p:slideViewPr>
    <p:cSldViewPr snapToGrid="0">
      <p:cViewPr varScale="1">
        <p:scale>
          <a:sx n="117" d="100"/>
          <a:sy n="117" d="100"/>
        </p:scale>
        <p:origin x="19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6FD4E-2CF2-0C9E-085A-911DA7F89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7FEF8-4DB2-3D9B-B44B-2952D0AC1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724C8-6E94-B7A2-4140-A287E0647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61D4-4213-EA4D-BF6D-559C9D065F3A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FA6B6-D099-6D50-5B78-DE0FF681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7E023-EAA4-8A39-65E7-A9714DAEC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701D-B502-2A4A-A364-BE973F9EB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5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305CE-4951-5135-314C-9B88FDFF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B271E-2D58-11F8-C83E-EF0203E42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B362C-E462-FA43-5DB4-3610D9EE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61D4-4213-EA4D-BF6D-559C9D065F3A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81DA3-DEA5-C7C5-A545-1C493753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F9979-117B-7CA9-AC77-714F046F8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701D-B502-2A4A-A364-BE973F9EB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3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672EB5-8CE4-5AB4-E112-C1F82BACB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E3AC5-8F4F-30A7-9AF9-7D22923A3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4C94D-5C40-8AE6-2655-89426629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61D4-4213-EA4D-BF6D-559C9D065F3A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8A48C-0483-B389-7572-D0F35E0C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91FE-E1D0-AA47-C4DA-CC4A82E5C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701D-B502-2A4A-A364-BE973F9EB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0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370F1-E153-636D-931B-2BC95D26E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78017-96D7-E259-6E61-9C3867195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3AABA-F394-D96F-C57C-C68E60522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61D4-4213-EA4D-BF6D-559C9D065F3A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C0D28-4A35-FC07-2036-84F80CF3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8482D-EB0D-4819-5D35-D7DA4C01C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701D-B502-2A4A-A364-BE973F9EB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8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24511-5472-0C9E-16E9-CF79BA8DB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9D4F1-FEA9-D668-2DC6-7B3B12B3B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C8EAA-B116-8DFD-5DE0-56F578DF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61D4-4213-EA4D-BF6D-559C9D065F3A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092F9-B6D3-81BE-3BA9-53339AB53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8A155-6DE1-6B3B-8214-186A77B6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701D-B502-2A4A-A364-BE973F9EB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9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7C0DF-3C8A-DB61-C4EA-E77E0F346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F838E-4C73-38F8-AABD-BA599D09B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A90C2-BC54-E3B5-1EF7-32244D16D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6386D-EF98-5783-703B-6F6DB19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61D4-4213-EA4D-BF6D-559C9D065F3A}" type="datetimeFigureOut">
              <a:rPr lang="en-US" smtClean="0"/>
              <a:t>9/3/23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0980D-B203-F539-50F5-DDDB175DA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C667D-D1A5-2319-C8E6-FF01A3B37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701D-B502-2A4A-A364-BE973F9EB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2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82625-7428-87AC-6014-93CF0828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6A72E-2BB6-3341-3DD2-6CA9374F5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07E1E-B687-B6AA-5654-FFBAA61B3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F51C2-7BE1-2543-0CEB-9F3ECC61E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3ED660-3E8E-7AC6-2F6E-B7DEB8E02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94098C-D288-3660-DEF4-3A1FF090C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61D4-4213-EA4D-BF6D-559C9D065F3A}" type="datetimeFigureOut">
              <a:rPr lang="en-US" smtClean="0"/>
              <a:t>9/3/23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539C2F-5359-5184-75F0-1C1BA43B2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708824-A9E8-2E76-2AB2-C301C6B3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701D-B502-2A4A-A364-BE973F9EB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1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071EA-B872-165A-E23C-F4D76D8E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B13F9-9176-A684-A291-788E53D9F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61D4-4213-EA4D-BF6D-559C9D065F3A}" type="datetimeFigureOut">
              <a:rPr lang="en-US" smtClean="0"/>
              <a:t>9/3/23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73068-2B32-6185-023A-46E14194F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18A4A-0A60-92B7-37D5-6DB19271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701D-B502-2A4A-A364-BE973F9EB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3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362E9-3913-0C02-BD94-FF157906F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61D4-4213-EA4D-BF6D-559C9D065F3A}" type="datetimeFigureOut">
              <a:rPr lang="en-US" smtClean="0"/>
              <a:t>9/3/23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CFE952-E493-853C-9CB5-6FBBF968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73AAD-C852-53D6-BF44-D588D2AD9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701D-B502-2A4A-A364-BE973F9EB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9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6990D-BA9D-574B-A81B-70B7D86D6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E2EC8-30D8-5457-9DBB-320ACACBB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9D58C-E5A1-C0F8-0069-5B6AEDDB2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E9201-43BC-9F78-DC32-31FB43E1F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61D4-4213-EA4D-BF6D-559C9D065F3A}" type="datetimeFigureOut">
              <a:rPr lang="en-US" smtClean="0"/>
              <a:t>9/3/23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5FFC4-F9CA-984A-7458-D4C36D263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C3932-09C1-52A8-B680-0D1CD543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701D-B502-2A4A-A364-BE973F9EB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9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9459B-FE0E-C603-A136-3DB7296E9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13D946-41AB-51A2-5AF6-548415D02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F33B0-4A2A-5F54-00EC-04673C73F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BE6E8-4AFA-5F82-ABEA-751677127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61D4-4213-EA4D-BF6D-559C9D065F3A}" type="datetimeFigureOut">
              <a:rPr lang="en-US" smtClean="0"/>
              <a:t>9/3/23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CA0DD-FE84-5C7C-F830-F6AF8A2E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84E74-5BD7-3126-9CA2-384FDC75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701D-B502-2A4A-A364-BE973F9EB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5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0BAD0-67BD-1543-6288-D988AA644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131EF-2370-381B-1EC5-5CEA4A16F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E055E-D2E2-A7A2-1422-FE09F29E2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C61D4-4213-EA4D-BF6D-559C9D065F3A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B930B-A165-2234-63BC-026707AF4A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61B2E-8E9F-D5BD-29F6-77AAE6E92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D701D-B502-2A4A-A364-BE973F9EB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69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FA530BA-BB35-34AF-8F9D-C272EED07E69}"/>
              </a:ext>
            </a:extLst>
          </p:cNvPr>
          <p:cNvSpPr/>
          <p:nvPr/>
        </p:nvSpPr>
        <p:spPr>
          <a:xfrm>
            <a:off x="1417093" y="1597972"/>
            <a:ext cx="873456" cy="223823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26EC62A-DF8B-3BA6-0DF4-E19FD65E279F}"/>
              </a:ext>
            </a:extLst>
          </p:cNvPr>
          <p:cNvGrpSpPr/>
          <p:nvPr/>
        </p:nvGrpSpPr>
        <p:grpSpPr>
          <a:xfrm>
            <a:off x="4384966" y="2253064"/>
            <a:ext cx="942834" cy="928048"/>
            <a:chOff x="1448937" y="2593075"/>
            <a:chExt cx="942834" cy="92804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083553A-6786-7F97-11E1-6DEFA6438599}"/>
                </a:ext>
              </a:extLst>
            </p:cNvPr>
            <p:cNvSpPr/>
            <p:nvPr/>
          </p:nvSpPr>
          <p:spPr>
            <a:xfrm>
              <a:off x="1514901" y="2634018"/>
              <a:ext cx="423081" cy="423081"/>
            </a:xfrm>
            <a:prstGeom prst="ellipse">
              <a:avLst/>
            </a:prstGeom>
            <a:solidFill>
              <a:srgbClr val="8E159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434DB27-217C-CFDD-189F-7F153189CC75}"/>
                </a:ext>
              </a:extLst>
            </p:cNvPr>
            <p:cNvSpPr/>
            <p:nvPr/>
          </p:nvSpPr>
          <p:spPr>
            <a:xfrm>
              <a:off x="1667301" y="2786418"/>
              <a:ext cx="423081" cy="423081"/>
            </a:xfrm>
            <a:prstGeom prst="ellipse">
              <a:avLst/>
            </a:prstGeom>
            <a:solidFill>
              <a:srgbClr val="D9BC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8FA62CE-1113-22E8-9F75-245813FF5681}"/>
                </a:ext>
              </a:extLst>
            </p:cNvPr>
            <p:cNvSpPr/>
            <p:nvPr/>
          </p:nvSpPr>
          <p:spPr>
            <a:xfrm>
              <a:off x="1819701" y="2593075"/>
              <a:ext cx="423081" cy="423081"/>
            </a:xfrm>
            <a:prstGeom prst="ellipse">
              <a:avLst/>
            </a:prstGeom>
            <a:solidFill>
              <a:srgbClr val="8E159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AC95E6B-3776-617B-5C88-A0D9C4610A55}"/>
                </a:ext>
              </a:extLst>
            </p:cNvPr>
            <p:cNvSpPr/>
            <p:nvPr/>
          </p:nvSpPr>
          <p:spPr>
            <a:xfrm>
              <a:off x="1448937" y="2957015"/>
              <a:ext cx="423081" cy="423081"/>
            </a:xfrm>
            <a:prstGeom prst="ellipse">
              <a:avLst/>
            </a:prstGeom>
            <a:solidFill>
              <a:srgbClr val="D9BC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9C326-3520-5BA6-B2E3-67327D98F1DD}"/>
                </a:ext>
              </a:extLst>
            </p:cNvPr>
            <p:cNvSpPr/>
            <p:nvPr/>
          </p:nvSpPr>
          <p:spPr>
            <a:xfrm>
              <a:off x="1693460" y="3098042"/>
              <a:ext cx="423081" cy="423081"/>
            </a:xfrm>
            <a:prstGeom prst="ellipse">
              <a:avLst/>
            </a:prstGeom>
            <a:solidFill>
              <a:srgbClr val="8E159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90E1893-AFB9-CEC4-78E6-81ECE9DB05DF}"/>
                </a:ext>
              </a:extLst>
            </p:cNvPr>
            <p:cNvSpPr/>
            <p:nvPr/>
          </p:nvSpPr>
          <p:spPr>
            <a:xfrm>
              <a:off x="1968690" y="2866030"/>
              <a:ext cx="423081" cy="423081"/>
            </a:xfrm>
            <a:prstGeom prst="ellipse">
              <a:avLst/>
            </a:prstGeom>
            <a:solidFill>
              <a:srgbClr val="D9BC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B1A647-9281-00C3-9513-F64C42B83D30}"/>
              </a:ext>
            </a:extLst>
          </p:cNvPr>
          <p:cNvGrpSpPr/>
          <p:nvPr/>
        </p:nvGrpSpPr>
        <p:grpSpPr>
          <a:xfrm>
            <a:off x="1581432" y="2431670"/>
            <a:ext cx="579932" cy="570837"/>
            <a:chOff x="1448937" y="2593075"/>
            <a:chExt cx="942834" cy="92804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DE2AF31-8F25-F530-369A-F61020919CD2}"/>
                </a:ext>
              </a:extLst>
            </p:cNvPr>
            <p:cNvSpPr/>
            <p:nvPr/>
          </p:nvSpPr>
          <p:spPr>
            <a:xfrm>
              <a:off x="1514901" y="2634018"/>
              <a:ext cx="423081" cy="423081"/>
            </a:xfrm>
            <a:prstGeom prst="ellipse">
              <a:avLst/>
            </a:prstGeom>
            <a:solidFill>
              <a:srgbClr val="8E159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AF53A7-1856-4508-2CA7-E4FAF58DBE98}"/>
                </a:ext>
              </a:extLst>
            </p:cNvPr>
            <p:cNvSpPr/>
            <p:nvPr/>
          </p:nvSpPr>
          <p:spPr>
            <a:xfrm>
              <a:off x="1667301" y="2786418"/>
              <a:ext cx="423081" cy="423081"/>
            </a:xfrm>
            <a:prstGeom prst="ellipse">
              <a:avLst/>
            </a:prstGeom>
            <a:solidFill>
              <a:srgbClr val="D9BC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2EEFE9-201E-80B5-5194-3BA809638E93}"/>
                </a:ext>
              </a:extLst>
            </p:cNvPr>
            <p:cNvSpPr/>
            <p:nvPr/>
          </p:nvSpPr>
          <p:spPr>
            <a:xfrm>
              <a:off x="1819701" y="2593075"/>
              <a:ext cx="423081" cy="423081"/>
            </a:xfrm>
            <a:prstGeom prst="ellipse">
              <a:avLst/>
            </a:prstGeom>
            <a:solidFill>
              <a:srgbClr val="8E159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B724AC7-D017-E57C-708A-82FBC950ECDE}"/>
                </a:ext>
              </a:extLst>
            </p:cNvPr>
            <p:cNvSpPr/>
            <p:nvPr/>
          </p:nvSpPr>
          <p:spPr>
            <a:xfrm>
              <a:off x="1448937" y="2957015"/>
              <a:ext cx="423081" cy="423081"/>
            </a:xfrm>
            <a:prstGeom prst="ellipse">
              <a:avLst/>
            </a:prstGeom>
            <a:solidFill>
              <a:srgbClr val="D9BC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F216785-A593-5387-BDA7-1971F86ABE77}"/>
                </a:ext>
              </a:extLst>
            </p:cNvPr>
            <p:cNvSpPr/>
            <p:nvPr/>
          </p:nvSpPr>
          <p:spPr>
            <a:xfrm>
              <a:off x="1693460" y="3098042"/>
              <a:ext cx="423081" cy="423081"/>
            </a:xfrm>
            <a:prstGeom prst="ellipse">
              <a:avLst/>
            </a:prstGeom>
            <a:solidFill>
              <a:srgbClr val="8E159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F5B659E-1482-C8BB-9F1F-C9C2046EB586}"/>
                </a:ext>
              </a:extLst>
            </p:cNvPr>
            <p:cNvSpPr/>
            <p:nvPr/>
          </p:nvSpPr>
          <p:spPr>
            <a:xfrm>
              <a:off x="1968690" y="2866030"/>
              <a:ext cx="423081" cy="423081"/>
            </a:xfrm>
            <a:prstGeom prst="ellipse">
              <a:avLst/>
            </a:prstGeom>
            <a:solidFill>
              <a:srgbClr val="D9BC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854CCE61-1ED4-6533-BDA5-F01519FADDF1}"/>
              </a:ext>
            </a:extLst>
          </p:cNvPr>
          <p:cNvSpPr/>
          <p:nvPr/>
        </p:nvSpPr>
        <p:spPr>
          <a:xfrm rot="2447861">
            <a:off x="1417093" y="1597972"/>
            <a:ext cx="873456" cy="223823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960299-4100-1D47-1210-DB222439D3C0}"/>
              </a:ext>
            </a:extLst>
          </p:cNvPr>
          <p:cNvSpPr/>
          <p:nvPr/>
        </p:nvSpPr>
        <p:spPr>
          <a:xfrm rot="6772727">
            <a:off x="1417093" y="1584796"/>
            <a:ext cx="873456" cy="223823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59DD3E1-BEC0-0416-AAB1-06F821754395}"/>
              </a:ext>
            </a:extLst>
          </p:cNvPr>
          <p:cNvSpPr/>
          <p:nvPr/>
        </p:nvSpPr>
        <p:spPr>
          <a:xfrm>
            <a:off x="2429585" y="1739163"/>
            <a:ext cx="254569" cy="254569"/>
          </a:xfrm>
          <a:prstGeom prst="ellipse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17F832-CA54-A4AE-894F-7AA9BAF4CD60}"/>
              </a:ext>
            </a:extLst>
          </p:cNvPr>
          <p:cNvSpPr/>
          <p:nvPr/>
        </p:nvSpPr>
        <p:spPr>
          <a:xfrm>
            <a:off x="2556869" y="3108740"/>
            <a:ext cx="254569" cy="254569"/>
          </a:xfrm>
          <a:prstGeom prst="ellipse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905B425-048C-31FA-8F82-C76146282DCB}"/>
              </a:ext>
            </a:extLst>
          </p:cNvPr>
          <p:cNvSpPr/>
          <p:nvPr/>
        </p:nvSpPr>
        <p:spPr>
          <a:xfrm>
            <a:off x="1554918" y="1611013"/>
            <a:ext cx="254569" cy="254569"/>
          </a:xfrm>
          <a:prstGeom prst="ellipse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8F6F72-8327-59ED-E547-0A0901D77782}"/>
              </a:ext>
            </a:extLst>
          </p:cNvPr>
          <p:cNvSpPr/>
          <p:nvPr/>
        </p:nvSpPr>
        <p:spPr>
          <a:xfrm>
            <a:off x="7010486" y="2019914"/>
            <a:ext cx="1194180" cy="1194180"/>
          </a:xfrm>
          <a:prstGeom prst="ellipse">
            <a:avLst/>
          </a:prstGeom>
          <a:solidFill>
            <a:srgbClr val="8E15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2E84C65-F367-66D3-85EC-CB8E2695DF4B}"/>
              </a:ext>
            </a:extLst>
          </p:cNvPr>
          <p:cNvSpPr/>
          <p:nvPr/>
        </p:nvSpPr>
        <p:spPr>
          <a:xfrm>
            <a:off x="7768134" y="2304385"/>
            <a:ext cx="254569" cy="254569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2B21E4-B164-59D9-D8C7-42C9CDE1DC5E}"/>
              </a:ext>
            </a:extLst>
          </p:cNvPr>
          <p:cNvSpPr/>
          <p:nvPr/>
        </p:nvSpPr>
        <p:spPr>
          <a:xfrm>
            <a:off x="7513565" y="2742203"/>
            <a:ext cx="254569" cy="254569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62F8B5E-4438-7251-AC5E-D49F95E064C9}"/>
              </a:ext>
            </a:extLst>
          </p:cNvPr>
          <p:cNvSpPr/>
          <p:nvPr/>
        </p:nvSpPr>
        <p:spPr>
          <a:xfrm>
            <a:off x="7285716" y="2337319"/>
            <a:ext cx="254569" cy="254569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5530C0E-D6A5-AEE6-DF07-9CE8F907EE2F}"/>
              </a:ext>
            </a:extLst>
          </p:cNvPr>
          <p:cNvSpPr/>
          <p:nvPr/>
        </p:nvSpPr>
        <p:spPr>
          <a:xfrm>
            <a:off x="10127944" y="2294007"/>
            <a:ext cx="254569" cy="2545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DE2BB32-DCC3-EAD4-7D43-D568BF6B9C5A}"/>
              </a:ext>
            </a:extLst>
          </p:cNvPr>
          <p:cNvCxnSpPr>
            <a:stCxn id="15" idx="7"/>
            <a:endCxn id="6" idx="1"/>
          </p:cNvCxnSpPr>
          <p:nvPr/>
        </p:nvCxnSpPr>
        <p:spPr>
          <a:xfrm flipV="1">
            <a:off x="2031611" y="2355966"/>
            <a:ext cx="2481278" cy="113815"/>
          </a:xfrm>
          <a:prstGeom prst="line">
            <a:avLst/>
          </a:prstGeom>
          <a:ln w="28575">
            <a:solidFill>
              <a:srgbClr val="E294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1A4A61E-960B-0F7B-AD5F-550304A338E0}"/>
              </a:ext>
            </a:extLst>
          </p:cNvPr>
          <p:cNvCxnSpPr>
            <a:cxnSpLocks/>
            <a:endCxn id="10" idx="4"/>
          </p:cNvCxnSpPr>
          <p:nvPr/>
        </p:nvCxnSpPr>
        <p:spPr>
          <a:xfrm>
            <a:off x="1825419" y="3016375"/>
            <a:ext cx="3015611" cy="164737"/>
          </a:xfrm>
          <a:prstGeom prst="line">
            <a:avLst/>
          </a:prstGeom>
          <a:ln w="28575">
            <a:solidFill>
              <a:srgbClr val="E294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0F3FC2D-8836-86EF-5E60-46565BD73622}"/>
              </a:ext>
            </a:extLst>
          </p:cNvPr>
          <p:cNvCxnSpPr>
            <a:cxnSpLocks/>
            <a:endCxn id="24" idx="4"/>
          </p:cNvCxnSpPr>
          <p:nvPr/>
        </p:nvCxnSpPr>
        <p:spPr>
          <a:xfrm>
            <a:off x="4801808" y="2636052"/>
            <a:ext cx="2805768" cy="578042"/>
          </a:xfrm>
          <a:prstGeom prst="line">
            <a:avLst/>
          </a:prstGeom>
          <a:ln w="28575">
            <a:solidFill>
              <a:srgbClr val="E294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C8592EF-DECA-DC42-6747-CA07B1EC9D24}"/>
              </a:ext>
            </a:extLst>
          </p:cNvPr>
          <p:cNvCxnSpPr>
            <a:cxnSpLocks/>
            <a:endCxn id="24" idx="0"/>
          </p:cNvCxnSpPr>
          <p:nvPr/>
        </p:nvCxnSpPr>
        <p:spPr>
          <a:xfrm flipV="1">
            <a:off x="4928442" y="2019914"/>
            <a:ext cx="2679134" cy="208744"/>
          </a:xfrm>
          <a:prstGeom prst="line">
            <a:avLst/>
          </a:prstGeom>
          <a:ln w="28575">
            <a:solidFill>
              <a:srgbClr val="E294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6BA7A90-1DA9-FD82-2FF0-B545E3DC13F9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7819959" y="2283509"/>
            <a:ext cx="2435270" cy="10498"/>
          </a:xfrm>
          <a:prstGeom prst="line">
            <a:avLst/>
          </a:prstGeom>
          <a:ln w="28575">
            <a:solidFill>
              <a:srgbClr val="E294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FBF0887-2C9F-C5AD-19C4-6D8576D4D7EC}"/>
              </a:ext>
            </a:extLst>
          </p:cNvPr>
          <p:cNvCxnSpPr>
            <a:cxnSpLocks/>
            <a:endCxn id="28" idx="4"/>
          </p:cNvCxnSpPr>
          <p:nvPr/>
        </p:nvCxnSpPr>
        <p:spPr>
          <a:xfrm flipV="1">
            <a:off x="7895418" y="2548576"/>
            <a:ext cx="2359811" cy="29902"/>
          </a:xfrm>
          <a:prstGeom prst="line">
            <a:avLst/>
          </a:prstGeom>
          <a:ln w="28575">
            <a:solidFill>
              <a:srgbClr val="E294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1ACE240-6589-C3D2-9983-5E40F3C24A3C}"/>
              </a:ext>
            </a:extLst>
          </p:cNvPr>
          <p:cNvCxnSpPr>
            <a:cxnSpLocks/>
          </p:cNvCxnSpPr>
          <p:nvPr/>
        </p:nvCxnSpPr>
        <p:spPr>
          <a:xfrm>
            <a:off x="2811438" y="3262998"/>
            <a:ext cx="729319" cy="328319"/>
          </a:xfrm>
          <a:prstGeom prst="line">
            <a:avLst/>
          </a:prstGeom>
          <a:ln w="28575">
            <a:solidFill>
              <a:srgbClr val="E294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5C8D443-B8D7-2AFB-4CC6-5C938942EF8B}"/>
              </a:ext>
            </a:extLst>
          </p:cNvPr>
          <p:cNvSpPr txBox="1"/>
          <p:nvPr/>
        </p:nvSpPr>
        <p:spPr>
          <a:xfrm>
            <a:off x="332940" y="1509481"/>
            <a:ext cx="137860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3C3C3C"/>
                </a:solidFill>
              </a:rPr>
              <a:t>Atom</a:t>
            </a:r>
            <a:endParaRPr lang="en-US" sz="2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0D1102-8E97-D07F-89BA-1A773E20947C}"/>
              </a:ext>
            </a:extLst>
          </p:cNvPr>
          <p:cNvSpPr txBox="1"/>
          <p:nvPr/>
        </p:nvSpPr>
        <p:spPr>
          <a:xfrm>
            <a:off x="3526110" y="3613465"/>
            <a:ext cx="137860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3C3C3C"/>
                </a:solidFill>
              </a:rPr>
              <a:t>Electron</a:t>
            </a:r>
            <a:endParaRPr lang="en-US" sz="2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B43447-7085-EFA0-9C0B-8F48DAF0C1E3}"/>
              </a:ext>
            </a:extLst>
          </p:cNvPr>
          <p:cNvSpPr txBox="1"/>
          <p:nvPr/>
        </p:nvSpPr>
        <p:spPr>
          <a:xfrm>
            <a:off x="4184706" y="1501608"/>
            <a:ext cx="137860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3C3C3C"/>
                </a:solidFill>
              </a:rPr>
              <a:t>Nucleus</a:t>
            </a:r>
            <a:endParaRPr lang="en-US" sz="21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5F84AD-38A3-51BB-F946-D66D395E99C3}"/>
              </a:ext>
            </a:extLst>
          </p:cNvPr>
          <p:cNvSpPr txBox="1"/>
          <p:nvPr/>
        </p:nvSpPr>
        <p:spPr>
          <a:xfrm>
            <a:off x="6918271" y="1421167"/>
            <a:ext cx="221904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3C3C3C"/>
                </a:solidFill>
              </a:rPr>
              <a:t>Proton, neutron</a:t>
            </a:r>
            <a:endParaRPr lang="en-US" sz="2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ECA3CE-4A28-0885-273E-A13A86195B32}"/>
              </a:ext>
            </a:extLst>
          </p:cNvPr>
          <p:cNvSpPr txBox="1"/>
          <p:nvPr/>
        </p:nvSpPr>
        <p:spPr>
          <a:xfrm>
            <a:off x="9366733" y="2717324"/>
            <a:ext cx="221904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3C3C3C"/>
                </a:solidFill>
              </a:rPr>
              <a:t>Quark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442212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Löffler, W. (Wolfgang)</dc:creator>
  <cp:lastModifiedBy>Löffler, W. (Wolfgang)</cp:lastModifiedBy>
  <cp:revision>1</cp:revision>
  <dcterms:created xsi:type="dcterms:W3CDTF">2023-09-03T08:01:37Z</dcterms:created>
  <dcterms:modified xsi:type="dcterms:W3CDTF">2023-09-03T08:03:43Z</dcterms:modified>
</cp:coreProperties>
</file>