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12"/>
  </p:notesMasterIdLst>
  <p:handoutMasterIdLst>
    <p:handoutMasterId r:id="rId13"/>
  </p:handoutMasterIdLst>
  <p:sldIdLst>
    <p:sldId id="256" r:id="rId2"/>
    <p:sldId id="257" r:id="rId3"/>
    <p:sldId id="260" r:id="rId4"/>
    <p:sldId id="259" r:id="rId5"/>
    <p:sldId id="261" r:id="rId6"/>
    <p:sldId id="262" r:id="rId7"/>
    <p:sldId id="265" r:id="rId8"/>
    <p:sldId id="264" r:id="rId9"/>
    <p:sldId id="270"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DE74CC-38D3-46E6-B726-9DF4B44FE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8D3AAAF-B321-487B-A7F8-BD817FDDA9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AA230D-D7D6-40DE-A721-273CF898353F}" type="datetimeFigureOut">
              <a:rPr lang="en-IN" smtClean="0"/>
              <a:t>16-09-2021</a:t>
            </a:fld>
            <a:endParaRPr lang="en-IN"/>
          </a:p>
        </p:txBody>
      </p:sp>
      <p:sp>
        <p:nvSpPr>
          <p:cNvPr id="4" name="Footer Placeholder 3">
            <a:extLst>
              <a:ext uri="{FF2B5EF4-FFF2-40B4-BE49-F238E27FC236}">
                <a16:creationId xmlns:a16="http://schemas.microsoft.com/office/drawing/2014/main" id="{D27BFBA7-0454-481E-AA79-36A060E282A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3E14167-9E29-4293-BF52-0957BB9C0B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403E2D-58E8-4167-A1B3-440880558D5E}" type="slidenum">
              <a:rPr lang="en-IN" smtClean="0"/>
              <a:t>‹#›</a:t>
            </a:fld>
            <a:endParaRPr lang="en-IN"/>
          </a:p>
        </p:txBody>
      </p:sp>
    </p:spTree>
    <p:extLst>
      <p:ext uri="{BB962C8B-B14F-4D97-AF65-F5344CB8AC3E}">
        <p14:creationId xmlns:p14="http://schemas.microsoft.com/office/powerpoint/2010/main" val="19833599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5E2F38-0362-4B2F-9B8A-F83DBBC5ED77}" type="datetimeFigureOut">
              <a:rPr lang="en-IN" smtClean="0"/>
              <a:t>16-09-2021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CC9995-4EB4-4C2A-9F26-A150D5543638}" type="slidenum">
              <a:rPr lang="en-IN" smtClean="0"/>
              <a:t>‹#›</a:t>
            </a:fld>
            <a:endParaRPr lang="en-IN"/>
          </a:p>
        </p:txBody>
      </p:sp>
    </p:spTree>
    <p:extLst>
      <p:ext uri="{BB962C8B-B14F-4D97-AF65-F5344CB8AC3E}">
        <p14:creationId xmlns:p14="http://schemas.microsoft.com/office/powerpoint/2010/main" val="37461830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F2E5CE-FB82-41F5-83A0-1C51B73AF607}" type="datetime1">
              <a:rPr lang="en-IN" smtClean="0"/>
              <a:t>16-09-2021</a:t>
            </a:fld>
            <a:endParaRPr lang="en-IN"/>
          </a:p>
        </p:txBody>
      </p:sp>
      <p:sp>
        <p:nvSpPr>
          <p:cNvPr id="5" name="Footer Placeholder 4"/>
          <p:cNvSpPr>
            <a:spLocks noGrp="1"/>
          </p:cNvSpPr>
          <p:nvPr>
            <p:ph type="ftr" sz="quarter" idx="11"/>
          </p:nvPr>
        </p:nvSpPr>
        <p:spPr/>
        <p:txBody>
          <a:bodyPr/>
          <a:lstStyle/>
          <a:p>
            <a:r>
              <a:rPr lang="en-IN"/>
              <a:t>By: Sashi Mishra</a:t>
            </a:r>
          </a:p>
        </p:txBody>
      </p:sp>
      <p:sp>
        <p:nvSpPr>
          <p:cNvPr id="6" name="Slide Number Placeholder 5"/>
          <p:cNvSpPr>
            <a:spLocks noGrp="1"/>
          </p:cNvSpPr>
          <p:nvPr>
            <p:ph type="sldNum" sz="quarter" idx="12"/>
          </p:nvPr>
        </p:nvSpPr>
        <p:spPr/>
        <p:txBody>
          <a:bodyPr/>
          <a:lstStyle/>
          <a:p>
            <a:fld id="{C11372E8-17FF-452A-903E-75B0072E853A}" type="slidenum">
              <a:rPr lang="en-IN" smtClean="0"/>
              <a:t>‹#›</a:t>
            </a:fld>
            <a:endParaRPr lang="en-IN"/>
          </a:p>
        </p:txBody>
      </p:sp>
    </p:spTree>
    <p:extLst>
      <p:ext uri="{BB962C8B-B14F-4D97-AF65-F5344CB8AC3E}">
        <p14:creationId xmlns:p14="http://schemas.microsoft.com/office/powerpoint/2010/main" val="2418862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2594AF-D37F-47EF-A9F6-36D9A6978429}" type="datetime1">
              <a:rPr lang="en-IN" smtClean="0"/>
              <a:t>16-09-2021</a:t>
            </a:fld>
            <a:endParaRPr lang="en-IN"/>
          </a:p>
        </p:txBody>
      </p:sp>
      <p:sp>
        <p:nvSpPr>
          <p:cNvPr id="5" name="Footer Placeholder 4"/>
          <p:cNvSpPr>
            <a:spLocks noGrp="1"/>
          </p:cNvSpPr>
          <p:nvPr>
            <p:ph type="ftr" sz="quarter" idx="11"/>
          </p:nvPr>
        </p:nvSpPr>
        <p:spPr/>
        <p:txBody>
          <a:bodyPr/>
          <a:lstStyle/>
          <a:p>
            <a:r>
              <a:rPr lang="en-IN"/>
              <a:t>By: Sashi Mishra</a:t>
            </a:r>
          </a:p>
        </p:txBody>
      </p:sp>
      <p:sp>
        <p:nvSpPr>
          <p:cNvPr id="6" name="Slide Number Placeholder 5"/>
          <p:cNvSpPr>
            <a:spLocks noGrp="1"/>
          </p:cNvSpPr>
          <p:nvPr>
            <p:ph type="sldNum" sz="quarter" idx="12"/>
          </p:nvPr>
        </p:nvSpPr>
        <p:spPr/>
        <p:txBody>
          <a:bodyPr/>
          <a:lstStyle/>
          <a:p>
            <a:fld id="{C11372E8-17FF-452A-903E-75B0072E853A}" type="slidenum">
              <a:rPr lang="en-IN" smtClean="0"/>
              <a:t>‹#›</a:t>
            </a:fld>
            <a:endParaRPr lang="en-IN"/>
          </a:p>
        </p:txBody>
      </p:sp>
    </p:spTree>
    <p:extLst>
      <p:ext uri="{BB962C8B-B14F-4D97-AF65-F5344CB8AC3E}">
        <p14:creationId xmlns:p14="http://schemas.microsoft.com/office/powerpoint/2010/main" val="4274888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4A391A-B073-4773-A28C-D793E8B46873}" type="datetime1">
              <a:rPr lang="en-IN" smtClean="0"/>
              <a:t>16-09-2021</a:t>
            </a:fld>
            <a:endParaRPr lang="en-IN"/>
          </a:p>
        </p:txBody>
      </p:sp>
      <p:sp>
        <p:nvSpPr>
          <p:cNvPr id="5" name="Footer Placeholder 4"/>
          <p:cNvSpPr>
            <a:spLocks noGrp="1"/>
          </p:cNvSpPr>
          <p:nvPr>
            <p:ph type="ftr" sz="quarter" idx="11"/>
          </p:nvPr>
        </p:nvSpPr>
        <p:spPr/>
        <p:txBody>
          <a:bodyPr/>
          <a:lstStyle/>
          <a:p>
            <a:r>
              <a:rPr lang="en-IN"/>
              <a:t>By: Sashi Mishra</a:t>
            </a:r>
          </a:p>
        </p:txBody>
      </p:sp>
      <p:sp>
        <p:nvSpPr>
          <p:cNvPr id="6" name="Slide Number Placeholder 5"/>
          <p:cNvSpPr>
            <a:spLocks noGrp="1"/>
          </p:cNvSpPr>
          <p:nvPr>
            <p:ph type="sldNum" sz="quarter" idx="12"/>
          </p:nvPr>
        </p:nvSpPr>
        <p:spPr/>
        <p:txBody>
          <a:bodyPr/>
          <a:lstStyle/>
          <a:p>
            <a:fld id="{C11372E8-17FF-452A-903E-75B0072E853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1023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9B8529-85AB-4937-9019-1D6AA05D1CFA}" type="datetime1">
              <a:rPr lang="en-IN" smtClean="0"/>
              <a:t>16-09-2021</a:t>
            </a:fld>
            <a:endParaRPr lang="en-IN"/>
          </a:p>
        </p:txBody>
      </p:sp>
      <p:sp>
        <p:nvSpPr>
          <p:cNvPr id="5" name="Footer Placeholder 4"/>
          <p:cNvSpPr>
            <a:spLocks noGrp="1"/>
          </p:cNvSpPr>
          <p:nvPr>
            <p:ph type="ftr" sz="quarter" idx="11"/>
          </p:nvPr>
        </p:nvSpPr>
        <p:spPr/>
        <p:txBody>
          <a:bodyPr/>
          <a:lstStyle/>
          <a:p>
            <a:r>
              <a:rPr lang="en-IN"/>
              <a:t>By: Sashi Mishra</a:t>
            </a:r>
          </a:p>
        </p:txBody>
      </p:sp>
      <p:sp>
        <p:nvSpPr>
          <p:cNvPr id="6" name="Slide Number Placeholder 5"/>
          <p:cNvSpPr>
            <a:spLocks noGrp="1"/>
          </p:cNvSpPr>
          <p:nvPr>
            <p:ph type="sldNum" sz="quarter" idx="12"/>
          </p:nvPr>
        </p:nvSpPr>
        <p:spPr/>
        <p:txBody>
          <a:bodyPr/>
          <a:lstStyle/>
          <a:p>
            <a:fld id="{C11372E8-17FF-452A-903E-75B0072E853A}" type="slidenum">
              <a:rPr lang="en-IN" smtClean="0"/>
              <a:t>‹#›</a:t>
            </a:fld>
            <a:endParaRPr lang="en-IN"/>
          </a:p>
        </p:txBody>
      </p:sp>
    </p:spTree>
    <p:extLst>
      <p:ext uri="{BB962C8B-B14F-4D97-AF65-F5344CB8AC3E}">
        <p14:creationId xmlns:p14="http://schemas.microsoft.com/office/powerpoint/2010/main" val="3584814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72CE69-C9B1-4431-8665-8CCC6B2A536D}" type="datetime1">
              <a:rPr lang="en-IN" smtClean="0"/>
              <a:t>16-09-2021</a:t>
            </a:fld>
            <a:endParaRPr lang="en-IN"/>
          </a:p>
        </p:txBody>
      </p:sp>
      <p:sp>
        <p:nvSpPr>
          <p:cNvPr id="5" name="Footer Placeholder 4"/>
          <p:cNvSpPr>
            <a:spLocks noGrp="1"/>
          </p:cNvSpPr>
          <p:nvPr>
            <p:ph type="ftr" sz="quarter" idx="11"/>
          </p:nvPr>
        </p:nvSpPr>
        <p:spPr/>
        <p:txBody>
          <a:bodyPr/>
          <a:lstStyle/>
          <a:p>
            <a:r>
              <a:rPr lang="en-IN"/>
              <a:t>By: Sashi Mishra</a:t>
            </a:r>
          </a:p>
        </p:txBody>
      </p:sp>
      <p:sp>
        <p:nvSpPr>
          <p:cNvPr id="6" name="Slide Number Placeholder 5"/>
          <p:cNvSpPr>
            <a:spLocks noGrp="1"/>
          </p:cNvSpPr>
          <p:nvPr>
            <p:ph type="sldNum" sz="quarter" idx="12"/>
          </p:nvPr>
        </p:nvSpPr>
        <p:spPr/>
        <p:txBody>
          <a:bodyPr/>
          <a:lstStyle/>
          <a:p>
            <a:fld id="{C11372E8-17FF-452A-903E-75B0072E853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9837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73A3D1-80DF-4285-8BCE-B5FA0A6AA4A1}" type="datetime1">
              <a:rPr lang="en-IN" smtClean="0"/>
              <a:t>16-09-2021</a:t>
            </a:fld>
            <a:endParaRPr lang="en-IN"/>
          </a:p>
        </p:txBody>
      </p:sp>
      <p:sp>
        <p:nvSpPr>
          <p:cNvPr id="5" name="Footer Placeholder 4"/>
          <p:cNvSpPr>
            <a:spLocks noGrp="1"/>
          </p:cNvSpPr>
          <p:nvPr>
            <p:ph type="ftr" sz="quarter" idx="11"/>
          </p:nvPr>
        </p:nvSpPr>
        <p:spPr/>
        <p:txBody>
          <a:bodyPr/>
          <a:lstStyle/>
          <a:p>
            <a:r>
              <a:rPr lang="en-IN"/>
              <a:t>By: Sashi Mishra</a:t>
            </a:r>
          </a:p>
        </p:txBody>
      </p:sp>
      <p:sp>
        <p:nvSpPr>
          <p:cNvPr id="6" name="Slide Number Placeholder 5"/>
          <p:cNvSpPr>
            <a:spLocks noGrp="1"/>
          </p:cNvSpPr>
          <p:nvPr>
            <p:ph type="sldNum" sz="quarter" idx="12"/>
          </p:nvPr>
        </p:nvSpPr>
        <p:spPr/>
        <p:txBody>
          <a:bodyPr/>
          <a:lstStyle/>
          <a:p>
            <a:fld id="{C11372E8-17FF-452A-903E-75B0072E853A}" type="slidenum">
              <a:rPr lang="en-IN" smtClean="0"/>
              <a:t>‹#›</a:t>
            </a:fld>
            <a:endParaRPr lang="en-IN"/>
          </a:p>
        </p:txBody>
      </p:sp>
    </p:spTree>
    <p:extLst>
      <p:ext uri="{BB962C8B-B14F-4D97-AF65-F5344CB8AC3E}">
        <p14:creationId xmlns:p14="http://schemas.microsoft.com/office/powerpoint/2010/main" val="3139330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2F447-2C38-4E4A-B540-5A23C932F256}" type="datetime1">
              <a:rPr lang="en-IN" smtClean="0"/>
              <a:t>16-09-2021</a:t>
            </a:fld>
            <a:endParaRPr lang="en-IN"/>
          </a:p>
        </p:txBody>
      </p:sp>
      <p:sp>
        <p:nvSpPr>
          <p:cNvPr id="5" name="Footer Placeholder 4"/>
          <p:cNvSpPr>
            <a:spLocks noGrp="1"/>
          </p:cNvSpPr>
          <p:nvPr>
            <p:ph type="ftr" sz="quarter" idx="11"/>
          </p:nvPr>
        </p:nvSpPr>
        <p:spPr/>
        <p:txBody>
          <a:bodyPr/>
          <a:lstStyle/>
          <a:p>
            <a:r>
              <a:rPr lang="en-IN"/>
              <a:t>By: Sashi Mishra</a:t>
            </a:r>
          </a:p>
        </p:txBody>
      </p:sp>
      <p:sp>
        <p:nvSpPr>
          <p:cNvPr id="6" name="Slide Number Placeholder 5"/>
          <p:cNvSpPr>
            <a:spLocks noGrp="1"/>
          </p:cNvSpPr>
          <p:nvPr>
            <p:ph type="sldNum" sz="quarter" idx="12"/>
          </p:nvPr>
        </p:nvSpPr>
        <p:spPr/>
        <p:txBody>
          <a:bodyPr/>
          <a:lstStyle/>
          <a:p>
            <a:fld id="{C11372E8-17FF-452A-903E-75B0072E853A}" type="slidenum">
              <a:rPr lang="en-IN" smtClean="0"/>
              <a:t>‹#›</a:t>
            </a:fld>
            <a:endParaRPr lang="en-IN"/>
          </a:p>
        </p:txBody>
      </p:sp>
    </p:spTree>
    <p:extLst>
      <p:ext uri="{BB962C8B-B14F-4D97-AF65-F5344CB8AC3E}">
        <p14:creationId xmlns:p14="http://schemas.microsoft.com/office/powerpoint/2010/main" val="1439719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DD737-A54B-4A29-978B-6E02809343C0}" type="datetime1">
              <a:rPr lang="en-IN" smtClean="0"/>
              <a:t>16-09-2021</a:t>
            </a:fld>
            <a:endParaRPr lang="en-IN"/>
          </a:p>
        </p:txBody>
      </p:sp>
      <p:sp>
        <p:nvSpPr>
          <p:cNvPr id="5" name="Footer Placeholder 4"/>
          <p:cNvSpPr>
            <a:spLocks noGrp="1"/>
          </p:cNvSpPr>
          <p:nvPr>
            <p:ph type="ftr" sz="quarter" idx="11"/>
          </p:nvPr>
        </p:nvSpPr>
        <p:spPr/>
        <p:txBody>
          <a:bodyPr/>
          <a:lstStyle/>
          <a:p>
            <a:r>
              <a:rPr lang="en-IN"/>
              <a:t>By: Sashi Mishra</a:t>
            </a:r>
          </a:p>
        </p:txBody>
      </p:sp>
      <p:sp>
        <p:nvSpPr>
          <p:cNvPr id="6" name="Slide Number Placeholder 5"/>
          <p:cNvSpPr>
            <a:spLocks noGrp="1"/>
          </p:cNvSpPr>
          <p:nvPr>
            <p:ph type="sldNum" sz="quarter" idx="12"/>
          </p:nvPr>
        </p:nvSpPr>
        <p:spPr/>
        <p:txBody>
          <a:bodyPr/>
          <a:lstStyle/>
          <a:p>
            <a:fld id="{C11372E8-17FF-452A-903E-75B0072E853A}" type="slidenum">
              <a:rPr lang="en-IN" smtClean="0"/>
              <a:t>‹#›</a:t>
            </a:fld>
            <a:endParaRPr lang="en-IN"/>
          </a:p>
        </p:txBody>
      </p:sp>
    </p:spTree>
    <p:extLst>
      <p:ext uri="{BB962C8B-B14F-4D97-AF65-F5344CB8AC3E}">
        <p14:creationId xmlns:p14="http://schemas.microsoft.com/office/powerpoint/2010/main" val="2872522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2C9F7-D646-44A4-BC1D-58E3506801CD}" type="datetime1">
              <a:rPr lang="en-IN" smtClean="0"/>
              <a:t>16-09-2021</a:t>
            </a:fld>
            <a:endParaRPr lang="en-IN"/>
          </a:p>
        </p:txBody>
      </p:sp>
      <p:sp>
        <p:nvSpPr>
          <p:cNvPr id="5" name="Footer Placeholder 4"/>
          <p:cNvSpPr>
            <a:spLocks noGrp="1"/>
          </p:cNvSpPr>
          <p:nvPr>
            <p:ph type="ftr" sz="quarter" idx="11"/>
          </p:nvPr>
        </p:nvSpPr>
        <p:spPr/>
        <p:txBody>
          <a:bodyPr/>
          <a:lstStyle/>
          <a:p>
            <a:r>
              <a:rPr lang="en-IN"/>
              <a:t>By: Sashi Mishra</a:t>
            </a:r>
          </a:p>
        </p:txBody>
      </p:sp>
      <p:sp>
        <p:nvSpPr>
          <p:cNvPr id="6" name="Slide Number Placeholder 5"/>
          <p:cNvSpPr>
            <a:spLocks noGrp="1"/>
          </p:cNvSpPr>
          <p:nvPr>
            <p:ph type="sldNum" sz="quarter" idx="12"/>
          </p:nvPr>
        </p:nvSpPr>
        <p:spPr/>
        <p:txBody>
          <a:bodyPr/>
          <a:lstStyle/>
          <a:p>
            <a:fld id="{C11372E8-17FF-452A-903E-75B0072E853A}" type="slidenum">
              <a:rPr lang="en-IN" smtClean="0"/>
              <a:t>‹#›</a:t>
            </a:fld>
            <a:endParaRPr lang="en-IN"/>
          </a:p>
        </p:txBody>
      </p:sp>
    </p:spTree>
    <p:extLst>
      <p:ext uri="{BB962C8B-B14F-4D97-AF65-F5344CB8AC3E}">
        <p14:creationId xmlns:p14="http://schemas.microsoft.com/office/powerpoint/2010/main" val="1566787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E7D84E-5CEB-46F7-9A51-A2DAB9B1516C}" type="datetime1">
              <a:rPr lang="en-IN" smtClean="0"/>
              <a:t>16-09-2021</a:t>
            </a:fld>
            <a:endParaRPr lang="en-IN"/>
          </a:p>
        </p:txBody>
      </p:sp>
      <p:sp>
        <p:nvSpPr>
          <p:cNvPr id="5" name="Footer Placeholder 4"/>
          <p:cNvSpPr>
            <a:spLocks noGrp="1"/>
          </p:cNvSpPr>
          <p:nvPr>
            <p:ph type="ftr" sz="quarter" idx="11"/>
          </p:nvPr>
        </p:nvSpPr>
        <p:spPr/>
        <p:txBody>
          <a:bodyPr/>
          <a:lstStyle/>
          <a:p>
            <a:r>
              <a:rPr lang="en-IN"/>
              <a:t>By: Sashi Mishra</a:t>
            </a:r>
          </a:p>
        </p:txBody>
      </p:sp>
      <p:sp>
        <p:nvSpPr>
          <p:cNvPr id="6" name="Slide Number Placeholder 5"/>
          <p:cNvSpPr>
            <a:spLocks noGrp="1"/>
          </p:cNvSpPr>
          <p:nvPr>
            <p:ph type="sldNum" sz="quarter" idx="12"/>
          </p:nvPr>
        </p:nvSpPr>
        <p:spPr/>
        <p:txBody>
          <a:bodyPr/>
          <a:lstStyle/>
          <a:p>
            <a:fld id="{C11372E8-17FF-452A-903E-75B0072E853A}" type="slidenum">
              <a:rPr lang="en-IN" smtClean="0"/>
              <a:t>‹#›</a:t>
            </a:fld>
            <a:endParaRPr lang="en-IN"/>
          </a:p>
        </p:txBody>
      </p:sp>
    </p:spTree>
    <p:extLst>
      <p:ext uri="{BB962C8B-B14F-4D97-AF65-F5344CB8AC3E}">
        <p14:creationId xmlns:p14="http://schemas.microsoft.com/office/powerpoint/2010/main" val="2218123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62B311-CE06-4BF1-8359-BB499321580A}" type="datetime1">
              <a:rPr lang="en-IN" smtClean="0"/>
              <a:t>16-09-2021</a:t>
            </a:fld>
            <a:endParaRPr lang="en-IN"/>
          </a:p>
        </p:txBody>
      </p:sp>
      <p:sp>
        <p:nvSpPr>
          <p:cNvPr id="6" name="Footer Placeholder 5"/>
          <p:cNvSpPr>
            <a:spLocks noGrp="1"/>
          </p:cNvSpPr>
          <p:nvPr>
            <p:ph type="ftr" sz="quarter" idx="11"/>
          </p:nvPr>
        </p:nvSpPr>
        <p:spPr/>
        <p:txBody>
          <a:bodyPr/>
          <a:lstStyle/>
          <a:p>
            <a:r>
              <a:rPr lang="en-IN"/>
              <a:t>By: Sashi Mishra</a:t>
            </a:r>
          </a:p>
        </p:txBody>
      </p:sp>
      <p:sp>
        <p:nvSpPr>
          <p:cNvPr id="7" name="Slide Number Placeholder 6"/>
          <p:cNvSpPr>
            <a:spLocks noGrp="1"/>
          </p:cNvSpPr>
          <p:nvPr>
            <p:ph type="sldNum" sz="quarter" idx="12"/>
          </p:nvPr>
        </p:nvSpPr>
        <p:spPr/>
        <p:txBody>
          <a:bodyPr/>
          <a:lstStyle/>
          <a:p>
            <a:fld id="{C11372E8-17FF-452A-903E-75B0072E853A}" type="slidenum">
              <a:rPr lang="en-IN" smtClean="0"/>
              <a:t>‹#›</a:t>
            </a:fld>
            <a:endParaRPr lang="en-IN"/>
          </a:p>
        </p:txBody>
      </p:sp>
    </p:spTree>
    <p:extLst>
      <p:ext uri="{BB962C8B-B14F-4D97-AF65-F5344CB8AC3E}">
        <p14:creationId xmlns:p14="http://schemas.microsoft.com/office/powerpoint/2010/main" val="3685714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80E222-93B6-4CF6-BBA5-EB27A2D5DE70}" type="datetime1">
              <a:rPr lang="en-IN" smtClean="0"/>
              <a:t>16-09-2021</a:t>
            </a:fld>
            <a:endParaRPr lang="en-IN"/>
          </a:p>
        </p:txBody>
      </p:sp>
      <p:sp>
        <p:nvSpPr>
          <p:cNvPr id="8" name="Footer Placeholder 7"/>
          <p:cNvSpPr>
            <a:spLocks noGrp="1"/>
          </p:cNvSpPr>
          <p:nvPr>
            <p:ph type="ftr" sz="quarter" idx="11"/>
          </p:nvPr>
        </p:nvSpPr>
        <p:spPr/>
        <p:txBody>
          <a:bodyPr/>
          <a:lstStyle/>
          <a:p>
            <a:r>
              <a:rPr lang="en-IN"/>
              <a:t>By: Sashi Mishra</a:t>
            </a:r>
          </a:p>
        </p:txBody>
      </p:sp>
      <p:sp>
        <p:nvSpPr>
          <p:cNvPr id="9" name="Slide Number Placeholder 8"/>
          <p:cNvSpPr>
            <a:spLocks noGrp="1"/>
          </p:cNvSpPr>
          <p:nvPr>
            <p:ph type="sldNum" sz="quarter" idx="12"/>
          </p:nvPr>
        </p:nvSpPr>
        <p:spPr/>
        <p:txBody>
          <a:bodyPr/>
          <a:lstStyle/>
          <a:p>
            <a:fld id="{C11372E8-17FF-452A-903E-75B0072E853A}" type="slidenum">
              <a:rPr lang="en-IN" smtClean="0"/>
              <a:t>‹#›</a:t>
            </a:fld>
            <a:endParaRPr lang="en-IN"/>
          </a:p>
        </p:txBody>
      </p:sp>
    </p:spTree>
    <p:extLst>
      <p:ext uri="{BB962C8B-B14F-4D97-AF65-F5344CB8AC3E}">
        <p14:creationId xmlns:p14="http://schemas.microsoft.com/office/powerpoint/2010/main" val="234054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1D81A2-D05A-4B74-82C1-398C6A6A097B}" type="datetime1">
              <a:rPr lang="en-IN" smtClean="0"/>
              <a:t>16-09-2021</a:t>
            </a:fld>
            <a:endParaRPr lang="en-IN"/>
          </a:p>
        </p:txBody>
      </p:sp>
      <p:sp>
        <p:nvSpPr>
          <p:cNvPr id="4" name="Footer Placeholder 3"/>
          <p:cNvSpPr>
            <a:spLocks noGrp="1"/>
          </p:cNvSpPr>
          <p:nvPr>
            <p:ph type="ftr" sz="quarter" idx="11"/>
          </p:nvPr>
        </p:nvSpPr>
        <p:spPr/>
        <p:txBody>
          <a:bodyPr/>
          <a:lstStyle/>
          <a:p>
            <a:r>
              <a:rPr lang="en-IN"/>
              <a:t>By: Sashi Mishra</a:t>
            </a:r>
          </a:p>
        </p:txBody>
      </p:sp>
      <p:sp>
        <p:nvSpPr>
          <p:cNvPr id="5" name="Slide Number Placeholder 4"/>
          <p:cNvSpPr>
            <a:spLocks noGrp="1"/>
          </p:cNvSpPr>
          <p:nvPr>
            <p:ph type="sldNum" sz="quarter" idx="12"/>
          </p:nvPr>
        </p:nvSpPr>
        <p:spPr/>
        <p:txBody>
          <a:bodyPr/>
          <a:lstStyle/>
          <a:p>
            <a:fld id="{C11372E8-17FF-452A-903E-75B0072E853A}" type="slidenum">
              <a:rPr lang="en-IN" smtClean="0"/>
              <a:t>‹#›</a:t>
            </a:fld>
            <a:endParaRPr lang="en-IN"/>
          </a:p>
        </p:txBody>
      </p:sp>
    </p:spTree>
    <p:extLst>
      <p:ext uri="{BB962C8B-B14F-4D97-AF65-F5344CB8AC3E}">
        <p14:creationId xmlns:p14="http://schemas.microsoft.com/office/powerpoint/2010/main" val="969661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D9A3C-46CB-4AC3-92BD-AFD280D1374B}" type="datetime1">
              <a:rPr lang="en-IN" smtClean="0"/>
              <a:t>16-09-2021</a:t>
            </a:fld>
            <a:endParaRPr lang="en-IN"/>
          </a:p>
        </p:txBody>
      </p:sp>
      <p:sp>
        <p:nvSpPr>
          <p:cNvPr id="3" name="Footer Placeholder 2"/>
          <p:cNvSpPr>
            <a:spLocks noGrp="1"/>
          </p:cNvSpPr>
          <p:nvPr>
            <p:ph type="ftr" sz="quarter" idx="11"/>
          </p:nvPr>
        </p:nvSpPr>
        <p:spPr/>
        <p:txBody>
          <a:bodyPr/>
          <a:lstStyle/>
          <a:p>
            <a:r>
              <a:rPr lang="en-IN"/>
              <a:t>By: Sashi Mishra</a:t>
            </a:r>
          </a:p>
        </p:txBody>
      </p:sp>
      <p:sp>
        <p:nvSpPr>
          <p:cNvPr id="4" name="Slide Number Placeholder 3"/>
          <p:cNvSpPr>
            <a:spLocks noGrp="1"/>
          </p:cNvSpPr>
          <p:nvPr>
            <p:ph type="sldNum" sz="quarter" idx="12"/>
          </p:nvPr>
        </p:nvSpPr>
        <p:spPr/>
        <p:txBody>
          <a:bodyPr/>
          <a:lstStyle/>
          <a:p>
            <a:fld id="{C11372E8-17FF-452A-903E-75B0072E853A}" type="slidenum">
              <a:rPr lang="en-IN" smtClean="0"/>
              <a:t>‹#›</a:t>
            </a:fld>
            <a:endParaRPr lang="en-IN"/>
          </a:p>
        </p:txBody>
      </p:sp>
    </p:spTree>
    <p:extLst>
      <p:ext uri="{BB962C8B-B14F-4D97-AF65-F5344CB8AC3E}">
        <p14:creationId xmlns:p14="http://schemas.microsoft.com/office/powerpoint/2010/main" val="110650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894BA7-6CC6-4C4C-AE2E-2311120AC674}" type="datetime1">
              <a:rPr lang="en-IN" smtClean="0"/>
              <a:t>16-09-2021</a:t>
            </a:fld>
            <a:endParaRPr lang="en-IN"/>
          </a:p>
        </p:txBody>
      </p:sp>
      <p:sp>
        <p:nvSpPr>
          <p:cNvPr id="6" name="Footer Placeholder 5"/>
          <p:cNvSpPr>
            <a:spLocks noGrp="1"/>
          </p:cNvSpPr>
          <p:nvPr>
            <p:ph type="ftr" sz="quarter" idx="11"/>
          </p:nvPr>
        </p:nvSpPr>
        <p:spPr/>
        <p:txBody>
          <a:bodyPr/>
          <a:lstStyle/>
          <a:p>
            <a:r>
              <a:rPr lang="en-IN"/>
              <a:t>By: Sashi Mishra</a:t>
            </a:r>
          </a:p>
        </p:txBody>
      </p:sp>
      <p:sp>
        <p:nvSpPr>
          <p:cNvPr id="7" name="Slide Number Placeholder 6"/>
          <p:cNvSpPr>
            <a:spLocks noGrp="1"/>
          </p:cNvSpPr>
          <p:nvPr>
            <p:ph type="sldNum" sz="quarter" idx="12"/>
          </p:nvPr>
        </p:nvSpPr>
        <p:spPr/>
        <p:txBody>
          <a:bodyPr/>
          <a:lstStyle/>
          <a:p>
            <a:fld id="{C11372E8-17FF-452A-903E-75B0072E853A}" type="slidenum">
              <a:rPr lang="en-IN" smtClean="0"/>
              <a:t>‹#›</a:t>
            </a:fld>
            <a:endParaRPr lang="en-IN"/>
          </a:p>
        </p:txBody>
      </p:sp>
    </p:spTree>
    <p:extLst>
      <p:ext uri="{BB962C8B-B14F-4D97-AF65-F5344CB8AC3E}">
        <p14:creationId xmlns:p14="http://schemas.microsoft.com/office/powerpoint/2010/main" val="2074346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5E70C-ACC5-4C2D-8E3C-5723BB887529}" type="datetime1">
              <a:rPr lang="en-IN" smtClean="0"/>
              <a:t>16-09-2021</a:t>
            </a:fld>
            <a:endParaRPr lang="en-IN"/>
          </a:p>
        </p:txBody>
      </p:sp>
      <p:sp>
        <p:nvSpPr>
          <p:cNvPr id="6" name="Footer Placeholder 5"/>
          <p:cNvSpPr>
            <a:spLocks noGrp="1"/>
          </p:cNvSpPr>
          <p:nvPr>
            <p:ph type="ftr" sz="quarter" idx="11"/>
          </p:nvPr>
        </p:nvSpPr>
        <p:spPr/>
        <p:txBody>
          <a:bodyPr/>
          <a:lstStyle/>
          <a:p>
            <a:r>
              <a:rPr lang="en-IN"/>
              <a:t>By: Sashi Mishra</a:t>
            </a:r>
          </a:p>
        </p:txBody>
      </p:sp>
      <p:sp>
        <p:nvSpPr>
          <p:cNvPr id="7" name="Slide Number Placeholder 6"/>
          <p:cNvSpPr>
            <a:spLocks noGrp="1"/>
          </p:cNvSpPr>
          <p:nvPr>
            <p:ph type="sldNum" sz="quarter" idx="12"/>
          </p:nvPr>
        </p:nvSpPr>
        <p:spPr/>
        <p:txBody>
          <a:bodyPr/>
          <a:lstStyle/>
          <a:p>
            <a:fld id="{C11372E8-17FF-452A-903E-75B0072E853A}" type="slidenum">
              <a:rPr lang="en-IN" smtClean="0"/>
              <a:t>‹#›</a:t>
            </a:fld>
            <a:endParaRPr lang="en-IN"/>
          </a:p>
        </p:txBody>
      </p:sp>
    </p:spTree>
    <p:extLst>
      <p:ext uri="{BB962C8B-B14F-4D97-AF65-F5344CB8AC3E}">
        <p14:creationId xmlns:p14="http://schemas.microsoft.com/office/powerpoint/2010/main" val="2848865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4F125E-4DB1-486C-97D0-5766C8EBFED5}" type="datetime1">
              <a:rPr lang="en-IN" smtClean="0"/>
              <a:t>16-09-2021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a:t>By: Sashi Mishra</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1372E8-17FF-452A-903E-75B0072E853A}" type="slidenum">
              <a:rPr lang="en-IN" smtClean="0"/>
              <a:t>‹#›</a:t>
            </a:fld>
            <a:endParaRPr lang="en-IN"/>
          </a:p>
        </p:txBody>
      </p:sp>
    </p:spTree>
    <p:extLst>
      <p:ext uri="{BB962C8B-B14F-4D97-AF65-F5344CB8AC3E}">
        <p14:creationId xmlns:p14="http://schemas.microsoft.com/office/powerpoint/2010/main" val="189305191"/>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EBCB-F5AA-4BDB-BC1C-52BFB223957A}"/>
              </a:ext>
            </a:extLst>
          </p:cNvPr>
          <p:cNvSpPr>
            <a:spLocks noGrp="1"/>
          </p:cNvSpPr>
          <p:nvPr>
            <p:ph type="ctrTitle"/>
          </p:nvPr>
        </p:nvSpPr>
        <p:spPr/>
        <p:txBody>
          <a:bodyPr/>
          <a:lstStyle/>
          <a:p>
            <a:r>
              <a:rPr lang="en-US" b="1" i="0" u="sng" dirty="0">
                <a:effectLst/>
                <a:latin typeface="Rockwell" panose="02060603020205020403" pitchFamily="18" charset="0"/>
              </a:rPr>
              <a:t>Automatically assign tickets in CRM tools</a:t>
            </a:r>
            <a:endParaRPr lang="en-IN" b="1" u="sng" dirty="0">
              <a:latin typeface="Rockwell" panose="02060603020205020403" pitchFamily="18" charset="0"/>
            </a:endParaRPr>
          </a:p>
        </p:txBody>
      </p:sp>
      <p:sp>
        <p:nvSpPr>
          <p:cNvPr id="3" name="Footer Placeholder 2">
            <a:extLst>
              <a:ext uri="{FF2B5EF4-FFF2-40B4-BE49-F238E27FC236}">
                <a16:creationId xmlns:a16="http://schemas.microsoft.com/office/drawing/2014/main" id="{3728D1E9-F04C-4422-90EA-847F51658454}"/>
              </a:ext>
            </a:extLst>
          </p:cNvPr>
          <p:cNvSpPr>
            <a:spLocks noGrp="1"/>
          </p:cNvSpPr>
          <p:nvPr>
            <p:ph type="ftr" sz="quarter" idx="11"/>
          </p:nvPr>
        </p:nvSpPr>
        <p:spPr/>
        <p:txBody>
          <a:bodyPr/>
          <a:lstStyle/>
          <a:p>
            <a:r>
              <a:rPr lang="en-IN" dirty="0"/>
              <a:t>By: Manpreet Singh</a:t>
            </a:r>
          </a:p>
        </p:txBody>
      </p:sp>
    </p:spTree>
    <p:extLst>
      <p:ext uri="{BB962C8B-B14F-4D97-AF65-F5344CB8AC3E}">
        <p14:creationId xmlns:p14="http://schemas.microsoft.com/office/powerpoint/2010/main" val="2702259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EE8D5-D49F-4805-8385-E5B459611084}"/>
              </a:ext>
            </a:extLst>
          </p:cNvPr>
          <p:cNvSpPr>
            <a:spLocks noGrp="1"/>
          </p:cNvSpPr>
          <p:nvPr>
            <p:ph type="title"/>
          </p:nvPr>
        </p:nvSpPr>
        <p:spPr>
          <a:xfrm>
            <a:off x="905934" y="2552700"/>
            <a:ext cx="8596668" cy="1320800"/>
          </a:xfrm>
        </p:spPr>
        <p:txBody>
          <a:bodyPr/>
          <a:lstStyle/>
          <a:p>
            <a:pPr algn="ctr"/>
            <a:r>
              <a:rPr lang="en-IN" b="1" dirty="0"/>
              <a:t>Thank you</a:t>
            </a:r>
          </a:p>
        </p:txBody>
      </p:sp>
      <p:sp>
        <p:nvSpPr>
          <p:cNvPr id="3" name="Footer Placeholder 2">
            <a:extLst>
              <a:ext uri="{FF2B5EF4-FFF2-40B4-BE49-F238E27FC236}">
                <a16:creationId xmlns:a16="http://schemas.microsoft.com/office/drawing/2014/main" id="{DBC26916-325E-45C2-8D56-EC018826EAE9}"/>
              </a:ext>
            </a:extLst>
          </p:cNvPr>
          <p:cNvSpPr>
            <a:spLocks noGrp="1"/>
          </p:cNvSpPr>
          <p:nvPr>
            <p:ph type="ftr" sz="quarter" idx="11"/>
          </p:nvPr>
        </p:nvSpPr>
        <p:spPr/>
        <p:txBody>
          <a:bodyPr/>
          <a:lstStyle/>
          <a:p>
            <a:r>
              <a:rPr lang="en-IN" dirty="0"/>
              <a:t>By: Manpreet Singh</a:t>
            </a:r>
          </a:p>
        </p:txBody>
      </p:sp>
    </p:spTree>
    <p:extLst>
      <p:ext uri="{BB962C8B-B14F-4D97-AF65-F5344CB8AC3E}">
        <p14:creationId xmlns:p14="http://schemas.microsoft.com/office/powerpoint/2010/main" val="4017301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2494-0B80-43F0-A25C-DB045A61E3C9}"/>
              </a:ext>
            </a:extLst>
          </p:cNvPr>
          <p:cNvSpPr>
            <a:spLocks noGrp="1"/>
          </p:cNvSpPr>
          <p:nvPr>
            <p:ph type="title"/>
          </p:nvPr>
        </p:nvSpPr>
        <p:spPr>
          <a:xfrm>
            <a:off x="677334" y="609600"/>
            <a:ext cx="8596668" cy="790575"/>
          </a:xfrm>
        </p:spPr>
        <p:txBody>
          <a:bodyPr/>
          <a:lstStyle/>
          <a:p>
            <a:r>
              <a:rPr lang="en-IN" b="1" u="sng" dirty="0">
                <a:latin typeface="Rockwell" panose="02060603020205020403" pitchFamily="18" charset="0"/>
              </a:rPr>
              <a:t>Problem Statement </a:t>
            </a:r>
          </a:p>
        </p:txBody>
      </p:sp>
      <p:sp>
        <p:nvSpPr>
          <p:cNvPr id="3" name="Content Placeholder 2">
            <a:extLst>
              <a:ext uri="{FF2B5EF4-FFF2-40B4-BE49-F238E27FC236}">
                <a16:creationId xmlns:a16="http://schemas.microsoft.com/office/drawing/2014/main" id="{9B49B37D-C9E1-4B9E-9A95-F76D0C4219C7}"/>
              </a:ext>
            </a:extLst>
          </p:cNvPr>
          <p:cNvSpPr>
            <a:spLocks noGrp="1"/>
          </p:cNvSpPr>
          <p:nvPr>
            <p:ph idx="1"/>
          </p:nvPr>
        </p:nvSpPr>
        <p:spPr>
          <a:xfrm>
            <a:off x="677334" y="1504951"/>
            <a:ext cx="8596668" cy="4536412"/>
          </a:xfrm>
        </p:spPr>
        <p:txBody>
          <a:bodyPr>
            <a:noAutofit/>
          </a:bodyPr>
          <a:lstStyle/>
          <a:p>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When an issue or support ticket drops into the IT helpdesk, first it needs to be processed and assigned a category. These tickets are then routed to the right  group /</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agent </a:t>
            </a: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for resolution, according to the department that would be a perfect fit for the label of that ticket. </a:t>
            </a:r>
          </a:p>
          <a:p>
            <a:endPar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Assigning the incidents to the appropriate person or unit in the support team has critical importance to provide improved user satisfaction while ensuring better allocation of support resources. The assignment of incidents to appropriate IT groups is still a manual process in many of the IT organizations.</a:t>
            </a:r>
          </a:p>
          <a:p>
            <a:endParaRPr lang="en-US" b="0" i="0" dirty="0">
              <a:solidFill>
                <a:schemeClr val="tx1"/>
              </a:solidFill>
              <a:effectLst/>
              <a:latin typeface="Calibri" panose="020F0502020204030204" pitchFamily="34" charset="0"/>
              <a:cs typeface="Calibri" panose="020F0502020204030204" pitchFamily="34" charset="0"/>
            </a:endParaRPr>
          </a:p>
          <a:p>
            <a:r>
              <a:rPr lang="en-US" dirty="0">
                <a:solidFill>
                  <a:schemeClr val="tx1"/>
                </a:solidFill>
                <a:latin typeface="Calibri" panose="020F0502020204030204" pitchFamily="34" charset="0"/>
                <a:cs typeface="Calibri" panose="020F0502020204030204" pitchFamily="34" charset="0"/>
              </a:rPr>
              <a:t>T</a:t>
            </a:r>
            <a:r>
              <a:rPr lang="en-US" b="0" i="0" dirty="0">
                <a:solidFill>
                  <a:schemeClr val="tx1"/>
                </a:solidFill>
                <a:effectLst/>
                <a:latin typeface="Calibri" panose="020F0502020204030204" pitchFamily="34" charset="0"/>
                <a:cs typeface="Calibri" panose="020F0502020204030204" pitchFamily="34" charset="0"/>
              </a:rPr>
              <a:t>o automate this process so that the model detects that this query belongs to the particular section and automatically assign tickets to respective teams.</a:t>
            </a:r>
            <a:endParaRPr lang="en-IN" dirty="0">
              <a:solidFill>
                <a:schemeClr val="tx1"/>
              </a:solidFill>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17C44A44-0937-431E-81B1-FCF21BE456EB}"/>
              </a:ext>
            </a:extLst>
          </p:cNvPr>
          <p:cNvSpPr>
            <a:spLocks noGrp="1"/>
          </p:cNvSpPr>
          <p:nvPr>
            <p:ph type="ftr" sz="quarter" idx="11"/>
          </p:nvPr>
        </p:nvSpPr>
        <p:spPr/>
        <p:txBody>
          <a:bodyPr/>
          <a:lstStyle/>
          <a:p>
            <a:r>
              <a:rPr lang="en-IN" dirty="0"/>
              <a:t>By: Manpreet Singh</a:t>
            </a:r>
          </a:p>
        </p:txBody>
      </p:sp>
    </p:spTree>
    <p:extLst>
      <p:ext uri="{BB962C8B-B14F-4D97-AF65-F5344CB8AC3E}">
        <p14:creationId xmlns:p14="http://schemas.microsoft.com/office/powerpoint/2010/main" val="3946667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AB74-AAA4-45AB-910A-E67D08597B4C}"/>
              </a:ext>
            </a:extLst>
          </p:cNvPr>
          <p:cNvSpPr>
            <a:spLocks noGrp="1"/>
          </p:cNvSpPr>
          <p:nvPr>
            <p:ph type="title"/>
          </p:nvPr>
        </p:nvSpPr>
        <p:spPr/>
        <p:txBody>
          <a:bodyPr/>
          <a:lstStyle/>
          <a:p>
            <a:r>
              <a:rPr lang="en-IN" b="1" u="sng" dirty="0"/>
              <a:t>Types of Users</a:t>
            </a:r>
          </a:p>
        </p:txBody>
      </p:sp>
      <p:sp>
        <p:nvSpPr>
          <p:cNvPr id="3" name="Content Placeholder 2">
            <a:extLst>
              <a:ext uri="{FF2B5EF4-FFF2-40B4-BE49-F238E27FC236}">
                <a16:creationId xmlns:a16="http://schemas.microsoft.com/office/drawing/2014/main" id="{C2AE4AF6-958F-44D9-8E9E-7259E395077B}"/>
              </a:ext>
            </a:extLst>
          </p:cNvPr>
          <p:cNvSpPr>
            <a:spLocks noGrp="1"/>
          </p:cNvSpPr>
          <p:nvPr>
            <p:ph idx="1"/>
          </p:nvPr>
        </p:nvSpPr>
        <p:spPr/>
        <p:txBody>
          <a:bodyPr/>
          <a:lstStyle/>
          <a:p>
            <a:r>
              <a:rPr lang="en-IN" dirty="0">
                <a:latin typeface="Calibri" panose="020F0502020204030204" pitchFamily="34" charset="0"/>
                <a:cs typeface="Calibri" panose="020F0502020204030204" pitchFamily="34" charset="0"/>
              </a:rPr>
              <a:t>Potential Student</a:t>
            </a:r>
          </a:p>
          <a:p>
            <a:r>
              <a:rPr lang="en-IN" dirty="0">
                <a:latin typeface="Calibri" panose="020F0502020204030204" pitchFamily="34" charset="0"/>
                <a:cs typeface="Calibri" panose="020F0502020204030204" pitchFamily="34" charset="0"/>
              </a:rPr>
              <a:t>Newly Registered Student</a:t>
            </a:r>
          </a:p>
          <a:p>
            <a:r>
              <a:rPr lang="en-IN" dirty="0">
                <a:latin typeface="Calibri" panose="020F0502020204030204" pitchFamily="34" charset="0"/>
                <a:cs typeface="Calibri" panose="020F0502020204030204" pitchFamily="34" charset="0"/>
              </a:rPr>
              <a:t>Registered Student</a:t>
            </a:r>
          </a:p>
          <a:p>
            <a:endParaRPr lang="en-IN" dirty="0"/>
          </a:p>
        </p:txBody>
      </p:sp>
      <p:sp>
        <p:nvSpPr>
          <p:cNvPr id="4" name="Footer Placeholder 3">
            <a:extLst>
              <a:ext uri="{FF2B5EF4-FFF2-40B4-BE49-F238E27FC236}">
                <a16:creationId xmlns:a16="http://schemas.microsoft.com/office/drawing/2014/main" id="{8A0352DC-B096-450F-B1EC-54A283869316}"/>
              </a:ext>
            </a:extLst>
          </p:cNvPr>
          <p:cNvSpPr>
            <a:spLocks noGrp="1"/>
          </p:cNvSpPr>
          <p:nvPr>
            <p:ph type="ftr" sz="quarter" idx="11"/>
          </p:nvPr>
        </p:nvSpPr>
        <p:spPr/>
        <p:txBody>
          <a:bodyPr/>
          <a:lstStyle/>
          <a:p>
            <a:r>
              <a:rPr lang="en-IN" dirty="0"/>
              <a:t>By: Manpreet Singh</a:t>
            </a:r>
          </a:p>
        </p:txBody>
      </p:sp>
    </p:spTree>
    <p:extLst>
      <p:ext uri="{BB962C8B-B14F-4D97-AF65-F5344CB8AC3E}">
        <p14:creationId xmlns:p14="http://schemas.microsoft.com/office/powerpoint/2010/main" val="2108441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C67FE-E609-44E8-B1EB-98F776F8A6A5}"/>
              </a:ext>
            </a:extLst>
          </p:cNvPr>
          <p:cNvSpPr>
            <a:spLocks noGrp="1"/>
          </p:cNvSpPr>
          <p:nvPr>
            <p:ph type="title"/>
          </p:nvPr>
        </p:nvSpPr>
        <p:spPr/>
        <p:txBody>
          <a:bodyPr/>
          <a:lstStyle/>
          <a:p>
            <a:r>
              <a:rPr lang="en-IN" b="1" u="sng" dirty="0"/>
              <a:t>Queries based on Method </a:t>
            </a:r>
          </a:p>
        </p:txBody>
      </p:sp>
      <p:sp>
        <p:nvSpPr>
          <p:cNvPr id="3" name="Content Placeholder 2">
            <a:extLst>
              <a:ext uri="{FF2B5EF4-FFF2-40B4-BE49-F238E27FC236}">
                <a16:creationId xmlns:a16="http://schemas.microsoft.com/office/drawing/2014/main" id="{227B691B-3235-4D4D-8B13-7BBA427529F2}"/>
              </a:ext>
            </a:extLst>
          </p:cNvPr>
          <p:cNvSpPr>
            <a:spLocks noGrp="1"/>
          </p:cNvSpPr>
          <p:nvPr>
            <p:ph idx="1"/>
          </p:nvPr>
        </p:nvSpPr>
        <p:spPr/>
        <p:txBody>
          <a:bodyPr/>
          <a:lstStyle/>
          <a:p>
            <a:r>
              <a:rPr lang="en-IN" dirty="0">
                <a:solidFill>
                  <a:schemeClr val="tx1"/>
                </a:solidFill>
                <a:latin typeface="Calibri" panose="020F0502020204030204" pitchFamily="34" charset="0"/>
                <a:cs typeface="Calibri" panose="020F0502020204030204" pitchFamily="34" charset="0"/>
              </a:rPr>
              <a:t>Call </a:t>
            </a:r>
          </a:p>
          <a:p>
            <a:r>
              <a:rPr lang="en-IN" dirty="0">
                <a:solidFill>
                  <a:schemeClr val="tx1"/>
                </a:solidFill>
                <a:latin typeface="Calibri" panose="020F0502020204030204" pitchFamily="34" charset="0"/>
                <a:cs typeface="Calibri" panose="020F0502020204030204" pitchFamily="34" charset="0"/>
              </a:rPr>
              <a:t>Chat / Skype</a:t>
            </a:r>
          </a:p>
          <a:p>
            <a:r>
              <a:rPr lang="en-IN" dirty="0">
                <a:solidFill>
                  <a:schemeClr val="tx1"/>
                </a:solidFill>
                <a:latin typeface="Calibri" panose="020F0502020204030204" pitchFamily="34" charset="0"/>
                <a:cs typeface="Calibri" panose="020F0502020204030204" pitchFamily="34" charset="0"/>
              </a:rPr>
              <a:t>Email / Message</a:t>
            </a:r>
          </a:p>
        </p:txBody>
      </p:sp>
      <p:sp>
        <p:nvSpPr>
          <p:cNvPr id="4" name="Footer Placeholder 3">
            <a:extLst>
              <a:ext uri="{FF2B5EF4-FFF2-40B4-BE49-F238E27FC236}">
                <a16:creationId xmlns:a16="http://schemas.microsoft.com/office/drawing/2014/main" id="{94E6E4AE-C758-4A7E-81E9-3BA359B5B741}"/>
              </a:ext>
            </a:extLst>
          </p:cNvPr>
          <p:cNvSpPr>
            <a:spLocks noGrp="1"/>
          </p:cNvSpPr>
          <p:nvPr>
            <p:ph type="ftr" sz="quarter" idx="11"/>
          </p:nvPr>
        </p:nvSpPr>
        <p:spPr/>
        <p:txBody>
          <a:bodyPr/>
          <a:lstStyle/>
          <a:p>
            <a:r>
              <a:rPr lang="en-IN" dirty="0"/>
              <a:t>By: Manpreet Singh</a:t>
            </a:r>
          </a:p>
        </p:txBody>
      </p:sp>
    </p:spTree>
    <p:extLst>
      <p:ext uri="{BB962C8B-B14F-4D97-AF65-F5344CB8AC3E}">
        <p14:creationId xmlns:p14="http://schemas.microsoft.com/office/powerpoint/2010/main" val="1180850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648C6-308C-4D37-82E8-A644CC4C2293}"/>
              </a:ext>
            </a:extLst>
          </p:cNvPr>
          <p:cNvSpPr>
            <a:spLocks noGrp="1"/>
          </p:cNvSpPr>
          <p:nvPr>
            <p:ph type="title"/>
          </p:nvPr>
        </p:nvSpPr>
        <p:spPr/>
        <p:txBody>
          <a:bodyPr/>
          <a:lstStyle/>
          <a:p>
            <a:r>
              <a:rPr lang="en-IN" b="1" u="sng" dirty="0"/>
              <a:t>Types of Courses</a:t>
            </a:r>
          </a:p>
        </p:txBody>
      </p:sp>
      <p:sp>
        <p:nvSpPr>
          <p:cNvPr id="3" name="Content Placeholder 2">
            <a:extLst>
              <a:ext uri="{FF2B5EF4-FFF2-40B4-BE49-F238E27FC236}">
                <a16:creationId xmlns:a16="http://schemas.microsoft.com/office/drawing/2014/main" id="{626BFA6B-12CD-499A-9F3D-28E611DB504F}"/>
              </a:ext>
            </a:extLst>
          </p:cNvPr>
          <p:cNvSpPr>
            <a:spLocks noGrp="1"/>
          </p:cNvSpPr>
          <p:nvPr>
            <p:ph idx="1"/>
          </p:nvPr>
        </p:nvSpPr>
        <p:spPr/>
        <p:txBody>
          <a:bodyPr/>
          <a:lstStyle/>
          <a:p>
            <a:r>
              <a:rPr lang="en-IN" dirty="0">
                <a:solidFill>
                  <a:schemeClr val="tx1"/>
                </a:solidFill>
                <a:latin typeface="Calibri" panose="020F0502020204030204" pitchFamily="34" charset="0"/>
                <a:cs typeface="Calibri" panose="020F0502020204030204" pitchFamily="34" charset="0"/>
              </a:rPr>
              <a:t>Business Analytics (BA)</a:t>
            </a:r>
          </a:p>
          <a:p>
            <a:r>
              <a:rPr lang="en-IN" dirty="0">
                <a:solidFill>
                  <a:schemeClr val="tx1"/>
                </a:solidFill>
                <a:latin typeface="Calibri" panose="020F0502020204030204" pitchFamily="34" charset="0"/>
                <a:cs typeface="Calibri" panose="020F0502020204030204" pitchFamily="34" charset="0"/>
              </a:rPr>
              <a:t>Machine Learning (ML)</a:t>
            </a:r>
          </a:p>
          <a:p>
            <a:r>
              <a:rPr lang="en-IN" dirty="0">
                <a:solidFill>
                  <a:schemeClr val="tx1"/>
                </a:solidFill>
                <a:latin typeface="Calibri" panose="020F0502020204030204" pitchFamily="34" charset="0"/>
                <a:cs typeface="Calibri" panose="020F0502020204030204" pitchFamily="34" charset="0"/>
              </a:rPr>
              <a:t>Deep Learning (DL)</a:t>
            </a:r>
          </a:p>
        </p:txBody>
      </p:sp>
      <p:sp>
        <p:nvSpPr>
          <p:cNvPr id="4" name="Footer Placeholder 3">
            <a:extLst>
              <a:ext uri="{FF2B5EF4-FFF2-40B4-BE49-F238E27FC236}">
                <a16:creationId xmlns:a16="http://schemas.microsoft.com/office/drawing/2014/main" id="{E8046903-8A0E-4BEB-A342-0F639CB4A8B4}"/>
              </a:ext>
            </a:extLst>
          </p:cNvPr>
          <p:cNvSpPr>
            <a:spLocks noGrp="1"/>
          </p:cNvSpPr>
          <p:nvPr>
            <p:ph type="ftr" sz="quarter" idx="11"/>
          </p:nvPr>
        </p:nvSpPr>
        <p:spPr/>
        <p:txBody>
          <a:bodyPr/>
          <a:lstStyle/>
          <a:p>
            <a:r>
              <a:rPr lang="en-IN" dirty="0"/>
              <a:t>By: Manpreet Singh</a:t>
            </a:r>
          </a:p>
        </p:txBody>
      </p:sp>
    </p:spTree>
    <p:extLst>
      <p:ext uri="{BB962C8B-B14F-4D97-AF65-F5344CB8AC3E}">
        <p14:creationId xmlns:p14="http://schemas.microsoft.com/office/powerpoint/2010/main" val="62093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84BEC-A29A-484E-8FF4-BF4C69E283CD}"/>
              </a:ext>
            </a:extLst>
          </p:cNvPr>
          <p:cNvSpPr>
            <a:spLocks noGrp="1"/>
          </p:cNvSpPr>
          <p:nvPr>
            <p:ph type="title"/>
          </p:nvPr>
        </p:nvSpPr>
        <p:spPr>
          <a:xfrm>
            <a:off x="677334" y="609600"/>
            <a:ext cx="8596668" cy="800100"/>
          </a:xfrm>
        </p:spPr>
        <p:txBody>
          <a:bodyPr/>
          <a:lstStyle/>
          <a:p>
            <a:r>
              <a:rPr lang="en-IN" b="1" u="sng" dirty="0"/>
              <a:t>Types of Queries based on Courses</a:t>
            </a:r>
          </a:p>
        </p:txBody>
      </p:sp>
      <p:sp>
        <p:nvSpPr>
          <p:cNvPr id="3" name="Content Placeholder 2">
            <a:extLst>
              <a:ext uri="{FF2B5EF4-FFF2-40B4-BE49-F238E27FC236}">
                <a16:creationId xmlns:a16="http://schemas.microsoft.com/office/drawing/2014/main" id="{E187C72C-3D27-4A52-98F3-259978B7C45D}"/>
              </a:ext>
            </a:extLst>
          </p:cNvPr>
          <p:cNvSpPr>
            <a:spLocks noGrp="1"/>
          </p:cNvSpPr>
          <p:nvPr>
            <p:ph idx="1"/>
          </p:nvPr>
        </p:nvSpPr>
        <p:spPr>
          <a:xfrm>
            <a:off x="677334" y="1638300"/>
            <a:ext cx="10676466" cy="4257676"/>
          </a:xfrm>
        </p:spPr>
        <p:txBody>
          <a:bodyPr/>
          <a:lstStyle/>
          <a:p>
            <a:r>
              <a:rPr lang="en-IN" u="sng" dirty="0">
                <a:solidFill>
                  <a:schemeClr val="tx1"/>
                </a:solidFill>
                <a:latin typeface="Calibri" panose="020F0502020204030204" pitchFamily="34" charset="0"/>
                <a:cs typeface="Calibri" panose="020F0502020204030204" pitchFamily="34" charset="0"/>
              </a:rPr>
              <a:t>Non Technical Queries :</a:t>
            </a:r>
          </a:p>
          <a:p>
            <a:pPr>
              <a:buFont typeface="Wingdings" panose="05000000000000000000" pitchFamily="2" charset="2"/>
              <a:buChar char="v"/>
            </a:pPr>
            <a:r>
              <a:rPr lang="en-IN" dirty="0">
                <a:solidFill>
                  <a:schemeClr val="tx1"/>
                </a:solidFill>
                <a:latin typeface="Calibri" panose="020F0502020204030204" pitchFamily="34" charset="0"/>
                <a:cs typeface="Calibri" panose="020F0502020204030204" pitchFamily="34" charset="0"/>
              </a:rPr>
              <a:t>General Queries </a:t>
            </a:r>
          </a:p>
          <a:p>
            <a:pPr>
              <a:buFont typeface="Wingdings" panose="05000000000000000000" pitchFamily="2" charset="2"/>
              <a:buChar char="v"/>
            </a:pPr>
            <a:r>
              <a:rPr lang="en-IN" dirty="0">
                <a:solidFill>
                  <a:schemeClr val="tx1"/>
                </a:solidFill>
                <a:latin typeface="Calibri" panose="020F0502020204030204" pitchFamily="34" charset="0"/>
                <a:cs typeface="Calibri" panose="020F0502020204030204" pitchFamily="34" charset="0"/>
              </a:rPr>
              <a:t>Fees of course, Syllabus of course etc.</a:t>
            </a:r>
          </a:p>
          <a:p>
            <a:pPr>
              <a:buFont typeface="Wingdings" panose="05000000000000000000" pitchFamily="2" charset="2"/>
              <a:buChar char="v"/>
            </a:pPr>
            <a:r>
              <a:rPr lang="en-IN" dirty="0">
                <a:solidFill>
                  <a:schemeClr val="tx1"/>
                </a:solidFill>
                <a:latin typeface="Calibri" panose="020F0502020204030204" pitchFamily="34" charset="0"/>
                <a:cs typeface="Calibri" panose="020F0502020204030204" pitchFamily="34" charset="0"/>
              </a:rPr>
              <a:t>Queries related to inblog, dashboard, canvas, career guidance, resume building etc.</a:t>
            </a:r>
          </a:p>
          <a:p>
            <a:endParaRPr lang="en-IN" dirty="0">
              <a:solidFill>
                <a:schemeClr val="tx1"/>
              </a:solidFill>
              <a:latin typeface="Calibri" panose="020F0502020204030204" pitchFamily="34" charset="0"/>
              <a:cs typeface="Calibri" panose="020F0502020204030204" pitchFamily="34" charset="0"/>
            </a:endParaRPr>
          </a:p>
          <a:p>
            <a:r>
              <a:rPr lang="en-IN" u="sng" dirty="0">
                <a:solidFill>
                  <a:schemeClr val="tx1"/>
                </a:solidFill>
                <a:latin typeface="Calibri" panose="020F0502020204030204" pitchFamily="34" charset="0"/>
                <a:cs typeface="Calibri" panose="020F0502020204030204" pitchFamily="34" charset="0"/>
              </a:rPr>
              <a:t>Technical Queries:</a:t>
            </a:r>
          </a:p>
          <a:p>
            <a:pPr>
              <a:buFont typeface="Wingdings" panose="05000000000000000000" pitchFamily="2" charset="2"/>
              <a:buChar char="v"/>
            </a:pPr>
            <a:r>
              <a:rPr lang="en-IN" dirty="0">
                <a:solidFill>
                  <a:schemeClr val="tx1"/>
                </a:solidFill>
                <a:latin typeface="Calibri" panose="020F0502020204030204" pitchFamily="34" charset="0"/>
                <a:cs typeface="Calibri" panose="020F0502020204030204" pitchFamily="34" charset="0"/>
              </a:rPr>
              <a:t>Login issues</a:t>
            </a:r>
          </a:p>
          <a:p>
            <a:pPr>
              <a:buFont typeface="Wingdings" panose="05000000000000000000" pitchFamily="2" charset="2"/>
              <a:buChar char="v"/>
            </a:pPr>
            <a:r>
              <a:rPr lang="en-IN" dirty="0">
                <a:solidFill>
                  <a:schemeClr val="tx1"/>
                </a:solidFill>
                <a:latin typeface="Calibri" panose="020F0502020204030204" pitchFamily="34" charset="0"/>
                <a:cs typeface="Calibri" panose="020F0502020204030204" pitchFamily="34" charset="0"/>
              </a:rPr>
              <a:t>Installation issues</a:t>
            </a:r>
          </a:p>
          <a:p>
            <a:pPr>
              <a:buFont typeface="Wingdings" panose="05000000000000000000" pitchFamily="2" charset="2"/>
              <a:buChar char="v"/>
            </a:pPr>
            <a:r>
              <a:rPr lang="en-IN" dirty="0">
                <a:solidFill>
                  <a:schemeClr val="tx1"/>
                </a:solidFill>
                <a:latin typeface="Calibri" panose="020F0502020204030204" pitchFamily="34" charset="0"/>
                <a:cs typeface="Calibri" panose="020F0502020204030204" pitchFamily="34" charset="0"/>
              </a:rPr>
              <a:t>Other technical issues</a:t>
            </a:r>
          </a:p>
          <a:p>
            <a:endParaRPr lang="en-IN" dirty="0"/>
          </a:p>
        </p:txBody>
      </p:sp>
      <p:sp>
        <p:nvSpPr>
          <p:cNvPr id="4" name="Footer Placeholder 3">
            <a:extLst>
              <a:ext uri="{FF2B5EF4-FFF2-40B4-BE49-F238E27FC236}">
                <a16:creationId xmlns:a16="http://schemas.microsoft.com/office/drawing/2014/main" id="{3460442F-3248-4A4D-AF40-A2A5B56739E1}"/>
              </a:ext>
            </a:extLst>
          </p:cNvPr>
          <p:cNvSpPr>
            <a:spLocks noGrp="1"/>
          </p:cNvSpPr>
          <p:nvPr>
            <p:ph type="ftr" sz="quarter" idx="11"/>
          </p:nvPr>
        </p:nvSpPr>
        <p:spPr/>
        <p:txBody>
          <a:bodyPr/>
          <a:lstStyle/>
          <a:p>
            <a:r>
              <a:rPr lang="en-IN" dirty="0"/>
              <a:t>By: Manpreet Singh</a:t>
            </a:r>
          </a:p>
        </p:txBody>
      </p:sp>
    </p:spTree>
    <p:extLst>
      <p:ext uri="{BB962C8B-B14F-4D97-AF65-F5344CB8AC3E}">
        <p14:creationId xmlns:p14="http://schemas.microsoft.com/office/powerpoint/2010/main" val="2916063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7A1FE-D2F2-41A9-A545-F0870112BDB0}"/>
              </a:ext>
            </a:extLst>
          </p:cNvPr>
          <p:cNvSpPr>
            <a:spLocks noGrp="1"/>
          </p:cNvSpPr>
          <p:nvPr>
            <p:ph type="title"/>
          </p:nvPr>
        </p:nvSpPr>
        <p:spPr>
          <a:xfrm>
            <a:off x="677334" y="161925"/>
            <a:ext cx="8596668" cy="800099"/>
          </a:xfrm>
        </p:spPr>
        <p:txBody>
          <a:bodyPr>
            <a:normAutofit fontScale="90000"/>
          </a:bodyPr>
          <a:lstStyle/>
          <a:p>
            <a:br>
              <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IN" b="1" u="sng" dirty="0">
                <a:effectLst/>
                <a:ea typeface="Times New Roman" panose="02020603050405020304" pitchFamily="18" charset="0"/>
                <a:cs typeface="Times New Roman" panose="02020603050405020304" pitchFamily="18" charset="0"/>
              </a:rPr>
              <a:t>Types of Classifications</a:t>
            </a:r>
            <a:endParaRPr lang="en-IN" u="sng" dirty="0"/>
          </a:p>
        </p:txBody>
      </p:sp>
      <p:sp>
        <p:nvSpPr>
          <p:cNvPr id="3" name="Content Placeholder 2">
            <a:extLst>
              <a:ext uri="{FF2B5EF4-FFF2-40B4-BE49-F238E27FC236}">
                <a16:creationId xmlns:a16="http://schemas.microsoft.com/office/drawing/2014/main" id="{5010F9B5-B050-4A9E-BA47-29E393FE2A3B}"/>
              </a:ext>
            </a:extLst>
          </p:cNvPr>
          <p:cNvSpPr>
            <a:spLocks noGrp="1"/>
          </p:cNvSpPr>
          <p:nvPr>
            <p:ph idx="1"/>
          </p:nvPr>
        </p:nvSpPr>
        <p:spPr>
          <a:xfrm>
            <a:off x="600075" y="1095375"/>
            <a:ext cx="8673927" cy="5219700"/>
          </a:xfrm>
        </p:spPr>
        <p:txBody>
          <a:bodyPr>
            <a:normAutofit fontScale="40000" lnSpcReduction="20000"/>
          </a:bodyPr>
          <a:lstStyle/>
          <a:p>
            <a:r>
              <a:rPr lang="en-IN" sz="3800" dirty="0">
                <a:solidFill>
                  <a:schemeClr val="tx1"/>
                </a:solidFill>
                <a:latin typeface="Calibri" panose="020F0502020204030204" pitchFamily="34" charset="0"/>
                <a:cs typeface="Calibri" panose="020F0502020204030204" pitchFamily="34" charset="0"/>
              </a:rPr>
              <a:t>3 types of classifications can be used.</a:t>
            </a:r>
          </a:p>
          <a:p>
            <a:endParaRPr lang="en-IN" sz="3800" b="1" dirty="0">
              <a:solidFill>
                <a:schemeClr val="tx1"/>
              </a:solidFill>
              <a:latin typeface="Calibri" panose="020F0502020204030204" pitchFamily="34" charset="0"/>
              <a:cs typeface="Calibri" panose="020F0502020204030204" pitchFamily="34" charset="0"/>
            </a:endParaRPr>
          </a:p>
          <a:p>
            <a:r>
              <a:rPr lang="en-IN" sz="3800" b="1" dirty="0">
                <a:solidFill>
                  <a:schemeClr val="tx1"/>
                </a:solidFill>
                <a:latin typeface="Calibri" panose="020F0502020204030204" pitchFamily="34" charset="0"/>
                <a:cs typeface="Calibri" panose="020F0502020204030204" pitchFamily="34" charset="0"/>
              </a:rPr>
              <a:t>Keyword Classification</a:t>
            </a:r>
          </a:p>
          <a:p>
            <a:pPr>
              <a:buFont typeface="Wingdings" panose="05000000000000000000" pitchFamily="2" charset="2"/>
              <a:buChar char="v"/>
            </a:pPr>
            <a:r>
              <a:rPr lang="en-IN" sz="3800" dirty="0">
                <a:solidFill>
                  <a:schemeClr val="tx1"/>
                </a:solidFill>
                <a:latin typeface="Calibri" panose="020F0502020204030204" pitchFamily="34" charset="0"/>
                <a:cs typeface="Calibri" panose="020F0502020204030204" pitchFamily="34" charset="0"/>
              </a:rPr>
              <a:t>By using keywork segmentation / classification tickets can be assigned to respective department. </a:t>
            </a:r>
          </a:p>
          <a:p>
            <a:pPr>
              <a:buFont typeface="Wingdings" panose="05000000000000000000" pitchFamily="2" charset="2"/>
              <a:buChar char="v"/>
            </a:pPr>
            <a:r>
              <a:rPr lang="en-IN" sz="3800" dirty="0">
                <a:solidFill>
                  <a:schemeClr val="tx1"/>
                </a:solidFill>
                <a:latin typeface="Calibri" panose="020F0502020204030204" pitchFamily="34" charset="0"/>
                <a:cs typeface="Calibri" panose="020F0502020204030204" pitchFamily="34" charset="0"/>
              </a:rPr>
              <a:t>BA -&gt; BA group </a:t>
            </a:r>
          </a:p>
          <a:p>
            <a:pPr>
              <a:buFont typeface="Wingdings" panose="05000000000000000000" pitchFamily="2" charset="2"/>
              <a:buChar char="v"/>
            </a:pPr>
            <a:r>
              <a:rPr lang="en-IN" sz="3800" dirty="0">
                <a:solidFill>
                  <a:schemeClr val="tx1"/>
                </a:solidFill>
                <a:latin typeface="Calibri" panose="020F0502020204030204" pitchFamily="34" charset="0"/>
                <a:cs typeface="Calibri" panose="020F0502020204030204" pitchFamily="34" charset="0"/>
              </a:rPr>
              <a:t>ML -&gt; ML group</a:t>
            </a:r>
          </a:p>
          <a:p>
            <a:pPr>
              <a:buFont typeface="Wingdings" panose="05000000000000000000" pitchFamily="2" charset="2"/>
              <a:buChar char="v"/>
            </a:pPr>
            <a:r>
              <a:rPr lang="en-IN" sz="3800" dirty="0">
                <a:solidFill>
                  <a:schemeClr val="tx1"/>
                </a:solidFill>
                <a:latin typeface="Calibri" panose="020F0502020204030204" pitchFamily="34" charset="0"/>
                <a:cs typeface="Calibri" panose="020F0502020204030204" pitchFamily="34" charset="0"/>
              </a:rPr>
              <a:t>DL -&gt; DL group</a:t>
            </a:r>
          </a:p>
          <a:p>
            <a:endParaRPr lang="en-IN" sz="3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r>
              <a:rPr lang="en-IN" sz="3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Topic Classification</a:t>
            </a:r>
            <a:endParaRPr lang="en-IN" sz="3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IN" sz="3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By classifying your tickets by topics so that each ticket is sent to the person best equipped to deal with each issue. </a:t>
            </a:r>
          </a:p>
          <a:p>
            <a:pPr>
              <a:buFont typeface="Wingdings" panose="05000000000000000000" pitchFamily="2" charset="2"/>
              <a:buChar char="v"/>
            </a:pPr>
            <a:r>
              <a:rPr lang="en-IN" sz="3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E.g. Non Technical / Technical Query.</a:t>
            </a:r>
          </a:p>
          <a:p>
            <a:pPr>
              <a:buFont typeface="Wingdings" panose="05000000000000000000" pitchFamily="2" charset="2"/>
              <a:buChar char="v"/>
            </a:pPr>
            <a:endParaRPr lang="en-IN" sz="3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r>
              <a:rPr lang="en-IN" sz="3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Sentiment Classification</a:t>
            </a:r>
          </a:p>
          <a:p>
            <a:pPr>
              <a:buFont typeface="Wingdings" panose="05000000000000000000" pitchFamily="2" charset="2"/>
              <a:buChar char="v"/>
            </a:pPr>
            <a:r>
              <a:rPr lang="en-IN" sz="3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Ticket classification by sentiment  (e.g. </a:t>
            </a:r>
            <a:r>
              <a:rPr lang="en-IN" sz="38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Negative, Neutral, and Positive</a:t>
            </a:r>
            <a:r>
              <a:rPr lang="en-IN" sz="3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can be extremely useful for detecting a serious issue by monitoring ratios of negative to positive tickets over a period of time. </a:t>
            </a:r>
            <a:endParaRPr lang="en-IN" sz="3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IN" sz="3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E.g. </a:t>
            </a:r>
            <a:r>
              <a:rPr lang="en-IN" sz="3800" dirty="0">
                <a:solidFill>
                  <a:schemeClr val="tx1"/>
                </a:solidFill>
                <a:latin typeface="Calibri" panose="020F0502020204030204" pitchFamily="34" charset="0"/>
                <a:ea typeface="Times New Roman" panose="02020603050405020304" pitchFamily="18" charset="0"/>
                <a:cs typeface="Calibri" panose="020F0502020204030204" pitchFamily="34" charset="0"/>
              </a:rPr>
              <a:t>M</a:t>
            </a:r>
            <a:r>
              <a:rPr lang="en-IN" sz="3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any people facing issues with inblog or with canvas/dashboard etc.</a:t>
            </a:r>
          </a:p>
          <a:p>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9B8D2370-99E8-48A2-B62C-69A8AC311174}"/>
              </a:ext>
            </a:extLst>
          </p:cNvPr>
          <p:cNvSpPr>
            <a:spLocks noGrp="1"/>
          </p:cNvSpPr>
          <p:nvPr>
            <p:ph type="ftr" sz="quarter" idx="11"/>
          </p:nvPr>
        </p:nvSpPr>
        <p:spPr/>
        <p:txBody>
          <a:bodyPr/>
          <a:lstStyle/>
          <a:p>
            <a:r>
              <a:rPr lang="en-IN" dirty="0"/>
              <a:t>By: Manpreet Singh</a:t>
            </a:r>
          </a:p>
        </p:txBody>
      </p:sp>
    </p:spTree>
    <p:extLst>
      <p:ext uri="{BB962C8B-B14F-4D97-AF65-F5344CB8AC3E}">
        <p14:creationId xmlns:p14="http://schemas.microsoft.com/office/powerpoint/2010/main" val="1502707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CAC6D-B1C3-4DC7-9EC7-0E95822BE785}"/>
              </a:ext>
            </a:extLst>
          </p:cNvPr>
          <p:cNvSpPr>
            <a:spLocks noGrp="1"/>
          </p:cNvSpPr>
          <p:nvPr>
            <p:ph type="title"/>
          </p:nvPr>
        </p:nvSpPr>
        <p:spPr>
          <a:xfrm>
            <a:off x="677334" y="609600"/>
            <a:ext cx="8596668" cy="762000"/>
          </a:xfrm>
        </p:spPr>
        <p:txBody>
          <a:bodyPr/>
          <a:lstStyle/>
          <a:p>
            <a:r>
              <a:rPr lang="en-IN" b="1" u="sng" dirty="0"/>
              <a:t>Process Steps</a:t>
            </a:r>
          </a:p>
        </p:txBody>
      </p:sp>
      <p:sp>
        <p:nvSpPr>
          <p:cNvPr id="3" name="Content Placeholder 2">
            <a:extLst>
              <a:ext uri="{FF2B5EF4-FFF2-40B4-BE49-F238E27FC236}">
                <a16:creationId xmlns:a16="http://schemas.microsoft.com/office/drawing/2014/main" id="{B903FC94-F179-49F4-A7F9-4F2252BCB940}"/>
              </a:ext>
            </a:extLst>
          </p:cNvPr>
          <p:cNvSpPr>
            <a:spLocks noGrp="1"/>
          </p:cNvSpPr>
          <p:nvPr>
            <p:ph idx="1"/>
          </p:nvPr>
        </p:nvSpPr>
        <p:spPr>
          <a:xfrm>
            <a:off x="677334" y="1600201"/>
            <a:ext cx="8596668" cy="4441162"/>
          </a:xfrm>
        </p:spPr>
        <p:txBody>
          <a:bodyPr>
            <a:normAutofit/>
          </a:bodyPr>
          <a:lstStyle/>
          <a:p>
            <a:r>
              <a:rPr lang="en-IN" dirty="0">
                <a:solidFill>
                  <a:schemeClr val="tx1"/>
                </a:solidFill>
                <a:latin typeface="Calibri" panose="020F0502020204030204" pitchFamily="34" charset="0"/>
                <a:cs typeface="Calibri" panose="020F0502020204030204" pitchFamily="34" charset="0"/>
              </a:rPr>
              <a:t>Incident or ticket is assigned to respective team / member . </a:t>
            </a:r>
          </a:p>
          <a:p>
            <a:r>
              <a:rPr lang="en-IN" b="1" dirty="0">
                <a:solidFill>
                  <a:schemeClr val="tx1"/>
                </a:solidFill>
                <a:latin typeface="Calibri" panose="020F0502020204030204" pitchFamily="34" charset="0"/>
                <a:cs typeface="Calibri" panose="020F0502020204030204" pitchFamily="34" charset="0"/>
              </a:rPr>
              <a:t>Set ALERT SYSTEM </a:t>
            </a:r>
            <a:r>
              <a:rPr lang="en-IN" dirty="0">
                <a:solidFill>
                  <a:schemeClr val="tx1"/>
                </a:solidFill>
                <a:latin typeface="Calibri" panose="020F0502020204030204" pitchFamily="34" charset="0"/>
                <a:cs typeface="Calibri" panose="020F0502020204030204" pitchFamily="34" charset="0"/>
              </a:rPr>
              <a:t>: Set up ALERT SYSTEM once the query is generated. Once the ticket is assigned to respective team, team members will get alert.</a:t>
            </a:r>
          </a:p>
          <a:p>
            <a:r>
              <a:rPr lang="en-IN"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Set Ticket Status : </a:t>
            </a: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ticket's status updates the respective team members. Ticket statuses also help representatives to organize their open queries. </a:t>
            </a:r>
          </a:p>
          <a:p>
            <a:r>
              <a:rPr lang="en-IN" dirty="0">
                <a:solidFill>
                  <a:schemeClr val="tx1"/>
                </a:solidFill>
                <a:latin typeface="Calibri" panose="020F0502020204030204" pitchFamily="34" charset="0"/>
                <a:cs typeface="Calibri" panose="020F0502020204030204" pitchFamily="34" charset="0"/>
              </a:rPr>
              <a:t>Team Member’s task : Once ticket is picked up assign ticket to his/her name updating the rest of the team members (Not to user) that he/she is working on the particular ticket. Therefore the other team members can work on other tickets.</a:t>
            </a:r>
          </a:p>
          <a:p>
            <a:r>
              <a:rPr lang="en-IN" dirty="0">
                <a:solidFill>
                  <a:schemeClr val="tx1"/>
                </a:solidFill>
                <a:latin typeface="Calibri" panose="020F0502020204030204" pitchFamily="34" charset="0"/>
                <a:cs typeface="Calibri" panose="020F0502020204030204" pitchFamily="34" charset="0"/>
              </a:rPr>
              <a:t>Once issues is resolved update the status to resolved / closed.</a:t>
            </a:r>
          </a:p>
          <a:p>
            <a:r>
              <a:rPr lang="en-IN" dirty="0">
                <a:solidFill>
                  <a:schemeClr val="tx1"/>
                </a:solidFill>
                <a:latin typeface="Calibri" panose="020F0502020204030204" pitchFamily="34" charset="0"/>
                <a:cs typeface="Calibri" panose="020F0502020204030204" pitchFamily="34" charset="0"/>
              </a:rPr>
              <a:t>In case issue is not resolved – escalate the ticket to next level team.</a:t>
            </a:r>
          </a:p>
          <a:p>
            <a:r>
              <a:rPr lang="en-IN" dirty="0">
                <a:solidFill>
                  <a:schemeClr val="tx1"/>
                </a:solidFill>
                <a:latin typeface="Calibri" panose="020F0502020204030204" pitchFamily="34" charset="0"/>
                <a:cs typeface="Calibri" panose="020F0502020204030204" pitchFamily="34" charset="0"/>
              </a:rPr>
              <a:t>In case the ticket is assigned to incorrect group (error scenario) – reassign to correct team.</a:t>
            </a:r>
          </a:p>
        </p:txBody>
      </p:sp>
      <p:sp>
        <p:nvSpPr>
          <p:cNvPr id="4" name="Footer Placeholder 3">
            <a:extLst>
              <a:ext uri="{FF2B5EF4-FFF2-40B4-BE49-F238E27FC236}">
                <a16:creationId xmlns:a16="http://schemas.microsoft.com/office/drawing/2014/main" id="{AA840C33-9252-4D37-A6ED-3400F9F75FD1}"/>
              </a:ext>
            </a:extLst>
          </p:cNvPr>
          <p:cNvSpPr>
            <a:spLocks noGrp="1"/>
          </p:cNvSpPr>
          <p:nvPr>
            <p:ph type="ftr" sz="quarter" idx="11"/>
          </p:nvPr>
        </p:nvSpPr>
        <p:spPr/>
        <p:txBody>
          <a:bodyPr/>
          <a:lstStyle/>
          <a:p>
            <a:r>
              <a:rPr lang="en-IN" dirty="0"/>
              <a:t>By: Manpreet Singh</a:t>
            </a:r>
          </a:p>
        </p:txBody>
      </p:sp>
    </p:spTree>
    <p:extLst>
      <p:ext uri="{BB962C8B-B14F-4D97-AF65-F5344CB8AC3E}">
        <p14:creationId xmlns:p14="http://schemas.microsoft.com/office/powerpoint/2010/main" val="2706216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8A511-2758-4922-9182-908E1DBE9A5D}"/>
              </a:ext>
            </a:extLst>
          </p:cNvPr>
          <p:cNvSpPr>
            <a:spLocks noGrp="1"/>
          </p:cNvSpPr>
          <p:nvPr>
            <p:ph type="title"/>
          </p:nvPr>
        </p:nvSpPr>
        <p:spPr>
          <a:xfrm>
            <a:off x="677334" y="609600"/>
            <a:ext cx="8596668" cy="800100"/>
          </a:xfrm>
        </p:spPr>
        <p:txBody>
          <a:bodyPr/>
          <a:lstStyle/>
          <a:p>
            <a:r>
              <a:rPr lang="en-IN" b="1" u="sng" dirty="0"/>
              <a:t>Process Steps</a:t>
            </a:r>
          </a:p>
        </p:txBody>
      </p:sp>
      <p:sp>
        <p:nvSpPr>
          <p:cNvPr id="3" name="Content Placeholder 2">
            <a:extLst>
              <a:ext uri="{FF2B5EF4-FFF2-40B4-BE49-F238E27FC236}">
                <a16:creationId xmlns:a16="http://schemas.microsoft.com/office/drawing/2014/main" id="{8026CE69-4375-4BA5-AF2D-1AE673E1C681}"/>
              </a:ext>
            </a:extLst>
          </p:cNvPr>
          <p:cNvSpPr>
            <a:spLocks noGrp="1"/>
          </p:cNvSpPr>
          <p:nvPr>
            <p:ph idx="1"/>
          </p:nvPr>
        </p:nvSpPr>
        <p:spPr>
          <a:xfrm>
            <a:off x="677334" y="1524000"/>
            <a:ext cx="8596668" cy="4517362"/>
          </a:xfrm>
        </p:spPr>
        <p:txBody>
          <a:bodyPr>
            <a:normAutofit/>
          </a:bodyPr>
          <a:lstStyle/>
          <a:p>
            <a:r>
              <a:rPr lang="en-US" dirty="0">
                <a:latin typeface="Calibri" panose="020F0502020204030204" pitchFamily="34" charset="0"/>
                <a:cs typeface="Calibri" panose="020F0502020204030204" pitchFamily="34" charset="0"/>
              </a:rPr>
              <a:t>Direct messages using Canvas requesting for mentors help: Chatbot will ask 4-5 relevant questions and try to resolve the query. If issue is still not resolved then escalate the query to mentors.</a:t>
            </a:r>
          </a:p>
          <a:p>
            <a:r>
              <a:rPr lang="en-US" dirty="0">
                <a:latin typeface="Calibri" panose="020F0502020204030204" pitchFamily="34" charset="0"/>
                <a:cs typeface="Calibri" panose="020F0502020204030204" pitchFamily="34" charset="0"/>
              </a:rPr>
              <a:t>Add FAQ questions.</a:t>
            </a:r>
          </a:p>
          <a:p>
            <a:r>
              <a:rPr lang="en-US" dirty="0">
                <a:latin typeface="Calibri" panose="020F0502020204030204" pitchFamily="34" charset="0"/>
                <a:cs typeface="Calibri" panose="020F0502020204030204" pitchFamily="34" charset="0"/>
              </a:rPr>
              <a:t>For New Joining Students: Automatically send Welcome Email with instructions with details on how to use canvas, dashboard and basic installation procedures.</a:t>
            </a:r>
          </a:p>
          <a:p>
            <a:r>
              <a:rPr lang="en-US" dirty="0">
                <a:latin typeface="Calibri" panose="020F0502020204030204" pitchFamily="34" charset="0"/>
                <a:cs typeface="Calibri" panose="020F0502020204030204" pitchFamily="34" charset="0"/>
              </a:rPr>
              <a:t>Create subset cases</a:t>
            </a:r>
          </a:p>
          <a:p>
            <a:r>
              <a:rPr lang="en-US" dirty="0">
                <a:latin typeface="Calibri" panose="020F0502020204030204" pitchFamily="34" charset="0"/>
                <a:cs typeface="Calibri" panose="020F0502020204030204" pitchFamily="34" charset="0"/>
              </a:rPr>
              <a:t>Add discussion board : </a:t>
            </a: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First step of resolution :- Resolve issue in project discussion board. </a:t>
            </a: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Second step of resolution: If issue is not resolved in first step of resolution then escalate to skype support group.</a:t>
            </a:r>
          </a:p>
          <a:p>
            <a:pPr>
              <a:buFont typeface="Wingdings" panose="05000000000000000000" pitchFamily="2" charset="2"/>
              <a:buChar char="v"/>
            </a:pPr>
            <a:endParaRPr lang="en-US" dirty="0">
              <a:latin typeface="Calibri" panose="020F0502020204030204" pitchFamily="34" charset="0"/>
              <a:cs typeface="Calibri" panose="020F0502020204030204" pitchFamily="34" charset="0"/>
            </a:endParaRPr>
          </a:p>
          <a:p>
            <a:endParaRPr lang="en-US" dirty="0"/>
          </a:p>
          <a:p>
            <a:endParaRPr lang="en-IN" dirty="0"/>
          </a:p>
        </p:txBody>
      </p:sp>
      <p:sp>
        <p:nvSpPr>
          <p:cNvPr id="4" name="Footer Placeholder 3">
            <a:extLst>
              <a:ext uri="{FF2B5EF4-FFF2-40B4-BE49-F238E27FC236}">
                <a16:creationId xmlns:a16="http://schemas.microsoft.com/office/drawing/2014/main" id="{9994B963-9501-4F69-8F21-112C54851BD9}"/>
              </a:ext>
            </a:extLst>
          </p:cNvPr>
          <p:cNvSpPr>
            <a:spLocks noGrp="1"/>
          </p:cNvSpPr>
          <p:nvPr>
            <p:ph type="ftr" sz="quarter" idx="11"/>
          </p:nvPr>
        </p:nvSpPr>
        <p:spPr/>
        <p:txBody>
          <a:bodyPr/>
          <a:lstStyle/>
          <a:p>
            <a:r>
              <a:rPr lang="en-IN" dirty="0"/>
              <a:t>By: Manpreet Singh</a:t>
            </a:r>
          </a:p>
        </p:txBody>
      </p:sp>
    </p:spTree>
    <p:extLst>
      <p:ext uri="{BB962C8B-B14F-4D97-AF65-F5344CB8AC3E}">
        <p14:creationId xmlns:p14="http://schemas.microsoft.com/office/powerpoint/2010/main" val="32283953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386</TotalTime>
  <Words>666</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Rockwell</vt:lpstr>
      <vt:lpstr>Trebuchet MS</vt:lpstr>
      <vt:lpstr>Wingdings</vt:lpstr>
      <vt:lpstr>Wingdings 3</vt:lpstr>
      <vt:lpstr>Facet</vt:lpstr>
      <vt:lpstr>Automatically assign tickets in CRM tools</vt:lpstr>
      <vt:lpstr>Problem Statement </vt:lpstr>
      <vt:lpstr>Types of Users</vt:lpstr>
      <vt:lpstr>Queries based on Method </vt:lpstr>
      <vt:lpstr>Types of Courses</vt:lpstr>
      <vt:lpstr>Types of Queries based on Courses</vt:lpstr>
      <vt:lpstr> Types of Classifications</vt:lpstr>
      <vt:lpstr>Process Steps</vt:lpstr>
      <vt:lpstr>Process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Automatically assign tickets in CRM tools</dc:title>
  <dc:creator>20.gudiya@gmail.com</dc:creator>
  <cp:lastModifiedBy>Manpreet Singh</cp:lastModifiedBy>
  <cp:revision>27</cp:revision>
  <dcterms:created xsi:type="dcterms:W3CDTF">2021-05-17T11:14:58Z</dcterms:created>
  <dcterms:modified xsi:type="dcterms:W3CDTF">2021-09-16T07:20:56Z</dcterms:modified>
</cp:coreProperties>
</file>