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598" autoAdjust="0"/>
  </p:normalViewPr>
  <p:slideViewPr>
    <p:cSldViewPr>
      <p:cViewPr varScale="1">
        <p:scale>
          <a:sx n="80" d="100"/>
          <a:sy n="80" d="100"/>
        </p:scale>
        <p:origin x="-1517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2600" y="1143000"/>
            <a:ext cx="1028700" cy="940630"/>
          </a:xfrm>
          <a:prstGeom prst="rect">
            <a:avLst/>
          </a:prstGeom>
          <a:solidFill>
            <a:srgbClr val="00B050">
              <a:alpha val="41000"/>
            </a:srgbClr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2781300" y="114300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9" name="TextBox 8"/>
          <p:cNvSpPr txBox="1"/>
          <p:nvPr/>
        </p:nvSpPr>
        <p:spPr>
          <a:xfrm>
            <a:off x="1752600" y="2048657"/>
            <a:ext cx="1028700" cy="940630"/>
          </a:xfrm>
          <a:prstGeom prst="rect">
            <a:avLst/>
          </a:prstGeom>
          <a:solidFill>
            <a:schemeClr val="tx1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0</a:t>
            </a:r>
            <a:endParaRPr 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2781300" y="2048657"/>
            <a:ext cx="1028700" cy="94063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0</a:t>
            </a:r>
            <a:endParaRPr lang="en-US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1752600" y="2954313"/>
            <a:ext cx="1028700" cy="940630"/>
          </a:xfrm>
          <a:prstGeom prst="rect">
            <a:avLst/>
          </a:prstGeom>
          <a:solidFill>
            <a:srgbClr val="FF0000">
              <a:alpha val="49000"/>
            </a:srgbClr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81300" y="2954313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114300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0" y="2048657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0" y="2954313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6" name="TextBox 15"/>
          <p:cNvSpPr txBox="1"/>
          <p:nvPr/>
        </p:nvSpPr>
        <p:spPr>
          <a:xfrm>
            <a:off x="4838700" y="2954313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7" name="TextBox 16"/>
          <p:cNvSpPr txBox="1"/>
          <p:nvPr/>
        </p:nvSpPr>
        <p:spPr>
          <a:xfrm>
            <a:off x="1752600" y="385997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8" name="TextBox 17"/>
          <p:cNvSpPr txBox="1"/>
          <p:nvPr/>
        </p:nvSpPr>
        <p:spPr>
          <a:xfrm>
            <a:off x="2781300" y="385997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0" y="385997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20" name="TextBox 19"/>
          <p:cNvSpPr txBox="1"/>
          <p:nvPr/>
        </p:nvSpPr>
        <p:spPr>
          <a:xfrm>
            <a:off x="4838700" y="385997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21" name="TextBox 20"/>
          <p:cNvSpPr txBox="1"/>
          <p:nvPr/>
        </p:nvSpPr>
        <p:spPr>
          <a:xfrm>
            <a:off x="4838700" y="114300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22" name="TextBox 21"/>
          <p:cNvSpPr txBox="1"/>
          <p:nvPr/>
        </p:nvSpPr>
        <p:spPr>
          <a:xfrm>
            <a:off x="4838700" y="2048657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24" name="TextBox 23"/>
          <p:cNvSpPr txBox="1"/>
          <p:nvPr/>
        </p:nvSpPr>
        <p:spPr>
          <a:xfrm>
            <a:off x="2133600" y="76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28800" y="7620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2                  3                   4   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71600" y="144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3716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371600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371600" y="4114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2600" y="1143000"/>
            <a:ext cx="1028700" cy="940630"/>
          </a:xfrm>
          <a:prstGeom prst="rect">
            <a:avLst/>
          </a:prstGeom>
          <a:solidFill>
            <a:srgbClr val="00B050">
              <a:alpha val="41000"/>
            </a:srgbClr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 0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2781300" y="114300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9" name="TextBox 8"/>
          <p:cNvSpPr txBox="1"/>
          <p:nvPr/>
        </p:nvSpPr>
        <p:spPr>
          <a:xfrm>
            <a:off x="1752600" y="2048657"/>
            <a:ext cx="1028700" cy="940630"/>
          </a:xfrm>
          <a:prstGeom prst="rect">
            <a:avLst/>
          </a:prstGeom>
          <a:solidFill>
            <a:schemeClr val="tx1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0</a:t>
            </a:r>
            <a:endParaRPr 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2781300" y="2048657"/>
            <a:ext cx="1028700" cy="94063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0</a:t>
            </a:r>
            <a:endParaRPr lang="en-US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1752600" y="2954313"/>
            <a:ext cx="1028700" cy="940630"/>
          </a:xfrm>
          <a:prstGeom prst="rect">
            <a:avLst/>
          </a:prstGeom>
          <a:solidFill>
            <a:srgbClr val="FF0000">
              <a:alpha val="49000"/>
            </a:srgbClr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81300" y="2954313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114300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0" y="2048657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0" y="2954313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6" name="TextBox 15"/>
          <p:cNvSpPr txBox="1"/>
          <p:nvPr/>
        </p:nvSpPr>
        <p:spPr>
          <a:xfrm>
            <a:off x="4838700" y="2954313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7" name="TextBox 16"/>
          <p:cNvSpPr txBox="1"/>
          <p:nvPr/>
        </p:nvSpPr>
        <p:spPr>
          <a:xfrm>
            <a:off x="1752600" y="385997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8" name="TextBox 17"/>
          <p:cNvSpPr txBox="1"/>
          <p:nvPr/>
        </p:nvSpPr>
        <p:spPr>
          <a:xfrm>
            <a:off x="2781300" y="385997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0" y="385997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20" name="TextBox 19"/>
          <p:cNvSpPr txBox="1"/>
          <p:nvPr/>
        </p:nvSpPr>
        <p:spPr>
          <a:xfrm>
            <a:off x="4838700" y="385997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21" name="TextBox 20"/>
          <p:cNvSpPr txBox="1"/>
          <p:nvPr/>
        </p:nvSpPr>
        <p:spPr>
          <a:xfrm>
            <a:off x="4838700" y="114300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22" name="TextBox 21"/>
          <p:cNvSpPr txBox="1"/>
          <p:nvPr/>
        </p:nvSpPr>
        <p:spPr>
          <a:xfrm>
            <a:off x="4838700" y="2048657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24" name="TextBox 23"/>
          <p:cNvSpPr txBox="1"/>
          <p:nvPr/>
        </p:nvSpPr>
        <p:spPr>
          <a:xfrm>
            <a:off x="2133600" y="76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28800" y="7620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2                  3                   4   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71600" y="144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3716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371600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371600" y="4114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2600" y="1143000"/>
            <a:ext cx="1028700" cy="940630"/>
          </a:xfrm>
          <a:prstGeom prst="rect">
            <a:avLst/>
          </a:prstGeom>
          <a:solidFill>
            <a:srgbClr val="00B050">
              <a:alpha val="41000"/>
            </a:srgbClr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 0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2781300" y="114300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1</a:t>
            </a:r>
            <a:endParaRPr lang="en-US" sz="3000" dirty="0"/>
          </a:p>
        </p:txBody>
      </p:sp>
      <p:sp>
        <p:nvSpPr>
          <p:cNvPr id="9" name="TextBox 8"/>
          <p:cNvSpPr txBox="1"/>
          <p:nvPr/>
        </p:nvSpPr>
        <p:spPr>
          <a:xfrm>
            <a:off x="1752600" y="2048657"/>
            <a:ext cx="1028700" cy="940630"/>
          </a:xfrm>
          <a:prstGeom prst="rect">
            <a:avLst/>
          </a:prstGeom>
          <a:solidFill>
            <a:schemeClr val="tx1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0</a:t>
            </a:r>
            <a:endParaRPr 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2781300" y="2048657"/>
            <a:ext cx="1028700" cy="94063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0</a:t>
            </a:r>
            <a:endParaRPr lang="en-US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1752600" y="2954313"/>
            <a:ext cx="1028700" cy="940630"/>
          </a:xfrm>
          <a:prstGeom prst="rect">
            <a:avLst/>
          </a:prstGeom>
          <a:solidFill>
            <a:srgbClr val="FF0000">
              <a:alpha val="49000"/>
            </a:srgbClr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81300" y="2954313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114300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0" y="2048657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0" y="2954313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6" name="TextBox 15"/>
          <p:cNvSpPr txBox="1"/>
          <p:nvPr/>
        </p:nvSpPr>
        <p:spPr>
          <a:xfrm>
            <a:off x="4838700" y="2954313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7" name="TextBox 16"/>
          <p:cNvSpPr txBox="1"/>
          <p:nvPr/>
        </p:nvSpPr>
        <p:spPr>
          <a:xfrm>
            <a:off x="1752600" y="385997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8" name="TextBox 17"/>
          <p:cNvSpPr txBox="1"/>
          <p:nvPr/>
        </p:nvSpPr>
        <p:spPr>
          <a:xfrm>
            <a:off x="2781300" y="385997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0" y="385997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20" name="TextBox 19"/>
          <p:cNvSpPr txBox="1"/>
          <p:nvPr/>
        </p:nvSpPr>
        <p:spPr>
          <a:xfrm>
            <a:off x="4838700" y="385997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21" name="TextBox 20"/>
          <p:cNvSpPr txBox="1"/>
          <p:nvPr/>
        </p:nvSpPr>
        <p:spPr>
          <a:xfrm>
            <a:off x="4838700" y="114300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22" name="TextBox 21"/>
          <p:cNvSpPr txBox="1"/>
          <p:nvPr/>
        </p:nvSpPr>
        <p:spPr>
          <a:xfrm>
            <a:off x="4838700" y="2048657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24" name="TextBox 23"/>
          <p:cNvSpPr txBox="1"/>
          <p:nvPr/>
        </p:nvSpPr>
        <p:spPr>
          <a:xfrm>
            <a:off x="2133600" y="76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28800" y="7620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2                  3                   4   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71600" y="144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3716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371600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371600" y="4114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2600" y="1143000"/>
            <a:ext cx="1028700" cy="940630"/>
          </a:xfrm>
          <a:prstGeom prst="rect">
            <a:avLst/>
          </a:prstGeom>
          <a:solidFill>
            <a:srgbClr val="00B050">
              <a:alpha val="41000"/>
            </a:srgbClr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 0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2781300" y="114300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1</a:t>
            </a:r>
            <a:endParaRPr lang="en-US" sz="3000" dirty="0"/>
          </a:p>
        </p:txBody>
      </p:sp>
      <p:sp>
        <p:nvSpPr>
          <p:cNvPr id="9" name="TextBox 8"/>
          <p:cNvSpPr txBox="1"/>
          <p:nvPr/>
        </p:nvSpPr>
        <p:spPr>
          <a:xfrm>
            <a:off x="1752600" y="2048657"/>
            <a:ext cx="1028700" cy="940630"/>
          </a:xfrm>
          <a:prstGeom prst="rect">
            <a:avLst/>
          </a:prstGeom>
          <a:solidFill>
            <a:schemeClr val="tx1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0</a:t>
            </a:r>
            <a:endParaRPr 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2781300" y="2048657"/>
            <a:ext cx="1028700" cy="94063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0</a:t>
            </a:r>
            <a:endParaRPr lang="en-US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1752600" y="2954313"/>
            <a:ext cx="1028700" cy="940630"/>
          </a:xfrm>
          <a:prstGeom prst="rect">
            <a:avLst/>
          </a:prstGeom>
          <a:solidFill>
            <a:srgbClr val="FF0000">
              <a:alpha val="49000"/>
            </a:srgbClr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81300" y="2954313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114300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2</a:t>
            </a:r>
            <a:endParaRPr lang="en-US" sz="300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0" y="2048657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0" y="2954313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6" name="TextBox 15"/>
          <p:cNvSpPr txBox="1"/>
          <p:nvPr/>
        </p:nvSpPr>
        <p:spPr>
          <a:xfrm>
            <a:off x="4838700" y="2954313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7" name="TextBox 16"/>
          <p:cNvSpPr txBox="1"/>
          <p:nvPr/>
        </p:nvSpPr>
        <p:spPr>
          <a:xfrm>
            <a:off x="1752600" y="385997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8" name="TextBox 17"/>
          <p:cNvSpPr txBox="1"/>
          <p:nvPr/>
        </p:nvSpPr>
        <p:spPr>
          <a:xfrm>
            <a:off x="2781300" y="385997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0" y="385997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20" name="TextBox 19"/>
          <p:cNvSpPr txBox="1"/>
          <p:nvPr/>
        </p:nvSpPr>
        <p:spPr>
          <a:xfrm>
            <a:off x="4838700" y="385997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21" name="TextBox 20"/>
          <p:cNvSpPr txBox="1"/>
          <p:nvPr/>
        </p:nvSpPr>
        <p:spPr>
          <a:xfrm>
            <a:off x="4838700" y="114300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22" name="TextBox 21"/>
          <p:cNvSpPr txBox="1"/>
          <p:nvPr/>
        </p:nvSpPr>
        <p:spPr>
          <a:xfrm>
            <a:off x="4838700" y="2048657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24" name="TextBox 23"/>
          <p:cNvSpPr txBox="1"/>
          <p:nvPr/>
        </p:nvSpPr>
        <p:spPr>
          <a:xfrm>
            <a:off x="2133600" y="76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28800" y="7620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2                  3                   4   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71600" y="144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3716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371600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371600" y="4114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2600" y="1143000"/>
            <a:ext cx="1028700" cy="940630"/>
          </a:xfrm>
          <a:prstGeom prst="rect">
            <a:avLst/>
          </a:prstGeom>
          <a:solidFill>
            <a:srgbClr val="00B050">
              <a:alpha val="41000"/>
            </a:srgbClr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 0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2781300" y="114300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1</a:t>
            </a:r>
            <a:endParaRPr lang="en-US" sz="3000" dirty="0"/>
          </a:p>
        </p:txBody>
      </p:sp>
      <p:sp>
        <p:nvSpPr>
          <p:cNvPr id="9" name="TextBox 8"/>
          <p:cNvSpPr txBox="1"/>
          <p:nvPr/>
        </p:nvSpPr>
        <p:spPr>
          <a:xfrm>
            <a:off x="1752600" y="2048657"/>
            <a:ext cx="1028700" cy="940630"/>
          </a:xfrm>
          <a:prstGeom prst="rect">
            <a:avLst/>
          </a:prstGeom>
          <a:solidFill>
            <a:schemeClr val="tx1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0</a:t>
            </a:r>
            <a:endParaRPr 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2781300" y="2048657"/>
            <a:ext cx="1028700" cy="94063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0</a:t>
            </a:r>
            <a:endParaRPr lang="en-US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1752600" y="2954313"/>
            <a:ext cx="1028700" cy="940630"/>
          </a:xfrm>
          <a:prstGeom prst="rect">
            <a:avLst/>
          </a:prstGeom>
          <a:solidFill>
            <a:srgbClr val="FF0000">
              <a:alpha val="49000"/>
            </a:srgbClr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81300" y="2954313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114300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2</a:t>
            </a:r>
            <a:endParaRPr lang="en-US" sz="300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0" y="2048657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3</a:t>
            </a:r>
            <a:endParaRPr lang="en-US" sz="30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0" y="2954313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6" name="TextBox 15"/>
          <p:cNvSpPr txBox="1"/>
          <p:nvPr/>
        </p:nvSpPr>
        <p:spPr>
          <a:xfrm>
            <a:off x="4838700" y="2954313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7" name="TextBox 16"/>
          <p:cNvSpPr txBox="1"/>
          <p:nvPr/>
        </p:nvSpPr>
        <p:spPr>
          <a:xfrm>
            <a:off x="1752600" y="385997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8" name="TextBox 17"/>
          <p:cNvSpPr txBox="1"/>
          <p:nvPr/>
        </p:nvSpPr>
        <p:spPr>
          <a:xfrm>
            <a:off x="2781300" y="385997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0" y="385997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20" name="TextBox 19"/>
          <p:cNvSpPr txBox="1"/>
          <p:nvPr/>
        </p:nvSpPr>
        <p:spPr>
          <a:xfrm>
            <a:off x="4838700" y="385997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21" name="TextBox 20"/>
          <p:cNvSpPr txBox="1"/>
          <p:nvPr/>
        </p:nvSpPr>
        <p:spPr>
          <a:xfrm>
            <a:off x="4838700" y="114300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 3</a:t>
            </a:r>
            <a:endParaRPr lang="en-US" sz="3000" dirty="0"/>
          </a:p>
        </p:txBody>
      </p:sp>
      <p:sp>
        <p:nvSpPr>
          <p:cNvPr id="22" name="TextBox 21"/>
          <p:cNvSpPr txBox="1"/>
          <p:nvPr/>
        </p:nvSpPr>
        <p:spPr>
          <a:xfrm>
            <a:off x="4838700" y="2048657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24" name="TextBox 23"/>
          <p:cNvSpPr txBox="1"/>
          <p:nvPr/>
        </p:nvSpPr>
        <p:spPr>
          <a:xfrm>
            <a:off x="2133600" y="76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28800" y="7620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2                  3                   4   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71600" y="144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3716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371600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371600" y="4114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2600" y="1143000"/>
            <a:ext cx="1028700" cy="940630"/>
          </a:xfrm>
          <a:prstGeom prst="rect">
            <a:avLst/>
          </a:prstGeom>
          <a:solidFill>
            <a:srgbClr val="00B050">
              <a:alpha val="41000"/>
            </a:srgbClr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 0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2781300" y="114300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1</a:t>
            </a:r>
            <a:endParaRPr lang="en-US" sz="3000" dirty="0"/>
          </a:p>
        </p:txBody>
      </p:sp>
      <p:sp>
        <p:nvSpPr>
          <p:cNvPr id="9" name="TextBox 8"/>
          <p:cNvSpPr txBox="1"/>
          <p:nvPr/>
        </p:nvSpPr>
        <p:spPr>
          <a:xfrm>
            <a:off x="1752600" y="2048657"/>
            <a:ext cx="1028700" cy="940630"/>
          </a:xfrm>
          <a:prstGeom prst="rect">
            <a:avLst/>
          </a:prstGeom>
          <a:solidFill>
            <a:schemeClr val="tx1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0</a:t>
            </a:r>
            <a:endParaRPr 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2781300" y="2048657"/>
            <a:ext cx="1028700" cy="94063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0</a:t>
            </a:r>
            <a:endParaRPr lang="en-US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1752600" y="2954313"/>
            <a:ext cx="1028700" cy="940630"/>
          </a:xfrm>
          <a:prstGeom prst="rect">
            <a:avLst/>
          </a:prstGeom>
          <a:solidFill>
            <a:srgbClr val="FF0000">
              <a:alpha val="49000"/>
            </a:srgbClr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81300" y="2954313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114300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2</a:t>
            </a:r>
            <a:endParaRPr lang="en-US" sz="300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0" y="2048657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3</a:t>
            </a:r>
            <a:endParaRPr lang="en-US" sz="30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0" y="2954313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4</a:t>
            </a:r>
            <a:endParaRPr lang="en-US" sz="3000" dirty="0"/>
          </a:p>
        </p:txBody>
      </p:sp>
      <p:sp>
        <p:nvSpPr>
          <p:cNvPr id="16" name="TextBox 15"/>
          <p:cNvSpPr txBox="1"/>
          <p:nvPr/>
        </p:nvSpPr>
        <p:spPr>
          <a:xfrm>
            <a:off x="4838700" y="2954313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7" name="TextBox 16"/>
          <p:cNvSpPr txBox="1"/>
          <p:nvPr/>
        </p:nvSpPr>
        <p:spPr>
          <a:xfrm>
            <a:off x="1752600" y="385997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8" name="TextBox 17"/>
          <p:cNvSpPr txBox="1"/>
          <p:nvPr/>
        </p:nvSpPr>
        <p:spPr>
          <a:xfrm>
            <a:off x="2781300" y="385997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0" y="385997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20" name="TextBox 19"/>
          <p:cNvSpPr txBox="1"/>
          <p:nvPr/>
        </p:nvSpPr>
        <p:spPr>
          <a:xfrm>
            <a:off x="4838700" y="385997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21" name="TextBox 20"/>
          <p:cNvSpPr txBox="1"/>
          <p:nvPr/>
        </p:nvSpPr>
        <p:spPr>
          <a:xfrm>
            <a:off x="4838700" y="114300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 3</a:t>
            </a:r>
            <a:endParaRPr lang="en-US" sz="3000" dirty="0"/>
          </a:p>
        </p:txBody>
      </p:sp>
      <p:sp>
        <p:nvSpPr>
          <p:cNvPr id="22" name="TextBox 21"/>
          <p:cNvSpPr txBox="1"/>
          <p:nvPr/>
        </p:nvSpPr>
        <p:spPr>
          <a:xfrm>
            <a:off x="4838700" y="2048657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4</a:t>
            </a:r>
            <a:endParaRPr lang="en-US" sz="3000" dirty="0"/>
          </a:p>
        </p:txBody>
      </p:sp>
      <p:sp>
        <p:nvSpPr>
          <p:cNvPr id="24" name="TextBox 23"/>
          <p:cNvSpPr txBox="1"/>
          <p:nvPr/>
        </p:nvSpPr>
        <p:spPr>
          <a:xfrm>
            <a:off x="2133600" y="76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28800" y="7620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2                  3                   4   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71600" y="144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3716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371600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371600" y="4114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2600" y="1143000"/>
            <a:ext cx="1028700" cy="940630"/>
          </a:xfrm>
          <a:prstGeom prst="rect">
            <a:avLst/>
          </a:prstGeom>
          <a:solidFill>
            <a:srgbClr val="00B050">
              <a:alpha val="41000"/>
            </a:srgbClr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 0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2781300" y="114300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1</a:t>
            </a:r>
            <a:endParaRPr lang="en-US" sz="3000" dirty="0"/>
          </a:p>
        </p:txBody>
      </p:sp>
      <p:sp>
        <p:nvSpPr>
          <p:cNvPr id="9" name="TextBox 8"/>
          <p:cNvSpPr txBox="1"/>
          <p:nvPr/>
        </p:nvSpPr>
        <p:spPr>
          <a:xfrm>
            <a:off x="1752600" y="2048657"/>
            <a:ext cx="1028700" cy="940630"/>
          </a:xfrm>
          <a:prstGeom prst="rect">
            <a:avLst/>
          </a:prstGeom>
          <a:solidFill>
            <a:schemeClr val="tx1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0</a:t>
            </a:r>
            <a:endParaRPr 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2781300" y="2048657"/>
            <a:ext cx="1028700" cy="94063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0</a:t>
            </a:r>
            <a:endParaRPr lang="en-US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1752600" y="2954313"/>
            <a:ext cx="1028700" cy="940630"/>
          </a:xfrm>
          <a:prstGeom prst="rect">
            <a:avLst/>
          </a:prstGeom>
          <a:solidFill>
            <a:srgbClr val="FF0000">
              <a:alpha val="49000"/>
            </a:srgbClr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81300" y="2954313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5 </a:t>
            </a:r>
            <a:endParaRPr lang="en-US" sz="3000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114300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2</a:t>
            </a:r>
            <a:endParaRPr lang="en-US" sz="300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0" y="2048657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3</a:t>
            </a:r>
            <a:endParaRPr lang="en-US" sz="30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0" y="2954313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4</a:t>
            </a:r>
            <a:endParaRPr lang="en-US" sz="3000" dirty="0"/>
          </a:p>
        </p:txBody>
      </p:sp>
      <p:sp>
        <p:nvSpPr>
          <p:cNvPr id="16" name="TextBox 15"/>
          <p:cNvSpPr txBox="1"/>
          <p:nvPr/>
        </p:nvSpPr>
        <p:spPr>
          <a:xfrm>
            <a:off x="4838700" y="2954313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5</a:t>
            </a:r>
            <a:endParaRPr lang="en-US" sz="3000" dirty="0"/>
          </a:p>
        </p:txBody>
      </p:sp>
      <p:sp>
        <p:nvSpPr>
          <p:cNvPr id="17" name="TextBox 16"/>
          <p:cNvSpPr txBox="1"/>
          <p:nvPr/>
        </p:nvSpPr>
        <p:spPr>
          <a:xfrm>
            <a:off x="1752600" y="385997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8" name="TextBox 17"/>
          <p:cNvSpPr txBox="1"/>
          <p:nvPr/>
        </p:nvSpPr>
        <p:spPr>
          <a:xfrm>
            <a:off x="2781300" y="385997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0" y="385997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5</a:t>
            </a:r>
            <a:endParaRPr lang="en-US" sz="3000" dirty="0"/>
          </a:p>
        </p:txBody>
      </p:sp>
      <p:sp>
        <p:nvSpPr>
          <p:cNvPr id="20" name="TextBox 19"/>
          <p:cNvSpPr txBox="1"/>
          <p:nvPr/>
        </p:nvSpPr>
        <p:spPr>
          <a:xfrm>
            <a:off x="4838700" y="385997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21" name="TextBox 20"/>
          <p:cNvSpPr txBox="1"/>
          <p:nvPr/>
        </p:nvSpPr>
        <p:spPr>
          <a:xfrm>
            <a:off x="4838700" y="114300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 3</a:t>
            </a:r>
            <a:endParaRPr lang="en-US" sz="3000" dirty="0"/>
          </a:p>
        </p:txBody>
      </p:sp>
      <p:sp>
        <p:nvSpPr>
          <p:cNvPr id="22" name="TextBox 21"/>
          <p:cNvSpPr txBox="1"/>
          <p:nvPr/>
        </p:nvSpPr>
        <p:spPr>
          <a:xfrm>
            <a:off x="4838700" y="2048657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4</a:t>
            </a:r>
            <a:endParaRPr lang="en-US" sz="3000" dirty="0"/>
          </a:p>
        </p:txBody>
      </p:sp>
      <p:sp>
        <p:nvSpPr>
          <p:cNvPr id="24" name="TextBox 23"/>
          <p:cNvSpPr txBox="1"/>
          <p:nvPr/>
        </p:nvSpPr>
        <p:spPr>
          <a:xfrm>
            <a:off x="2133600" y="76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28800" y="7620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2                  3                   4   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71600" y="144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3716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371600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371600" y="4114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2600" y="1143000"/>
            <a:ext cx="1028700" cy="940630"/>
          </a:xfrm>
          <a:prstGeom prst="rect">
            <a:avLst/>
          </a:prstGeom>
          <a:solidFill>
            <a:srgbClr val="00B050">
              <a:alpha val="41000"/>
            </a:srgbClr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 0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2781300" y="114300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1</a:t>
            </a:r>
            <a:endParaRPr lang="en-US" sz="3000" dirty="0"/>
          </a:p>
        </p:txBody>
      </p:sp>
      <p:sp>
        <p:nvSpPr>
          <p:cNvPr id="9" name="TextBox 8"/>
          <p:cNvSpPr txBox="1"/>
          <p:nvPr/>
        </p:nvSpPr>
        <p:spPr>
          <a:xfrm>
            <a:off x="1752600" y="2048657"/>
            <a:ext cx="1028700" cy="940630"/>
          </a:xfrm>
          <a:prstGeom prst="rect">
            <a:avLst/>
          </a:prstGeom>
          <a:solidFill>
            <a:schemeClr val="tx1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0</a:t>
            </a:r>
            <a:endParaRPr 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2781300" y="2048657"/>
            <a:ext cx="1028700" cy="94063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0</a:t>
            </a:r>
            <a:endParaRPr lang="en-US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1752600" y="2954313"/>
            <a:ext cx="1028700" cy="940630"/>
          </a:xfrm>
          <a:prstGeom prst="rect">
            <a:avLst/>
          </a:prstGeom>
          <a:solidFill>
            <a:srgbClr val="FF0000">
              <a:alpha val="49000"/>
            </a:srgbClr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6</a:t>
            </a:r>
            <a:endParaRPr lang="en-US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81300" y="2954313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5 </a:t>
            </a:r>
            <a:endParaRPr lang="en-US" sz="3000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114300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2</a:t>
            </a:r>
            <a:endParaRPr lang="en-US" sz="300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0" y="2048657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3</a:t>
            </a:r>
            <a:endParaRPr lang="en-US" sz="30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0" y="2954313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4</a:t>
            </a:r>
            <a:endParaRPr lang="en-US" sz="3000" dirty="0"/>
          </a:p>
        </p:txBody>
      </p:sp>
      <p:sp>
        <p:nvSpPr>
          <p:cNvPr id="16" name="TextBox 15"/>
          <p:cNvSpPr txBox="1"/>
          <p:nvPr/>
        </p:nvSpPr>
        <p:spPr>
          <a:xfrm>
            <a:off x="4838700" y="2954313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5</a:t>
            </a:r>
            <a:endParaRPr lang="en-US" sz="3000" dirty="0"/>
          </a:p>
        </p:txBody>
      </p:sp>
      <p:sp>
        <p:nvSpPr>
          <p:cNvPr id="17" name="TextBox 16"/>
          <p:cNvSpPr txBox="1"/>
          <p:nvPr/>
        </p:nvSpPr>
        <p:spPr>
          <a:xfrm>
            <a:off x="1752600" y="385997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8" name="TextBox 17"/>
          <p:cNvSpPr txBox="1"/>
          <p:nvPr/>
        </p:nvSpPr>
        <p:spPr>
          <a:xfrm>
            <a:off x="2781300" y="385997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6</a:t>
            </a:r>
            <a:endParaRPr lang="en-US" sz="3000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0" y="385997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5</a:t>
            </a:r>
            <a:endParaRPr lang="en-US" sz="3000" dirty="0"/>
          </a:p>
        </p:txBody>
      </p:sp>
      <p:sp>
        <p:nvSpPr>
          <p:cNvPr id="20" name="TextBox 19"/>
          <p:cNvSpPr txBox="1"/>
          <p:nvPr/>
        </p:nvSpPr>
        <p:spPr>
          <a:xfrm>
            <a:off x="4838700" y="385997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6</a:t>
            </a:r>
            <a:endParaRPr lang="en-US" sz="3000" dirty="0"/>
          </a:p>
        </p:txBody>
      </p:sp>
      <p:sp>
        <p:nvSpPr>
          <p:cNvPr id="21" name="TextBox 20"/>
          <p:cNvSpPr txBox="1"/>
          <p:nvPr/>
        </p:nvSpPr>
        <p:spPr>
          <a:xfrm>
            <a:off x="4838700" y="114300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 3</a:t>
            </a:r>
            <a:endParaRPr lang="en-US" sz="3000" dirty="0"/>
          </a:p>
        </p:txBody>
      </p:sp>
      <p:sp>
        <p:nvSpPr>
          <p:cNvPr id="22" name="TextBox 21"/>
          <p:cNvSpPr txBox="1"/>
          <p:nvPr/>
        </p:nvSpPr>
        <p:spPr>
          <a:xfrm>
            <a:off x="4838700" y="2048657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4</a:t>
            </a:r>
            <a:endParaRPr lang="en-US" sz="3000" dirty="0"/>
          </a:p>
        </p:txBody>
      </p:sp>
      <p:sp>
        <p:nvSpPr>
          <p:cNvPr id="24" name="TextBox 23"/>
          <p:cNvSpPr txBox="1"/>
          <p:nvPr/>
        </p:nvSpPr>
        <p:spPr>
          <a:xfrm>
            <a:off x="2133600" y="76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28800" y="7620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2                  3                   4   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71600" y="144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3716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371600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371600" y="4114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2600" y="1143000"/>
            <a:ext cx="1028700" cy="940630"/>
          </a:xfrm>
          <a:prstGeom prst="rect">
            <a:avLst/>
          </a:prstGeom>
          <a:solidFill>
            <a:srgbClr val="00B050">
              <a:alpha val="41000"/>
            </a:srgbClr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 0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2781300" y="114300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1</a:t>
            </a:r>
            <a:endParaRPr lang="en-US" sz="3000" dirty="0"/>
          </a:p>
        </p:txBody>
      </p:sp>
      <p:sp>
        <p:nvSpPr>
          <p:cNvPr id="9" name="TextBox 8"/>
          <p:cNvSpPr txBox="1"/>
          <p:nvPr/>
        </p:nvSpPr>
        <p:spPr>
          <a:xfrm>
            <a:off x="1752600" y="2048657"/>
            <a:ext cx="1028700" cy="940630"/>
          </a:xfrm>
          <a:prstGeom prst="rect">
            <a:avLst/>
          </a:prstGeom>
          <a:solidFill>
            <a:schemeClr val="tx1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0</a:t>
            </a:r>
            <a:endParaRPr 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2781300" y="2048657"/>
            <a:ext cx="1028700" cy="94063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0</a:t>
            </a:r>
            <a:endParaRPr lang="en-US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1752600" y="2954313"/>
            <a:ext cx="1028700" cy="940630"/>
          </a:xfrm>
          <a:prstGeom prst="rect">
            <a:avLst/>
          </a:prstGeom>
          <a:solidFill>
            <a:srgbClr val="FF0000">
              <a:alpha val="49000"/>
            </a:srgbClr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6</a:t>
            </a:r>
            <a:endParaRPr lang="en-US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81300" y="2954313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5 </a:t>
            </a:r>
            <a:endParaRPr lang="en-US" sz="3000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114300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2</a:t>
            </a:r>
            <a:endParaRPr lang="en-US" sz="300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0" y="2048657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3</a:t>
            </a:r>
            <a:endParaRPr lang="en-US" sz="30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0" y="2954313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4</a:t>
            </a:r>
            <a:endParaRPr lang="en-US" sz="3000" dirty="0"/>
          </a:p>
        </p:txBody>
      </p:sp>
      <p:sp>
        <p:nvSpPr>
          <p:cNvPr id="16" name="TextBox 15"/>
          <p:cNvSpPr txBox="1"/>
          <p:nvPr/>
        </p:nvSpPr>
        <p:spPr>
          <a:xfrm>
            <a:off x="4838700" y="2954313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5</a:t>
            </a:r>
            <a:endParaRPr lang="en-US" sz="3000" dirty="0"/>
          </a:p>
        </p:txBody>
      </p:sp>
      <p:sp>
        <p:nvSpPr>
          <p:cNvPr id="17" name="TextBox 16"/>
          <p:cNvSpPr txBox="1"/>
          <p:nvPr/>
        </p:nvSpPr>
        <p:spPr>
          <a:xfrm>
            <a:off x="1752600" y="385997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7</a:t>
            </a:r>
            <a:endParaRPr lang="en-US" sz="3000" dirty="0"/>
          </a:p>
        </p:txBody>
      </p:sp>
      <p:sp>
        <p:nvSpPr>
          <p:cNvPr id="18" name="TextBox 17"/>
          <p:cNvSpPr txBox="1"/>
          <p:nvPr/>
        </p:nvSpPr>
        <p:spPr>
          <a:xfrm>
            <a:off x="2781300" y="385997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6</a:t>
            </a:r>
            <a:endParaRPr lang="en-US" sz="3000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0" y="385997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5</a:t>
            </a:r>
            <a:endParaRPr lang="en-US" sz="3000" dirty="0"/>
          </a:p>
        </p:txBody>
      </p:sp>
      <p:sp>
        <p:nvSpPr>
          <p:cNvPr id="20" name="TextBox 19"/>
          <p:cNvSpPr txBox="1"/>
          <p:nvPr/>
        </p:nvSpPr>
        <p:spPr>
          <a:xfrm>
            <a:off x="4838700" y="385997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6</a:t>
            </a:r>
            <a:endParaRPr lang="en-US" sz="3000" dirty="0"/>
          </a:p>
        </p:txBody>
      </p:sp>
      <p:sp>
        <p:nvSpPr>
          <p:cNvPr id="21" name="TextBox 20"/>
          <p:cNvSpPr txBox="1"/>
          <p:nvPr/>
        </p:nvSpPr>
        <p:spPr>
          <a:xfrm>
            <a:off x="4838700" y="1143000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 3</a:t>
            </a:r>
            <a:endParaRPr lang="en-US" sz="3000" dirty="0"/>
          </a:p>
        </p:txBody>
      </p:sp>
      <p:sp>
        <p:nvSpPr>
          <p:cNvPr id="22" name="TextBox 21"/>
          <p:cNvSpPr txBox="1"/>
          <p:nvPr/>
        </p:nvSpPr>
        <p:spPr>
          <a:xfrm>
            <a:off x="4838700" y="2048657"/>
            <a:ext cx="1028700" cy="940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000" dirty="0" smtClean="0"/>
              <a:t>   4</a:t>
            </a:r>
            <a:endParaRPr lang="en-US" sz="3000" dirty="0"/>
          </a:p>
        </p:txBody>
      </p:sp>
      <p:sp>
        <p:nvSpPr>
          <p:cNvPr id="24" name="TextBox 23"/>
          <p:cNvSpPr txBox="1"/>
          <p:nvPr/>
        </p:nvSpPr>
        <p:spPr>
          <a:xfrm>
            <a:off x="2133600" y="76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28800" y="7620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2                  3                   4   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71600" y="144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3716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371600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371600" y="4114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133600" y="3200400"/>
            <a:ext cx="1905000" cy="1588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 flipH="1" flipV="1">
            <a:off x="3086894" y="2247106"/>
            <a:ext cx="1905000" cy="1588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2209800" y="1295400"/>
            <a:ext cx="1828800" cy="1588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781800" y="1752600"/>
            <a:ext cx="1600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(1 3)  6</a:t>
            </a:r>
          </a:p>
          <a:p>
            <a:r>
              <a:rPr lang="en-US" sz="2400" dirty="0" smtClean="0"/>
              <a:t>(2 3)  5</a:t>
            </a:r>
          </a:p>
          <a:p>
            <a:r>
              <a:rPr lang="en-US" sz="2400" dirty="0" smtClean="0"/>
              <a:t>(3 3)  4</a:t>
            </a:r>
          </a:p>
          <a:p>
            <a:r>
              <a:rPr lang="en-US" sz="2400" dirty="0" smtClean="0"/>
              <a:t>(3 2)  3</a:t>
            </a:r>
          </a:p>
          <a:p>
            <a:r>
              <a:rPr lang="en-US" sz="2400" dirty="0" smtClean="0"/>
              <a:t>(3 1)  2</a:t>
            </a:r>
          </a:p>
          <a:p>
            <a:r>
              <a:rPr lang="en-US" sz="2400" dirty="0" smtClean="0"/>
              <a:t>(2 1)  1</a:t>
            </a:r>
          </a:p>
          <a:p>
            <a:r>
              <a:rPr lang="en-US" sz="2400" dirty="0" smtClean="0"/>
              <a:t>(1 1)  0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6705600" y="12192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Target to Source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336</Words>
  <Application>Microsoft Office PowerPoint</Application>
  <PresentationFormat>On-screen Show (4:3)</PresentationFormat>
  <Paragraphs>206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 </cp:lastModifiedBy>
  <cp:revision>17</cp:revision>
  <dcterms:created xsi:type="dcterms:W3CDTF">2006-08-16T00:00:00Z</dcterms:created>
  <dcterms:modified xsi:type="dcterms:W3CDTF">2014-11-02T03:20:12Z</dcterms:modified>
</cp:coreProperties>
</file>