
<file path=[Content_Types].xml><?xml version="1.0" encoding="utf-8"?>
<Types xmlns="http://schemas.openxmlformats.org/package/2006/content-types">
  <Default Extension="png" ContentType="image/png"/>
  <Default Extension="bmp" ContentType="image/bmp"/>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8" r:id="rId3"/>
    <p:sldId id="259" r:id="rId4"/>
    <p:sldId id="260" r:id="rId5"/>
    <p:sldId id="281" r:id="rId6"/>
    <p:sldId id="264" r:id="rId7"/>
    <p:sldId id="265" r:id="rId8"/>
    <p:sldId id="280" r:id="rId9"/>
    <p:sldId id="283" r:id="rId10"/>
    <p:sldId id="278" r:id="rId11"/>
    <p:sldId id="269" r:id="rId12"/>
    <p:sldId id="284" r:id="rId13"/>
    <p:sldId id="290" r:id="rId14"/>
    <p:sldId id="285" r:id="rId15"/>
    <p:sldId id="291" r:id="rId16"/>
    <p:sldId id="292" r:id="rId17"/>
    <p:sldId id="293" r:id="rId18"/>
    <p:sldId id="286" r:id="rId19"/>
    <p:sldId id="294" r:id="rId20"/>
    <p:sldId id="295" r:id="rId21"/>
    <p:sldId id="287" r:id="rId22"/>
    <p:sldId id="288" r:id="rId23"/>
    <p:sldId id="28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157" autoAdjust="0"/>
  </p:normalViewPr>
  <p:slideViewPr>
    <p:cSldViewPr>
      <p:cViewPr>
        <p:scale>
          <a:sx n="66" d="100"/>
          <a:sy n="66" d="100"/>
        </p:scale>
        <p:origin x="-1506"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440D6A-EFD2-48C5-9DD2-4A044DE14F5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293305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440D6A-EFD2-48C5-9DD2-4A044DE14F5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75061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440D6A-EFD2-48C5-9DD2-4A044DE14F5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1900824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589020" y="1245143"/>
            <a:ext cx="555498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anose="020B060402020202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3589020" y="3439703"/>
            <a:ext cx="555498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anose="020B060402020202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72374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754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384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8" y="339512"/>
            <a:ext cx="8679898" cy="724247"/>
          </a:xfrm>
          <a:prstGeom prst="rect">
            <a:avLst/>
          </a:prstGeom>
        </p:spPr>
        <p:txBody>
          <a:bodyPr anchor="ctr"/>
          <a:lstStyle>
            <a:lvl1pPr marL="0" indent="0" algn="ctr">
              <a:buNone/>
              <a:defRPr sz="5400" b="0" baseline="0">
                <a:solidFill>
                  <a:schemeClr val="accent5"/>
                </a:solidFill>
                <a:latin typeface="+mj-lt"/>
                <a:cs typeface="Arial" panose="020B0604020202020204" pitchFamily="34" charset="0"/>
              </a:defRPr>
            </a:lvl1pPr>
          </a:lstStyle>
          <a:p>
            <a:pPr lvl="0"/>
            <a:r>
              <a:rPr lang="en-US" altLang="ko-KR" dirty="0"/>
              <a:t>BASIC LAYOUT</a:t>
            </a:r>
          </a:p>
        </p:txBody>
      </p:sp>
      <p:sp>
        <p:nvSpPr>
          <p:cNvPr id="41" name="Freeform: Shape 40"/>
          <p:cNvSpPr/>
          <p:nvPr/>
        </p:nvSpPr>
        <p:spPr>
          <a:xfrm rot="5083725">
            <a:off x="787335" y="-589314"/>
            <a:ext cx="748525" cy="2284846"/>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sz="1800"/>
          </a:p>
        </p:txBody>
      </p:sp>
      <p:sp>
        <p:nvSpPr>
          <p:cNvPr id="40" name="Freeform: Shape 39"/>
          <p:cNvSpPr/>
          <p:nvPr userDrawn="1"/>
        </p:nvSpPr>
        <p:spPr>
          <a:xfrm rot="16516275" flipH="1">
            <a:off x="7606341" y="-589314"/>
            <a:ext cx="748525" cy="2284846"/>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sz="1800"/>
          </a:p>
        </p:txBody>
      </p:sp>
      <p:sp>
        <p:nvSpPr>
          <p:cNvPr id="46" name="Rectangle 45"/>
          <p:cNvSpPr/>
          <p:nvPr userDrawn="1"/>
        </p:nvSpPr>
        <p:spPr>
          <a:xfrm>
            <a:off x="0" y="6730426"/>
            <a:ext cx="9144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userDrawn="1"/>
        </p:nvSpPr>
        <p:spPr>
          <a:xfrm>
            <a:off x="0" y="3"/>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81214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9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440D6A-EFD2-48C5-9DD2-4A044DE14F5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127324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440D6A-EFD2-48C5-9DD2-4A044DE14F5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255613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440D6A-EFD2-48C5-9DD2-4A044DE14F5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395490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440D6A-EFD2-48C5-9DD2-4A044DE14F54}"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336446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440D6A-EFD2-48C5-9DD2-4A044DE14F54}"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7963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40D6A-EFD2-48C5-9DD2-4A044DE14F54}"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375933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440D6A-EFD2-48C5-9DD2-4A044DE14F5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352550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440D6A-EFD2-48C5-9DD2-4A044DE14F5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DEE612-3796-474E-9ECB-91688EFD639D}" type="slidenum">
              <a:rPr lang="en-IN" smtClean="0"/>
              <a:t>‹#›</a:t>
            </a:fld>
            <a:endParaRPr lang="en-IN"/>
          </a:p>
        </p:txBody>
      </p:sp>
    </p:spTree>
    <p:extLst>
      <p:ext uri="{BB962C8B-B14F-4D97-AF65-F5344CB8AC3E}">
        <p14:creationId xmlns:p14="http://schemas.microsoft.com/office/powerpoint/2010/main" val="95155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40D6A-EFD2-48C5-9DD2-4A044DE14F54}" type="datetimeFigureOut">
              <a:rPr lang="en-IN" smtClean="0"/>
              <a:t>30-11-2023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EE612-3796-474E-9ECB-91688EFD639D}" type="slidenum">
              <a:rPr lang="en-IN" smtClean="0"/>
              <a:t>‹#›</a:t>
            </a:fld>
            <a:endParaRPr lang="en-IN"/>
          </a:p>
        </p:txBody>
      </p:sp>
    </p:spTree>
    <p:extLst>
      <p:ext uri="{BB962C8B-B14F-4D97-AF65-F5344CB8AC3E}">
        <p14:creationId xmlns:p14="http://schemas.microsoft.com/office/powerpoint/2010/main" val="265023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bmp"/><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3390/agronomy12102395" TargetMode="External"/><Relationship Id="rId2" Type="http://schemas.openxmlformats.org/officeDocument/2006/relationships/hyperlink" Target="https://doi.org/10.1155/2020/2479172"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66330"/>
          </a:xfrm>
        </p:spPr>
        <p:txBody>
          <a:bodyPr/>
          <a:lstStyle/>
          <a:p>
            <a:r>
              <a:rPr lang="en-US" dirty="0" smtClean="0"/>
              <a:t> </a:t>
            </a:r>
            <a:endParaRPr lang="en-IN" dirty="0"/>
          </a:p>
        </p:txBody>
      </p:sp>
      <p:sp>
        <p:nvSpPr>
          <p:cNvPr id="3" name="Content Placeholder 2"/>
          <p:cNvSpPr>
            <a:spLocks noGrp="1"/>
          </p:cNvSpPr>
          <p:nvPr>
            <p:ph sz="half" idx="1"/>
          </p:nvPr>
        </p:nvSpPr>
        <p:spPr>
          <a:xfrm>
            <a:off x="457200" y="4581128"/>
            <a:ext cx="4906888" cy="1545035"/>
          </a:xfrm>
        </p:spPr>
        <p:txBody>
          <a:bodyPr>
            <a:normAutofit fontScale="25000" lnSpcReduction="20000"/>
          </a:bodyPr>
          <a:lstStyle/>
          <a:p>
            <a:pPr algn="just"/>
            <a:endParaRPr lang="en-US" b="1" dirty="0">
              <a:solidFill>
                <a:srgbClr val="C00000"/>
              </a:solidFill>
              <a:latin typeface="Times New Roman" panose="02020603050405020304" pitchFamily="18" charset="0"/>
              <a:cs typeface="Times New Roman" panose="02020603050405020304" pitchFamily="18" charset="0"/>
            </a:endParaRPr>
          </a:p>
          <a:p>
            <a:pPr marL="0" indent="0" algn="just">
              <a:buNone/>
            </a:pPr>
            <a:r>
              <a:rPr lang="en-US" sz="8000" b="1" dirty="0">
                <a:solidFill>
                  <a:srgbClr val="C00000"/>
                </a:solidFill>
                <a:latin typeface="Times New Roman" panose="02020603050405020304" pitchFamily="18" charset="0"/>
                <a:cs typeface="Times New Roman" panose="02020603050405020304" pitchFamily="18" charset="0"/>
              </a:rPr>
              <a:t>Project Guide </a:t>
            </a:r>
            <a:r>
              <a:rPr lang="en-US" sz="8000" b="1" dirty="0" smtClean="0">
                <a:solidFill>
                  <a:srgbClr val="C00000"/>
                </a:solidFill>
                <a:latin typeface="Times New Roman" panose="02020603050405020304" pitchFamily="18" charset="0"/>
                <a:cs typeface="Times New Roman" panose="02020603050405020304" pitchFamily="18" charset="0"/>
              </a:rPr>
              <a:t>:</a:t>
            </a:r>
          </a:p>
          <a:p>
            <a:pPr marL="0" indent="0" algn="just">
              <a:buNone/>
            </a:pPr>
            <a:r>
              <a:rPr lang="en-US" sz="8000" b="1" dirty="0">
                <a:solidFill>
                  <a:srgbClr val="C00000"/>
                </a:solidFill>
                <a:latin typeface="Times New Roman" panose="02020603050405020304" pitchFamily="18" charset="0"/>
                <a:cs typeface="Times New Roman" panose="02020603050405020304" pitchFamily="18" charset="0"/>
              </a:rPr>
              <a:t> </a:t>
            </a:r>
            <a:r>
              <a:rPr lang="en-US" sz="8000" b="1" dirty="0" smtClean="0">
                <a:solidFill>
                  <a:srgbClr val="C00000"/>
                </a:solidFill>
                <a:latin typeface="Times New Roman" panose="02020603050405020304" pitchFamily="18" charset="0"/>
                <a:cs typeface="Times New Roman" panose="02020603050405020304" pitchFamily="18" charset="0"/>
              </a:rPr>
              <a:t>             </a:t>
            </a:r>
            <a:r>
              <a:rPr lang="en-US" sz="8000" dirty="0" smtClean="0">
                <a:solidFill>
                  <a:schemeClr val="tx1">
                    <a:lumMod val="95000"/>
                    <a:lumOff val="5000"/>
                  </a:schemeClr>
                </a:solidFill>
                <a:latin typeface="Times New Roman" panose="02020603050405020304" pitchFamily="18" charset="0"/>
                <a:cs typeface="Times New Roman" panose="02020603050405020304" pitchFamily="18" charset="0"/>
              </a:rPr>
              <a:t>RAJKUMAR S</a:t>
            </a:r>
          </a:p>
          <a:p>
            <a:pPr marL="0" indent="0" algn="just">
              <a:buNone/>
            </a:pPr>
            <a:r>
              <a:rPr lang="en-US" sz="8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8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8000" dirty="0" smtClean="0">
                <a:solidFill>
                  <a:schemeClr val="tx1">
                    <a:lumMod val="95000"/>
                    <a:lumOff val="5000"/>
                  </a:schemeClr>
                </a:solidFill>
                <a:latin typeface="Times New Roman" panose="02020603050405020304" pitchFamily="18" charset="0"/>
                <a:cs typeface="Times New Roman" panose="02020603050405020304" pitchFamily="18" charset="0"/>
              </a:rPr>
              <a:t>Associate </a:t>
            </a:r>
            <a:r>
              <a:rPr lang="en-US" sz="8000" dirty="0">
                <a:solidFill>
                  <a:schemeClr val="tx1">
                    <a:lumMod val="95000"/>
                    <a:lumOff val="5000"/>
                  </a:schemeClr>
                </a:solidFill>
                <a:latin typeface="Times New Roman" panose="02020603050405020304" pitchFamily="18" charset="0"/>
                <a:cs typeface="Times New Roman" panose="02020603050405020304" pitchFamily="18" charset="0"/>
              </a:rPr>
              <a:t>Professor </a:t>
            </a:r>
            <a:r>
              <a:rPr lang="en-US" sz="8000" dirty="0" smtClean="0">
                <a:solidFill>
                  <a:schemeClr val="tx1">
                    <a:lumMod val="95000"/>
                    <a:lumOff val="5000"/>
                  </a:schemeClr>
                </a:solidFill>
                <a:latin typeface="Times New Roman" panose="02020603050405020304" pitchFamily="18" charset="0"/>
                <a:cs typeface="Times New Roman" panose="02020603050405020304" pitchFamily="18" charset="0"/>
              </a:rPr>
              <a:t>(SCOPE)</a:t>
            </a:r>
          </a:p>
          <a:p>
            <a:pPr marL="0" indent="0" algn="ctr">
              <a:buNone/>
            </a:pPr>
            <a:r>
              <a:rPr lang="en-US" sz="6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64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6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86876" y="4653136"/>
            <a:ext cx="4038600" cy="824955"/>
          </a:xfrm>
        </p:spPr>
        <p:txBody>
          <a:bodyPr>
            <a:noAutofit/>
          </a:bodyPr>
          <a:lstStyle/>
          <a:p>
            <a:pPr marL="0" indent="0" algn="just">
              <a:buNone/>
            </a:pPr>
            <a:r>
              <a:rPr lang="en-US" sz="2000" b="1" dirty="0" smtClean="0">
                <a:solidFill>
                  <a:srgbClr val="C00000"/>
                </a:solidFill>
                <a:latin typeface="Times New Roman" panose="02020603050405020304" pitchFamily="18" charset="0"/>
                <a:cs typeface="Times New Roman" panose="02020603050405020304" pitchFamily="18" charset="0"/>
              </a:rPr>
              <a:t>    Presented </a:t>
            </a:r>
            <a:r>
              <a:rPr lang="en-US" sz="2000" b="1" dirty="0">
                <a:solidFill>
                  <a:srgbClr val="C00000"/>
                </a:solidFill>
                <a:latin typeface="Times New Roman" panose="02020603050405020304" pitchFamily="18" charset="0"/>
                <a:cs typeface="Times New Roman" panose="02020603050405020304" pitchFamily="18" charset="0"/>
              </a:rPr>
              <a:t>By</a:t>
            </a:r>
            <a:r>
              <a:rPr lang="en-US" sz="2000" b="1" dirty="0" smtClean="0">
                <a:solidFill>
                  <a:srgbClr val="C00000"/>
                </a:solidFill>
                <a:latin typeface="Times New Roman" panose="02020603050405020304" pitchFamily="18" charset="0"/>
                <a:cs typeface="Times New Roman" panose="02020603050405020304" pitchFamily="18" charset="0"/>
              </a:rPr>
              <a: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NIDHI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SINGH(22MAI0015)</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M.Tech</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(AI&amp;ML) </a:t>
            </a:r>
            <a:endPar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000" dirty="0"/>
          </a:p>
        </p:txBody>
      </p:sp>
      <p:pic>
        <p:nvPicPr>
          <p:cNvPr id="5" name="Picture 4">
            <a:extLst>
              <a:ext uri="{FF2B5EF4-FFF2-40B4-BE49-F238E27FC236}">
                <a16:creationId xmlns:a16="http://schemas.microsoft.com/office/drawing/2014/main" xmlns="" id="{7D0E9CD7-47F6-706A-844C-FCC6A6CDE4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14" y="416857"/>
            <a:ext cx="4287937" cy="1252722"/>
          </a:xfrm>
          <a:prstGeom prst="rect">
            <a:avLst/>
          </a:prstGeom>
        </p:spPr>
      </p:pic>
      <p:sp>
        <p:nvSpPr>
          <p:cNvPr id="6" name="Rectangle 5"/>
          <p:cNvSpPr/>
          <p:nvPr/>
        </p:nvSpPr>
        <p:spPr>
          <a:xfrm>
            <a:off x="755576" y="1988840"/>
            <a:ext cx="7992888" cy="2492990"/>
          </a:xfrm>
          <a:prstGeom prst="rect">
            <a:avLst/>
          </a:prstGeom>
        </p:spPr>
        <p:txBody>
          <a:bodyPr wrap="square">
            <a:spAutoFit/>
          </a:bodyPr>
          <a:lstStyle/>
          <a:p>
            <a:pPr algn="ctr"/>
            <a:r>
              <a:rPr lang="en-US" sz="2800" b="1" dirty="0">
                <a:ln w="9525">
                  <a:solidFill>
                    <a:schemeClr val="bg1"/>
                  </a:solidFill>
                  <a:prstDash val="solid"/>
                </a:ln>
                <a:latin typeface="Times New Roman" pitchFamily="18" charset="0"/>
                <a:cs typeface="Times New Roman" pitchFamily="18" charset="0"/>
              </a:rPr>
              <a:t> </a:t>
            </a:r>
            <a:r>
              <a:rPr lang="en-US" sz="3600" b="1" dirty="0">
                <a:latin typeface="Times New Roman" pitchFamily="18" charset="0"/>
                <a:cs typeface="Times New Roman" pitchFamily="18" charset="0"/>
              </a:rPr>
              <a:t>Plant diseases detection based on deep learning and Machine vision</a:t>
            </a:r>
          </a:p>
          <a:p>
            <a:pPr algn="ctr"/>
            <a:endParaRPr lang="en-US" sz="2800" b="1" dirty="0">
              <a:ln w="9525">
                <a:solidFill>
                  <a:schemeClr val="bg1"/>
                </a:solidFill>
                <a:prstDash val="solid"/>
              </a:ln>
              <a:latin typeface="Times New Roman" pitchFamily="18" charset="0"/>
              <a:cs typeface="Times New Roman" pitchFamily="18" charset="0"/>
            </a:endParaRPr>
          </a:p>
          <a:p>
            <a:pPr algn="ctr"/>
            <a:r>
              <a:rPr lang="en-US" sz="2800" b="1" dirty="0" smtClean="0">
                <a:ln w="9525">
                  <a:solidFill>
                    <a:schemeClr val="bg1"/>
                  </a:solidFill>
                  <a:prstDash val="solid"/>
                </a:ln>
                <a:latin typeface="Times New Roman" pitchFamily="18" charset="0"/>
                <a:cs typeface="Times New Roman" pitchFamily="18" charset="0"/>
              </a:rPr>
              <a:t> </a:t>
            </a:r>
            <a:r>
              <a:rPr lang="en-US" sz="2800" dirty="0" smtClean="0">
                <a:ln w="9525">
                  <a:solidFill>
                    <a:schemeClr val="bg1"/>
                  </a:solidFill>
                  <a:prstDash val="solid"/>
                </a:ln>
                <a:latin typeface="Times New Roman" pitchFamily="18" charset="0"/>
                <a:cs typeface="Times New Roman" pitchFamily="18" charset="0"/>
              </a:rPr>
              <a:t> </a:t>
            </a:r>
            <a:endParaRPr lang="en-US" sz="2800" dirty="0">
              <a:ln w="9525">
                <a:solidFill>
                  <a:schemeClr val="bg1"/>
                </a:solidFill>
                <a:prstDash val="solid"/>
              </a:ln>
              <a:latin typeface="Times New Roman" pitchFamily="18" charset="0"/>
              <a:cs typeface="Times New Roman" pitchFamily="18" charset="0"/>
            </a:endParaRPr>
          </a:p>
          <a:p>
            <a:pPr algn="ctr"/>
            <a:r>
              <a:rPr lang="en-US" sz="2800" dirty="0" smtClean="0">
                <a:ln w="9525">
                  <a:solidFill>
                    <a:schemeClr val="bg1"/>
                  </a:solidFill>
                  <a:prstDash val="solid"/>
                </a:ln>
                <a:latin typeface="Times New Roman" pitchFamily="18" charset="0"/>
                <a:cs typeface="Times New Roman" pitchFamily="18" charset="0"/>
              </a:rPr>
              <a:t> </a:t>
            </a:r>
            <a:endParaRPr lang="en-US" sz="2800" dirty="0">
              <a:ln w="9525">
                <a:solidFill>
                  <a:schemeClr val="bg1"/>
                </a:solidFill>
                <a:prstDash val="solid"/>
              </a:ln>
              <a:latin typeface="Times New Roman" pitchFamily="18" charset="0"/>
              <a:cs typeface="Times New Roman" pitchFamily="18" charset="0"/>
            </a:endParaRPr>
          </a:p>
        </p:txBody>
      </p:sp>
    </p:spTree>
    <p:extLst>
      <p:ext uri="{BB962C8B-B14F-4D97-AF65-F5344CB8AC3E}">
        <p14:creationId xmlns:p14="http://schemas.microsoft.com/office/powerpoint/2010/main" val="3331157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sz="4400" dirty="0" smtClean="0">
                <a:solidFill>
                  <a:schemeClr val="tx1"/>
                </a:solidFill>
              </a:rPr>
              <a:t>Research Objective</a:t>
            </a:r>
            <a:endParaRPr lang="en-IN" sz="4400" dirty="0">
              <a:solidFill>
                <a:schemeClr val="tx1"/>
              </a:solidFill>
            </a:endParaRPr>
          </a:p>
        </p:txBody>
      </p:sp>
      <p:sp>
        <p:nvSpPr>
          <p:cNvPr id="3" name="Rectangle 2"/>
          <p:cNvSpPr/>
          <p:nvPr/>
        </p:nvSpPr>
        <p:spPr>
          <a:xfrm>
            <a:off x="914744" y="1772816"/>
            <a:ext cx="7041631" cy="5016758"/>
          </a:xfrm>
          <a:prstGeom prst="rect">
            <a:avLst/>
          </a:prstGeom>
        </p:spPr>
        <p:txBody>
          <a:bodyPr wrap="square">
            <a:spAutoFit/>
          </a:bodyPr>
          <a:lstStyle/>
          <a:p>
            <a:pPr marL="285750" lvl="0" indent="-285750" algn="just">
              <a:buFont typeface="Wingdings" pitchFamily="2" charset="2"/>
              <a:buChar char="q"/>
            </a:pPr>
            <a:r>
              <a:rPr lang="en-IN" sz="2000" dirty="0" smtClean="0">
                <a:solidFill>
                  <a:schemeClr val="tx1"/>
                </a:solidFill>
                <a:latin typeface="Times New Roman" pitchFamily="18" charset="0"/>
                <a:cs typeface="Times New Roman" pitchFamily="18" charset="0"/>
              </a:rPr>
              <a:t>The objective of our research is to present the integrated aspects of machine vision and deep learning techniques in plant diseases detection</a:t>
            </a:r>
          </a:p>
          <a:p>
            <a:pPr marL="285750" indent="-285750" algn="just">
              <a:buFont typeface="Wingdings" pitchFamily="2" charset="2"/>
              <a:buChar char="q"/>
            </a:pPr>
            <a:r>
              <a:rPr lang="en-US" sz="2000" dirty="0">
                <a:latin typeface="Times New Roman" pitchFamily="18" charset="0"/>
                <a:cs typeface="Times New Roman" pitchFamily="18" charset="0"/>
              </a:rPr>
              <a:t>Develop robust </a:t>
            </a:r>
            <a:r>
              <a:rPr lang="en-US" sz="2000" dirty="0" smtClean="0">
                <a:latin typeface="Times New Roman" pitchFamily="18" charset="0"/>
                <a:cs typeface="Times New Roman" pitchFamily="18" charset="0"/>
              </a:rPr>
              <a:t>Deep </a:t>
            </a:r>
            <a:r>
              <a:rPr lang="en-US" sz="2000" dirty="0">
                <a:latin typeface="Times New Roman" pitchFamily="18" charset="0"/>
                <a:cs typeface="Times New Roman" pitchFamily="18" charset="0"/>
              </a:rPr>
              <a:t>learning models for adaptable and generalized plant disease detection</a:t>
            </a:r>
            <a:r>
              <a:rPr lang="en-US" sz="2000" dirty="0" smtClean="0">
                <a:latin typeface="Times New Roman" pitchFamily="18" charset="0"/>
                <a:cs typeface="Times New Roman" pitchFamily="18" charset="0"/>
              </a:rPr>
              <a:t>.</a:t>
            </a:r>
            <a:endParaRPr lang="en-IN" sz="2000" dirty="0" smtClean="0">
              <a:solidFill>
                <a:schemeClr val="tx1"/>
              </a:solidFill>
              <a:latin typeface="Times New Roman" pitchFamily="18" charset="0"/>
              <a:cs typeface="Times New Roman" pitchFamily="18" charset="0"/>
            </a:endParaRPr>
          </a:p>
          <a:p>
            <a:pPr lvl="0" algn="just"/>
            <a:endParaRPr lang="en-IN" sz="2000" dirty="0" smtClean="0">
              <a:solidFill>
                <a:schemeClr val="tx1"/>
              </a:solidFill>
              <a:latin typeface="Times New Roman" pitchFamily="18" charset="0"/>
              <a:cs typeface="Times New Roman" pitchFamily="18" charset="0"/>
            </a:endParaRPr>
          </a:p>
          <a:p>
            <a:pPr marL="285750" lvl="0" indent="-285750" algn="just">
              <a:buFont typeface="Wingdings" pitchFamily="2" charset="2"/>
              <a:buChar char="q"/>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develop and implement effective methods, techniques, and technologies for the early and accurate identification and diagnosis of diseases in plant </a:t>
            </a:r>
            <a:r>
              <a:rPr lang="en-US" sz="2000" dirty="0" smtClean="0">
                <a:latin typeface="Times New Roman" pitchFamily="18" charset="0"/>
                <a:cs typeface="Times New Roman" pitchFamily="18" charset="0"/>
              </a:rPr>
              <a:t>leaves.</a:t>
            </a:r>
          </a:p>
          <a:p>
            <a:pPr marL="285750" lvl="0" indent="-285750" algn="just">
              <a:buFont typeface="Wingdings" pitchFamily="2" charset="2"/>
              <a:buChar char="q"/>
            </a:pPr>
            <a:endParaRPr lang="en-US" sz="2000" dirty="0">
              <a:latin typeface="Times New Roman" pitchFamily="18" charset="0"/>
              <a:cs typeface="Times New Roman" pitchFamily="18" charset="0"/>
            </a:endParaRPr>
          </a:p>
          <a:p>
            <a:pPr marL="285750" lvl="0" indent="-285750" algn="just">
              <a:buFont typeface="Wingdings" pitchFamily="2" charset="2"/>
              <a:buChar char="q"/>
            </a:pPr>
            <a:r>
              <a:rPr lang="en-US" sz="2000" dirty="0" smtClean="0">
                <a:latin typeface="Times New Roman" pitchFamily="18" charset="0"/>
                <a:cs typeface="Times New Roman" pitchFamily="18" charset="0"/>
              </a:rPr>
              <a:t>One of the helpful measures in plant disease detection methods can be done with the help of image processing and neural network. Neural network and deep learning in some recent research have proved its worth in doing such classification tasks efficiently.  </a:t>
            </a:r>
            <a:endParaRPr lang="en-US" sz="2000" dirty="0"/>
          </a:p>
          <a:p>
            <a:pPr marL="285750" lvl="0" indent="-285750" algn="just">
              <a:buFont typeface="Wingdings" pitchFamily="2" charset="2"/>
              <a:buChar char="q"/>
            </a:pP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254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81663" y="2638100"/>
            <a:ext cx="3745898"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Research Framework</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45" name="Rounded Rectangle 51"/>
          <p:cNvSpPr/>
          <p:nvPr/>
        </p:nvSpPr>
        <p:spPr>
          <a:xfrm rot="16200000" flipH="1">
            <a:off x="359466" y="2717622"/>
            <a:ext cx="541567" cy="38252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2" name="Rectangle 1">
            <a:extLst>
              <a:ext uri="{FF2B5EF4-FFF2-40B4-BE49-F238E27FC236}">
                <a16:creationId xmlns:a16="http://schemas.microsoft.com/office/drawing/2014/main" xmlns="" id="{8FE07CFA-B6F8-ACD3-EF43-5BE74D152D40}"/>
              </a:ext>
            </a:extLst>
          </p:cNvPr>
          <p:cNvSpPr/>
          <p:nvPr/>
        </p:nvSpPr>
        <p:spPr>
          <a:xfrm>
            <a:off x="4509345" y="1118419"/>
            <a:ext cx="1950668" cy="1230923"/>
          </a:xfrm>
          <a:prstGeom prst="rect">
            <a:avLst/>
          </a:prstGeom>
          <a:solidFill>
            <a:srgbClr val="5B9BD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Specify the need of </a:t>
            </a:r>
            <a:r>
              <a:rPr lang="en-IN" dirty="0" smtClean="0"/>
              <a:t>Plant diseases detection.</a:t>
            </a:r>
            <a:endParaRPr lang="en-IN" dirty="0"/>
          </a:p>
        </p:txBody>
      </p:sp>
      <p:sp>
        <p:nvSpPr>
          <p:cNvPr id="3" name="Rectangle 2">
            <a:extLst>
              <a:ext uri="{FF2B5EF4-FFF2-40B4-BE49-F238E27FC236}">
                <a16:creationId xmlns:a16="http://schemas.microsoft.com/office/drawing/2014/main" xmlns="" id="{517EA8FB-0103-1CD8-E71D-62436B4D338D}"/>
              </a:ext>
            </a:extLst>
          </p:cNvPr>
          <p:cNvSpPr/>
          <p:nvPr/>
        </p:nvSpPr>
        <p:spPr>
          <a:xfrm>
            <a:off x="3152227" y="3776579"/>
            <a:ext cx="1950668" cy="1257537"/>
          </a:xfrm>
          <a:prstGeom prst="rect">
            <a:avLst/>
          </a:prstGeom>
          <a:solidFill>
            <a:srgbClr val="50C8A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Design </a:t>
            </a:r>
            <a:r>
              <a:rPr lang="en-IN" dirty="0" smtClean="0"/>
              <a:t>algorithm </a:t>
            </a:r>
            <a:r>
              <a:rPr lang="en-IN" dirty="0"/>
              <a:t>for selected model.</a:t>
            </a:r>
          </a:p>
        </p:txBody>
      </p:sp>
      <p:sp>
        <p:nvSpPr>
          <p:cNvPr id="4" name="Rectangle 3">
            <a:extLst>
              <a:ext uri="{FF2B5EF4-FFF2-40B4-BE49-F238E27FC236}">
                <a16:creationId xmlns:a16="http://schemas.microsoft.com/office/drawing/2014/main" xmlns="" id="{21E8AA6E-0634-CE5C-1A46-521DD3DEBC20}"/>
              </a:ext>
            </a:extLst>
          </p:cNvPr>
          <p:cNvSpPr/>
          <p:nvPr/>
        </p:nvSpPr>
        <p:spPr>
          <a:xfrm>
            <a:off x="4402251" y="5702853"/>
            <a:ext cx="1950668" cy="1145458"/>
          </a:xfrm>
          <a:prstGeom prst="rect">
            <a:avLst/>
          </a:prstGeom>
          <a:solidFill>
            <a:srgbClr val="4ABA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Analysis of confusion matrix and accuracy of architecture</a:t>
            </a:r>
          </a:p>
        </p:txBody>
      </p:sp>
      <p:sp>
        <p:nvSpPr>
          <p:cNvPr id="6" name="Rectangle 5">
            <a:extLst>
              <a:ext uri="{FF2B5EF4-FFF2-40B4-BE49-F238E27FC236}">
                <a16:creationId xmlns:a16="http://schemas.microsoft.com/office/drawing/2014/main" xmlns="" id="{83A6B94B-9358-3361-9DB0-871FD4AFD167}"/>
              </a:ext>
            </a:extLst>
          </p:cNvPr>
          <p:cNvSpPr/>
          <p:nvPr/>
        </p:nvSpPr>
        <p:spPr>
          <a:xfrm>
            <a:off x="6398675" y="3731707"/>
            <a:ext cx="2626131" cy="1347280"/>
          </a:xfrm>
          <a:prstGeom prst="rect">
            <a:avLst/>
          </a:prstGeom>
          <a:solidFill>
            <a:srgbClr val="4BC17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 and optimize </a:t>
            </a:r>
            <a:r>
              <a:rPr lang="en-US" dirty="0" smtClean="0"/>
              <a:t>deep </a:t>
            </a:r>
            <a:r>
              <a:rPr lang="en-US" dirty="0"/>
              <a:t>learning models to improve the accuracy of disease detection </a:t>
            </a:r>
            <a:endParaRPr lang="en-IN" dirty="0"/>
          </a:p>
        </p:txBody>
      </p:sp>
      <p:sp>
        <p:nvSpPr>
          <p:cNvPr id="7" name="Rectangle 6">
            <a:extLst>
              <a:ext uri="{FF2B5EF4-FFF2-40B4-BE49-F238E27FC236}">
                <a16:creationId xmlns:a16="http://schemas.microsoft.com/office/drawing/2014/main" xmlns="" id="{60C74659-8F47-016A-0B2E-87BED04334D1}"/>
              </a:ext>
            </a:extLst>
          </p:cNvPr>
          <p:cNvSpPr/>
          <p:nvPr/>
        </p:nvSpPr>
        <p:spPr>
          <a:xfrm>
            <a:off x="7189839" y="5710090"/>
            <a:ext cx="1808494" cy="1111046"/>
          </a:xfrm>
          <a:prstGeom prst="rect">
            <a:avLst/>
          </a:prstGeom>
          <a:solidFill>
            <a:srgbClr val="71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 with best result is selected for  </a:t>
            </a:r>
            <a:r>
              <a:rPr lang="en-IN" dirty="0" smtClean="0"/>
              <a:t>disease detection.</a:t>
            </a:r>
            <a:endParaRPr lang="en-IN" dirty="0"/>
          </a:p>
        </p:txBody>
      </p:sp>
      <p:sp>
        <p:nvSpPr>
          <p:cNvPr id="8" name="Rectangle 7">
            <a:extLst>
              <a:ext uri="{FF2B5EF4-FFF2-40B4-BE49-F238E27FC236}">
                <a16:creationId xmlns:a16="http://schemas.microsoft.com/office/drawing/2014/main" xmlns="" id="{1FD0AC8C-E070-ECC0-5924-10BEB4FE7C5A}"/>
              </a:ext>
            </a:extLst>
          </p:cNvPr>
          <p:cNvSpPr/>
          <p:nvPr/>
        </p:nvSpPr>
        <p:spPr>
          <a:xfrm>
            <a:off x="7189839" y="1118419"/>
            <a:ext cx="1808495" cy="1230923"/>
          </a:xfrm>
          <a:prstGeom prst="rect">
            <a:avLst/>
          </a:prstGeom>
          <a:solidFill>
            <a:srgbClr val="55C3C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Collection of  dataset.</a:t>
            </a:r>
          </a:p>
        </p:txBody>
      </p:sp>
      <p:cxnSp>
        <p:nvCxnSpPr>
          <p:cNvPr id="10" name="Straight Arrow Connector 9">
            <a:extLst>
              <a:ext uri="{FF2B5EF4-FFF2-40B4-BE49-F238E27FC236}">
                <a16:creationId xmlns:a16="http://schemas.microsoft.com/office/drawing/2014/main" xmlns="" id="{B46307F8-B5D1-4B79-70F1-523FC1556E61}"/>
              </a:ext>
            </a:extLst>
          </p:cNvPr>
          <p:cNvCxnSpPr>
            <a:stCxn id="2" idx="3"/>
            <a:endCxn id="8" idx="1"/>
          </p:cNvCxnSpPr>
          <p:nvPr/>
        </p:nvCxnSpPr>
        <p:spPr>
          <a:xfrm>
            <a:off x="6460012" y="1733880"/>
            <a:ext cx="7298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xmlns="" id="{69902A12-60AD-2C61-4463-2243F6E3BD4B}"/>
              </a:ext>
            </a:extLst>
          </p:cNvPr>
          <p:cNvCxnSpPr>
            <a:cxnSpLocks/>
          </p:cNvCxnSpPr>
          <p:nvPr/>
        </p:nvCxnSpPr>
        <p:spPr>
          <a:xfrm rot="5400000">
            <a:off x="5397203" y="1007954"/>
            <a:ext cx="1427237" cy="396652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xmlns="" id="{921BCC4C-A6A9-6A4D-095D-0C9062A9F3AD}"/>
              </a:ext>
            </a:extLst>
          </p:cNvPr>
          <p:cNvCxnSpPr>
            <a:cxnSpLocks/>
            <a:stCxn id="3" idx="3"/>
            <a:endCxn id="6" idx="1"/>
          </p:cNvCxnSpPr>
          <p:nvPr/>
        </p:nvCxnSpPr>
        <p:spPr>
          <a:xfrm flipV="1">
            <a:off x="5102895" y="4405347"/>
            <a:ext cx="129578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xmlns="" id="{4500494A-44C2-D404-185F-D9745FBE8710}"/>
              </a:ext>
            </a:extLst>
          </p:cNvPr>
          <p:cNvCxnSpPr>
            <a:cxnSpLocks/>
            <a:stCxn id="6" idx="2"/>
            <a:endCxn id="4" idx="0"/>
          </p:cNvCxnSpPr>
          <p:nvPr/>
        </p:nvCxnSpPr>
        <p:spPr>
          <a:xfrm rot="5400000">
            <a:off x="6232730" y="4223842"/>
            <a:ext cx="623866" cy="233415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xmlns="" id="{5D0B8C3E-676C-4131-357F-9D42077B085E}"/>
              </a:ext>
            </a:extLst>
          </p:cNvPr>
          <p:cNvCxnSpPr>
            <a:stCxn id="4" idx="3"/>
            <a:endCxn id="7" idx="1"/>
          </p:cNvCxnSpPr>
          <p:nvPr/>
        </p:nvCxnSpPr>
        <p:spPr>
          <a:xfrm flipV="1">
            <a:off x="6352919" y="6265613"/>
            <a:ext cx="836920" cy="9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1340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25000" lnSpcReduction="20000"/>
          </a:bodyPr>
          <a:lstStyle/>
          <a:p>
            <a:endParaRPr lang="en-US" b="1" dirty="0" smtClean="0">
              <a:latin typeface="Times New Roman" panose="02020603050405020304" pitchFamily="18" charset="0"/>
              <a:cs typeface="Times New Roman" panose="02020603050405020304" pitchFamily="18" charset="0"/>
            </a:endParaRPr>
          </a:p>
          <a:p>
            <a:r>
              <a:rPr lang="en-US" sz="14400" b="1" dirty="0" smtClean="0">
                <a:solidFill>
                  <a:srgbClr val="C00000"/>
                </a:solidFill>
                <a:latin typeface="Times New Roman" panose="02020603050405020304" pitchFamily="18" charset="0"/>
                <a:cs typeface="Times New Roman" panose="02020603050405020304" pitchFamily="18" charset="0"/>
              </a:rPr>
              <a:t>Dataset </a:t>
            </a:r>
            <a:r>
              <a:rPr lang="en-US" sz="14400" b="1" dirty="0">
                <a:solidFill>
                  <a:srgbClr val="C00000"/>
                </a:solidFill>
                <a:latin typeface="Times New Roman" panose="02020603050405020304" pitchFamily="18" charset="0"/>
                <a:cs typeface="Times New Roman" panose="02020603050405020304" pitchFamily="18" charset="0"/>
              </a:rPr>
              <a:t>Description</a:t>
            </a:r>
          </a:p>
          <a:p>
            <a:endParaRPr lang="en-IN" dirty="0">
              <a:solidFill>
                <a:srgbClr val="C0000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9712" y="4437112"/>
            <a:ext cx="5753100" cy="2233930"/>
          </a:xfrm>
          <a:prstGeom prst="rect">
            <a:avLst/>
          </a:prstGeom>
        </p:spPr>
      </p:pic>
      <p:sp>
        <p:nvSpPr>
          <p:cNvPr id="6" name="Rectangle 5"/>
          <p:cNvSpPr/>
          <p:nvPr/>
        </p:nvSpPr>
        <p:spPr>
          <a:xfrm>
            <a:off x="611560" y="1484784"/>
            <a:ext cx="8133134" cy="2554545"/>
          </a:xfrm>
          <a:prstGeom prst="rect">
            <a:avLst/>
          </a:prstGeom>
        </p:spPr>
        <p:txBody>
          <a:bodyPr wrap="square">
            <a:spAutoFit/>
          </a:bodyPr>
          <a:lstStyle/>
          <a:p>
            <a:pPr marL="285750" indent="-285750" algn="just">
              <a:buFont typeface="Arial" pitchFamily="34" charset="0"/>
              <a:buChar char="•"/>
            </a:pPr>
            <a:r>
              <a:rPr lang="en-US" sz="2000" dirty="0">
                <a:latin typeface="Times New Roman" pitchFamily="18" charset="0"/>
                <a:cs typeface="Times New Roman" pitchFamily="18" charset="0"/>
              </a:rPr>
              <a:t>The study utilizes the </a:t>
            </a:r>
            <a:r>
              <a:rPr lang="en-US" sz="2000" dirty="0" err="1">
                <a:latin typeface="Times New Roman" pitchFamily="18" charset="0"/>
                <a:cs typeface="Times New Roman" pitchFamily="18" charset="0"/>
              </a:rPr>
              <a:t>PlantVillage</a:t>
            </a:r>
            <a:r>
              <a:rPr lang="en-US" sz="2000" dirty="0">
                <a:latin typeface="Times New Roman" pitchFamily="18" charset="0"/>
                <a:cs typeface="Times New Roman" pitchFamily="18" charset="0"/>
              </a:rPr>
              <a:t> dataset, comprising 29,928 photos carefully selected to enhance plant disease identification through computer vision and deep learning.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Employing </a:t>
            </a:r>
            <a:r>
              <a:rPr lang="en-US" sz="2000" dirty="0">
                <a:latin typeface="Times New Roman" pitchFamily="18" charset="0"/>
                <a:cs typeface="Times New Roman" pitchFamily="18" charset="0"/>
              </a:rPr>
              <a:t>data augmentation methods and a Generative Adversarial Network (GAN), an additional 9,973 augmented photos are introduced to ensure a diverse and comprehensive dataset spanning 20 plant health and disease categories across various crops.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8501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3721237"/>
              </p:ext>
            </p:extLst>
          </p:nvPr>
        </p:nvGraphicFramePr>
        <p:xfrm>
          <a:off x="0" y="0"/>
          <a:ext cx="9144000" cy="6813376"/>
        </p:xfrm>
        <a:graphic>
          <a:graphicData uri="http://schemas.openxmlformats.org/drawingml/2006/table">
            <a:tbl>
              <a:tblPr firstRow="1" firstCol="1" bandRow="1">
                <a:effectLst/>
                <a:tableStyleId>{85BE263C-DBD7-4A20-BB59-AAB30ACAA65A}</a:tableStyleId>
              </a:tblPr>
              <a:tblGrid>
                <a:gridCol w="1259632"/>
                <a:gridCol w="6356237"/>
                <a:gridCol w="1528131"/>
              </a:tblGrid>
              <a:tr h="598729">
                <a:tc>
                  <a:txBody>
                    <a:bodyPr/>
                    <a:lstStyle/>
                    <a:p>
                      <a:pPr>
                        <a:spcAft>
                          <a:spcPts val="0"/>
                        </a:spcAft>
                      </a:pPr>
                      <a:r>
                        <a:rPr lang="en-US" sz="2000" dirty="0">
                          <a:effectLst/>
                          <a:latin typeface="Times New Roman" pitchFamily="18" charset="0"/>
                          <a:cs typeface="Times New Roman" pitchFamily="18" charset="0"/>
                        </a:rPr>
                        <a:t>Class No.</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ctr">
                        <a:spcAft>
                          <a:spcPts val="0"/>
                        </a:spcAft>
                      </a:pPr>
                      <a:r>
                        <a:rPr lang="en-US" sz="2000">
                          <a:effectLst/>
                          <a:latin typeface="Times New Roman" pitchFamily="18" charset="0"/>
                          <a:cs typeface="Times New Roman" pitchFamily="18" charset="0"/>
                        </a:rPr>
                        <a:t>Class Names</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000">
                          <a:effectLst/>
                          <a:latin typeface="Times New Roman" pitchFamily="18" charset="0"/>
                          <a:cs typeface="Times New Roman" pitchFamily="18" charset="0"/>
                        </a:rPr>
                        <a:t>Number of Images</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0</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Blueberry___healthy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2002</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Apple___</a:t>
                      </a:r>
                      <a:r>
                        <a:rPr lang="en-US" sz="2000" dirty="0" err="1">
                          <a:effectLst/>
                          <a:latin typeface="Times New Roman" pitchFamily="18" charset="0"/>
                          <a:cs typeface="Times New Roman" pitchFamily="18" charset="0"/>
                        </a:rPr>
                        <a:t>Cedar_apple_rust</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777</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2</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err="1">
                          <a:effectLst/>
                          <a:latin typeface="Times New Roman" pitchFamily="18" charset="0"/>
                          <a:cs typeface="Times New Roman" pitchFamily="18" charset="0"/>
                        </a:rPr>
                        <a:t>Apple___healthy</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2146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3</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Cherry_(including_sour)___healthy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1363</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4</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Cherry_(including_sour)___Powdery_mildew</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1564</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9296">
                <a:tc>
                  <a:txBody>
                    <a:bodyPr/>
                    <a:lstStyle/>
                    <a:p>
                      <a:pPr marL="504190">
                        <a:spcAft>
                          <a:spcPts val="0"/>
                        </a:spcAft>
                      </a:pPr>
                      <a:r>
                        <a:rPr lang="en-US" sz="2000">
                          <a:effectLst/>
                          <a:latin typeface="Times New Roman" pitchFamily="18" charset="0"/>
                          <a:cs typeface="Times New Roman" pitchFamily="18" charset="0"/>
                        </a:rPr>
                        <a:t>5</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Corn_(maize)___</a:t>
                      </a:r>
                      <a:r>
                        <a:rPr lang="en-US" sz="2000" dirty="0" err="1">
                          <a:effectLst/>
                          <a:latin typeface="Times New Roman" pitchFamily="18" charset="0"/>
                          <a:cs typeface="Times New Roman" pitchFamily="18" charset="0"/>
                        </a:rPr>
                        <a:t>Cercospora_leaf_spot</a:t>
                      </a: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Gray_leaf_spot</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1015</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Corn_(maize)___</a:t>
                      </a:r>
                      <a:r>
                        <a:rPr lang="en-US" sz="2000" dirty="0" err="1">
                          <a:effectLst/>
                          <a:latin typeface="Times New Roman" pitchFamily="18" charset="0"/>
                          <a:cs typeface="Times New Roman" pitchFamily="18" charset="0"/>
                        </a:rPr>
                        <a:t>Common_rust</a:t>
                      </a:r>
                      <a:r>
                        <a:rPr lang="en-US" sz="2000" dirty="0">
                          <a:effectLst/>
                          <a:latin typeface="Times New Roman" pitchFamily="18" charset="0"/>
                          <a:cs typeface="Times New Roman" pitchFamily="18" charset="0"/>
                        </a:rPr>
                        <a:t>_</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1707</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7</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Corn_(maize)___healthy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1662</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8</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Corn_(maize)___Northern_Leaf_Blight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1485</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9</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Grape___Black_rot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1681</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10</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Grape___Esca_(Black_Measles)</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1884</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11</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Grape___healthy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916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12</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Grape___Leaf_blight_(Isariopsis_Leaf_Spot)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1577</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13</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Pepper,_bell___Bacterial_spot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1487</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14</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Pepper,_bell___healthy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1976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15</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Potato___Early_blight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1476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Potato___healthy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552</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17</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Potato___Late_blight</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1496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365">
                <a:tc>
                  <a:txBody>
                    <a:bodyPr/>
                    <a:lstStyle/>
                    <a:p>
                      <a:pPr marL="504190">
                        <a:spcAft>
                          <a:spcPts val="0"/>
                        </a:spcAft>
                      </a:pPr>
                      <a:r>
                        <a:rPr lang="en-US" sz="2000">
                          <a:effectLst/>
                          <a:latin typeface="Times New Roman" pitchFamily="18" charset="0"/>
                          <a:cs typeface="Times New Roman" pitchFamily="18" charset="0"/>
                        </a:rPr>
                        <a:t>18</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Strawberry___healthy</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956</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8080">
                <a:tc>
                  <a:txBody>
                    <a:bodyPr/>
                    <a:lstStyle/>
                    <a:p>
                      <a:pPr marL="504190">
                        <a:spcAft>
                          <a:spcPts val="0"/>
                        </a:spcAft>
                      </a:pPr>
                      <a:r>
                        <a:rPr lang="en-US" sz="2000">
                          <a:effectLst/>
                          <a:latin typeface="Times New Roman" pitchFamily="18" charset="0"/>
                          <a:cs typeface="Times New Roman" pitchFamily="18" charset="0"/>
                        </a:rPr>
                        <a:t>19</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a:effectLst/>
                          <a:latin typeface="Times New Roman" pitchFamily="18" charset="0"/>
                          <a:cs typeface="Times New Roman" pitchFamily="18" charset="0"/>
                        </a:rPr>
                        <a:t>Strawberry___Leaf_scorch</a:t>
                      </a:r>
                      <a:endParaRPr lang="en-IN" sz="200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spcAft>
                          <a:spcPts val="0"/>
                        </a:spcAft>
                      </a:pPr>
                      <a:r>
                        <a:rPr lang="en-US" sz="2000" dirty="0">
                          <a:effectLst/>
                          <a:latin typeface="Times New Roman" pitchFamily="18" charset="0"/>
                          <a:cs typeface="Times New Roman" pitchFamily="18" charset="0"/>
                        </a:rPr>
                        <a:t>1609</a:t>
                      </a:r>
                      <a:endParaRPr lang="en-IN" sz="2000" dirty="0">
                        <a:effectLst/>
                        <a:latin typeface="Times New Roman" pitchFamily="18" charset="0"/>
                        <a:ea typeface="Times New Roman"/>
                        <a:cs typeface="Times New Roman" pitchFamily="18" charset="0"/>
                      </a:endParaRPr>
                    </a:p>
                  </a:txBody>
                  <a:tcPr marL="44664" marR="446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9874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25000" lnSpcReduction="20000"/>
          </a:bodyPr>
          <a:lstStyle/>
          <a:p>
            <a:endParaRPr lang="en-US" b="1" dirty="0" smtClean="0">
              <a:latin typeface="Times New Roman" panose="02020603050405020304" pitchFamily="18" charset="0"/>
              <a:cs typeface="Times New Roman" panose="02020603050405020304" pitchFamily="18" charset="0"/>
            </a:endParaRPr>
          </a:p>
          <a:p>
            <a:r>
              <a:rPr lang="en-US" sz="16000" b="1" dirty="0" smtClean="0">
                <a:solidFill>
                  <a:srgbClr val="C00000"/>
                </a:solidFill>
                <a:latin typeface="Times New Roman" panose="02020603050405020304" pitchFamily="18" charset="0"/>
                <a:cs typeface="Times New Roman" panose="02020603050405020304" pitchFamily="18" charset="0"/>
              </a:rPr>
              <a:t>Methodology</a:t>
            </a:r>
            <a:endParaRPr lang="en-US" sz="16000" b="1" dirty="0">
              <a:solidFill>
                <a:srgbClr val="C00000"/>
              </a:solidFill>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07" y="1412776"/>
            <a:ext cx="7915275" cy="4667250"/>
          </a:xfrm>
          <a:prstGeom prst="rect">
            <a:avLst/>
          </a:prstGeom>
        </p:spPr>
      </p:pic>
    </p:spTree>
    <p:extLst>
      <p:ext uri="{BB962C8B-B14F-4D97-AF65-F5344CB8AC3E}">
        <p14:creationId xmlns:p14="http://schemas.microsoft.com/office/powerpoint/2010/main" val="65847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b="1" dirty="0" smtClean="0">
                <a:solidFill>
                  <a:srgbClr val="C00000"/>
                </a:solidFill>
                <a:latin typeface="Times New Roman" pitchFamily="18" charset="0"/>
                <a:cs typeface="Times New Roman" pitchFamily="18" charset="0"/>
              </a:rPr>
              <a:t>Model Architecture</a:t>
            </a:r>
            <a:endParaRPr lang="en-IN" sz="4000" b="1" dirty="0">
              <a:solidFill>
                <a:srgbClr val="C00000"/>
              </a:solidFill>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23528" y="1340768"/>
            <a:ext cx="8496944" cy="4680519"/>
          </a:xfrm>
          <a:prstGeom prst="rect">
            <a:avLst/>
          </a:prstGeom>
        </p:spPr>
      </p:pic>
    </p:spTree>
    <p:extLst>
      <p:ext uri="{BB962C8B-B14F-4D97-AF65-F5344CB8AC3E}">
        <p14:creationId xmlns:p14="http://schemas.microsoft.com/office/powerpoint/2010/main" val="361711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76672" y="1484784"/>
            <a:ext cx="7920880" cy="5070054"/>
          </a:xfrm>
          <a:prstGeom prst="rect">
            <a:avLst/>
          </a:prstGeom>
        </p:spPr>
      </p:pic>
      <p:sp>
        <p:nvSpPr>
          <p:cNvPr id="3" name="Text Placeholder 2"/>
          <p:cNvSpPr>
            <a:spLocks noGrp="1"/>
          </p:cNvSpPr>
          <p:nvPr>
            <p:ph type="body" sz="quarter" idx="10"/>
          </p:nvPr>
        </p:nvSpPr>
        <p:spPr/>
        <p:txBody>
          <a:bodyPr>
            <a:normAutofit/>
          </a:bodyPr>
          <a:lstStyle/>
          <a:p>
            <a:r>
              <a:rPr lang="en-US" sz="3200" b="1" dirty="0" smtClean="0">
                <a:solidFill>
                  <a:srgbClr val="C00000"/>
                </a:solidFill>
                <a:latin typeface="Times New Roman" pitchFamily="18" charset="0"/>
                <a:cs typeface="Times New Roman" pitchFamily="18" charset="0"/>
              </a:rPr>
              <a:t>VggNet16 TL model </a:t>
            </a:r>
            <a:endParaRPr lang="en-IN"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65855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95536" y="908720"/>
            <a:ext cx="8424936" cy="5472608"/>
          </a:xfrm>
          <a:prstGeom prst="rect">
            <a:avLst/>
          </a:prstGeom>
        </p:spPr>
      </p:pic>
      <p:sp>
        <p:nvSpPr>
          <p:cNvPr id="3" name="Text Placeholder 2"/>
          <p:cNvSpPr>
            <a:spLocks noGrp="1"/>
          </p:cNvSpPr>
          <p:nvPr>
            <p:ph type="body" sz="quarter" idx="10"/>
          </p:nvPr>
        </p:nvSpPr>
        <p:spPr/>
        <p:txBody>
          <a:bodyPr>
            <a:normAutofit/>
          </a:bodyPr>
          <a:lstStyle/>
          <a:p>
            <a:r>
              <a:rPr lang="en-US" sz="2800" b="1" dirty="0" smtClean="0">
                <a:solidFill>
                  <a:srgbClr val="C00000"/>
                </a:solidFill>
                <a:latin typeface="Times New Roman" pitchFamily="18" charset="0"/>
                <a:cs typeface="Times New Roman" pitchFamily="18" charset="0"/>
              </a:rPr>
              <a:t>InceptionNet V3 TL Model</a:t>
            </a:r>
            <a:endParaRPr lang="en-IN" sz="2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45650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endParaRPr lang="en-US" sz="3200" b="1" dirty="0" smtClean="0">
              <a:latin typeface="Times New Roman" panose="02020603050405020304" pitchFamily="18" charset="0"/>
              <a:cs typeface="Times New Roman" panose="02020603050405020304" pitchFamily="18" charset="0"/>
            </a:endParaRPr>
          </a:p>
          <a:p>
            <a:r>
              <a:rPr lang="en-US" sz="3200" b="1" dirty="0" smtClean="0">
                <a:solidFill>
                  <a:srgbClr val="C00000"/>
                </a:solidFill>
                <a:latin typeface="Times New Roman" panose="02020603050405020304" pitchFamily="18" charset="0"/>
                <a:cs typeface="Times New Roman" panose="02020603050405020304" pitchFamily="18" charset="0"/>
              </a:rPr>
              <a:t>Implementation </a:t>
            </a:r>
            <a:r>
              <a:rPr lang="en-US" sz="3200" b="1" dirty="0">
                <a:solidFill>
                  <a:srgbClr val="C00000"/>
                </a:solidFill>
                <a:latin typeface="Times New Roman" panose="02020603050405020304" pitchFamily="18" charset="0"/>
                <a:cs typeface="Times New Roman" panose="02020603050405020304" pitchFamily="18" charset="0"/>
              </a:rPr>
              <a:t>Results</a:t>
            </a:r>
          </a:p>
          <a:p>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5576" y="1772816"/>
            <a:ext cx="7416824" cy="2644244"/>
          </a:xfrm>
          <a:prstGeom prst="rect">
            <a:avLst/>
          </a:prstGeom>
        </p:spPr>
      </p:pic>
      <p:sp>
        <p:nvSpPr>
          <p:cNvPr id="5" name="TextBox 4"/>
          <p:cNvSpPr txBox="1"/>
          <p:nvPr/>
        </p:nvSpPr>
        <p:spPr>
          <a:xfrm>
            <a:off x="964544" y="1268760"/>
            <a:ext cx="6415767" cy="46166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b="1" dirty="0" smtClean="0">
                <a:latin typeface="Times New Roman" pitchFamily="18" charset="0"/>
                <a:cs typeface="Times New Roman" pitchFamily="18" charset="0"/>
              </a:rPr>
              <a:t>                       ResNet50 TL MODEL  </a:t>
            </a:r>
            <a:endParaRPr lang="en-IN" sz="2400"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74411209"/>
              </p:ext>
            </p:extLst>
          </p:nvPr>
        </p:nvGraphicFramePr>
        <p:xfrm>
          <a:off x="1151620" y="4581128"/>
          <a:ext cx="6624736" cy="1853725"/>
        </p:xfrm>
        <a:graphic>
          <a:graphicData uri="http://schemas.openxmlformats.org/drawingml/2006/table">
            <a:tbl>
              <a:tblPr firstRow="1" firstCol="1" bandRow="1">
                <a:tableStyleId>{85BE263C-DBD7-4A20-BB59-AAB30ACAA65A}</a:tableStyleId>
              </a:tblPr>
              <a:tblGrid>
                <a:gridCol w="2207608"/>
                <a:gridCol w="2208564"/>
                <a:gridCol w="2208564"/>
              </a:tblGrid>
              <a:tr h="523381">
                <a:tc>
                  <a:txBody>
                    <a:bodyPr/>
                    <a:lstStyle/>
                    <a:p>
                      <a:pPr marL="504190" algn="l">
                        <a:spcAft>
                          <a:spcPts val="0"/>
                        </a:spcAft>
                      </a:pPr>
                      <a:r>
                        <a:rPr lang="en-US" sz="1600" dirty="0">
                          <a:effectLst/>
                          <a:latin typeface="Times New Roman" pitchFamily="18" charset="0"/>
                          <a:cs typeface="Times New Roman" pitchFamily="18" charset="0"/>
                        </a:rPr>
                        <a:t>Parameter name </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dirty="0" smtClean="0">
                          <a:effectLst/>
                          <a:latin typeface="Times New Roman" pitchFamily="18" charset="0"/>
                          <a:cs typeface="Times New Roman" pitchFamily="18" charset="0"/>
                        </a:rPr>
                        <a:t>Accuracy(%) </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dirty="0" smtClean="0">
                          <a:effectLst/>
                          <a:latin typeface="Times New Roman" pitchFamily="18" charset="0"/>
                          <a:cs typeface="Times New Roman" pitchFamily="18" charset="0"/>
                        </a:rPr>
                        <a:t>Loss </a:t>
                      </a:r>
                      <a:endParaRPr lang="en-IN" sz="1600" dirty="0">
                        <a:effectLst/>
                        <a:latin typeface="Times New Roman" pitchFamily="18" charset="0"/>
                        <a:ea typeface="Times New Roman"/>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8879">
                <a:tc>
                  <a:txBody>
                    <a:bodyPr/>
                    <a:lstStyle/>
                    <a:p>
                      <a:pPr marL="504190" algn="just">
                        <a:spcAft>
                          <a:spcPts val="0"/>
                        </a:spcAft>
                      </a:pPr>
                      <a:r>
                        <a:rPr lang="en-US" sz="1600" dirty="0">
                          <a:effectLst/>
                          <a:latin typeface="Times New Roman" pitchFamily="18" charset="0"/>
                          <a:cs typeface="Times New Roman" pitchFamily="18" charset="0"/>
                        </a:rPr>
                        <a:t>Training</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a:effectLst/>
                          <a:latin typeface="Times New Roman" pitchFamily="18" charset="0"/>
                          <a:cs typeface="Times New Roman" pitchFamily="18" charset="0"/>
                        </a:rPr>
                        <a:t>88.28</a:t>
                      </a:r>
                      <a:endParaRPr lang="en-IN" sz="16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dirty="0">
                          <a:effectLst/>
                          <a:latin typeface="Times New Roman" pitchFamily="18" charset="0"/>
                          <a:cs typeface="Times New Roman" pitchFamily="18" charset="0"/>
                        </a:rPr>
                        <a:t>0.3898</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8879">
                <a:tc>
                  <a:txBody>
                    <a:bodyPr/>
                    <a:lstStyle/>
                    <a:p>
                      <a:pPr marL="504190" algn="just">
                        <a:spcAft>
                          <a:spcPts val="0"/>
                        </a:spcAft>
                      </a:pPr>
                      <a:r>
                        <a:rPr lang="en-US" sz="1600" dirty="0">
                          <a:effectLst/>
                          <a:latin typeface="Times New Roman" pitchFamily="18" charset="0"/>
                          <a:cs typeface="Times New Roman" pitchFamily="18" charset="0"/>
                        </a:rPr>
                        <a:t>Validation </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a:effectLst/>
                          <a:latin typeface="Times New Roman" pitchFamily="18" charset="0"/>
                          <a:cs typeface="Times New Roman" pitchFamily="18" charset="0"/>
                        </a:rPr>
                        <a:t>88.44</a:t>
                      </a:r>
                      <a:endParaRPr lang="en-IN" sz="16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dirty="0">
                          <a:effectLst/>
                          <a:latin typeface="Times New Roman" pitchFamily="18" charset="0"/>
                          <a:cs typeface="Times New Roman" pitchFamily="18" charset="0"/>
                        </a:rPr>
                        <a:t>0.3409</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2586">
                <a:tc>
                  <a:txBody>
                    <a:bodyPr/>
                    <a:lstStyle/>
                    <a:p>
                      <a:pPr marL="504190" algn="just">
                        <a:spcAft>
                          <a:spcPts val="0"/>
                        </a:spcAft>
                      </a:pPr>
                      <a:r>
                        <a:rPr lang="en-US" sz="1600" dirty="0">
                          <a:effectLst/>
                          <a:latin typeface="Times New Roman" pitchFamily="18" charset="0"/>
                          <a:cs typeface="Times New Roman" pitchFamily="18" charset="0"/>
                        </a:rPr>
                        <a:t>Test </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a:effectLst/>
                          <a:latin typeface="Times New Roman" pitchFamily="18" charset="0"/>
                          <a:cs typeface="Times New Roman" pitchFamily="18" charset="0"/>
                        </a:rPr>
                        <a:t>83.23</a:t>
                      </a:r>
                      <a:endParaRPr lang="en-IN" sz="16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04190" algn="l">
                        <a:spcAft>
                          <a:spcPts val="0"/>
                        </a:spcAft>
                      </a:pPr>
                      <a:r>
                        <a:rPr lang="en-US" sz="1600" dirty="0">
                          <a:effectLst/>
                          <a:latin typeface="Times New Roman" pitchFamily="18" charset="0"/>
                          <a:cs typeface="Times New Roman" pitchFamily="18" charset="0"/>
                        </a:rPr>
                        <a:t>--------</a:t>
                      </a:r>
                      <a:endParaRPr lang="en-IN" sz="16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61078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endParaRPr lang="en-US" sz="3200" b="1" dirty="0" smtClean="0">
              <a:solidFill>
                <a:srgbClr val="C00000"/>
              </a:solidFill>
              <a:latin typeface="Times New Roman" pitchFamily="18" charset="0"/>
              <a:cs typeface="Times New Roman" pitchFamily="18" charset="0"/>
            </a:endParaRPr>
          </a:p>
          <a:p>
            <a:r>
              <a:rPr lang="en-US" sz="3200" b="1" dirty="0" smtClean="0">
                <a:solidFill>
                  <a:srgbClr val="C00000"/>
                </a:solidFill>
                <a:latin typeface="Times New Roman" pitchFamily="18" charset="0"/>
                <a:cs typeface="Times New Roman" pitchFamily="18" charset="0"/>
              </a:rPr>
              <a:t>VggNet16 TL model</a:t>
            </a:r>
          </a:p>
          <a:p>
            <a:endParaRPr lang="en-IN" sz="3200" b="1" dirty="0">
              <a:solidFill>
                <a:srgbClr val="C00000"/>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1019" y="1408113"/>
            <a:ext cx="8352928" cy="295699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763946578"/>
              </p:ext>
            </p:extLst>
          </p:nvPr>
        </p:nvGraphicFramePr>
        <p:xfrm>
          <a:off x="1115616" y="4797152"/>
          <a:ext cx="6624735" cy="1346448"/>
        </p:xfrm>
        <a:graphic>
          <a:graphicData uri="http://schemas.openxmlformats.org/drawingml/2006/table">
            <a:tbl>
              <a:tblPr firstRow="1" firstCol="1" bandRow="1">
                <a:tableStyleId>{85BE263C-DBD7-4A20-BB59-AAB30ACAA65A}</a:tableStyleId>
              </a:tblPr>
              <a:tblGrid>
                <a:gridCol w="2808312"/>
                <a:gridCol w="1872208"/>
                <a:gridCol w="1944215"/>
              </a:tblGrid>
              <a:tr h="432048">
                <a:tc>
                  <a:txBody>
                    <a:bodyPr/>
                    <a:lstStyle/>
                    <a:p>
                      <a:pPr marL="504190">
                        <a:spcAft>
                          <a:spcPts val="0"/>
                        </a:spcAft>
                      </a:pPr>
                      <a:r>
                        <a:rPr lang="en-US" sz="2000" dirty="0">
                          <a:effectLst/>
                          <a:latin typeface="Times New Roman" pitchFamily="18" charset="0"/>
                          <a:cs typeface="Times New Roman" pitchFamily="18" charset="0"/>
                        </a:rPr>
                        <a:t>Parameter name </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Accuracy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dirty="0">
                          <a:effectLst/>
                          <a:latin typeface="Times New Roman" pitchFamily="18" charset="0"/>
                          <a:cs typeface="Times New Roman" pitchFamily="18" charset="0"/>
                        </a:rPr>
                        <a:t>Loss </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504190">
                        <a:spcAft>
                          <a:spcPts val="0"/>
                        </a:spcAft>
                      </a:pPr>
                      <a:r>
                        <a:rPr lang="en-US" sz="2000" dirty="0">
                          <a:effectLst/>
                          <a:latin typeface="Times New Roman" pitchFamily="18" charset="0"/>
                          <a:cs typeface="Times New Roman" pitchFamily="18" charset="0"/>
                        </a:rPr>
                        <a:t>Training</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79.92</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64.67</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504190">
                        <a:spcAft>
                          <a:spcPts val="0"/>
                        </a:spcAft>
                      </a:pPr>
                      <a:r>
                        <a:rPr lang="en-US" sz="2000">
                          <a:effectLst/>
                          <a:latin typeface="Times New Roman" pitchFamily="18" charset="0"/>
                          <a:cs typeface="Times New Roman" pitchFamily="18" charset="0"/>
                        </a:rPr>
                        <a:t>Validation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81.56</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55.14</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504190">
                        <a:spcAft>
                          <a:spcPts val="0"/>
                        </a:spcAft>
                      </a:pPr>
                      <a:r>
                        <a:rPr lang="en-US" sz="2000">
                          <a:effectLst/>
                          <a:latin typeface="Times New Roman" pitchFamily="18" charset="0"/>
                          <a:cs typeface="Times New Roman" pitchFamily="18" charset="0"/>
                        </a:rPr>
                        <a:t>Test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79.27</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dirty="0">
                          <a:effectLst/>
                          <a:latin typeface="Times New Roman" pitchFamily="18" charset="0"/>
                          <a:cs typeface="Times New Roman" pitchFamily="18" charset="0"/>
                        </a:rPr>
                        <a:t>   -</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962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0372" y="698103"/>
            <a:ext cx="4032245" cy="5530256"/>
            <a:chOff x="-1162222" y="208347"/>
            <a:chExt cx="5314538" cy="5466700"/>
          </a:xfrm>
          <a:solidFill>
            <a:schemeClr val="accent2">
              <a:lumMod val="40000"/>
              <a:lumOff val="60000"/>
            </a:schemeClr>
          </a:solidFill>
        </p:grpSpPr>
        <p:sp>
          <p:nvSpPr>
            <p:cNvPr id="4" name="Freeform: Shape 3"/>
            <p:cNvSpPr/>
            <p:nvPr/>
          </p:nvSpPr>
          <p:spPr bwMode="auto">
            <a:xfrm rot="14400000">
              <a:off x="-1385407" y="898402"/>
              <a:ext cx="4999830" cy="4553459"/>
            </a:xfrm>
            <a:custGeom>
              <a:avLst/>
              <a:gdLst>
                <a:gd name="connsiteX0" fmla="*/ 518146 w 4809278"/>
                <a:gd name="connsiteY0" fmla="*/ 2748060 h 4379920"/>
                <a:gd name="connsiteX1" fmla="*/ 516675 w 4809278"/>
                <a:gd name="connsiteY1" fmla="*/ 2746287 h 4379920"/>
                <a:gd name="connsiteX2" fmla="*/ 517207 w 4809278"/>
                <a:gd name="connsiteY2" fmla="*/ 2741648 h 4379920"/>
                <a:gd name="connsiteX3" fmla="*/ 584786 w 4809278"/>
                <a:gd name="connsiteY3" fmla="*/ 2923446 h 4379920"/>
                <a:gd name="connsiteX4" fmla="*/ 581396 w 4809278"/>
                <a:gd name="connsiteY4" fmla="*/ 2920240 h 4379920"/>
                <a:gd name="connsiteX5" fmla="*/ 581146 w 4809278"/>
                <a:gd name="connsiteY5" fmla="*/ 2919116 h 4379920"/>
                <a:gd name="connsiteX6" fmla="*/ 592251 w 4809278"/>
                <a:gd name="connsiteY6" fmla="*/ 2928925 h 4379920"/>
                <a:gd name="connsiteX7" fmla="*/ 589765 w 4809278"/>
                <a:gd name="connsiteY7" fmla="*/ 2923509 h 4379920"/>
                <a:gd name="connsiteX8" fmla="*/ 588884 w 4809278"/>
                <a:gd name="connsiteY8" fmla="*/ 2920706 h 4379920"/>
                <a:gd name="connsiteX9" fmla="*/ 591259 w 4809278"/>
                <a:gd name="connsiteY9" fmla="*/ 2922450 h 4379920"/>
                <a:gd name="connsiteX10" fmla="*/ 592251 w 4809278"/>
                <a:gd name="connsiteY10" fmla="*/ 2928925 h 4379920"/>
                <a:gd name="connsiteX11" fmla="*/ 649093 w 4809278"/>
                <a:gd name="connsiteY11" fmla="*/ 3148825 h 4379920"/>
                <a:gd name="connsiteX12" fmla="*/ 648407 w 4809278"/>
                <a:gd name="connsiteY12" fmla="*/ 3149760 h 4379920"/>
                <a:gd name="connsiteX13" fmla="*/ 645359 w 4809278"/>
                <a:gd name="connsiteY13" fmla="*/ 3146086 h 4379920"/>
                <a:gd name="connsiteX14" fmla="*/ 649093 w 4809278"/>
                <a:gd name="connsiteY14" fmla="*/ 3148825 h 4379920"/>
                <a:gd name="connsiteX15" fmla="*/ 740655 w 4809278"/>
                <a:gd name="connsiteY15" fmla="*/ 3227523 h 4379920"/>
                <a:gd name="connsiteX16" fmla="*/ 739131 w 4809278"/>
                <a:gd name="connsiteY16" fmla="*/ 3225687 h 4379920"/>
                <a:gd name="connsiteX17" fmla="*/ 739357 w 4809278"/>
                <a:gd name="connsiteY17" fmla="*/ 3223710 h 4379920"/>
                <a:gd name="connsiteX18" fmla="*/ 850810 w 4809278"/>
                <a:gd name="connsiteY18" fmla="*/ 3406085 h 4379920"/>
                <a:gd name="connsiteX19" fmla="*/ 785905 w 4809278"/>
                <a:gd name="connsiteY19" fmla="*/ 3306718 h 4379920"/>
                <a:gd name="connsiteX20" fmla="*/ 750861 w 4809278"/>
                <a:gd name="connsiteY20" fmla="*/ 3229267 h 4379920"/>
                <a:gd name="connsiteX21" fmla="*/ 747128 w 4809278"/>
                <a:gd name="connsiteY21" fmla="*/ 3226528 h 4379920"/>
                <a:gd name="connsiteX22" fmla="*/ 746137 w 4809278"/>
                <a:gd name="connsiteY22" fmla="*/ 3220053 h 4379920"/>
                <a:gd name="connsiteX23" fmla="*/ 739662 w 4809278"/>
                <a:gd name="connsiteY23" fmla="*/ 3221049 h 4379920"/>
                <a:gd name="connsiteX24" fmla="*/ 739357 w 4809278"/>
                <a:gd name="connsiteY24" fmla="*/ 3223710 h 4379920"/>
                <a:gd name="connsiteX25" fmla="*/ 728606 w 4809278"/>
                <a:gd name="connsiteY25" fmla="*/ 3192098 h 4379920"/>
                <a:gd name="connsiteX26" fmla="*/ 704618 w 4809278"/>
                <a:gd name="connsiteY26" fmla="*/ 3143598 h 4379920"/>
                <a:gd name="connsiteX27" fmla="*/ 699895 w 4809278"/>
                <a:gd name="connsiteY27" fmla="*/ 3134383 h 4379920"/>
                <a:gd name="connsiteX28" fmla="*/ 698904 w 4809278"/>
                <a:gd name="connsiteY28" fmla="*/ 3127908 h 4379920"/>
                <a:gd name="connsiteX29" fmla="*/ 688698 w 4809278"/>
                <a:gd name="connsiteY29" fmla="*/ 3126165 h 4379920"/>
                <a:gd name="connsiteX30" fmla="*/ 681003 w 4809278"/>
                <a:gd name="connsiteY30" fmla="*/ 3097525 h 4379920"/>
                <a:gd name="connsiteX31" fmla="*/ 586536 w 4809278"/>
                <a:gd name="connsiteY31" fmla="*/ 2913235 h 4379920"/>
                <a:gd name="connsiteX32" fmla="*/ 588884 w 4809278"/>
                <a:gd name="connsiteY32" fmla="*/ 2920706 h 4379920"/>
                <a:gd name="connsiteX33" fmla="*/ 587527 w 4809278"/>
                <a:gd name="connsiteY33" fmla="*/ 2919710 h 4379920"/>
                <a:gd name="connsiteX34" fmla="*/ 582804 w 4809278"/>
                <a:gd name="connsiteY34" fmla="*/ 2910496 h 4379920"/>
                <a:gd name="connsiteX35" fmla="*/ 580062 w 4809278"/>
                <a:gd name="connsiteY35" fmla="*/ 2914231 h 4379920"/>
                <a:gd name="connsiteX36" fmla="*/ 581146 w 4809278"/>
                <a:gd name="connsiteY36" fmla="*/ 2919116 h 4379920"/>
                <a:gd name="connsiteX37" fmla="*/ 570607 w 4809278"/>
                <a:gd name="connsiteY37" fmla="*/ 2906574 h 4379920"/>
                <a:gd name="connsiteX38" fmla="*/ 555686 w 4809278"/>
                <a:gd name="connsiteY38" fmla="*/ 2884845 h 4379920"/>
                <a:gd name="connsiteX39" fmla="*/ 559418 w 4809278"/>
                <a:gd name="connsiteY39" fmla="*/ 2887585 h 4379920"/>
                <a:gd name="connsiteX40" fmla="*/ 554694 w 4809278"/>
                <a:gd name="connsiteY40" fmla="*/ 2878370 h 4379920"/>
                <a:gd name="connsiteX41" fmla="*/ 553704 w 4809278"/>
                <a:gd name="connsiteY41" fmla="*/ 2871895 h 4379920"/>
                <a:gd name="connsiteX42" fmla="*/ 526400 w 4809278"/>
                <a:gd name="connsiteY42" fmla="*/ 2804436 h 4379920"/>
                <a:gd name="connsiteX43" fmla="*/ 518146 w 4809278"/>
                <a:gd name="connsiteY43" fmla="*/ 2748060 h 4379920"/>
                <a:gd name="connsiteX44" fmla="*/ 518198 w 4809278"/>
                <a:gd name="connsiteY44" fmla="*/ 2748122 h 4379920"/>
                <a:gd name="connsiteX45" fmla="*/ 524671 w 4809278"/>
                <a:gd name="connsiteY45" fmla="*/ 2747127 h 4379920"/>
                <a:gd name="connsiteX46" fmla="*/ 520940 w 4809278"/>
                <a:gd name="connsiteY46" fmla="*/ 2744388 h 4379920"/>
                <a:gd name="connsiteX47" fmla="*/ 517207 w 4809278"/>
                <a:gd name="connsiteY47" fmla="*/ 2741648 h 4379920"/>
                <a:gd name="connsiteX48" fmla="*/ 516217 w 4809278"/>
                <a:gd name="connsiteY48" fmla="*/ 2735173 h 4379920"/>
                <a:gd name="connsiteX49" fmla="*/ 511263 w 4809278"/>
                <a:gd name="connsiteY49" fmla="*/ 2702797 h 4379920"/>
                <a:gd name="connsiteX50" fmla="*/ 509512 w 4809278"/>
                <a:gd name="connsiteY50" fmla="*/ 2713009 h 4379920"/>
                <a:gd name="connsiteX51" fmla="*/ 505778 w 4809278"/>
                <a:gd name="connsiteY51" fmla="*/ 2710269 h 4379920"/>
                <a:gd name="connsiteX52" fmla="*/ 502046 w 4809278"/>
                <a:gd name="connsiteY52" fmla="*/ 2707529 h 4379920"/>
                <a:gd name="connsiteX53" fmla="*/ 503038 w 4809278"/>
                <a:gd name="connsiteY53" fmla="*/ 2714004 h 4379920"/>
                <a:gd name="connsiteX54" fmla="*/ 487877 w 4809278"/>
                <a:gd name="connsiteY54" fmla="*/ 2679885 h 4379920"/>
                <a:gd name="connsiteX55" fmla="*/ 491609 w 4809278"/>
                <a:gd name="connsiteY55" fmla="*/ 2682626 h 4379920"/>
                <a:gd name="connsiteX56" fmla="*/ 492599 w 4809278"/>
                <a:gd name="connsiteY56" fmla="*/ 2689100 h 4379920"/>
                <a:gd name="connsiteX57" fmla="*/ 496333 w 4809278"/>
                <a:gd name="connsiteY57" fmla="*/ 2691840 h 4379920"/>
                <a:gd name="connsiteX58" fmla="*/ 494351 w 4809278"/>
                <a:gd name="connsiteY58" fmla="*/ 2678890 h 4379920"/>
                <a:gd name="connsiteX59" fmla="*/ 493360 w 4809278"/>
                <a:gd name="connsiteY59" fmla="*/ 2672415 h 4379920"/>
                <a:gd name="connsiteX60" fmla="*/ 491907 w 4809278"/>
                <a:gd name="connsiteY60" fmla="*/ 2619618 h 4379920"/>
                <a:gd name="connsiteX61" fmla="*/ 466310 w 4809278"/>
                <a:gd name="connsiteY61" fmla="*/ 2560597 h 4379920"/>
                <a:gd name="connsiteX62" fmla="*/ 469052 w 4809278"/>
                <a:gd name="connsiteY62" fmla="*/ 2556861 h 4379920"/>
                <a:gd name="connsiteX63" fmla="*/ 464328 w 4809278"/>
                <a:gd name="connsiteY63" fmla="*/ 2547646 h 4379920"/>
                <a:gd name="connsiteX64" fmla="*/ 467070 w 4809278"/>
                <a:gd name="connsiteY64" fmla="*/ 2543911 h 4379920"/>
                <a:gd name="connsiteX65" fmla="*/ 463337 w 4809278"/>
                <a:gd name="connsiteY65" fmla="*/ 2541171 h 4379920"/>
                <a:gd name="connsiteX66" fmla="*/ 454651 w 4809278"/>
                <a:gd name="connsiteY66" fmla="*/ 2506057 h 4379920"/>
                <a:gd name="connsiteX67" fmla="*/ 450158 w 4809278"/>
                <a:gd name="connsiteY67" fmla="*/ 2520003 h 4379920"/>
                <a:gd name="connsiteX68" fmla="*/ 446426 w 4809278"/>
                <a:gd name="connsiteY68" fmla="*/ 2517263 h 4379920"/>
                <a:gd name="connsiteX69" fmla="*/ 447417 w 4809278"/>
                <a:gd name="connsiteY69" fmla="*/ 2523739 h 4379920"/>
                <a:gd name="connsiteX70" fmla="*/ 444675 w 4809278"/>
                <a:gd name="connsiteY70" fmla="*/ 2527474 h 4379920"/>
                <a:gd name="connsiteX71" fmla="*/ 434006 w 4809278"/>
                <a:gd name="connsiteY71" fmla="*/ 2479410 h 4379920"/>
                <a:gd name="connsiteX72" fmla="*/ 446956 w 4809278"/>
                <a:gd name="connsiteY72" fmla="*/ 2477418 h 4379920"/>
                <a:gd name="connsiteX73" fmla="*/ 446263 w 4809278"/>
                <a:gd name="connsiteY73" fmla="*/ 2407937 h 4379920"/>
                <a:gd name="connsiteX74" fmla="*/ 425388 w 4809278"/>
                <a:gd name="connsiteY74" fmla="*/ 2358129 h 4379920"/>
                <a:gd name="connsiteX75" fmla="*/ 421955 w 4809278"/>
                <a:gd name="connsiteY75" fmla="*/ 2292382 h 4379920"/>
                <a:gd name="connsiteX76" fmla="*/ 407784 w 4809278"/>
                <a:gd name="connsiteY76" fmla="*/ 2264739 h 4379920"/>
                <a:gd name="connsiteX77" fmla="*/ 374857 w 4809278"/>
                <a:gd name="connsiteY77" fmla="*/ 2027904 h 4379920"/>
                <a:gd name="connsiteX78" fmla="*/ 373500 w 4809278"/>
                <a:gd name="connsiteY78" fmla="*/ 2170602 h 4379920"/>
                <a:gd name="connsiteX79" fmla="*/ 401772 w 4809278"/>
                <a:gd name="connsiteY79" fmla="*/ 2312055 h 4379920"/>
                <a:gd name="connsiteX80" fmla="*/ 398039 w 4809278"/>
                <a:gd name="connsiteY80" fmla="*/ 2309317 h 4379920"/>
                <a:gd name="connsiteX81" fmla="*/ 393316 w 4809278"/>
                <a:gd name="connsiteY81" fmla="*/ 2300103 h 4379920"/>
                <a:gd name="connsiteX82" fmla="*/ 394308 w 4809278"/>
                <a:gd name="connsiteY82" fmla="*/ 2306577 h 4379920"/>
                <a:gd name="connsiteX83" fmla="*/ 392555 w 4809278"/>
                <a:gd name="connsiteY83" fmla="*/ 2316787 h 4379920"/>
                <a:gd name="connsiteX84" fmla="*/ 389584 w 4809278"/>
                <a:gd name="connsiteY84" fmla="*/ 2297362 h 4379920"/>
                <a:gd name="connsiteX85" fmla="*/ 399193 w 4809278"/>
                <a:gd name="connsiteY85" fmla="*/ 2425118 h 4379920"/>
                <a:gd name="connsiteX86" fmla="*/ 443386 w 4809278"/>
                <a:gd name="connsiteY86" fmla="*/ 2584006 h 4379920"/>
                <a:gd name="connsiteX87" fmla="*/ 473178 w 4809278"/>
                <a:gd name="connsiteY87" fmla="*/ 2692089 h 4379920"/>
                <a:gd name="connsiteX88" fmla="*/ 514927 w 4809278"/>
                <a:gd name="connsiteY88" fmla="*/ 2791705 h 4379920"/>
                <a:gd name="connsiteX89" fmla="*/ 547230 w 4809278"/>
                <a:gd name="connsiteY89" fmla="*/ 2872891 h 4379920"/>
                <a:gd name="connsiteX90" fmla="*/ 548220 w 4809278"/>
                <a:gd name="connsiteY90" fmla="*/ 2879367 h 4379920"/>
                <a:gd name="connsiteX91" fmla="*/ 552943 w 4809278"/>
                <a:gd name="connsiteY91" fmla="*/ 2888580 h 4379920"/>
                <a:gd name="connsiteX92" fmla="*/ 645659 w 4809278"/>
                <a:gd name="connsiteY92" fmla="*/ 3083080 h 4379920"/>
                <a:gd name="connsiteX93" fmla="*/ 626236 w 4809278"/>
                <a:gd name="connsiteY93" fmla="*/ 3086068 h 4379920"/>
                <a:gd name="connsiteX94" fmla="*/ 631190 w 4809278"/>
                <a:gd name="connsiteY94" fmla="*/ 3118443 h 4379920"/>
                <a:gd name="connsiteX95" fmla="*/ 626467 w 4809278"/>
                <a:gd name="connsiteY95" fmla="*/ 3109229 h 4379920"/>
                <a:gd name="connsiteX96" fmla="*/ 621743 w 4809278"/>
                <a:gd name="connsiteY96" fmla="*/ 3100014 h 4379920"/>
                <a:gd name="connsiteX97" fmla="*/ 622735 w 4809278"/>
                <a:gd name="connsiteY97" fmla="*/ 3106489 h 4379920"/>
                <a:gd name="connsiteX98" fmla="*/ 627457 w 4809278"/>
                <a:gd name="connsiteY98" fmla="*/ 3115704 h 4379920"/>
                <a:gd name="connsiteX99" fmla="*/ 628449 w 4809278"/>
                <a:gd name="connsiteY99" fmla="*/ 3122179 h 4379920"/>
                <a:gd name="connsiteX100" fmla="*/ 638886 w 4809278"/>
                <a:gd name="connsiteY100" fmla="*/ 3147083 h 4379920"/>
                <a:gd name="connsiteX101" fmla="*/ 642618 w 4809278"/>
                <a:gd name="connsiteY101" fmla="*/ 3149822 h 4379920"/>
                <a:gd name="connsiteX102" fmla="*/ 646351 w 4809278"/>
                <a:gd name="connsiteY102" fmla="*/ 3152562 h 4379920"/>
                <a:gd name="connsiteX103" fmla="*/ 646693 w 4809278"/>
                <a:gd name="connsiteY103" fmla="*/ 3152095 h 4379920"/>
                <a:gd name="connsiteX104" fmla="*/ 648407 w 4809278"/>
                <a:gd name="connsiteY104" fmla="*/ 3149760 h 4379920"/>
                <a:gd name="connsiteX105" fmla="*/ 651455 w 4809278"/>
                <a:gd name="connsiteY105" fmla="*/ 3153434 h 4379920"/>
                <a:gd name="connsiteX106" fmla="*/ 657548 w 4809278"/>
                <a:gd name="connsiteY106" fmla="*/ 3160780 h 4379920"/>
                <a:gd name="connsiteX107" fmla="*/ 660060 w 4809278"/>
                <a:gd name="connsiteY107" fmla="*/ 3133884 h 4379920"/>
                <a:gd name="connsiteX108" fmla="*/ 684435 w 4809278"/>
                <a:gd name="connsiteY108" fmla="*/ 3163270 h 4379920"/>
                <a:gd name="connsiteX109" fmla="*/ 690910 w 4809278"/>
                <a:gd name="connsiteY109" fmla="*/ 3162275 h 4379920"/>
                <a:gd name="connsiteX110" fmla="*/ 688168 w 4809278"/>
                <a:gd name="connsiteY110" fmla="*/ 3166011 h 4379920"/>
                <a:gd name="connsiteX111" fmla="*/ 691900 w 4809278"/>
                <a:gd name="connsiteY111" fmla="*/ 3168750 h 4379920"/>
                <a:gd name="connsiteX112" fmla="*/ 695633 w 4809278"/>
                <a:gd name="connsiteY112" fmla="*/ 3171489 h 4379920"/>
                <a:gd name="connsiteX113" fmla="*/ 699366 w 4809278"/>
                <a:gd name="connsiteY113" fmla="*/ 3174229 h 4379920"/>
                <a:gd name="connsiteX114" fmla="*/ 738903 w 4809278"/>
                <a:gd name="connsiteY114" fmla="*/ 3237734 h 4379920"/>
                <a:gd name="connsiteX115" fmla="*/ 741645 w 4809278"/>
                <a:gd name="connsiteY115" fmla="*/ 3233998 h 4379920"/>
                <a:gd name="connsiteX116" fmla="*/ 742636 w 4809278"/>
                <a:gd name="connsiteY116" fmla="*/ 3240474 h 4379920"/>
                <a:gd name="connsiteX117" fmla="*/ 748349 w 4809278"/>
                <a:gd name="connsiteY117" fmla="*/ 3256163 h 4379920"/>
                <a:gd name="connsiteX118" fmla="*/ 754824 w 4809278"/>
                <a:gd name="connsiteY118" fmla="*/ 3255167 h 4379920"/>
                <a:gd name="connsiteX119" fmla="*/ 786136 w 4809278"/>
                <a:gd name="connsiteY119" fmla="*/ 3329879 h 4379920"/>
                <a:gd name="connsiteX120" fmla="*/ 850810 w 4809278"/>
                <a:gd name="connsiteY120" fmla="*/ 3406085 h 4379920"/>
                <a:gd name="connsiteX121" fmla="*/ 1572411 w 4809278"/>
                <a:gd name="connsiteY121" fmla="*/ 4078582 h 4379920"/>
                <a:gd name="connsiteX122" fmla="*/ 1540366 w 4809278"/>
                <a:gd name="connsiteY122" fmla="*/ 4059204 h 4379920"/>
                <a:gd name="connsiteX123" fmla="*/ 1496795 w 4809278"/>
                <a:gd name="connsiteY123" fmla="*/ 4063590 h 4379920"/>
                <a:gd name="connsiteX124" fmla="*/ 1520184 w 4809278"/>
                <a:gd name="connsiteY124" fmla="*/ 4031188 h 4379920"/>
                <a:gd name="connsiteX125" fmla="*/ 1426888 w 4809278"/>
                <a:gd name="connsiteY125" fmla="*/ 4016254 h 4379920"/>
                <a:gd name="connsiteX126" fmla="*/ 1302012 w 4809278"/>
                <a:gd name="connsiteY126" fmla="*/ 4026873 h 4379920"/>
                <a:gd name="connsiteX127" fmla="*/ 1372236 w 4809278"/>
                <a:gd name="connsiteY127" fmla="*/ 4049419 h 4379920"/>
                <a:gd name="connsiteX128" fmla="*/ 1462972 w 4809278"/>
                <a:gd name="connsiteY128" fmla="*/ 4069635 h 4379920"/>
                <a:gd name="connsiteX129" fmla="*/ 1572411 w 4809278"/>
                <a:gd name="connsiteY129" fmla="*/ 4078582 h 4379920"/>
                <a:gd name="connsiteX130" fmla="*/ 3123180 w 4809278"/>
                <a:gd name="connsiteY130" fmla="*/ 4003152 h 4379920"/>
                <a:gd name="connsiteX131" fmla="*/ 3108653 w 4809278"/>
                <a:gd name="connsiteY131" fmla="*/ 4008531 h 4379920"/>
                <a:gd name="connsiteX132" fmla="*/ 3117774 w 4809278"/>
                <a:gd name="connsiteY132" fmla="*/ 3999963 h 4379920"/>
                <a:gd name="connsiteX133" fmla="*/ 3234673 w 4809278"/>
                <a:gd name="connsiteY133" fmla="*/ 3964303 h 4379920"/>
                <a:gd name="connsiteX134" fmla="*/ 2830129 w 4809278"/>
                <a:gd name="connsiteY134" fmla="*/ 3948864 h 4379920"/>
                <a:gd name="connsiteX135" fmla="*/ 2874332 w 4809278"/>
                <a:gd name="connsiteY135" fmla="*/ 3984233 h 4379920"/>
                <a:gd name="connsiteX136" fmla="*/ 2598607 w 4809278"/>
                <a:gd name="connsiteY136" fmla="*/ 4032935 h 4379920"/>
                <a:gd name="connsiteX137" fmla="*/ 2485972 w 4809278"/>
                <a:gd name="connsiteY137" fmla="*/ 4049684 h 4379920"/>
                <a:gd name="connsiteX138" fmla="*/ 2447334 w 4809278"/>
                <a:gd name="connsiteY138" fmla="*/ 4051989 h 4379920"/>
                <a:gd name="connsiteX139" fmla="*/ 2249852 w 4809278"/>
                <a:gd name="connsiteY139" fmla="*/ 4027867 h 4379920"/>
                <a:gd name="connsiteX140" fmla="*/ 2201479 w 4809278"/>
                <a:gd name="connsiteY140" fmla="*/ 4024244 h 4379920"/>
                <a:gd name="connsiteX141" fmla="*/ 1845915 w 4809278"/>
                <a:gd name="connsiteY141" fmla="*/ 3955539 h 4379920"/>
                <a:gd name="connsiteX142" fmla="*/ 1749075 w 4809278"/>
                <a:gd name="connsiteY142" fmla="*/ 3915596 h 4379920"/>
                <a:gd name="connsiteX143" fmla="*/ 1692952 w 4809278"/>
                <a:gd name="connsiteY143" fmla="*/ 3907101 h 4379920"/>
                <a:gd name="connsiteX144" fmla="*/ 1696280 w 4809278"/>
                <a:gd name="connsiteY144" fmla="*/ 3907831 h 4379920"/>
                <a:gd name="connsiteX145" fmla="*/ 1690565 w 4809278"/>
                <a:gd name="connsiteY145" fmla="*/ 3908524 h 4379920"/>
                <a:gd name="connsiteX146" fmla="*/ 1676708 w 4809278"/>
                <a:gd name="connsiteY146" fmla="*/ 3916786 h 4379920"/>
                <a:gd name="connsiteX147" fmla="*/ 1679261 w 4809278"/>
                <a:gd name="connsiteY147" fmla="*/ 3920915 h 4379920"/>
                <a:gd name="connsiteX148" fmla="*/ 1697480 w 4809278"/>
                <a:gd name="connsiteY148" fmla="*/ 3931932 h 4379920"/>
                <a:gd name="connsiteX149" fmla="*/ 1742282 w 4809278"/>
                <a:gd name="connsiteY149" fmla="*/ 3944273 h 4379920"/>
                <a:gd name="connsiteX150" fmla="*/ 1736705 w 4809278"/>
                <a:gd name="connsiteY150" fmla="*/ 3944553 h 4379920"/>
                <a:gd name="connsiteX151" fmla="*/ 1559512 w 4809278"/>
                <a:gd name="connsiteY151" fmla="*/ 3900044 h 4379920"/>
                <a:gd name="connsiteX152" fmla="*/ 1577836 w 4809278"/>
                <a:gd name="connsiteY152" fmla="*/ 3901038 h 4379920"/>
                <a:gd name="connsiteX153" fmla="*/ 1641756 w 4809278"/>
                <a:gd name="connsiteY153" fmla="*/ 3901553 h 4379920"/>
                <a:gd name="connsiteX154" fmla="*/ 1578838 w 4809278"/>
                <a:gd name="connsiteY154" fmla="*/ 3882713 h 4379920"/>
                <a:gd name="connsiteX155" fmla="*/ 1579841 w 4809278"/>
                <a:gd name="connsiteY155" fmla="*/ 3864389 h 4379920"/>
                <a:gd name="connsiteX156" fmla="*/ 1535433 w 4809278"/>
                <a:gd name="connsiteY156" fmla="*/ 3853763 h 4379920"/>
                <a:gd name="connsiteX157" fmla="*/ 1492775 w 4809278"/>
                <a:gd name="connsiteY157" fmla="*/ 3843447 h 4379920"/>
                <a:gd name="connsiteX158" fmla="*/ 1404328 w 4809278"/>
                <a:gd name="connsiteY158" fmla="*/ 3840835 h 4379920"/>
                <a:gd name="connsiteX159" fmla="*/ 1458222 w 4809278"/>
                <a:gd name="connsiteY159" fmla="*/ 3881878 h 4379920"/>
                <a:gd name="connsiteX160" fmla="*/ 1605871 w 4809278"/>
                <a:gd name="connsiteY160" fmla="*/ 3971909 h 4379920"/>
                <a:gd name="connsiteX161" fmla="*/ 1847189 w 4809278"/>
                <a:gd name="connsiteY161" fmla="*/ 4062198 h 4379920"/>
                <a:gd name="connsiteX162" fmla="*/ 2084851 w 4809278"/>
                <a:gd name="connsiteY162" fmla="*/ 4122665 h 4379920"/>
                <a:gd name="connsiteX163" fmla="*/ 2145122 w 4809278"/>
                <a:gd name="connsiteY163" fmla="*/ 4087602 h 4379920"/>
                <a:gd name="connsiteX164" fmla="*/ 2207994 w 4809278"/>
                <a:gd name="connsiteY164" fmla="*/ 4104781 h 4379920"/>
                <a:gd name="connsiteX165" fmla="*/ 2211715 w 4809278"/>
                <a:gd name="connsiteY165" fmla="*/ 4105153 h 4379920"/>
                <a:gd name="connsiteX166" fmla="*/ 2208907 w 4809278"/>
                <a:gd name="connsiteY166" fmla="*/ 4108839 h 4379920"/>
                <a:gd name="connsiteX167" fmla="*/ 2213314 w 4809278"/>
                <a:gd name="connsiteY167" fmla="*/ 4108100 h 4379920"/>
                <a:gd name="connsiteX168" fmla="*/ 2206698 w 4809278"/>
                <a:gd name="connsiteY168" fmla="*/ 4111740 h 4379920"/>
                <a:gd name="connsiteX169" fmla="*/ 2193879 w 4809278"/>
                <a:gd name="connsiteY169" fmla="*/ 4128575 h 4379920"/>
                <a:gd name="connsiteX170" fmla="*/ 2199006 w 4809278"/>
                <a:gd name="connsiteY170" fmla="*/ 4132351 h 4379920"/>
                <a:gd name="connsiteX171" fmla="*/ 2226569 w 4809278"/>
                <a:gd name="connsiteY171" fmla="*/ 4136839 h 4379920"/>
                <a:gd name="connsiteX172" fmla="*/ 2662085 w 4809278"/>
                <a:gd name="connsiteY172" fmla="*/ 4068264 h 4379920"/>
                <a:gd name="connsiteX173" fmla="*/ 3079911 w 4809278"/>
                <a:gd name="connsiteY173" fmla="*/ 4021798 h 4379920"/>
                <a:gd name="connsiteX174" fmla="*/ 3090961 w 4809278"/>
                <a:gd name="connsiteY174" fmla="*/ 4030641 h 4379920"/>
                <a:gd name="connsiteX175" fmla="*/ 3099807 w 4809278"/>
                <a:gd name="connsiteY175" fmla="*/ 4019586 h 4379920"/>
                <a:gd name="connsiteX176" fmla="*/ 3139600 w 4809278"/>
                <a:gd name="connsiteY176" fmla="*/ 4015161 h 4379920"/>
                <a:gd name="connsiteX177" fmla="*/ 3128550 w 4809278"/>
                <a:gd name="connsiteY177" fmla="*/ 4006319 h 4379920"/>
                <a:gd name="connsiteX178" fmla="*/ 3123180 w 4809278"/>
                <a:gd name="connsiteY178" fmla="*/ 4003152 h 4379920"/>
                <a:gd name="connsiteX179" fmla="*/ 3143267 w 4809278"/>
                <a:gd name="connsiteY179" fmla="*/ 3995712 h 4379920"/>
                <a:gd name="connsiteX180" fmla="*/ 3234673 w 4809278"/>
                <a:gd name="connsiteY180" fmla="*/ 3964303 h 4379920"/>
                <a:gd name="connsiteX181" fmla="*/ 4660534 w 4809278"/>
                <a:gd name="connsiteY181" fmla="*/ 3048064 h 4379920"/>
                <a:gd name="connsiteX182" fmla="*/ 4582830 w 4809278"/>
                <a:gd name="connsiteY182" fmla="*/ 3128761 h 4379920"/>
                <a:gd name="connsiteX183" fmla="*/ 4421763 w 4809278"/>
                <a:gd name="connsiteY183" fmla="*/ 3294702 h 4379920"/>
                <a:gd name="connsiteX184" fmla="*/ 4423728 w 4809278"/>
                <a:gd name="connsiteY184" fmla="*/ 3316761 h 4379920"/>
                <a:gd name="connsiteX185" fmla="*/ 4400496 w 4809278"/>
                <a:gd name="connsiteY185" fmla="*/ 3413324 h 4379920"/>
                <a:gd name="connsiteX186" fmla="*/ 4129751 w 4809278"/>
                <a:gd name="connsiteY186" fmla="*/ 3601666 h 4379920"/>
                <a:gd name="connsiteX187" fmla="*/ 3879654 w 4809278"/>
                <a:gd name="connsiteY187" fmla="*/ 3811919 h 4379920"/>
                <a:gd name="connsiteX188" fmla="*/ 3863502 w 4809278"/>
                <a:gd name="connsiteY188" fmla="*/ 3823465 h 4379920"/>
                <a:gd name="connsiteX189" fmla="*/ 3787169 w 4809278"/>
                <a:gd name="connsiteY189" fmla="*/ 3902523 h 4379920"/>
                <a:gd name="connsiteX190" fmla="*/ 3451470 w 4809278"/>
                <a:gd name="connsiteY190" fmla="*/ 4076440 h 4379920"/>
                <a:gd name="connsiteX191" fmla="*/ 3337453 w 4809278"/>
                <a:gd name="connsiteY191" fmla="*/ 4129548 h 4379920"/>
                <a:gd name="connsiteX192" fmla="*/ 2749638 w 4809278"/>
                <a:gd name="connsiteY192" fmla="*/ 4320867 h 4379920"/>
                <a:gd name="connsiteX193" fmla="*/ 2625545 w 4809278"/>
                <a:gd name="connsiteY193" fmla="*/ 4351630 h 4379920"/>
                <a:gd name="connsiteX194" fmla="*/ 2546205 w 4809278"/>
                <a:gd name="connsiteY194" fmla="*/ 4379920 h 4379920"/>
                <a:gd name="connsiteX195" fmla="*/ 2293089 w 4809278"/>
                <a:gd name="connsiteY195" fmla="*/ 4346377 h 4379920"/>
                <a:gd name="connsiteX196" fmla="*/ 2106256 w 4809278"/>
                <a:gd name="connsiteY196" fmla="*/ 4347860 h 4379920"/>
                <a:gd name="connsiteX197" fmla="*/ 1990185 w 4809278"/>
                <a:gd name="connsiteY197" fmla="*/ 4326870 h 4379920"/>
                <a:gd name="connsiteX198" fmla="*/ 1815397 w 4809278"/>
                <a:gd name="connsiteY198" fmla="*/ 4270686 h 4379920"/>
                <a:gd name="connsiteX199" fmla="*/ 1330669 w 4809278"/>
                <a:gd name="connsiteY199" fmla="*/ 4104664 h 4379920"/>
                <a:gd name="connsiteX200" fmla="*/ 1256989 w 4809278"/>
                <a:gd name="connsiteY200" fmla="*/ 4077371 h 4379920"/>
                <a:gd name="connsiteX201" fmla="*/ 1183150 w 4809278"/>
                <a:gd name="connsiteY201" fmla="*/ 4036955 h 4379920"/>
                <a:gd name="connsiteX202" fmla="*/ 1168340 w 4809278"/>
                <a:gd name="connsiteY202" fmla="*/ 4012504 h 4379920"/>
                <a:gd name="connsiteX203" fmla="*/ 1206640 w 4809278"/>
                <a:gd name="connsiteY203" fmla="*/ 3999996 h 4379920"/>
                <a:gd name="connsiteX204" fmla="*/ 1210194 w 4809278"/>
                <a:gd name="connsiteY204" fmla="*/ 4000185 h 4379920"/>
                <a:gd name="connsiteX205" fmla="*/ 1248086 w 4809278"/>
                <a:gd name="connsiteY205" fmla="*/ 4011463 h 4379920"/>
                <a:gd name="connsiteX206" fmla="*/ 1268486 w 4809278"/>
                <a:gd name="connsiteY206" fmla="*/ 4019248 h 4379920"/>
                <a:gd name="connsiteX207" fmla="*/ 1291826 w 4809278"/>
                <a:gd name="connsiteY207" fmla="*/ 4014642 h 4379920"/>
                <a:gd name="connsiteX208" fmla="*/ 1282118 w 4809278"/>
                <a:gd name="connsiteY208" fmla="*/ 3990747 h 4379920"/>
                <a:gd name="connsiteX209" fmla="*/ 1273560 w 4809278"/>
                <a:gd name="connsiteY209" fmla="*/ 3985445 h 4379920"/>
                <a:gd name="connsiteX210" fmla="*/ 1266462 w 4809278"/>
                <a:gd name="connsiteY210" fmla="*/ 3979509 h 4379920"/>
                <a:gd name="connsiteX211" fmla="*/ 1254114 w 4809278"/>
                <a:gd name="connsiteY211" fmla="*/ 3954332 h 4379920"/>
                <a:gd name="connsiteX212" fmla="*/ 1186093 w 4809278"/>
                <a:gd name="connsiteY212" fmla="*/ 3922493 h 4379920"/>
                <a:gd name="connsiteX213" fmla="*/ 1148191 w 4809278"/>
                <a:gd name="connsiteY213" fmla="*/ 3916773 h 4379920"/>
                <a:gd name="connsiteX214" fmla="*/ 975926 w 4809278"/>
                <a:gd name="connsiteY214" fmla="*/ 3775472 h 4379920"/>
                <a:gd name="connsiteX215" fmla="*/ 762058 w 4809278"/>
                <a:gd name="connsiteY215" fmla="*/ 3558543 h 4379920"/>
                <a:gd name="connsiteX216" fmla="*/ 590014 w 4809278"/>
                <a:gd name="connsiteY216" fmla="*/ 3345973 h 4379920"/>
                <a:gd name="connsiteX217" fmla="*/ 494854 w 4809278"/>
                <a:gd name="connsiteY217" fmla="*/ 3202350 h 4379920"/>
                <a:gd name="connsiteX218" fmla="*/ 442093 w 4809278"/>
                <a:gd name="connsiteY218" fmla="*/ 3148940 h 4379920"/>
                <a:gd name="connsiteX219" fmla="*/ 425307 w 4809278"/>
                <a:gd name="connsiteY219" fmla="*/ 3107989 h 4379920"/>
                <a:gd name="connsiteX220" fmla="*/ 432133 w 4809278"/>
                <a:gd name="connsiteY220" fmla="*/ 3212991 h 4379920"/>
                <a:gd name="connsiteX221" fmla="*/ 597269 w 4809278"/>
                <a:gd name="connsiteY221" fmla="*/ 3416070 h 4379920"/>
                <a:gd name="connsiteX222" fmla="*/ 646515 w 4809278"/>
                <a:gd name="connsiteY222" fmla="*/ 3498091 h 4379920"/>
                <a:gd name="connsiteX223" fmla="*/ 631308 w 4809278"/>
                <a:gd name="connsiteY223" fmla="*/ 3491866 h 4379920"/>
                <a:gd name="connsiteX224" fmla="*/ 616823 w 4809278"/>
                <a:gd name="connsiteY224" fmla="*/ 3488104 h 4379920"/>
                <a:gd name="connsiteX225" fmla="*/ 513324 w 4809278"/>
                <a:gd name="connsiteY225" fmla="*/ 3369984 h 4379920"/>
                <a:gd name="connsiteX226" fmla="*/ 596531 w 4809278"/>
                <a:gd name="connsiteY226" fmla="*/ 3521241 h 4379920"/>
                <a:gd name="connsiteX227" fmla="*/ 642552 w 4809278"/>
                <a:gd name="connsiteY227" fmla="*/ 3572725 h 4379920"/>
                <a:gd name="connsiteX228" fmla="*/ 654225 w 4809278"/>
                <a:gd name="connsiteY228" fmla="*/ 3618679 h 4379920"/>
                <a:gd name="connsiteX229" fmla="*/ 574521 w 4809278"/>
                <a:gd name="connsiteY229" fmla="*/ 3546445 h 4379920"/>
                <a:gd name="connsiteX230" fmla="*/ 418986 w 4809278"/>
                <a:gd name="connsiteY230" fmla="*/ 3326341 h 4379920"/>
                <a:gd name="connsiteX231" fmla="*/ 327047 w 4809278"/>
                <a:gd name="connsiteY231" fmla="*/ 3065705 h 4379920"/>
                <a:gd name="connsiteX232" fmla="*/ 279004 w 4809278"/>
                <a:gd name="connsiteY232" fmla="*/ 2923444 h 4379920"/>
                <a:gd name="connsiteX233" fmla="*/ 252761 w 4809278"/>
                <a:gd name="connsiteY233" fmla="*/ 2770653 h 4379920"/>
                <a:gd name="connsiteX234" fmla="*/ 263434 w 4809278"/>
                <a:gd name="connsiteY234" fmla="*/ 2714623 h 4379920"/>
                <a:gd name="connsiteX235" fmla="*/ 267339 w 4809278"/>
                <a:gd name="connsiteY235" fmla="*/ 2622308 h 4379920"/>
                <a:gd name="connsiteX236" fmla="*/ 269017 w 4809278"/>
                <a:gd name="connsiteY236" fmla="*/ 2601441 h 4379920"/>
                <a:gd name="connsiteX237" fmla="*/ 262942 w 4809278"/>
                <a:gd name="connsiteY237" fmla="*/ 2584296 h 4379920"/>
                <a:gd name="connsiteX238" fmla="*/ 251149 w 4809278"/>
                <a:gd name="connsiteY238" fmla="*/ 2605054 h 4379920"/>
                <a:gd name="connsiteX239" fmla="*/ 249489 w 4809278"/>
                <a:gd name="connsiteY239" fmla="*/ 2614802 h 4379920"/>
                <a:gd name="connsiteX240" fmla="*/ 246740 w 4809278"/>
                <a:gd name="connsiteY240" fmla="*/ 2623638 h 4379920"/>
                <a:gd name="connsiteX241" fmla="*/ 234210 w 4809278"/>
                <a:gd name="connsiteY241" fmla="*/ 2647493 h 4379920"/>
                <a:gd name="connsiteX242" fmla="*/ 226176 w 4809278"/>
                <a:gd name="connsiteY242" fmla="*/ 2704803 h 4379920"/>
                <a:gd name="connsiteX243" fmla="*/ 182938 w 4809278"/>
                <a:gd name="connsiteY243" fmla="*/ 2576768 h 4379920"/>
                <a:gd name="connsiteX244" fmla="*/ 179722 w 4809278"/>
                <a:gd name="connsiteY244" fmla="*/ 2540673 h 4379920"/>
                <a:gd name="connsiteX245" fmla="*/ 175732 w 4809278"/>
                <a:gd name="connsiteY245" fmla="*/ 2529912 h 4379920"/>
                <a:gd name="connsiteX246" fmla="*/ 206103 w 4809278"/>
                <a:gd name="connsiteY246" fmla="*/ 2417049 h 4379920"/>
                <a:gd name="connsiteX247" fmla="*/ 215934 w 4809278"/>
                <a:gd name="connsiteY247" fmla="*/ 2323195 h 4379920"/>
                <a:gd name="connsiteX248" fmla="*/ 196636 w 4809278"/>
                <a:gd name="connsiteY248" fmla="*/ 2310766 h 4379920"/>
                <a:gd name="connsiteX249" fmla="*/ 131109 w 4809278"/>
                <a:gd name="connsiteY249" fmla="*/ 2511147 h 4379920"/>
                <a:gd name="connsiteX250" fmla="*/ 98653 w 4809278"/>
                <a:gd name="connsiteY250" fmla="*/ 2316967 h 4379920"/>
                <a:gd name="connsiteX251" fmla="*/ 60122 w 4809278"/>
                <a:gd name="connsiteY251" fmla="*/ 2105643 h 4379920"/>
                <a:gd name="connsiteX252" fmla="*/ 69192 w 4809278"/>
                <a:gd name="connsiteY252" fmla="*/ 1878455 h 4379920"/>
                <a:gd name="connsiteX253" fmla="*/ 56336 w 4809278"/>
                <a:gd name="connsiteY253" fmla="*/ 1881622 h 4379920"/>
                <a:gd name="connsiteX254" fmla="*/ 58173 w 4809278"/>
                <a:gd name="connsiteY254" fmla="*/ 1873879 h 4379920"/>
                <a:gd name="connsiteX255" fmla="*/ 67270 w 4809278"/>
                <a:gd name="connsiteY255" fmla="*/ 1783123 h 4379920"/>
                <a:gd name="connsiteX256" fmla="*/ 69950 w 4809278"/>
                <a:gd name="connsiteY256" fmla="*/ 1762167 h 4379920"/>
                <a:gd name="connsiteX257" fmla="*/ 66973 w 4809278"/>
                <a:gd name="connsiteY257" fmla="*/ 1745756 h 4379920"/>
                <a:gd name="connsiteX258" fmla="*/ 56727 w 4809278"/>
                <a:gd name="connsiteY258" fmla="*/ 1766882 h 4379920"/>
                <a:gd name="connsiteX259" fmla="*/ 55069 w 4809278"/>
                <a:gd name="connsiteY259" fmla="*/ 1776631 h 4379920"/>
                <a:gd name="connsiteX260" fmla="*/ 52865 w 4809278"/>
                <a:gd name="connsiteY260" fmla="*/ 1785922 h 4379920"/>
                <a:gd name="connsiteX261" fmla="*/ 41884 w 4809278"/>
                <a:gd name="connsiteY261" fmla="*/ 1810144 h 4379920"/>
                <a:gd name="connsiteX262" fmla="*/ 30724 w 4809278"/>
                <a:gd name="connsiteY262" fmla="*/ 1883398 h 4379920"/>
                <a:gd name="connsiteX263" fmla="*/ 29392 w 4809278"/>
                <a:gd name="connsiteY263" fmla="*/ 1913835 h 4379920"/>
                <a:gd name="connsiteX264" fmla="*/ 14611 w 4809278"/>
                <a:gd name="connsiteY264" fmla="*/ 1923742 h 4379920"/>
                <a:gd name="connsiteX265" fmla="*/ 8684 w 4809278"/>
                <a:gd name="connsiteY265" fmla="*/ 1925281 h 4379920"/>
                <a:gd name="connsiteX266" fmla="*/ 74805 w 4809278"/>
                <a:gd name="connsiteY266" fmla="*/ 1447936 h 4379920"/>
                <a:gd name="connsiteX267" fmla="*/ 104033 w 4809278"/>
                <a:gd name="connsiteY267" fmla="*/ 1412992 h 4379920"/>
                <a:gd name="connsiteX268" fmla="*/ 150390 w 4809278"/>
                <a:gd name="connsiteY268" fmla="*/ 1229983 h 4379920"/>
                <a:gd name="connsiteX269" fmla="*/ 249599 w 4809278"/>
                <a:gd name="connsiteY269" fmla="*/ 1050351 h 4379920"/>
                <a:gd name="connsiteX270" fmla="*/ 316127 w 4809278"/>
                <a:gd name="connsiteY270" fmla="*/ 900918 h 4379920"/>
                <a:gd name="connsiteX271" fmla="*/ 350398 w 4809278"/>
                <a:gd name="connsiteY271" fmla="*/ 848849 h 4379920"/>
                <a:gd name="connsiteX272" fmla="*/ 377930 w 4809278"/>
                <a:gd name="connsiteY272" fmla="*/ 743819 h 4379920"/>
                <a:gd name="connsiteX273" fmla="*/ 477527 w 4809278"/>
                <a:gd name="connsiteY273" fmla="*/ 551519 h 4379920"/>
                <a:gd name="connsiteX274" fmla="*/ 589421 w 4809278"/>
                <a:gd name="connsiteY274" fmla="*/ 463228 h 4379920"/>
                <a:gd name="connsiteX275" fmla="*/ 584665 w 4809278"/>
                <a:gd name="connsiteY275" fmla="*/ 472243 h 4379920"/>
                <a:gd name="connsiteX276" fmla="*/ 566863 w 4809278"/>
                <a:gd name="connsiteY276" fmla="*/ 539014 h 4379920"/>
                <a:gd name="connsiteX277" fmla="*/ 583730 w 4809278"/>
                <a:gd name="connsiteY277" fmla="*/ 535490 h 4379920"/>
                <a:gd name="connsiteX278" fmla="*/ 641498 w 4809278"/>
                <a:gd name="connsiteY278" fmla="*/ 491941 h 4379920"/>
                <a:gd name="connsiteX279" fmla="*/ 665625 w 4809278"/>
                <a:gd name="connsiteY279" fmla="*/ 405405 h 4379920"/>
                <a:gd name="connsiteX280" fmla="*/ 671393 w 4809278"/>
                <a:gd name="connsiteY280" fmla="*/ 390741 h 4379920"/>
                <a:gd name="connsiteX281" fmla="*/ 671850 w 4809278"/>
                <a:gd name="connsiteY281" fmla="*/ 390197 h 4379920"/>
                <a:gd name="connsiteX282" fmla="*/ 668951 w 4809278"/>
                <a:gd name="connsiteY282" fmla="*/ 380348 h 4379920"/>
                <a:gd name="connsiteX283" fmla="*/ 680100 w 4809278"/>
                <a:gd name="connsiteY283" fmla="*/ 363691 h 4379920"/>
                <a:gd name="connsiteX284" fmla="*/ 1007396 w 4809278"/>
                <a:gd name="connsiteY284" fmla="*/ 50046 h 4379920"/>
                <a:gd name="connsiteX285" fmla="*/ 1064521 w 4809278"/>
                <a:gd name="connsiteY285" fmla="*/ 5306 h 4379920"/>
                <a:gd name="connsiteX286" fmla="*/ 1086096 w 4809278"/>
                <a:gd name="connsiteY286" fmla="*/ 0 h 4379920"/>
                <a:gd name="connsiteX287" fmla="*/ 4809278 w 4809278"/>
                <a:gd name="connsiteY287" fmla="*/ 2149580 h 4379920"/>
                <a:gd name="connsiteX288" fmla="*/ 4801754 w 4809278"/>
                <a:gd name="connsiteY288" fmla="*/ 2181384 h 4379920"/>
                <a:gd name="connsiteX289" fmla="*/ 4785632 w 4809278"/>
                <a:gd name="connsiteY289" fmla="*/ 2313822 h 4379920"/>
                <a:gd name="connsiteX290" fmla="*/ 4770910 w 4809278"/>
                <a:gd name="connsiteY290" fmla="*/ 2341410 h 4379920"/>
                <a:gd name="connsiteX291" fmla="*/ 4755154 w 4809278"/>
                <a:gd name="connsiteY291" fmla="*/ 2385765 h 4379920"/>
                <a:gd name="connsiteX292" fmla="*/ 4662055 w 4809278"/>
                <a:gd name="connsiteY292" fmla="*/ 2662378 h 4379920"/>
                <a:gd name="connsiteX293" fmla="*/ 4650559 w 4809278"/>
                <a:gd name="connsiteY293" fmla="*/ 2669465 h 4379920"/>
                <a:gd name="connsiteX294" fmla="*/ 4629542 w 4809278"/>
                <a:gd name="connsiteY294" fmla="*/ 2700141 h 4379920"/>
                <a:gd name="connsiteX295" fmla="*/ 4608247 w 4809278"/>
                <a:gd name="connsiteY295" fmla="*/ 2733366 h 4379920"/>
                <a:gd name="connsiteX296" fmla="*/ 4587837 w 4809278"/>
                <a:gd name="connsiteY296" fmla="*/ 2731142 h 4379920"/>
                <a:gd name="connsiteX297" fmla="*/ 4557101 w 4809278"/>
                <a:gd name="connsiteY297" fmla="*/ 2743480 h 4379920"/>
                <a:gd name="connsiteX298" fmla="*/ 4557378 w 4809278"/>
                <a:gd name="connsiteY298" fmla="*/ 2791966 h 4379920"/>
                <a:gd name="connsiteX299" fmla="*/ 4558477 w 4809278"/>
                <a:gd name="connsiteY299" fmla="*/ 2838356 h 4379920"/>
                <a:gd name="connsiteX300" fmla="*/ 4563173 w 4809278"/>
                <a:gd name="connsiteY300" fmla="*/ 2862698 h 4379920"/>
                <a:gd name="connsiteX301" fmla="*/ 4571928 w 4809278"/>
                <a:gd name="connsiteY301" fmla="*/ 2858886 h 4379920"/>
                <a:gd name="connsiteX302" fmla="*/ 4590165 w 4809278"/>
                <a:gd name="connsiteY302" fmla="*/ 2853725 h 4379920"/>
                <a:gd name="connsiteX303" fmla="*/ 4609454 w 4809278"/>
                <a:gd name="connsiteY303" fmla="*/ 2871714 h 4379920"/>
                <a:gd name="connsiteX304" fmla="*/ 4598949 w 4809278"/>
                <a:gd name="connsiteY304" fmla="*/ 2935308 h 4379920"/>
                <a:gd name="connsiteX305" fmla="*/ 4554728 w 4809278"/>
                <a:gd name="connsiteY305" fmla="*/ 3045867 h 4379920"/>
                <a:gd name="connsiteX306" fmla="*/ 4560128 w 4809278"/>
                <a:gd name="connsiteY306" fmla="*/ 3083789 h 4379920"/>
                <a:gd name="connsiteX307" fmla="*/ 4597315 w 4809278"/>
                <a:gd name="connsiteY307" fmla="*/ 3081488 h 4379920"/>
                <a:gd name="connsiteX308" fmla="*/ 4660534 w 4809278"/>
                <a:gd name="connsiteY308" fmla="*/ 3048064 h 437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4809278" h="4379920">
                  <a:moveTo>
                    <a:pt x="518146" y="2748060"/>
                  </a:moveTo>
                  <a:lnTo>
                    <a:pt x="516675" y="2746287"/>
                  </a:lnTo>
                  <a:cubicBezTo>
                    <a:pt x="516084" y="2745134"/>
                    <a:pt x="515837" y="2743516"/>
                    <a:pt x="517207" y="2741648"/>
                  </a:cubicBezTo>
                  <a:close/>
                  <a:moveTo>
                    <a:pt x="584786" y="2923446"/>
                  </a:moveTo>
                  <a:cubicBezTo>
                    <a:pt x="582919" y="2922077"/>
                    <a:pt x="581987" y="2921392"/>
                    <a:pt x="581396" y="2920240"/>
                  </a:cubicBezTo>
                  <a:lnTo>
                    <a:pt x="581146" y="2919116"/>
                  </a:lnTo>
                  <a:close/>
                  <a:moveTo>
                    <a:pt x="592251" y="2928925"/>
                  </a:moveTo>
                  <a:cubicBezTo>
                    <a:pt x="590385" y="2927555"/>
                    <a:pt x="590137" y="2925936"/>
                    <a:pt x="589765" y="2923509"/>
                  </a:cubicBezTo>
                  <a:lnTo>
                    <a:pt x="588884" y="2920706"/>
                  </a:lnTo>
                  <a:lnTo>
                    <a:pt x="591259" y="2922450"/>
                  </a:lnTo>
                  <a:cubicBezTo>
                    <a:pt x="591259" y="2922450"/>
                    <a:pt x="588518" y="2926186"/>
                    <a:pt x="592251" y="2928925"/>
                  </a:cubicBezTo>
                  <a:close/>
                  <a:moveTo>
                    <a:pt x="649093" y="3148825"/>
                  </a:moveTo>
                  <a:lnTo>
                    <a:pt x="648407" y="3149760"/>
                  </a:lnTo>
                  <a:lnTo>
                    <a:pt x="645359" y="3146086"/>
                  </a:lnTo>
                  <a:cubicBezTo>
                    <a:pt x="645359" y="3146086"/>
                    <a:pt x="645359" y="3146086"/>
                    <a:pt x="649093" y="3148825"/>
                  </a:cubicBezTo>
                  <a:close/>
                  <a:moveTo>
                    <a:pt x="740655" y="3227523"/>
                  </a:moveTo>
                  <a:cubicBezTo>
                    <a:pt x="740655" y="3227523"/>
                    <a:pt x="739720" y="3226838"/>
                    <a:pt x="739131" y="3225687"/>
                  </a:cubicBezTo>
                  <a:lnTo>
                    <a:pt x="739357" y="3223710"/>
                  </a:lnTo>
                  <a:close/>
                  <a:moveTo>
                    <a:pt x="850810" y="3406085"/>
                  </a:moveTo>
                  <a:cubicBezTo>
                    <a:pt x="839382" y="3374706"/>
                    <a:pt x="806550" y="3333366"/>
                    <a:pt x="785905" y="3306718"/>
                  </a:cubicBezTo>
                  <a:cubicBezTo>
                    <a:pt x="797863" y="3298251"/>
                    <a:pt x="769522" y="3242964"/>
                    <a:pt x="750861" y="3229267"/>
                  </a:cubicBezTo>
                  <a:cubicBezTo>
                    <a:pt x="750861" y="3229267"/>
                    <a:pt x="750861" y="3229267"/>
                    <a:pt x="747128" y="3226528"/>
                  </a:cubicBezTo>
                  <a:cubicBezTo>
                    <a:pt x="747128" y="3226528"/>
                    <a:pt x="746137" y="3220053"/>
                    <a:pt x="746137" y="3220053"/>
                  </a:cubicBezTo>
                  <a:cubicBezTo>
                    <a:pt x="742405" y="3217314"/>
                    <a:pt x="739662" y="3221049"/>
                    <a:pt x="739662" y="3221049"/>
                  </a:cubicBezTo>
                  <a:lnTo>
                    <a:pt x="739357" y="3223710"/>
                  </a:lnTo>
                  <a:lnTo>
                    <a:pt x="728606" y="3192098"/>
                  </a:lnTo>
                  <a:cubicBezTo>
                    <a:pt x="724197" y="3179522"/>
                    <a:pt x="717797" y="3164766"/>
                    <a:pt x="704618" y="3143598"/>
                  </a:cubicBezTo>
                  <a:cubicBezTo>
                    <a:pt x="700886" y="3140857"/>
                    <a:pt x="703628" y="3137122"/>
                    <a:pt x="699895" y="3134383"/>
                  </a:cubicBezTo>
                  <a:cubicBezTo>
                    <a:pt x="696162" y="3131643"/>
                    <a:pt x="698904" y="3127908"/>
                    <a:pt x="698904" y="3127908"/>
                  </a:cubicBezTo>
                  <a:cubicBezTo>
                    <a:pt x="691439" y="3122429"/>
                    <a:pt x="691439" y="3122429"/>
                    <a:pt x="688698" y="3126165"/>
                  </a:cubicBezTo>
                  <a:cubicBezTo>
                    <a:pt x="687707" y="3119689"/>
                    <a:pt x="678260" y="3101260"/>
                    <a:pt x="681003" y="3097525"/>
                  </a:cubicBezTo>
                  <a:cubicBezTo>
                    <a:pt x="646188" y="3043234"/>
                    <a:pt x="624091" y="2963791"/>
                    <a:pt x="586536" y="2913235"/>
                  </a:cubicBezTo>
                  <a:lnTo>
                    <a:pt x="588884" y="2920706"/>
                  </a:lnTo>
                  <a:lnTo>
                    <a:pt x="587527" y="2919710"/>
                  </a:lnTo>
                  <a:cubicBezTo>
                    <a:pt x="586536" y="2913235"/>
                    <a:pt x="586536" y="2913235"/>
                    <a:pt x="582804" y="2910496"/>
                  </a:cubicBezTo>
                  <a:cubicBezTo>
                    <a:pt x="582804" y="2910496"/>
                    <a:pt x="580062" y="2914231"/>
                    <a:pt x="580062" y="2914231"/>
                  </a:cubicBezTo>
                  <a:lnTo>
                    <a:pt x="581146" y="2919116"/>
                  </a:lnTo>
                  <a:lnTo>
                    <a:pt x="570607" y="2906574"/>
                  </a:lnTo>
                  <a:cubicBezTo>
                    <a:pt x="565322" y="2899103"/>
                    <a:pt x="559913" y="2890822"/>
                    <a:pt x="555686" y="2884845"/>
                  </a:cubicBezTo>
                  <a:cubicBezTo>
                    <a:pt x="559418" y="2887585"/>
                    <a:pt x="559418" y="2887585"/>
                    <a:pt x="559418" y="2887585"/>
                  </a:cubicBezTo>
                  <a:cubicBezTo>
                    <a:pt x="559418" y="2887585"/>
                    <a:pt x="558428" y="2881109"/>
                    <a:pt x="554694" y="2878370"/>
                  </a:cubicBezTo>
                  <a:cubicBezTo>
                    <a:pt x="557436" y="2874634"/>
                    <a:pt x="553704" y="2871895"/>
                    <a:pt x="553704" y="2871895"/>
                  </a:cubicBezTo>
                  <a:cubicBezTo>
                    <a:pt x="541895" y="2848859"/>
                    <a:pt x="532639" y="2826258"/>
                    <a:pt x="526400" y="2804436"/>
                  </a:cubicBezTo>
                  <a:lnTo>
                    <a:pt x="518146" y="2748060"/>
                  </a:lnTo>
                  <a:lnTo>
                    <a:pt x="518198" y="2748122"/>
                  </a:lnTo>
                  <a:cubicBezTo>
                    <a:pt x="521930" y="2750862"/>
                    <a:pt x="521930" y="2750862"/>
                    <a:pt x="524671" y="2747127"/>
                  </a:cubicBezTo>
                  <a:cubicBezTo>
                    <a:pt x="524671" y="2747127"/>
                    <a:pt x="520940" y="2744388"/>
                    <a:pt x="520940" y="2744388"/>
                  </a:cubicBezTo>
                  <a:cubicBezTo>
                    <a:pt x="520940" y="2744388"/>
                    <a:pt x="520940" y="2744388"/>
                    <a:pt x="517207" y="2741648"/>
                  </a:cubicBezTo>
                  <a:cubicBezTo>
                    <a:pt x="519949" y="2737912"/>
                    <a:pt x="516217" y="2735173"/>
                    <a:pt x="516217" y="2735173"/>
                  </a:cubicBezTo>
                  <a:cubicBezTo>
                    <a:pt x="522691" y="2734176"/>
                    <a:pt x="516976" y="2718487"/>
                    <a:pt x="511263" y="2702797"/>
                  </a:cubicBezTo>
                  <a:cubicBezTo>
                    <a:pt x="504788" y="2703794"/>
                    <a:pt x="509512" y="2713009"/>
                    <a:pt x="509512" y="2713009"/>
                  </a:cubicBezTo>
                  <a:cubicBezTo>
                    <a:pt x="505778" y="2710269"/>
                    <a:pt x="505778" y="2710269"/>
                    <a:pt x="505778" y="2710269"/>
                  </a:cubicBezTo>
                  <a:cubicBezTo>
                    <a:pt x="502046" y="2707529"/>
                    <a:pt x="502046" y="2707529"/>
                    <a:pt x="502046" y="2707529"/>
                  </a:cubicBezTo>
                  <a:cubicBezTo>
                    <a:pt x="502046" y="2707529"/>
                    <a:pt x="503038" y="2714004"/>
                    <a:pt x="503038" y="2714004"/>
                  </a:cubicBezTo>
                  <a:cubicBezTo>
                    <a:pt x="497323" y="2698315"/>
                    <a:pt x="494582" y="2702051"/>
                    <a:pt x="487877" y="2679885"/>
                  </a:cubicBezTo>
                  <a:cubicBezTo>
                    <a:pt x="491609" y="2682626"/>
                    <a:pt x="491609" y="2682626"/>
                    <a:pt x="491609" y="2682626"/>
                  </a:cubicBezTo>
                  <a:cubicBezTo>
                    <a:pt x="491609" y="2682626"/>
                    <a:pt x="491609" y="2682626"/>
                    <a:pt x="492599" y="2689100"/>
                  </a:cubicBezTo>
                  <a:cubicBezTo>
                    <a:pt x="496333" y="2691840"/>
                    <a:pt x="496333" y="2691840"/>
                    <a:pt x="496333" y="2691840"/>
                  </a:cubicBezTo>
                  <a:cubicBezTo>
                    <a:pt x="499074" y="2688104"/>
                    <a:pt x="498084" y="2681630"/>
                    <a:pt x="494351" y="2678890"/>
                  </a:cubicBezTo>
                  <a:cubicBezTo>
                    <a:pt x="494351" y="2678890"/>
                    <a:pt x="497093" y="2675154"/>
                    <a:pt x="493360" y="2672415"/>
                  </a:cubicBezTo>
                  <a:cubicBezTo>
                    <a:pt x="498843" y="2664944"/>
                    <a:pt x="495871" y="2645519"/>
                    <a:pt x="491907" y="2619618"/>
                  </a:cubicBezTo>
                  <a:cubicBezTo>
                    <a:pt x="485202" y="2597454"/>
                    <a:pt x="474766" y="2572551"/>
                    <a:pt x="466310" y="2560597"/>
                  </a:cubicBezTo>
                  <a:cubicBezTo>
                    <a:pt x="466310" y="2560597"/>
                    <a:pt x="466310" y="2560597"/>
                    <a:pt x="469052" y="2556861"/>
                  </a:cubicBezTo>
                  <a:cubicBezTo>
                    <a:pt x="469052" y="2556861"/>
                    <a:pt x="468060" y="2550386"/>
                    <a:pt x="464328" y="2547646"/>
                  </a:cubicBezTo>
                  <a:cubicBezTo>
                    <a:pt x="467070" y="2543911"/>
                    <a:pt x="467070" y="2543911"/>
                    <a:pt x="467070" y="2543911"/>
                  </a:cubicBezTo>
                  <a:cubicBezTo>
                    <a:pt x="463337" y="2541171"/>
                    <a:pt x="463337" y="2541171"/>
                    <a:pt x="463337" y="2541171"/>
                  </a:cubicBezTo>
                  <a:cubicBezTo>
                    <a:pt x="457623" y="2525483"/>
                    <a:pt x="464097" y="2524487"/>
                    <a:pt x="454651" y="2506057"/>
                  </a:cubicBezTo>
                  <a:cubicBezTo>
                    <a:pt x="447185" y="2500578"/>
                    <a:pt x="452900" y="2516268"/>
                    <a:pt x="450158" y="2520003"/>
                  </a:cubicBezTo>
                  <a:cubicBezTo>
                    <a:pt x="450158" y="2520003"/>
                    <a:pt x="446426" y="2517263"/>
                    <a:pt x="446426" y="2517263"/>
                  </a:cubicBezTo>
                  <a:cubicBezTo>
                    <a:pt x="442694" y="2514524"/>
                    <a:pt x="443684" y="2520999"/>
                    <a:pt x="447417" y="2523739"/>
                  </a:cubicBezTo>
                  <a:cubicBezTo>
                    <a:pt x="444675" y="2527474"/>
                    <a:pt x="444675" y="2527474"/>
                    <a:pt x="444675" y="2527474"/>
                  </a:cubicBezTo>
                  <a:cubicBezTo>
                    <a:pt x="438962" y="2511785"/>
                    <a:pt x="435989" y="2492359"/>
                    <a:pt x="434006" y="2479410"/>
                  </a:cubicBezTo>
                  <a:cubicBezTo>
                    <a:pt x="446956" y="2477418"/>
                    <a:pt x="446956" y="2477418"/>
                    <a:pt x="446956" y="2477418"/>
                  </a:cubicBezTo>
                  <a:cubicBezTo>
                    <a:pt x="446725" y="2454257"/>
                    <a:pt x="446494" y="2431097"/>
                    <a:pt x="446263" y="2407937"/>
                  </a:cubicBezTo>
                  <a:cubicBezTo>
                    <a:pt x="439558" y="2385772"/>
                    <a:pt x="429352" y="2384028"/>
                    <a:pt x="425388" y="2358129"/>
                  </a:cubicBezTo>
                  <a:cubicBezTo>
                    <a:pt x="426148" y="2341442"/>
                    <a:pt x="426909" y="2324758"/>
                    <a:pt x="421955" y="2292382"/>
                  </a:cubicBezTo>
                  <a:cubicBezTo>
                    <a:pt x="416241" y="2276692"/>
                    <a:pt x="408016" y="2287900"/>
                    <a:pt x="407784" y="2264739"/>
                  </a:cubicBezTo>
                  <a:cubicBezTo>
                    <a:pt x="402369" y="2186044"/>
                    <a:pt x="376541" y="2103861"/>
                    <a:pt x="374857" y="2027904"/>
                  </a:cubicBezTo>
                  <a:cubicBezTo>
                    <a:pt x="372578" y="2077961"/>
                    <a:pt x="381495" y="2136235"/>
                    <a:pt x="373500" y="2170602"/>
                  </a:cubicBezTo>
                  <a:cubicBezTo>
                    <a:pt x="386910" y="2214931"/>
                    <a:pt x="394836" y="2266731"/>
                    <a:pt x="401772" y="2312055"/>
                  </a:cubicBezTo>
                  <a:cubicBezTo>
                    <a:pt x="398039" y="2309317"/>
                    <a:pt x="398039" y="2309317"/>
                    <a:pt x="398039" y="2309317"/>
                  </a:cubicBezTo>
                  <a:cubicBezTo>
                    <a:pt x="397049" y="2302841"/>
                    <a:pt x="397049" y="2302841"/>
                    <a:pt x="393316" y="2300103"/>
                  </a:cubicBezTo>
                  <a:cubicBezTo>
                    <a:pt x="393316" y="2300103"/>
                    <a:pt x="390575" y="2303837"/>
                    <a:pt x="394308" y="2306577"/>
                  </a:cubicBezTo>
                  <a:cubicBezTo>
                    <a:pt x="392555" y="2316787"/>
                    <a:pt x="392555" y="2316787"/>
                    <a:pt x="392555" y="2316787"/>
                  </a:cubicBezTo>
                  <a:cubicBezTo>
                    <a:pt x="391565" y="2310312"/>
                    <a:pt x="390575" y="2303837"/>
                    <a:pt x="389584" y="2297362"/>
                  </a:cubicBezTo>
                  <a:cubicBezTo>
                    <a:pt x="381590" y="2331730"/>
                    <a:pt x="388524" y="2377054"/>
                    <a:pt x="399193" y="2425118"/>
                  </a:cubicBezTo>
                  <a:cubicBezTo>
                    <a:pt x="413593" y="2475923"/>
                    <a:pt x="428985" y="2533202"/>
                    <a:pt x="443386" y="2584006"/>
                  </a:cubicBezTo>
                  <a:cubicBezTo>
                    <a:pt x="447349" y="2609905"/>
                    <a:pt x="457026" y="2651496"/>
                    <a:pt x="473178" y="2692089"/>
                  </a:cubicBezTo>
                  <a:cubicBezTo>
                    <a:pt x="482854" y="2733678"/>
                    <a:pt x="501748" y="2770536"/>
                    <a:pt x="514927" y="2791705"/>
                  </a:cubicBezTo>
                  <a:cubicBezTo>
                    <a:pt x="522623" y="2820344"/>
                    <a:pt x="534051" y="2851722"/>
                    <a:pt x="547230" y="2872891"/>
                  </a:cubicBezTo>
                  <a:cubicBezTo>
                    <a:pt x="547230" y="2872891"/>
                    <a:pt x="544488" y="2876626"/>
                    <a:pt x="548220" y="2879367"/>
                  </a:cubicBezTo>
                  <a:cubicBezTo>
                    <a:pt x="549212" y="2885840"/>
                    <a:pt x="549212" y="2885840"/>
                    <a:pt x="552943" y="2888580"/>
                  </a:cubicBezTo>
                  <a:cubicBezTo>
                    <a:pt x="577782" y="2964288"/>
                    <a:pt x="608863" y="3015840"/>
                    <a:pt x="645659" y="3083080"/>
                  </a:cubicBezTo>
                  <a:cubicBezTo>
                    <a:pt x="641166" y="3097025"/>
                    <a:pt x="632710" y="3085073"/>
                    <a:pt x="626236" y="3086068"/>
                  </a:cubicBezTo>
                  <a:cubicBezTo>
                    <a:pt x="624485" y="3096278"/>
                    <a:pt x="629208" y="3105492"/>
                    <a:pt x="631190" y="3118443"/>
                  </a:cubicBezTo>
                  <a:cubicBezTo>
                    <a:pt x="630200" y="3111969"/>
                    <a:pt x="626467" y="3109229"/>
                    <a:pt x="626467" y="3109229"/>
                  </a:cubicBezTo>
                  <a:cubicBezTo>
                    <a:pt x="625476" y="3102754"/>
                    <a:pt x="625476" y="3102754"/>
                    <a:pt x="621743" y="3100014"/>
                  </a:cubicBezTo>
                  <a:cubicBezTo>
                    <a:pt x="619002" y="3103751"/>
                    <a:pt x="622735" y="3106489"/>
                    <a:pt x="622735" y="3106489"/>
                  </a:cubicBezTo>
                  <a:cubicBezTo>
                    <a:pt x="623725" y="3112965"/>
                    <a:pt x="627457" y="3115704"/>
                    <a:pt x="627457" y="3115704"/>
                  </a:cubicBezTo>
                  <a:cubicBezTo>
                    <a:pt x="627457" y="3115704"/>
                    <a:pt x="628449" y="3122179"/>
                    <a:pt x="628449" y="3122179"/>
                  </a:cubicBezTo>
                  <a:cubicBezTo>
                    <a:pt x="633171" y="3131393"/>
                    <a:pt x="637895" y="3140607"/>
                    <a:pt x="638886" y="3147083"/>
                  </a:cubicBezTo>
                  <a:cubicBezTo>
                    <a:pt x="638886" y="3147083"/>
                    <a:pt x="638886" y="3147083"/>
                    <a:pt x="642618" y="3149822"/>
                  </a:cubicBezTo>
                  <a:cubicBezTo>
                    <a:pt x="642618" y="3149822"/>
                    <a:pt x="646351" y="3152562"/>
                    <a:pt x="646351" y="3152562"/>
                  </a:cubicBezTo>
                  <a:cubicBezTo>
                    <a:pt x="646351" y="3152562"/>
                    <a:pt x="646351" y="3152562"/>
                    <a:pt x="646693" y="3152095"/>
                  </a:cubicBezTo>
                  <a:lnTo>
                    <a:pt x="648407" y="3149760"/>
                  </a:lnTo>
                  <a:lnTo>
                    <a:pt x="651455" y="3153434"/>
                  </a:lnTo>
                  <a:cubicBezTo>
                    <a:pt x="653320" y="3154803"/>
                    <a:pt x="655187" y="3156173"/>
                    <a:pt x="657548" y="3160780"/>
                  </a:cubicBezTo>
                  <a:cubicBezTo>
                    <a:pt x="671488" y="3165263"/>
                    <a:pt x="654575" y="3141355"/>
                    <a:pt x="660060" y="3133884"/>
                  </a:cubicBezTo>
                  <a:cubicBezTo>
                    <a:pt x="673239" y="3155052"/>
                    <a:pt x="679713" y="3154056"/>
                    <a:pt x="684435" y="3163270"/>
                  </a:cubicBezTo>
                  <a:cubicBezTo>
                    <a:pt x="690910" y="3162275"/>
                    <a:pt x="690910" y="3162275"/>
                    <a:pt x="690910" y="3162275"/>
                  </a:cubicBezTo>
                  <a:cubicBezTo>
                    <a:pt x="690910" y="3162275"/>
                    <a:pt x="690910" y="3162275"/>
                    <a:pt x="688168" y="3166011"/>
                  </a:cubicBezTo>
                  <a:cubicBezTo>
                    <a:pt x="688168" y="3166011"/>
                    <a:pt x="691900" y="3168750"/>
                    <a:pt x="691900" y="3168750"/>
                  </a:cubicBezTo>
                  <a:cubicBezTo>
                    <a:pt x="692891" y="3175225"/>
                    <a:pt x="692891" y="3175225"/>
                    <a:pt x="695633" y="3171489"/>
                  </a:cubicBezTo>
                  <a:cubicBezTo>
                    <a:pt x="699366" y="3174229"/>
                    <a:pt x="699366" y="3174229"/>
                    <a:pt x="699366" y="3174229"/>
                  </a:cubicBezTo>
                  <a:cubicBezTo>
                    <a:pt x="714526" y="3208347"/>
                    <a:pt x="725954" y="3239726"/>
                    <a:pt x="738903" y="3237734"/>
                  </a:cubicBezTo>
                  <a:cubicBezTo>
                    <a:pt x="741645" y="3233998"/>
                    <a:pt x="741645" y="3233998"/>
                    <a:pt x="741645" y="3233998"/>
                  </a:cubicBezTo>
                  <a:cubicBezTo>
                    <a:pt x="738903" y="3237734"/>
                    <a:pt x="742636" y="3240474"/>
                    <a:pt x="742636" y="3240474"/>
                  </a:cubicBezTo>
                  <a:cubicBezTo>
                    <a:pt x="739894" y="3244209"/>
                    <a:pt x="747359" y="3249689"/>
                    <a:pt x="748349" y="3256163"/>
                  </a:cubicBezTo>
                  <a:cubicBezTo>
                    <a:pt x="752082" y="3258903"/>
                    <a:pt x="752082" y="3258903"/>
                    <a:pt x="754824" y="3255167"/>
                  </a:cubicBezTo>
                  <a:cubicBezTo>
                    <a:pt x="750332" y="3269113"/>
                    <a:pt x="764501" y="3296756"/>
                    <a:pt x="786136" y="3329879"/>
                  </a:cubicBezTo>
                  <a:cubicBezTo>
                    <a:pt x="807770" y="3363001"/>
                    <a:pt x="834889" y="3388652"/>
                    <a:pt x="850810" y="3406085"/>
                  </a:cubicBezTo>
                  <a:close/>
                  <a:moveTo>
                    <a:pt x="1572411" y="4078582"/>
                  </a:moveTo>
                  <a:cubicBezTo>
                    <a:pt x="1561670" y="4071454"/>
                    <a:pt x="1546302" y="4052106"/>
                    <a:pt x="1540366" y="4059204"/>
                  </a:cubicBezTo>
                  <a:cubicBezTo>
                    <a:pt x="1524293" y="4077310"/>
                    <a:pt x="1511378" y="4062797"/>
                    <a:pt x="1496795" y="4063590"/>
                  </a:cubicBezTo>
                  <a:cubicBezTo>
                    <a:pt x="1514574" y="4058974"/>
                    <a:pt x="1508777" y="4039278"/>
                    <a:pt x="1520184" y="4031188"/>
                  </a:cubicBezTo>
                  <a:cubicBezTo>
                    <a:pt x="1488745" y="4029946"/>
                    <a:pt x="1457126" y="4026698"/>
                    <a:pt x="1426888" y="4016254"/>
                  </a:cubicBezTo>
                  <a:cubicBezTo>
                    <a:pt x="1384717" y="4002325"/>
                    <a:pt x="1342962" y="4010087"/>
                    <a:pt x="1302012" y="4026873"/>
                  </a:cubicBezTo>
                  <a:cubicBezTo>
                    <a:pt x="1327891" y="4028104"/>
                    <a:pt x="1348004" y="4043998"/>
                    <a:pt x="1372236" y="4049419"/>
                  </a:cubicBezTo>
                  <a:cubicBezTo>
                    <a:pt x="1402118" y="4055854"/>
                    <a:pt x="1433001" y="4062198"/>
                    <a:pt x="1462972" y="4069635"/>
                  </a:cubicBezTo>
                  <a:cubicBezTo>
                    <a:pt x="1497588" y="4078173"/>
                    <a:pt x="1534667" y="4085988"/>
                    <a:pt x="1572411" y="4078582"/>
                  </a:cubicBezTo>
                  <a:close/>
                  <a:moveTo>
                    <a:pt x="3123180" y="4003152"/>
                  </a:moveTo>
                  <a:lnTo>
                    <a:pt x="3108653" y="4008531"/>
                  </a:lnTo>
                  <a:cubicBezTo>
                    <a:pt x="3113076" y="4003004"/>
                    <a:pt x="3115287" y="4000240"/>
                    <a:pt x="3117774" y="3999963"/>
                  </a:cubicBezTo>
                  <a:close/>
                  <a:moveTo>
                    <a:pt x="3234673" y="3964303"/>
                  </a:moveTo>
                  <a:cubicBezTo>
                    <a:pt x="3064451" y="3973162"/>
                    <a:pt x="3015840" y="3897998"/>
                    <a:pt x="2830129" y="3948864"/>
                  </a:cubicBezTo>
                  <a:cubicBezTo>
                    <a:pt x="2812439" y="3970973"/>
                    <a:pt x="2863283" y="3975391"/>
                    <a:pt x="2874332" y="3984233"/>
                  </a:cubicBezTo>
                  <a:cubicBezTo>
                    <a:pt x="2774711" y="3999718"/>
                    <a:pt x="2686936" y="4017740"/>
                    <a:pt x="2598607" y="4032935"/>
                  </a:cubicBezTo>
                  <a:lnTo>
                    <a:pt x="2485972" y="4049684"/>
                  </a:lnTo>
                  <a:lnTo>
                    <a:pt x="2447334" y="4051989"/>
                  </a:lnTo>
                  <a:cubicBezTo>
                    <a:pt x="2377652" y="4053999"/>
                    <a:pt x="2359226" y="4040505"/>
                    <a:pt x="2249852" y="4027867"/>
                  </a:cubicBezTo>
                  <a:cubicBezTo>
                    <a:pt x="2231049" y="4038473"/>
                    <a:pt x="2196178" y="4014845"/>
                    <a:pt x="2201479" y="4024244"/>
                  </a:cubicBezTo>
                  <a:cubicBezTo>
                    <a:pt x="1998507" y="4026857"/>
                    <a:pt x="1992358" y="4007588"/>
                    <a:pt x="1845915" y="3955539"/>
                  </a:cubicBezTo>
                  <a:lnTo>
                    <a:pt x="1749075" y="3915596"/>
                  </a:lnTo>
                  <a:lnTo>
                    <a:pt x="1692952" y="3907101"/>
                  </a:lnTo>
                  <a:lnTo>
                    <a:pt x="1696280" y="3907831"/>
                  </a:lnTo>
                  <a:lnTo>
                    <a:pt x="1690565" y="3908524"/>
                  </a:lnTo>
                  <a:lnTo>
                    <a:pt x="1676708" y="3916786"/>
                  </a:lnTo>
                  <a:cubicBezTo>
                    <a:pt x="1677558" y="3918162"/>
                    <a:pt x="1678410" y="3919539"/>
                    <a:pt x="1679261" y="3920915"/>
                  </a:cubicBezTo>
                  <a:cubicBezTo>
                    <a:pt x="1682883" y="3923904"/>
                    <a:pt x="1688804" y="3927534"/>
                    <a:pt x="1697480" y="3931932"/>
                  </a:cubicBezTo>
                  <a:lnTo>
                    <a:pt x="1742282" y="3944273"/>
                  </a:lnTo>
                  <a:lnTo>
                    <a:pt x="1736705" y="3944553"/>
                  </a:lnTo>
                  <a:cubicBezTo>
                    <a:pt x="1689821" y="3943301"/>
                    <a:pt x="1606487" y="3923270"/>
                    <a:pt x="1559512" y="3900044"/>
                  </a:cubicBezTo>
                  <a:cubicBezTo>
                    <a:pt x="1565620" y="3900376"/>
                    <a:pt x="1564129" y="3900786"/>
                    <a:pt x="1577836" y="3901038"/>
                  </a:cubicBezTo>
                  <a:cubicBezTo>
                    <a:pt x="1591544" y="3901289"/>
                    <a:pt x="1640755" y="3919877"/>
                    <a:pt x="1641756" y="3901553"/>
                  </a:cubicBezTo>
                  <a:cubicBezTo>
                    <a:pt x="1641756" y="3901553"/>
                    <a:pt x="1587501" y="3892373"/>
                    <a:pt x="1578838" y="3882713"/>
                  </a:cubicBezTo>
                  <a:cubicBezTo>
                    <a:pt x="1579173" y="3876606"/>
                    <a:pt x="1587075" y="3869214"/>
                    <a:pt x="1579841" y="3864389"/>
                  </a:cubicBezTo>
                  <a:cubicBezTo>
                    <a:pt x="1572607" y="3859564"/>
                    <a:pt x="1549944" y="3857253"/>
                    <a:pt x="1535433" y="3853763"/>
                  </a:cubicBezTo>
                  <a:cubicBezTo>
                    <a:pt x="1520922" y="3850273"/>
                    <a:pt x="1514626" y="3845601"/>
                    <a:pt x="1492775" y="3843447"/>
                  </a:cubicBezTo>
                  <a:cubicBezTo>
                    <a:pt x="1470925" y="3841291"/>
                    <a:pt x="1404328" y="3840835"/>
                    <a:pt x="1404328" y="3840835"/>
                  </a:cubicBezTo>
                  <a:cubicBezTo>
                    <a:pt x="1412989" y="3850495"/>
                    <a:pt x="1449561" y="3872218"/>
                    <a:pt x="1458222" y="3881878"/>
                  </a:cubicBezTo>
                  <a:cubicBezTo>
                    <a:pt x="1484207" y="3910857"/>
                    <a:pt x="1687832" y="3985548"/>
                    <a:pt x="1605871" y="3971909"/>
                  </a:cubicBezTo>
                  <a:cubicBezTo>
                    <a:pt x="1750465" y="4016516"/>
                    <a:pt x="1737241" y="4056229"/>
                    <a:pt x="1847189" y="4062198"/>
                  </a:cubicBezTo>
                  <a:cubicBezTo>
                    <a:pt x="1928899" y="4080417"/>
                    <a:pt x="2000282" y="4109457"/>
                    <a:pt x="2084851" y="4122665"/>
                  </a:cubicBezTo>
                  <a:lnTo>
                    <a:pt x="2145122" y="4087602"/>
                  </a:lnTo>
                  <a:lnTo>
                    <a:pt x="2207994" y="4104781"/>
                  </a:lnTo>
                  <a:lnTo>
                    <a:pt x="2211715" y="4105153"/>
                  </a:lnTo>
                  <a:lnTo>
                    <a:pt x="2208907" y="4108839"/>
                  </a:lnTo>
                  <a:lnTo>
                    <a:pt x="2213314" y="4108100"/>
                  </a:lnTo>
                  <a:lnTo>
                    <a:pt x="2206698" y="4111740"/>
                  </a:lnTo>
                  <a:lnTo>
                    <a:pt x="2193879" y="4128575"/>
                  </a:lnTo>
                  <a:lnTo>
                    <a:pt x="2199006" y="4132351"/>
                  </a:lnTo>
                  <a:cubicBezTo>
                    <a:pt x="2204877" y="4134216"/>
                    <a:pt x="2213858" y="4135735"/>
                    <a:pt x="2226569" y="4136839"/>
                  </a:cubicBezTo>
                  <a:cubicBezTo>
                    <a:pt x="2354793" y="4112509"/>
                    <a:pt x="2578064" y="4127964"/>
                    <a:pt x="2662085" y="4068264"/>
                  </a:cubicBezTo>
                  <a:cubicBezTo>
                    <a:pt x="2785874" y="4094782"/>
                    <a:pt x="2933994" y="4068239"/>
                    <a:pt x="3079911" y="4021798"/>
                  </a:cubicBezTo>
                  <a:cubicBezTo>
                    <a:pt x="3090961" y="4030641"/>
                    <a:pt x="3090961" y="4030641"/>
                    <a:pt x="3090961" y="4030641"/>
                  </a:cubicBezTo>
                  <a:cubicBezTo>
                    <a:pt x="3090961" y="4030641"/>
                    <a:pt x="3099807" y="4019586"/>
                    <a:pt x="3099807" y="4019586"/>
                  </a:cubicBezTo>
                  <a:cubicBezTo>
                    <a:pt x="3110858" y="4028429"/>
                    <a:pt x="3139600" y="4015161"/>
                    <a:pt x="3139600" y="4015161"/>
                  </a:cubicBezTo>
                  <a:cubicBezTo>
                    <a:pt x="3159497" y="4012949"/>
                    <a:pt x="3148446" y="4004105"/>
                    <a:pt x="3128550" y="4006319"/>
                  </a:cubicBezTo>
                  <a:lnTo>
                    <a:pt x="3123180" y="4003152"/>
                  </a:lnTo>
                  <a:lnTo>
                    <a:pt x="3143267" y="3995712"/>
                  </a:lnTo>
                  <a:cubicBezTo>
                    <a:pt x="3182439" y="3987107"/>
                    <a:pt x="3229691" y="3987517"/>
                    <a:pt x="3234673" y="3964303"/>
                  </a:cubicBezTo>
                  <a:close/>
                  <a:moveTo>
                    <a:pt x="4660534" y="3048064"/>
                  </a:moveTo>
                  <a:cubicBezTo>
                    <a:pt x="4647339" y="3087138"/>
                    <a:pt x="4617220" y="3112055"/>
                    <a:pt x="4582830" y="3128761"/>
                  </a:cubicBezTo>
                  <a:cubicBezTo>
                    <a:pt x="4499737" y="3165976"/>
                    <a:pt x="4466826" y="3221966"/>
                    <a:pt x="4421763" y="3294702"/>
                  </a:cubicBezTo>
                  <a:cubicBezTo>
                    <a:pt x="4417286" y="3301165"/>
                    <a:pt x="4419360" y="3313108"/>
                    <a:pt x="4423728" y="3316761"/>
                  </a:cubicBezTo>
                  <a:cubicBezTo>
                    <a:pt x="4471498" y="3359500"/>
                    <a:pt x="4436354" y="3390423"/>
                    <a:pt x="4400496" y="3413324"/>
                  </a:cubicBezTo>
                  <a:cubicBezTo>
                    <a:pt x="4302500" y="3476120"/>
                    <a:pt x="4226733" y="3544517"/>
                    <a:pt x="4129751" y="3601666"/>
                  </a:cubicBezTo>
                  <a:cubicBezTo>
                    <a:pt x="4032769" y="3658815"/>
                    <a:pt x="3947898" y="3721453"/>
                    <a:pt x="3879654" y="3811919"/>
                  </a:cubicBezTo>
                  <a:cubicBezTo>
                    <a:pt x="3875544" y="3816833"/>
                    <a:pt x="3868247" y="3820009"/>
                    <a:pt x="3863502" y="3823465"/>
                  </a:cubicBezTo>
                  <a:cubicBezTo>
                    <a:pt x="3826105" y="3840438"/>
                    <a:pt x="3814470" y="3874320"/>
                    <a:pt x="3787169" y="3902523"/>
                  </a:cubicBezTo>
                  <a:cubicBezTo>
                    <a:pt x="3680050" y="3970681"/>
                    <a:pt x="3564673" y="4019867"/>
                    <a:pt x="3451470" y="4076440"/>
                  </a:cubicBezTo>
                  <a:cubicBezTo>
                    <a:pt x="3413249" y="4095509"/>
                    <a:pt x="3376308" y="4111938"/>
                    <a:pt x="3337453" y="4129548"/>
                  </a:cubicBezTo>
                  <a:cubicBezTo>
                    <a:pt x="3146002" y="4215324"/>
                    <a:pt x="2959036" y="4289077"/>
                    <a:pt x="2749638" y="4320867"/>
                  </a:cubicBezTo>
                  <a:cubicBezTo>
                    <a:pt x="2708796" y="4327539"/>
                    <a:pt x="2666576" y="4341405"/>
                    <a:pt x="2625545" y="4351630"/>
                  </a:cubicBezTo>
                  <a:cubicBezTo>
                    <a:pt x="2598374" y="4358597"/>
                    <a:pt x="2570656" y="4365109"/>
                    <a:pt x="2546205" y="4379920"/>
                  </a:cubicBezTo>
                  <a:cubicBezTo>
                    <a:pt x="2462388" y="4363637"/>
                    <a:pt x="2377828" y="4356009"/>
                    <a:pt x="2293089" y="4346377"/>
                  </a:cubicBezTo>
                  <a:cubicBezTo>
                    <a:pt x="2230309" y="4339336"/>
                    <a:pt x="2169244" y="4340229"/>
                    <a:pt x="2106256" y="4347860"/>
                  </a:cubicBezTo>
                  <a:cubicBezTo>
                    <a:pt x="2063777" y="4353159"/>
                    <a:pt x="2028793" y="4346170"/>
                    <a:pt x="1990185" y="4326870"/>
                  </a:cubicBezTo>
                  <a:cubicBezTo>
                    <a:pt x="1935190" y="4299429"/>
                    <a:pt x="1874325" y="4291207"/>
                    <a:pt x="1815397" y="4270686"/>
                  </a:cubicBezTo>
                  <a:cubicBezTo>
                    <a:pt x="1654733" y="4214253"/>
                    <a:pt x="1488581" y="4169932"/>
                    <a:pt x="1330669" y="4104664"/>
                  </a:cubicBezTo>
                  <a:cubicBezTo>
                    <a:pt x="1308918" y="4087400"/>
                    <a:pt x="1283773" y="4083071"/>
                    <a:pt x="1256989" y="4077371"/>
                  </a:cubicBezTo>
                  <a:cubicBezTo>
                    <a:pt x="1232589" y="4064385"/>
                    <a:pt x="1208098" y="4050398"/>
                    <a:pt x="1183150" y="4036955"/>
                  </a:cubicBezTo>
                  <a:cubicBezTo>
                    <a:pt x="1171764" y="4033927"/>
                    <a:pt x="1163217" y="4023066"/>
                    <a:pt x="1168340" y="4012504"/>
                  </a:cubicBezTo>
                  <a:cubicBezTo>
                    <a:pt x="1176847" y="3994565"/>
                    <a:pt x="1193953" y="4010727"/>
                    <a:pt x="1206640" y="3999996"/>
                  </a:cubicBezTo>
                  <a:cubicBezTo>
                    <a:pt x="1207643" y="3999907"/>
                    <a:pt x="1209190" y="4000274"/>
                    <a:pt x="1210194" y="4000185"/>
                  </a:cubicBezTo>
                  <a:cubicBezTo>
                    <a:pt x="1223129" y="4003580"/>
                    <a:pt x="1235518" y="4006519"/>
                    <a:pt x="1248086" y="4011463"/>
                  </a:cubicBezTo>
                  <a:cubicBezTo>
                    <a:pt x="1256565" y="4010203"/>
                    <a:pt x="1263394" y="4013132"/>
                    <a:pt x="1268486" y="4019248"/>
                  </a:cubicBezTo>
                  <a:cubicBezTo>
                    <a:pt x="1277054" y="4018989"/>
                    <a:pt x="1286703" y="4025205"/>
                    <a:pt x="1291826" y="4014642"/>
                  </a:cubicBezTo>
                  <a:cubicBezTo>
                    <a:pt x="1297406" y="4003534"/>
                    <a:pt x="1288302" y="3997775"/>
                    <a:pt x="1282118" y="3990747"/>
                  </a:cubicBezTo>
                  <a:cubicBezTo>
                    <a:pt x="1279844" y="3987918"/>
                    <a:pt x="1276659" y="3986180"/>
                    <a:pt x="1273560" y="3985445"/>
                  </a:cubicBezTo>
                  <a:cubicBezTo>
                    <a:pt x="1271376" y="3983618"/>
                    <a:pt x="1268647" y="3981335"/>
                    <a:pt x="1266462" y="3979509"/>
                  </a:cubicBezTo>
                  <a:cubicBezTo>
                    <a:pt x="1262194" y="3971299"/>
                    <a:pt x="1249170" y="3966899"/>
                    <a:pt x="1254114" y="3954332"/>
                  </a:cubicBezTo>
                  <a:cubicBezTo>
                    <a:pt x="1234458" y="3937892"/>
                    <a:pt x="1210048" y="3930466"/>
                    <a:pt x="1186093" y="3922493"/>
                  </a:cubicBezTo>
                  <a:cubicBezTo>
                    <a:pt x="1173068" y="3918095"/>
                    <a:pt x="1159587" y="3914242"/>
                    <a:pt x="1148191" y="3916773"/>
                  </a:cubicBezTo>
                  <a:cubicBezTo>
                    <a:pt x="1089124" y="3872009"/>
                    <a:pt x="1031885" y="3825061"/>
                    <a:pt x="975926" y="3775472"/>
                  </a:cubicBezTo>
                  <a:cubicBezTo>
                    <a:pt x="899130" y="3707527"/>
                    <a:pt x="831914" y="3633674"/>
                    <a:pt x="762058" y="3558543"/>
                  </a:cubicBezTo>
                  <a:cubicBezTo>
                    <a:pt x="703389" y="3495551"/>
                    <a:pt x="632619" y="3421512"/>
                    <a:pt x="590014" y="3345973"/>
                  </a:cubicBezTo>
                  <a:cubicBezTo>
                    <a:pt x="558219" y="3289683"/>
                    <a:pt x="537601" y="3251095"/>
                    <a:pt x="494854" y="3202350"/>
                  </a:cubicBezTo>
                  <a:cubicBezTo>
                    <a:pt x="478485" y="3183092"/>
                    <a:pt x="463743" y="3170761"/>
                    <a:pt x="442093" y="3148940"/>
                  </a:cubicBezTo>
                  <a:cubicBezTo>
                    <a:pt x="420899" y="3126573"/>
                    <a:pt x="444865" y="3077949"/>
                    <a:pt x="425307" y="3107989"/>
                  </a:cubicBezTo>
                  <a:cubicBezTo>
                    <a:pt x="405203" y="3137572"/>
                    <a:pt x="415139" y="3186713"/>
                    <a:pt x="432133" y="3212991"/>
                  </a:cubicBezTo>
                  <a:cubicBezTo>
                    <a:pt x="483842" y="3294288"/>
                    <a:pt x="523560" y="3354419"/>
                    <a:pt x="597269" y="3416070"/>
                  </a:cubicBezTo>
                  <a:cubicBezTo>
                    <a:pt x="615385" y="3426583"/>
                    <a:pt x="630513" y="3477283"/>
                    <a:pt x="646515" y="3498091"/>
                  </a:cubicBezTo>
                  <a:cubicBezTo>
                    <a:pt x="641502" y="3498538"/>
                    <a:pt x="636221" y="3495976"/>
                    <a:pt x="631308" y="3491866"/>
                  </a:cubicBezTo>
                  <a:cubicBezTo>
                    <a:pt x="627118" y="3490219"/>
                    <a:pt x="621380" y="3488203"/>
                    <a:pt x="616823" y="3488104"/>
                  </a:cubicBezTo>
                  <a:cubicBezTo>
                    <a:pt x="582553" y="3489135"/>
                    <a:pt x="541090" y="3386712"/>
                    <a:pt x="513324" y="3369984"/>
                  </a:cubicBezTo>
                  <a:cubicBezTo>
                    <a:pt x="534687" y="3399917"/>
                    <a:pt x="575624" y="3490762"/>
                    <a:pt x="596531" y="3521241"/>
                  </a:cubicBezTo>
                  <a:cubicBezTo>
                    <a:pt x="615462" y="3535219"/>
                    <a:pt x="631196" y="3553019"/>
                    <a:pt x="642552" y="3572725"/>
                  </a:cubicBezTo>
                  <a:cubicBezTo>
                    <a:pt x="651546" y="3588600"/>
                    <a:pt x="667836" y="3601296"/>
                    <a:pt x="654225" y="3618679"/>
                  </a:cubicBezTo>
                  <a:cubicBezTo>
                    <a:pt x="644178" y="3630690"/>
                    <a:pt x="589183" y="3552213"/>
                    <a:pt x="574521" y="3546445"/>
                  </a:cubicBezTo>
                  <a:cubicBezTo>
                    <a:pt x="524160" y="3525666"/>
                    <a:pt x="435524" y="3353165"/>
                    <a:pt x="418986" y="3326341"/>
                  </a:cubicBezTo>
                  <a:cubicBezTo>
                    <a:pt x="395271" y="3287018"/>
                    <a:pt x="348667" y="3104204"/>
                    <a:pt x="327047" y="3065705"/>
                  </a:cubicBezTo>
                  <a:cubicBezTo>
                    <a:pt x="271090" y="2965080"/>
                    <a:pt x="306420" y="3032676"/>
                    <a:pt x="279004" y="2923444"/>
                  </a:cubicBezTo>
                  <a:cubicBezTo>
                    <a:pt x="282975" y="2894289"/>
                    <a:pt x="252929" y="2778217"/>
                    <a:pt x="252761" y="2770653"/>
                  </a:cubicBezTo>
                  <a:cubicBezTo>
                    <a:pt x="254310" y="2771019"/>
                    <a:pt x="258936" y="2732204"/>
                    <a:pt x="263434" y="2714623"/>
                  </a:cubicBezTo>
                  <a:cubicBezTo>
                    <a:pt x="267138" y="2682457"/>
                    <a:pt x="265094" y="2653837"/>
                    <a:pt x="267339" y="2622308"/>
                  </a:cubicBezTo>
                  <a:cubicBezTo>
                    <a:pt x="265253" y="2615925"/>
                    <a:pt x="266177" y="2609273"/>
                    <a:pt x="269017" y="2601441"/>
                  </a:cubicBezTo>
                  <a:cubicBezTo>
                    <a:pt x="267389" y="2594511"/>
                    <a:pt x="269415" y="2583214"/>
                    <a:pt x="262942" y="2584296"/>
                  </a:cubicBezTo>
                  <a:cubicBezTo>
                    <a:pt x="256469" y="2585378"/>
                    <a:pt x="254444" y="2596676"/>
                    <a:pt x="251149" y="2605054"/>
                  </a:cubicBezTo>
                  <a:cubicBezTo>
                    <a:pt x="250413" y="2608151"/>
                    <a:pt x="249678" y="2611248"/>
                    <a:pt x="249489" y="2614802"/>
                  </a:cubicBezTo>
                  <a:cubicBezTo>
                    <a:pt x="248209" y="2617443"/>
                    <a:pt x="247474" y="2620541"/>
                    <a:pt x="246740" y="2623638"/>
                  </a:cubicBezTo>
                  <a:cubicBezTo>
                    <a:pt x="242441" y="2632106"/>
                    <a:pt x="242053" y="2644772"/>
                    <a:pt x="234210" y="2647493"/>
                  </a:cubicBezTo>
                  <a:cubicBezTo>
                    <a:pt x="228888" y="2667168"/>
                    <a:pt x="227032" y="2686030"/>
                    <a:pt x="226176" y="2704803"/>
                  </a:cubicBezTo>
                  <a:cubicBezTo>
                    <a:pt x="206384" y="2664120"/>
                    <a:pt x="190054" y="2622622"/>
                    <a:pt x="182938" y="2576768"/>
                  </a:cubicBezTo>
                  <a:cubicBezTo>
                    <a:pt x="180952" y="2565829"/>
                    <a:pt x="182254" y="2552070"/>
                    <a:pt x="179722" y="2540673"/>
                  </a:cubicBezTo>
                  <a:cubicBezTo>
                    <a:pt x="178908" y="2537209"/>
                    <a:pt x="177549" y="2533287"/>
                    <a:pt x="175732" y="2529912"/>
                  </a:cubicBezTo>
                  <a:cubicBezTo>
                    <a:pt x="164644" y="2513213"/>
                    <a:pt x="221124" y="2426827"/>
                    <a:pt x="206103" y="2417049"/>
                  </a:cubicBezTo>
                  <a:cubicBezTo>
                    <a:pt x="198091" y="2412204"/>
                    <a:pt x="223033" y="2329132"/>
                    <a:pt x="215934" y="2323195"/>
                  </a:cubicBezTo>
                  <a:cubicBezTo>
                    <a:pt x="203287" y="2311690"/>
                    <a:pt x="192367" y="2302556"/>
                    <a:pt x="196636" y="2310766"/>
                  </a:cubicBezTo>
                  <a:cubicBezTo>
                    <a:pt x="199722" y="2368096"/>
                    <a:pt x="183706" y="2454920"/>
                    <a:pt x="131109" y="2511147"/>
                  </a:cubicBezTo>
                  <a:cubicBezTo>
                    <a:pt x="100522" y="2542169"/>
                    <a:pt x="91770" y="2392870"/>
                    <a:pt x="98653" y="2316967"/>
                  </a:cubicBezTo>
                  <a:cubicBezTo>
                    <a:pt x="107283" y="2232317"/>
                    <a:pt x="31944" y="2214773"/>
                    <a:pt x="60122" y="2105643"/>
                  </a:cubicBezTo>
                  <a:cubicBezTo>
                    <a:pt x="74716" y="2048252"/>
                    <a:pt x="72536" y="1944353"/>
                    <a:pt x="69192" y="1878455"/>
                  </a:cubicBezTo>
                  <a:cubicBezTo>
                    <a:pt x="65312" y="1857578"/>
                    <a:pt x="64695" y="1896036"/>
                    <a:pt x="56336" y="1881622"/>
                  </a:cubicBezTo>
                  <a:cubicBezTo>
                    <a:pt x="56615" y="1879070"/>
                    <a:pt x="57438" y="1876976"/>
                    <a:pt x="58173" y="1873879"/>
                  </a:cubicBezTo>
                  <a:cubicBezTo>
                    <a:pt x="63426" y="1842080"/>
                    <a:pt x="63933" y="1813739"/>
                    <a:pt x="67270" y="1783123"/>
                  </a:cubicBezTo>
                  <a:cubicBezTo>
                    <a:pt x="66188" y="1776650"/>
                    <a:pt x="67111" y="1769999"/>
                    <a:pt x="69950" y="1762167"/>
                  </a:cubicBezTo>
                  <a:cubicBezTo>
                    <a:pt x="69871" y="1755605"/>
                    <a:pt x="71897" y="1744307"/>
                    <a:pt x="66973" y="1745756"/>
                  </a:cubicBezTo>
                  <a:cubicBezTo>
                    <a:pt x="62049" y="1747205"/>
                    <a:pt x="59477" y="1758046"/>
                    <a:pt x="56727" y="1766882"/>
                  </a:cubicBezTo>
                  <a:cubicBezTo>
                    <a:pt x="55992" y="1769979"/>
                    <a:pt x="55258" y="1773076"/>
                    <a:pt x="55069" y="1776631"/>
                  </a:cubicBezTo>
                  <a:cubicBezTo>
                    <a:pt x="54334" y="1779728"/>
                    <a:pt x="53600" y="1782825"/>
                    <a:pt x="52865" y="1785922"/>
                  </a:cubicBezTo>
                  <a:cubicBezTo>
                    <a:pt x="49569" y="1794300"/>
                    <a:pt x="48179" y="1807058"/>
                    <a:pt x="41884" y="1810144"/>
                  </a:cubicBezTo>
                  <a:cubicBezTo>
                    <a:pt x="35094" y="1836015"/>
                    <a:pt x="33137" y="1859433"/>
                    <a:pt x="30724" y="1883398"/>
                  </a:cubicBezTo>
                  <a:cubicBezTo>
                    <a:pt x="29701" y="1894607"/>
                    <a:pt x="28678" y="1905814"/>
                    <a:pt x="29392" y="1913835"/>
                  </a:cubicBezTo>
                  <a:cubicBezTo>
                    <a:pt x="26286" y="1918660"/>
                    <a:pt x="21539" y="1922114"/>
                    <a:pt x="14611" y="1923742"/>
                  </a:cubicBezTo>
                  <a:cubicBezTo>
                    <a:pt x="12059" y="1923465"/>
                    <a:pt x="10510" y="1923097"/>
                    <a:pt x="8684" y="1925281"/>
                  </a:cubicBezTo>
                  <a:cubicBezTo>
                    <a:pt x="-24683" y="1930780"/>
                    <a:pt x="46908" y="1452442"/>
                    <a:pt x="74805" y="1447936"/>
                  </a:cubicBezTo>
                  <a:cubicBezTo>
                    <a:pt x="94770" y="1445147"/>
                    <a:pt x="101809" y="1433403"/>
                    <a:pt x="104033" y="1412992"/>
                  </a:cubicBezTo>
                  <a:cubicBezTo>
                    <a:pt x="109126" y="1368072"/>
                    <a:pt x="117250" y="1260727"/>
                    <a:pt x="150390" y="1229983"/>
                  </a:cubicBezTo>
                  <a:cubicBezTo>
                    <a:pt x="204981" y="1179138"/>
                    <a:pt x="230694" y="1121769"/>
                    <a:pt x="249599" y="1050351"/>
                  </a:cubicBezTo>
                  <a:cubicBezTo>
                    <a:pt x="264094" y="997518"/>
                    <a:pt x="292250" y="950542"/>
                    <a:pt x="316127" y="900918"/>
                  </a:cubicBezTo>
                  <a:cubicBezTo>
                    <a:pt x="323910" y="880517"/>
                    <a:pt x="342615" y="869249"/>
                    <a:pt x="350398" y="848849"/>
                  </a:cubicBezTo>
                  <a:cubicBezTo>
                    <a:pt x="344820" y="808921"/>
                    <a:pt x="361370" y="779149"/>
                    <a:pt x="377930" y="743819"/>
                  </a:cubicBezTo>
                  <a:cubicBezTo>
                    <a:pt x="381546" y="659615"/>
                    <a:pt x="412541" y="604808"/>
                    <a:pt x="477527" y="551519"/>
                  </a:cubicBezTo>
                  <a:cubicBezTo>
                    <a:pt x="516135" y="519783"/>
                    <a:pt x="554188" y="493149"/>
                    <a:pt x="589421" y="463228"/>
                  </a:cubicBezTo>
                  <a:cubicBezTo>
                    <a:pt x="588686" y="466326"/>
                    <a:pt x="586949" y="469513"/>
                    <a:pt x="584665" y="472243"/>
                  </a:cubicBezTo>
                  <a:cubicBezTo>
                    <a:pt x="569227" y="491809"/>
                    <a:pt x="570914" y="516419"/>
                    <a:pt x="566863" y="539014"/>
                  </a:cubicBezTo>
                  <a:cubicBezTo>
                    <a:pt x="572332" y="538021"/>
                    <a:pt x="577803" y="537029"/>
                    <a:pt x="583730" y="535490"/>
                  </a:cubicBezTo>
                  <a:cubicBezTo>
                    <a:pt x="609443" y="529157"/>
                    <a:pt x="633804" y="513344"/>
                    <a:pt x="641498" y="491941"/>
                  </a:cubicBezTo>
                  <a:cubicBezTo>
                    <a:pt x="651665" y="464253"/>
                    <a:pt x="657553" y="433916"/>
                    <a:pt x="665625" y="405405"/>
                  </a:cubicBezTo>
                  <a:cubicBezTo>
                    <a:pt x="666638" y="399756"/>
                    <a:pt x="667740" y="395110"/>
                    <a:pt x="671393" y="390741"/>
                  </a:cubicBezTo>
                  <a:lnTo>
                    <a:pt x="671850" y="390197"/>
                  </a:lnTo>
                  <a:cubicBezTo>
                    <a:pt x="673409" y="385004"/>
                    <a:pt x="671136" y="382175"/>
                    <a:pt x="668951" y="380348"/>
                  </a:cubicBezTo>
                  <a:cubicBezTo>
                    <a:pt x="672516" y="374977"/>
                    <a:pt x="676537" y="369061"/>
                    <a:pt x="680100" y="363691"/>
                  </a:cubicBezTo>
                  <a:cubicBezTo>
                    <a:pt x="764458" y="232880"/>
                    <a:pt x="863090" y="120506"/>
                    <a:pt x="1007396" y="50046"/>
                  </a:cubicBezTo>
                  <a:cubicBezTo>
                    <a:pt x="1033187" y="37516"/>
                    <a:pt x="1044231" y="15783"/>
                    <a:pt x="1064521" y="5306"/>
                  </a:cubicBezTo>
                  <a:lnTo>
                    <a:pt x="1086096" y="0"/>
                  </a:lnTo>
                  <a:lnTo>
                    <a:pt x="4809278" y="2149580"/>
                  </a:lnTo>
                  <a:lnTo>
                    <a:pt x="4801754" y="2181384"/>
                  </a:lnTo>
                  <a:cubicBezTo>
                    <a:pt x="4792584" y="2224521"/>
                    <a:pt x="4785852" y="2268072"/>
                    <a:pt x="4785632" y="2313822"/>
                  </a:cubicBezTo>
                  <a:cubicBezTo>
                    <a:pt x="4783061" y="2324663"/>
                    <a:pt x="4775119" y="2331939"/>
                    <a:pt x="4770910" y="2341410"/>
                  </a:cubicBezTo>
                  <a:cubicBezTo>
                    <a:pt x="4764596" y="2355615"/>
                    <a:pt x="4762470" y="2371469"/>
                    <a:pt x="4755154" y="2385765"/>
                  </a:cubicBezTo>
                  <a:cubicBezTo>
                    <a:pt x="4745212" y="2489733"/>
                    <a:pt x="4725643" y="2576368"/>
                    <a:pt x="4662055" y="2662378"/>
                  </a:cubicBezTo>
                  <a:cubicBezTo>
                    <a:pt x="4658859" y="2666198"/>
                    <a:pt x="4662125" y="2674498"/>
                    <a:pt x="4650559" y="2669465"/>
                  </a:cubicBezTo>
                  <a:cubicBezTo>
                    <a:pt x="4624699" y="2657114"/>
                    <a:pt x="4625950" y="2671152"/>
                    <a:pt x="4629542" y="2700141"/>
                  </a:cubicBezTo>
                  <a:cubicBezTo>
                    <a:pt x="4631250" y="2713631"/>
                    <a:pt x="4625114" y="2729842"/>
                    <a:pt x="4608247" y="2733366"/>
                  </a:cubicBezTo>
                  <a:cubicBezTo>
                    <a:pt x="4600137" y="2733078"/>
                    <a:pt x="4597040" y="2732343"/>
                    <a:pt x="4587837" y="2731142"/>
                  </a:cubicBezTo>
                  <a:cubicBezTo>
                    <a:pt x="4571437" y="2728560"/>
                    <a:pt x="4560606" y="2720429"/>
                    <a:pt x="4557101" y="2743480"/>
                  </a:cubicBezTo>
                  <a:cubicBezTo>
                    <a:pt x="4561082" y="2759800"/>
                    <a:pt x="4554857" y="2775009"/>
                    <a:pt x="4557378" y="2791966"/>
                  </a:cubicBezTo>
                  <a:cubicBezTo>
                    <a:pt x="4559263" y="2807462"/>
                    <a:pt x="4558598" y="2822681"/>
                    <a:pt x="4558477" y="2838356"/>
                  </a:cubicBezTo>
                  <a:cubicBezTo>
                    <a:pt x="4561743" y="2846655"/>
                    <a:pt x="4563918" y="2854042"/>
                    <a:pt x="4563173" y="2862698"/>
                  </a:cubicBezTo>
                  <a:cubicBezTo>
                    <a:pt x="4570181" y="2867632"/>
                    <a:pt x="4567005" y="2860336"/>
                    <a:pt x="4571928" y="2858886"/>
                  </a:cubicBezTo>
                  <a:cubicBezTo>
                    <a:pt x="4577131" y="2854886"/>
                    <a:pt x="4584149" y="2854261"/>
                    <a:pt x="4590165" y="2853725"/>
                  </a:cubicBezTo>
                  <a:cubicBezTo>
                    <a:pt x="4605662" y="2851839"/>
                    <a:pt x="4601175" y="2863861"/>
                    <a:pt x="4609454" y="2871714"/>
                  </a:cubicBezTo>
                  <a:cubicBezTo>
                    <a:pt x="4617703" y="2896244"/>
                    <a:pt x="4616938" y="2916019"/>
                    <a:pt x="4598949" y="2935308"/>
                  </a:cubicBezTo>
                  <a:cubicBezTo>
                    <a:pt x="4576284" y="2970172"/>
                    <a:pt x="4565828" y="3005970"/>
                    <a:pt x="4554728" y="3045867"/>
                  </a:cubicBezTo>
                  <a:cubicBezTo>
                    <a:pt x="4550509" y="3060897"/>
                    <a:pt x="4546568" y="3073375"/>
                    <a:pt x="4560128" y="3083789"/>
                  </a:cubicBezTo>
                  <a:cubicBezTo>
                    <a:pt x="4573688" y="3094205"/>
                    <a:pt x="4584639" y="3086660"/>
                    <a:pt x="4597315" y="3081488"/>
                  </a:cubicBezTo>
                  <a:cubicBezTo>
                    <a:pt x="4620297" y="3072872"/>
                    <a:pt x="4639825" y="3059511"/>
                    <a:pt x="4660534" y="3048064"/>
                  </a:cubicBezTo>
                  <a:close/>
                </a:path>
              </a:pathLst>
            </a:custGeom>
            <a:grpFill/>
            <a:ln>
              <a:noFill/>
            </a:ln>
          </p:spPr>
          <p:txBody>
            <a:bodyPr vert="horz" wrap="square" lIns="91440" tIns="45720" rIns="91440" bIns="45720" numCol="1"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bg1"/>
                </a:solidFill>
              </a:endParaRPr>
            </a:p>
          </p:txBody>
        </p:sp>
        <p:grpSp>
          <p:nvGrpSpPr>
            <p:cNvPr id="5" name="Group 4"/>
            <p:cNvGrpSpPr/>
            <p:nvPr/>
          </p:nvGrpSpPr>
          <p:grpSpPr>
            <a:xfrm>
              <a:off x="32860" y="208347"/>
              <a:ext cx="4119456" cy="4230108"/>
              <a:chOff x="32860" y="208347"/>
              <a:chExt cx="4119456" cy="4230108"/>
            </a:xfrm>
            <a:grpFill/>
          </p:grpSpPr>
          <p:sp>
            <p:nvSpPr>
              <p:cNvPr id="6" name="Freeform: Shape 5"/>
              <p:cNvSpPr/>
              <p:nvPr/>
            </p:nvSpPr>
            <p:spPr>
              <a:xfrm rot="18082453">
                <a:off x="3252763" y="2497570"/>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7" name="Freeform: Shape 6"/>
              <p:cNvSpPr/>
              <p:nvPr/>
            </p:nvSpPr>
            <p:spPr>
              <a:xfrm rot="17276003" flipH="1">
                <a:off x="3028552" y="1483336"/>
                <a:ext cx="1073977" cy="117355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8" name="Freeform: Shape 7"/>
              <p:cNvSpPr/>
              <p:nvPr/>
            </p:nvSpPr>
            <p:spPr>
              <a:xfrm rot="14968065" flipH="1">
                <a:off x="2480106" y="897757"/>
                <a:ext cx="879975" cy="961562"/>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9" name="Freeform: Shape 8"/>
              <p:cNvSpPr/>
              <p:nvPr/>
            </p:nvSpPr>
            <p:spPr>
              <a:xfrm rot="18853876" flipH="1">
                <a:off x="3268692" y="3175787"/>
                <a:ext cx="664000" cy="725563"/>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0" name="Freeform: Shape 9"/>
              <p:cNvSpPr/>
              <p:nvPr/>
            </p:nvSpPr>
            <p:spPr>
              <a:xfrm rot="18521158">
                <a:off x="3182513" y="3722455"/>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1" name="Freeform: Shape 10"/>
              <p:cNvSpPr/>
              <p:nvPr/>
            </p:nvSpPr>
            <p:spPr>
              <a:xfrm rot="12894755">
                <a:off x="1973396" y="583180"/>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2" name="Freeform: Shape 11"/>
              <p:cNvSpPr/>
              <p:nvPr/>
            </p:nvSpPr>
            <p:spPr>
              <a:xfrm rot="9608251">
                <a:off x="1297601" y="354418"/>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3" name="Freeform: Shape 12"/>
              <p:cNvSpPr/>
              <p:nvPr/>
            </p:nvSpPr>
            <p:spPr>
              <a:xfrm rot="11905801" flipH="1">
                <a:off x="625375" y="208347"/>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4" name="Freeform: Shape 13"/>
              <p:cNvSpPr/>
              <p:nvPr/>
            </p:nvSpPr>
            <p:spPr>
              <a:xfrm rot="8435707" flipH="1">
                <a:off x="32860" y="382818"/>
                <a:ext cx="684278" cy="747721"/>
              </a:xfrm>
              <a:custGeom>
                <a:avLst/>
                <a:gdLst>
                  <a:gd name="connsiteX0" fmla="*/ 1409099 w 1438275"/>
                  <a:gd name="connsiteY0" fmla="*/ 372897 h 1571625"/>
                  <a:gd name="connsiteX1" fmla="*/ 949042 w 1438275"/>
                  <a:gd name="connsiteY1" fmla="*/ 243357 h 1571625"/>
                  <a:gd name="connsiteX2" fmla="*/ 852839 w 1438275"/>
                  <a:gd name="connsiteY2" fmla="*/ 270027 h 1571625"/>
                  <a:gd name="connsiteX3" fmla="*/ 797594 w 1438275"/>
                  <a:gd name="connsiteY3" fmla="*/ 227165 h 1571625"/>
                  <a:gd name="connsiteX4" fmla="*/ 817597 w 1438275"/>
                  <a:gd name="connsiteY4" fmla="*/ 33807 h 1571625"/>
                  <a:gd name="connsiteX5" fmla="*/ 801404 w 1438275"/>
                  <a:gd name="connsiteY5" fmla="*/ 2375 h 1571625"/>
                  <a:gd name="connsiteX6" fmla="*/ 764257 w 1438275"/>
                  <a:gd name="connsiteY6" fmla="*/ 36665 h 1571625"/>
                  <a:gd name="connsiteX7" fmla="*/ 648052 w 1438275"/>
                  <a:gd name="connsiteY7" fmla="*/ 163347 h 1571625"/>
                  <a:gd name="connsiteX8" fmla="*/ 21307 w 1438275"/>
                  <a:gd name="connsiteY8" fmla="*/ 350037 h 1571625"/>
                  <a:gd name="connsiteX9" fmla="*/ 352 w 1438275"/>
                  <a:gd name="connsiteY9" fmla="*/ 379565 h 1571625"/>
                  <a:gd name="connsiteX10" fmla="*/ 35594 w 1438275"/>
                  <a:gd name="connsiteY10" fmla="*/ 395757 h 1571625"/>
                  <a:gd name="connsiteX11" fmla="*/ 163229 w 1438275"/>
                  <a:gd name="connsiteY11" fmla="*/ 410997 h 1571625"/>
                  <a:gd name="connsiteX12" fmla="*/ 615667 w 1438275"/>
                  <a:gd name="connsiteY12" fmla="*/ 286220 h 1571625"/>
                  <a:gd name="connsiteX13" fmla="*/ 705202 w 1438275"/>
                  <a:gd name="connsiteY13" fmla="*/ 200495 h 1571625"/>
                  <a:gd name="connsiteX14" fmla="*/ 744254 w 1438275"/>
                  <a:gd name="connsiteY14" fmla="*/ 189065 h 1571625"/>
                  <a:gd name="connsiteX15" fmla="*/ 754732 w 1438275"/>
                  <a:gd name="connsiteY15" fmla="*/ 222402 h 1571625"/>
                  <a:gd name="connsiteX16" fmla="*/ 746159 w 1438275"/>
                  <a:gd name="connsiteY16" fmla="*/ 403377 h 1571625"/>
                  <a:gd name="connsiteX17" fmla="*/ 699487 w 1438275"/>
                  <a:gd name="connsiteY17" fmla="*/ 503390 h 1571625"/>
                  <a:gd name="connsiteX18" fmla="*/ 649004 w 1438275"/>
                  <a:gd name="connsiteY18" fmla="*/ 506247 h 1571625"/>
                  <a:gd name="connsiteX19" fmla="*/ 553754 w 1438275"/>
                  <a:gd name="connsiteY19" fmla="*/ 471005 h 1571625"/>
                  <a:gd name="connsiteX20" fmla="*/ 229904 w 1438275"/>
                  <a:gd name="connsiteY20" fmla="*/ 662457 h 1571625"/>
                  <a:gd name="connsiteX21" fmla="*/ 215617 w 1438275"/>
                  <a:gd name="connsiteY21" fmla="*/ 697700 h 1571625"/>
                  <a:gd name="connsiteX22" fmla="*/ 378494 w 1438275"/>
                  <a:gd name="connsiteY22" fmla="*/ 911060 h 1571625"/>
                  <a:gd name="connsiteX23" fmla="*/ 676627 w 1438275"/>
                  <a:gd name="connsiteY23" fmla="*/ 611022 h 1571625"/>
                  <a:gd name="connsiteX24" fmla="*/ 679484 w 1438275"/>
                  <a:gd name="connsiteY24" fmla="*/ 563397 h 1571625"/>
                  <a:gd name="connsiteX25" fmla="*/ 730919 w 1438275"/>
                  <a:gd name="connsiteY25" fmla="*/ 514820 h 1571625"/>
                  <a:gd name="connsiteX26" fmla="*/ 742349 w 1438275"/>
                  <a:gd name="connsiteY26" fmla="*/ 564350 h 1571625"/>
                  <a:gd name="connsiteX27" fmla="*/ 766162 w 1438275"/>
                  <a:gd name="connsiteY27" fmla="*/ 992022 h 1571625"/>
                  <a:gd name="connsiteX28" fmla="*/ 739492 w 1438275"/>
                  <a:gd name="connsiteY28" fmla="*/ 1039647 h 1571625"/>
                  <a:gd name="connsiteX29" fmla="*/ 633764 w 1438275"/>
                  <a:gd name="connsiteY29" fmla="*/ 1162520 h 1571625"/>
                  <a:gd name="connsiteX30" fmla="*/ 627097 w 1438275"/>
                  <a:gd name="connsiteY30" fmla="*/ 1419695 h 1571625"/>
                  <a:gd name="connsiteX31" fmla="*/ 794737 w 1438275"/>
                  <a:gd name="connsiteY31" fmla="*/ 1576857 h 1571625"/>
                  <a:gd name="connsiteX32" fmla="*/ 961424 w 1438275"/>
                  <a:gd name="connsiteY32" fmla="*/ 1406360 h 1571625"/>
                  <a:gd name="connsiteX33" fmla="*/ 932849 w 1438275"/>
                  <a:gd name="connsiteY33" fmla="*/ 1131087 h 1571625"/>
                  <a:gd name="connsiteX34" fmla="*/ 833789 w 1438275"/>
                  <a:gd name="connsiteY34" fmla="*/ 1033932 h 1571625"/>
                  <a:gd name="connsiteX35" fmla="*/ 787117 w 1438275"/>
                  <a:gd name="connsiteY35" fmla="*/ 979640 h 1571625"/>
                  <a:gd name="connsiteX36" fmla="*/ 783307 w 1438275"/>
                  <a:gd name="connsiteY36" fmla="*/ 695795 h 1571625"/>
                  <a:gd name="connsiteX37" fmla="*/ 789022 w 1438275"/>
                  <a:gd name="connsiteY37" fmla="*/ 702462 h 1571625"/>
                  <a:gd name="connsiteX38" fmla="*/ 790927 w 1438275"/>
                  <a:gd name="connsiteY38" fmla="*/ 726275 h 1571625"/>
                  <a:gd name="connsiteX39" fmla="*/ 895702 w 1438275"/>
                  <a:gd name="connsiteY39" fmla="*/ 929157 h 1571625"/>
                  <a:gd name="connsiteX40" fmla="*/ 1098584 w 1438275"/>
                  <a:gd name="connsiteY40" fmla="*/ 1019645 h 1571625"/>
                  <a:gd name="connsiteX41" fmla="*/ 1300514 w 1438275"/>
                  <a:gd name="connsiteY41" fmla="*/ 946302 h 1571625"/>
                  <a:gd name="connsiteX42" fmla="*/ 1253842 w 1438275"/>
                  <a:gd name="connsiteY42" fmla="*/ 741515 h 1571625"/>
                  <a:gd name="connsiteX43" fmla="*/ 1015717 w 1438275"/>
                  <a:gd name="connsiteY43" fmla="*/ 609117 h 1571625"/>
                  <a:gd name="connsiteX44" fmla="*/ 835694 w 1438275"/>
                  <a:gd name="connsiteY44" fmla="*/ 649122 h 1571625"/>
                  <a:gd name="connsiteX45" fmla="*/ 792832 w 1438275"/>
                  <a:gd name="connsiteY45" fmla="*/ 669125 h 1571625"/>
                  <a:gd name="connsiteX46" fmla="*/ 772829 w 1438275"/>
                  <a:gd name="connsiteY46" fmla="*/ 618642 h 1571625"/>
                  <a:gd name="connsiteX47" fmla="*/ 784259 w 1438275"/>
                  <a:gd name="connsiteY47" fmla="*/ 332892 h 1571625"/>
                  <a:gd name="connsiteX48" fmla="*/ 843314 w 1438275"/>
                  <a:gd name="connsiteY48" fmla="*/ 307175 h 1571625"/>
                  <a:gd name="connsiteX49" fmla="*/ 889034 w 1438275"/>
                  <a:gd name="connsiteY49" fmla="*/ 340512 h 1571625"/>
                  <a:gd name="connsiteX50" fmla="*/ 1396717 w 1438275"/>
                  <a:gd name="connsiteY50" fmla="*/ 431952 h 1571625"/>
                  <a:gd name="connsiteX51" fmla="*/ 1437674 w 1438275"/>
                  <a:gd name="connsiteY51" fmla="*/ 412902 h 1571625"/>
                  <a:gd name="connsiteX52" fmla="*/ 1409099 w 1438275"/>
                  <a:gd name="connsiteY52" fmla="*/ 372897 h 1571625"/>
                  <a:gd name="connsiteX53" fmla="*/ 85124 w 1438275"/>
                  <a:gd name="connsiteY53" fmla="*/ 362420 h 1571625"/>
                  <a:gd name="connsiteX54" fmla="*/ 657577 w 1438275"/>
                  <a:gd name="connsiteY54" fmla="*/ 196685 h 1571625"/>
                  <a:gd name="connsiteX55" fmla="*/ 85124 w 1438275"/>
                  <a:gd name="connsiteY55" fmla="*/ 362420 h 1571625"/>
                  <a:gd name="connsiteX56" fmla="*/ 385162 w 1438275"/>
                  <a:gd name="connsiteY56" fmla="*/ 549110 h 1571625"/>
                  <a:gd name="connsiteX57" fmla="*/ 536609 w 1438275"/>
                  <a:gd name="connsiteY57" fmla="*/ 498627 h 1571625"/>
                  <a:gd name="connsiteX58" fmla="*/ 385162 w 1438275"/>
                  <a:gd name="connsiteY58" fmla="*/ 549110 h 1571625"/>
                  <a:gd name="connsiteX59" fmla="*/ 636622 w 1438275"/>
                  <a:gd name="connsiteY59" fmla="*/ 1298727 h 1571625"/>
                  <a:gd name="connsiteX60" fmla="*/ 724252 w 1438275"/>
                  <a:gd name="connsiteY60" fmla="*/ 1077747 h 1571625"/>
                  <a:gd name="connsiteX61" fmla="*/ 636622 w 1438275"/>
                  <a:gd name="connsiteY61" fmla="*/ 1298727 h 1571625"/>
                  <a:gd name="connsiteX62" fmla="*/ 814739 w 1438275"/>
                  <a:gd name="connsiteY62" fmla="*/ 756755 h 1571625"/>
                  <a:gd name="connsiteX63" fmla="*/ 909037 w 1438275"/>
                  <a:gd name="connsiteY63" fmla="*/ 911060 h 1571625"/>
                  <a:gd name="connsiteX64" fmla="*/ 814739 w 1438275"/>
                  <a:gd name="connsiteY64" fmla="*/ 756755 h 1571625"/>
                  <a:gd name="connsiteX65" fmla="*/ 971902 w 1438275"/>
                  <a:gd name="connsiteY65" fmla="*/ 310032 h 1571625"/>
                  <a:gd name="connsiteX66" fmla="*/ 971902 w 1438275"/>
                  <a:gd name="connsiteY66" fmla="*/ 310032 h 1571625"/>
                  <a:gd name="connsiteX67" fmla="*/ 971902 w 1438275"/>
                  <a:gd name="connsiteY67" fmla="*/ 310032 h 1571625"/>
                  <a:gd name="connsiteX68" fmla="*/ 873794 w 1438275"/>
                  <a:gd name="connsiteY68" fmla="*/ 285267 h 1571625"/>
                  <a:gd name="connsiteX69" fmla="*/ 978569 w 1438275"/>
                  <a:gd name="connsiteY69" fmla="*/ 297650 h 1571625"/>
                  <a:gd name="connsiteX70" fmla="*/ 989047 w 1438275"/>
                  <a:gd name="connsiteY70" fmla="*/ 300507 h 1571625"/>
                  <a:gd name="connsiteX71" fmla="*/ 1313849 w 1438275"/>
                  <a:gd name="connsiteY71" fmla="*/ 376707 h 1571625"/>
                  <a:gd name="connsiteX72" fmla="*/ 971902 w 1438275"/>
                  <a:gd name="connsiteY72" fmla="*/ 310032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438275" h="1571625">
                    <a:moveTo>
                      <a:pt x="1409099" y="372897"/>
                    </a:moveTo>
                    <a:cubicBezTo>
                      <a:pt x="1276702" y="253835"/>
                      <a:pt x="1126207" y="200495"/>
                      <a:pt x="949042" y="243357"/>
                    </a:cubicBezTo>
                    <a:cubicBezTo>
                      <a:pt x="916657" y="250977"/>
                      <a:pt x="885224" y="261455"/>
                      <a:pt x="852839" y="270027"/>
                    </a:cubicBezTo>
                    <a:cubicBezTo>
                      <a:pt x="805214" y="283362"/>
                      <a:pt x="794737" y="275742"/>
                      <a:pt x="797594" y="227165"/>
                    </a:cubicBezTo>
                    <a:cubicBezTo>
                      <a:pt x="801404" y="162395"/>
                      <a:pt x="804262" y="97625"/>
                      <a:pt x="817597" y="33807"/>
                    </a:cubicBezTo>
                    <a:cubicBezTo>
                      <a:pt x="821407" y="16662"/>
                      <a:pt x="819502" y="5232"/>
                      <a:pt x="801404" y="2375"/>
                    </a:cubicBezTo>
                    <a:cubicBezTo>
                      <a:pt x="776639" y="-1435"/>
                      <a:pt x="759494" y="-6198"/>
                      <a:pt x="764257" y="36665"/>
                    </a:cubicBezTo>
                    <a:cubicBezTo>
                      <a:pt x="778544" y="162395"/>
                      <a:pt x="772829" y="185255"/>
                      <a:pt x="648052" y="163347"/>
                    </a:cubicBezTo>
                    <a:cubicBezTo>
                      <a:pt x="409927" y="122390"/>
                      <a:pt x="197519" y="180492"/>
                      <a:pt x="21307" y="350037"/>
                    </a:cubicBezTo>
                    <a:cubicBezTo>
                      <a:pt x="12734" y="358610"/>
                      <a:pt x="-2506" y="366230"/>
                      <a:pt x="352" y="379565"/>
                    </a:cubicBezTo>
                    <a:cubicBezTo>
                      <a:pt x="4162" y="396710"/>
                      <a:pt x="22259" y="393852"/>
                      <a:pt x="35594" y="395757"/>
                    </a:cubicBezTo>
                    <a:cubicBezTo>
                      <a:pt x="78457" y="401472"/>
                      <a:pt x="120367" y="409092"/>
                      <a:pt x="163229" y="410997"/>
                    </a:cubicBezTo>
                    <a:cubicBezTo>
                      <a:pt x="328012" y="419570"/>
                      <a:pt x="483269" y="394805"/>
                      <a:pt x="615667" y="286220"/>
                    </a:cubicBezTo>
                    <a:cubicBezTo>
                      <a:pt x="647099" y="260502"/>
                      <a:pt x="675674" y="229070"/>
                      <a:pt x="705202" y="200495"/>
                    </a:cubicBezTo>
                    <a:cubicBezTo>
                      <a:pt x="716632" y="189065"/>
                      <a:pt x="729014" y="183350"/>
                      <a:pt x="744254" y="189065"/>
                    </a:cubicBezTo>
                    <a:cubicBezTo>
                      <a:pt x="759494" y="194780"/>
                      <a:pt x="754732" y="210972"/>
                      <a:pt x="754732" y="222402"/>
                    </a:cubicBezTo>
                    <a:cubicBezTo>
                      <a:pt x="751874" y="282410"/>
                      <a:pt x="746159" y="342417"/>
                      <a:pt x="746159" y="403377"/>
                    </a:cubicBezTo>
                    <a:cubicBezTo>
                      <a:pt x="746159" y="445287"/>
                      <a:pt x="729014" y="474815"/>
                      <a:pt x="699487" y="503390"/>
                    </a:cubicBezTo>
                    <a:cubicBezTo>
                      <a:pt x="682342" y="520535"/>
                      <a:pt x="669007" y="528155"/>
                      <a:pt x="649004" y="506247"/>
                    </a:cubicBezTo>
                    <a:cubicBezTo>
                      <a:pt x="624239" y="478625"/>
                      <a:pt x="589949" y="468147"/>
                      <a:pt x="553754" y="471005"/>
                    </a:cubicBezTo>
                    <a:cubicBezTo>
                      <a:pt x="415642" y="482435"/>
                      <a:pt x="308009" y="549110"/>
                      <a:pt x="229904" y="662457"/>
                    </a:cubicBezTo>
                    <a:cubicBezTo>
                      <a:pt x="223237" y="672935"/>
                      <a:pt x="217522" y="685317"/>
                      <a:pt x="215617" y="697700"/>
                    </a:cubicBezTo>
                    <a:cubicBezTo>
                      <a:pt x="187994" y="852957"/>
                      <a:pt x="230857" y="916775"/>
                      <a:pt x="378494" y="911060"/>
                    </a:cubicBezTo>
                    <a:cubicBezTo>
                      <a:pt x="521369" y="905345"/>
                      <a:pt x="667102" y="758660"/>
                      <a:pt x="676627" y="611022"/>
                    </a:cubicBezTo>
                    <a:cubicBezTo>
                      <a:pt x="677579" y="594830"/>
                      <a:pt x="675674" y="578637"/>
                      <a:pt x="679484" y="563397"/>
                    </a:cubicBezTo>
                    <a:cubicBezTo>
                      <a:pt x="686152" y="536727"/>
                      <a:pt x="708059" y="513867"/>
                      <a:pt x="730919" y="514820"/>
                    </a:cubicBezTo>
                    <a:cubicBezTo>
                      <a:pt x="750922" y="515772"/>
                      <a:pt x="741397" y="547205"/>
                      <a:pt x="742349" y="564350"/>
                    </a:cubicBezTo>
                    <a:cubicBezTo>
                      <a:pt x="743302" y="707225"/>
                      <a:pt x="744254" y="850100"/>
                      <a:pt x="766162" y="992022"/>
                    </a:cubicBezTo>
                    <a:cubicBezTo>
                      <a:pt x="769972" y="1017740"/>
                      <a:pt x="761399" y="1029170"/>
                      <a:pt x="739492" y="1039647"/>
                    </a:cubicBezTo>
                    <a:cubicBezTo>
                      <a:pt x="686152" y="1065365"/>
                      <a:pt x="652814" y="1108227"/>
                      <a:pt x="633764" y="1162520"/>
                    </a:cubicBezTo>
                    <a:cubicBezTo>
                      <a:pt x="605189" y="1247292"/>
                      <a:pt x="600427" y="1333970"/>
                      <a:pt x="627097" y="1419695"/>
                    </a:cubicBezTo>
                    <a:cubicBezTo>
                      <a:pt x="651862" y="1503515"/>
                      <a:pt x="732824" y="1578762"/>
                      <a:pt x="794737" y="1576857"/>
                    </a:cubicBezTo>
                    <a:cubicBezTo>
                      <a:pt x="860459" y="1574952"/>
                      <a:pt x="942374" y="1493037"/>
                      <a:pt x="961424" y="1406360"/>
                    </a:cubicBezTo>
                    <a:cubicBezTo>
                      <a:pt x="982379" y="1312062"/>
                      <a:pt x="970949" y="1219670"/>
                      <a:pt x="932849" y="1131087"/>
                    </a:cubicBezTo>
                    <a:cubicBezTo>
                      <a:pt x="913799" y="1086320"/>
                      <a:pt x="881414" y="1050125"/>
                      <a:pt x="833789" y="1033932"/>
                    </a:cubicBezTo>
                    <a:cubicBezTo>
                      <a:pt x="805214" y="1024407"/>
                      <a:pt x="794737" y="1005357"/>
                      <a:pt x="787117" y="979640"/>
                    </a:cubicBezTo>
                    <a:cubicBezTo>
                      <a:pt x="761399" y="886295"/>
                      <a:pt x="774734" y="791045"/>
                      <a:pt x="783307" y="695795"/>
                    </a:cubicBezTo>
                    <a:cubicBezTo>
                      <a:pt x="785212" y="697700"/>
                      <a:pt x="788069" y="700557"/>
                      <a:pt x="789022" y="702462"/>
                    </a:cubicBezTo>
                    <a:cubicBezTo>
                      <a:pt x="789974" y="710082"/>
                      <a:pt x="790927" y="718655"/>
                      <a:pt x="790927" y="726275"/>
                    </a:cubicBezTo>
                    <a:cubicBezTo>
                      <a:pt x="787117" y="813905"/>
                      <a:pt x="829027" y="877722"/>
                      <a:pt x="895702" y="929157"/>
                    </a:cubicBezTo>
                    <a:cubicBezTo>
                      <a:pt x="955709" y="974877"/>
                      <a:pt x="1024289" y="1005357"/>
                      <a:pt x="1098584" y="1019645"/>
                    </a:cubicBezTo>
                    <a:cubicBezTo>
                      <a:pt x="1183357" y="1035837"/>
                      <a:pt x="1266224" y="1005357"/>
                      <a:pt x="1300514" y="946302"/>
                    </a:cubicBezTo>
                    <a:cubicBezTo>
                      <a:pt x="1332899" y="891057"/>
                      <a:pt x="1314802" y="804380"/>
                      <a:pt x="1253842" y="741515"/>
                    </a:cubicBezTo>
                    <a:cubicBezTo>
                      <a:pt x="1189072" y="672935"/>
                      <a:pt x="1108109" y="628167"/>
                      <a:pt x="1015717" y="609117"/>
                    </a:cubicBezTo>
                    <a:cubicBezTo>
                      <a:pt x="951899" y="595782"/>
                      <a:pt x="889034" y="604355"/>
                      <a:pt x="835694" y="649122"/>
                    </a:cubicBezTo>
                    <a:cubicBezTo>
                      <a:pt x="823312" y="658647"/>
                      <a:pt x="814739" y="682460"/>
                      <a:pt x="792832" y="669125"/>
                    </a:cubicBezTo>
                    <a:cubicBezTo>
                      <a:pt x="774734" y="657695"/>
                      <a:pt x="771877" y="638645"/>
                      <a:pt x="772829" y="618642"/>
                    </a:cubicBezTo>
                    <a:cubicBezTo>
                      <a:pt x="776639" y="523392"/>
                      <a:pt x="779497" y="428142"/>
                      <a:pt x="784259" y="332892"/>
                    </a:cubicBezTo>
                    <a:cubicBezTo>
                      <a:pt x="786164" y="289077"/>
                      <a:pt x="805214" y="281457"/>
                      <a:pt x="843314" y="307175"/>
                    </a:cubicBezTo>
                    <a:cubicBezTo>
                      <a:pt x="858554" y="317652"/>
                      <a:pt x="873794" y="330035"/>
                      <a:pt x="889034" y="340512"/>
                    </a:cubicBezTo>
                    <a:cubicBezTo>
                      <a:pt x="1043339" y="451002"/>
                      <a:pt x="1213837" y="475767"/>
                      <a:pt x="1396717" y="431952"/>
                    </a:cubicBezTo>
                    <a:cubicBezTo>
                      <a:pt x="1411957" y="428142"/>
                      <a:pt x="1432912" y="428142"/>
                      <a:pt x="1437674" y="412902"/>
                    </a:cubicBezTo>
                    <a:cubicBezTo>
                      <a:pt x="1442437" y="393852"/>
                      <a:pt x="1421482" y="384327"/>
                      <a:pt x="1409099" y="372897"/>
                    </a:cubicBezTo>
                    <a:close/>
                    <a:moveTo>
                      <a:pt x="85124" y="362420"/>
                    </a:moveTo>
                    <a:cubicBezTo>
                      <a:pt x="277529" y="311937"/>
                      <a:pt x="468029" y="253835"/>
                      <a:pt x="657577" y="196685"/>
                    </a:cubicBezTo>
                    <a:cubicBezTo>
                      <a:pt x="548992" y="254787"/>
                      <a:pt x="207044" y="353847"/>
                      <a:pt x="85124" y="362420"/>
                    </a:cubicBezTo>
                    <a:close/>
                    <a:moveTo>
                      <a:pt x="385162" y="549110"/>
                    </a:moveTo>
                    <a:cubicBezTo>
                      <a:pt x="428977" y="511010"/>
                      <a:pt x="476602" y="487197"/>
                      <a:pt x="536609" y="498627"/>
                    </a:cubicBezTo>
                    <a:cubicBezTo>
                      <a:pt x="484222" y="510057"/>
                      <a:pt x="434692" y="529107"/>
                      <a:pt x="385162" y="549110"/>
                    </a:cubicBezTo>
                    <a:close/>
                    <a:moveTo>
                      <a:pt x="636622" y="1298727"/>
                    </a:moveTo>
                    <a:cubicBezTo>
                      <a:pt x="615667" y="1210145"/>
                      <a:pt x="652814" y="1120610"/>
                      <a:pt x="724252" y="1077747"/>
                    </a:cubicBezTo>
                    <a:cubicBezTo>
                      <a:pt x="674722" y="1139660"/>
                      <a:pt x="642337" y="1208240"/>
                      <a:pt x="636622" y="1298727"/>
                    </a:cubicBezTo>
                    <a:close/>
                    <a:moveTo>
                      <a:pt x="814739" y="756755"/>
                    </a:moveTo>
                    <a:cubicBezTo>
                      <a:pt x="834742" y="814857"/>
                      <a:pt x="861412" y="870102"/>
                      <a:pt x="909037" y="911060"/>
                    </a:cubicBezTo>
                    <a:cubicBezTo>
                      <a:pt x="845219" y="878675"/>
                      <a:pt x="809024" y="830097"/>
                      <a:pt x="814739" y="756755"/>
                    </a:cubicBezTo>
                    <a:close/>
                    <a:moveTo>
                      <a:pt x="971902" y="310032"/>
                    </a:moveTo>
                    <a:cubicBezTo>
                      <a:pt x="971902" y="310032"/>
                      <a:pt x="971902" y="310032"/>
                      <a:pt x="971902" y="310032"/>
                    </a:cubicBezTo>
                    <a:cubicBezTo>
                      <a:pt x="971902" y="310032"/>
                      <a:pt x="971902" y="310032"/>
                      <a:pt x="971902" y="310032"/>
                    </a:cubicBezTo>
                    <a:cubicBezTo>
                      <a:pt x="943327" y="304317"/>
                      <a:pt x="912847" y="303365"/>
                      <a:pt x="873794" y="285267"/>
                    </a:cubicBezTo>
                    <a:cubicBezTo>
                      <a:pt x="915704" y="289077"/>
                      <a:pt x="948089" y="290030"/>
                      <a:pt x="978569" y="297650"/>
                    </a:cubicBezTo>
                    <a:cubicBezTo>
                      <a:pt x="981427" y="297650"/>
                      <a:pt x="985237" y="299555"/>
                      <a:pt x="989047" y="300507"/>
                    </a:cubicBezTo>
                    <a:cubicBezTo>
                      <a:pt x="1100489" y="312890"/>
                      <a:pt x="1209074" y="335750"/>
                      <a:pt x="1313849" y="376707"/>
                    </a:cubicBezTo>
                    <a:cubicBezTo>
                      <a:pt x="1199549" y="354800"/>
                      <a:pt x="1086202" y="331940"/>
                      <a:pt x="971902" y="310032"/>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endParaRPr>
              </a:p>
            </p:txBody>
          </p:sp>
        </p:grpSp>
      </p:grpSp>
      <p:sp>
        <p:nvSpPr>
          <p:cNvPr id="28" name="TextBox 31"/>
          <p:cNvSpPr txBox="1"/>
          <p:nvPr/>
        </p:nvSpPr>
        <p:spPr>
          <a:xfrm>
            <a:off x="1051377" y="3091360"/>
            <a:ext cx="3022776" cy="92333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5400" dirty="0">
                <a:cs typeface="Arial" panose="020B0604020202020204" pitchFamily="34" charset="0"/>
              </a:rPr>
              <a:t>CONTENT</a:t>
            </a:r>
          </a:p>
        </p:txBody>
      </p:sp>
      <p:sp>
        <p:nvSpPr>
          <p:cNvPr id="29" name="Frame 28"/>
          <p:cNvSpPr/>
          <p:nvPr/>
        </p:nvSpPr>
        <p:spPr>
          <a:xfrm>
            <a:off x="780518" y="629643"/>
            <a:ext cx="8139996" cy="5948607"/>
          </a:xfrm>
          <a:prstGeom prst="frame">
            <a:avLst>
              <a:gd name="adj1" fmla="val 5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44" name="TextBox 21"/>
          <p:cNvSpPr txBox="1"/>
          <p:nvPr/>
        </p:nvSpPr>
        <p:spPr>
          <a:xfrm>
            <a:off x="4258254" y="676858"/>
            <a:ext cx="5138282" cy="5632311"/>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2400" b="1" dirty="0">
              <a:cs typeface="Arial" panose="020B0604020202020204" pitchFamily="34" charset="0"/>
            </a:endParaRPr>
          </a:p>
          <a:p>
            <a:pPr marL="457189" indent="-457189">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Introduction</a:t>
            </a:r>
          </a:p>
          <a:p>
            <a:pPr marL="457189" indent="-457189">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Deep </a:t>
            </a:r>
            <a:r>
              <a:rPr lang="en-IN" sz="2400" b="1" dirty="0" smtClean="0">
                <a:latin typeface="Times New Roman" panose="02020603050405020304" pitchFamily="18" charset="0"/>
                <a:cs typeface="Times New Roman" panose="02020603050405020304" pitchFamily="18" charset="0"/>
              </a:rPr>
              <a:t>learning</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Literature </a:t>
            </a:r>
            <a:r>
              <a:rPr lang="en-IN" sz="2400" b="1" dirty="0" smtClean="0">
                <a:latin typeface="Times New Roman" panose="02020603050405020304" pitchFamily="18" charset="0"/>
                <a:cs typeface="Times New Roman" panose="02020603050405020304" pitchFamily="18" charset="0"/>
              </a:rPr>
              <a:t>review</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Gap Analysis</a:t>
            </a:r>
            <a:endParaRPr lang="en-IN" sz="2400" b="1"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Research objective</a:t>
            </a:r>
          </a:p>
          <a:p>
            <a:pPr marL="457189" indent="-457189">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Research </a:t>
            </a:r>
            <a:r>
              <a:rPr lang="en-IN" sz="2400" b="1" dirty="0" smtClean="0">
                <a:latin typeface="Times New Roman" panose="02020603050405020304" pitchFamily="18" charset="0"/>
                <a:cs typeface="Times New Roman" panose="02020603050405020304" pitchFamily="18" charset="0"/>
              </a:rPr>
              <a:t>framework</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Dataset Description</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Methodology</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Implementation Results</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Comparative Analysis</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Conclusion and Future Scope</a:t>
            </a:r>
          </a:p>
          <a:p>
            <a:pPr marL="457189" indent="-457189">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a:p>
            <a:endParaRPr lang="ko-KR" altLang="en-US" sz="2400" b="1" dirty="0">
              <a:cs typeface="Arial" panose="020B0604020202020204" pitchFamily="34" charset="0"/>
            </a:endParaRPr>
          </a:p>
        </p:txBody>
      </p:sp>
    </p:spTree>
    <p:extLst>
      <p:ext uri="{BB962C8B-B14F-4D97-AF65-F5344CB8AC3E}">
        <p14:creationId xmlns:p14="http://schemas.microsoft.com/office/powerpoint/2010/main" val="2146827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800" b="1" dirty="0" smtClean="0">
                <a:solidFill>
                  <a:srgbClr val="C00000"/>
                </a:solidFill>
                <a:latin typeface="Times New Roman" pitchFamily="18" charset="0"/>
                <a:cs typeface="Times New Roman" pitchFamily="18" charset="0"/>
              </a:rPr>
              <a:t>InceptionNet V3 TL model</a:t>
            </a:r>
            <a:endParaRPr lang="en-IN" sz="2800" b="1" dirty="0">
              <a:solidFill>
                <a:srgbClr val="C00000"/>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9592" y="1412776"/>
            <a:ext cx="7344816" cy="333067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46767173"/>
              </p:ext>
            </p:extLst>
          </p:nvPr>
        </p:nvGraphicFramePr>
        <p:xfrm>
          <a:off x="899592" y="4941168"/>
          <a:ext cx="7632848" cy="1715670"/>
        </p:xfrm>
        <a:graphic>
          <a:graphicData uri="http://schemas.openxmlformats.org/drawingml/2006/table">
            <a:tbl>
              <a:tblPr firstRow="1" firstCol="1" bandRow="1">
                <a:tableStyleId>{85BE263C-DBD7-4A20-BB59-AAB30ACAA65A}</a:tableStyleId>
              </a:tblPr>
              <a:tblGrid>
                <a:gridCol w="2536330"/>
                <a:gridCol w="2339483"/>
                <a:gridCol w="2757035"/>
              </a:tblGrid>
              <a:tr h="484791">
                <a:tc>
                  <a:txBody>
                    <a:bodyPr/>
                    <a:lstStyle/>
                    <a:p>
                      <a:pPr marL="504190">
                        <a:spcAft>
                          <a:spcPts val="0"/>
                        </a:spcAft>
                      </a:pPr>
                      <a:r>
                        <a:rPr lang="en-US" sz="2000" dirty="0">
                          <a:effectLst/>
                          <a:latin typeface="Times New Roman" pitchFamily="18" charset="0"/>
                          <a:cs typeface="Times New Roman" pitchFamily="18" charset="0"/>
                        </a:rPr>
                        <a:t>Parameter name </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Accuracy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Loss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314">
                <a:tc>
                  <a:txBody>
                    <a:bodyPr/>
                    <a:lstStyle/>
                    <a:p>
                      <a:pPr marL="504190">
                        <a:spcAft>
                          <a:spcPts val="0"/>
                        </a:spcAft>
                      </a:pPr>
                      <a:r>
                        <a:rPr lang="en-US" sz="2000">
                          <a:effectLst/>
                          <a:latin typeface="Times New Roman" pitchFamily="18" charset="0"/>
                          <a:cs typeface="Times New Roman" pitchFamily="18" charset="0"/>
                        </a:rPr>
                        <a:t>Training</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76.64</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0.6915</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48">
                <a:tc>
                  <a:txBody>
                    <a:bodyPr/>
                    <a:lstStyle/>
                    <a:p>
                      <a:pPr marL="504190">
                        <a:spcAft>
                          <a:spcPts val="0"/>
                        </a:spcAft>
                      </a:pPr>
                      <a:r>
                        <a:rPr lang="en-US" sz="2000">
                          <a:effectLst/>
                          <a:latin typeface="Times New Roman" pitchFamily="18" charset="0"/>
                          <a:cs typeface="Times New Roman" pitchFamily="18" charset="0"/>
                        </a:rPr>
                        <a:t>Validation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86.72</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0.4501</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517">
                <a:tc>
                  <a:txBody>
                    <a:bodyPr/>
                    <a:lstStyle/>
                    <a:p>
                      <a:pPr marL="504190">
                        <a:spcAft>
                          <a:spcPts val="0"/>
                        </a:spcAft>
                      </a:pPr>
                      <a:r>
                        <a:rPr lang="en-US" sz="2000">
                          <a:effectLst/>
                          <a:latin typeface="Times New Roman" pitchFamily="18" charset="0"/>
                          <a:cs typeface="Times New Roman" pitchFamily="18" charset="0"/>
                        </a:rPr>
                        <a:t>Test </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a:effectLst/>
                          <a:latin typeface="Times New Roman" pitchFamily="18" charset="0"/>
                          <a:cs typeface="Times New Roman" pitchFamily="18" charset="0"/>
                        </a:rPr>
                        <a:t>74.82</a:t>
                      </a:r>
                      <a:endParaRPr lang="en-IN" sz="200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4190">
                        <a:spcAft>
                          <a:spcPts val="0"/>
                        </a:spcAft>
                      </a:pPr>
                      <a:r>
                        <a:rPr lang="en-US" sz="2000" dirty="0">
                          <a:effectLst/>
                          <a:latin typeface="Times New Roman" pitchFamily="18" charset="0"/>
                          <a:cs typeface="Times New Roman" pitchFamily="18" charset="0"/>
                        </a:rPr>
                        <a:t>---------</a:t>
                      </a:r>
                      <a:endParaRPr lang="en-IN" sz="2000" dirty="0">
                        <a:effectLst/>
                        <a:latin typeface="Times New Roman" pitchFamily="18" charset="0"/>
                        <a:ea typeface="Times New Roman"/>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5537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endParaRPr lang="en-US" sz="3200" b="1" dirty="0" smtClean="0">
              <a:latin typeface="Times New Roman" panose="02020603050405020304" pitchFamily="18" charset="0"/>
              <a:cs typeface="Times New Roman" panose="02020603050405020304" pitchFamily="18" charset="0"/>
            </a:endParaRPr>
          </a:p>
          <a:p>
            <a:r>
              <a:rPr lang="en-US" sz="3200" b="1" dirty="0" smtClean="0">
                <a:solidFill>
                  <a:srgbClr val="C00000"/>
                </a:solidFill>
                <a:latin typeface="Times New Roman" panose="02020603050405020304" pitchFamily="18" charset="0"/>
                <a:cs typeface="Times New Roman" panose="02020603050405020304" pitchFamily="18" charset="0"/>
              </a:rPr>
              <a:t>Comparative </a:t>
            </a:r>
            <a:r>
              <a:rPr lang="en-US" sz="3200" b="1" dirty="0">
                <a:solidFill>
                  <a:srgbClr val="C00000"/>
                </a:solidFill>
                <a:latin typeface="Times New Roman" panose="02020603050405020304" pitchFamily="18" charset="0"/>
                <a:cs typeface="Times New Roman" panose="02020603050405020304" pitchFamily="18" charset="0"/>
              </a:rPr>
              <a:t>Analysis</a:t>
            </a:r>
          </a:p>
          <a:p>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2329747344"/>
              </p:ext>
            </p:extLst>
          </p:nvPr>
        </p:nvGraphicFramePr>
        <p:xfrm>
          <a:off x="755578" y="1448633"/>
          <a:ext cx="7848873" cy="3780567"/>
        </p:xfrm>
        <a:graphic>
          <a:graphicData uri="http://schemas.openxmlformats.org/drawingml/2006/table">
            <a:tbl>
              <a:tblPr firstRow="1" bandRow="1">
                <a:tableStyleId>{85BE263C-DBD7-4A20-BB59-AAB30ACAA65A}</a:tableStyleId>
              </a:tblPr>
              <a:tblGrid>
                <a:gridCol w="2616290"/>
                <a:gridCol w="1380820"/>
                <a:gridCol w="1308145"/>
                <a:gridCol w="1308145"/>
                <a:gridCol w="1235473"/>
              </a:tblGrid>
              <a:tr h="330555">
                <a:tc>
                  <a:txBody>
                    <a:bodyPr/>
                    <a:lstStyle/>
                    <a:p>
                      <a:r>
                        <a:rPr lang="en-US" sz="2000" dirty="0" smtClean="0">
                          <a:latin typeface="Times New Roman" pitchFamily="18" charset="0"/>
                          <a:cs typeface="Times New Roman" pitchFamily="18" charset="0"/>
                        </a:rPr>
                        <a:t>Model</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Precision</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Recall</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F1-Score</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Accuracy</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7435">
                <a:tc>
                  <a:txBody>
                    <a:bodyPr/>
                    <a:lstStyle/>
                    <a:p>
                      <a:r>
                        <a:rPr lang="en-US" sz="2000" dirty="0" smtClean="0">
                          <a:latin typeface="Times New Roman" pitchFamily="18" charset="0"/>
                          <a:cs typeface="Times New Roman" pitchFamily="18" charset="0"/>
                        </a:rPr>
                        <a:t>ResNet50 TL</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86.56%</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83.23%</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83.06%</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83%</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7435">
                <a:tc>
                  <a:txBody>
                    <a:bodyPr/>
                    <a:lstStyle/>
                    <a:p>
                      <a:r>
                        <a:rPr lang="en-US" sz="2000" dirty="0" smtClean="0">
                          <a:latin typeface="Times New Roman" pitchFamily="18" charset="0"/>
                          <a:cs typeface="Times New Roman" pitchFamily="18" charset="0"/>
                        </a:rPr>
                        <a:t>VggNet16 TL</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77.77%</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72.04%</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71.30%</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72%</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470">
                <a:tc>
                  <a:txBody>
                    <a:bodyPr/>
                    <a:lstStyle/>
                    <a:p>
                      <a:r>
                        <a:rPr lang="en-US" sz="2000" dirty="0" smtClean="0">
                          <a:latin typeface="Times New Roman" pitchFamily="18" charset="0"/>
                          <a:cs typeface="Times New Roman" pitchFamily="18" charset="0"/>
                        </a:rPr>
                        <a:t>InceptionNet V3 TL</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80.26%</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74.82%</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73.32%</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75%</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6386">
                <a:tc>
                  <a:txBody>
                    <a:bodyPr/>
                    <a:lstStyle/>
                    <a:p>
                      <a:r>
                        <a:rPr lang="en-US" sz="2000" dirty="0" smtClean="0">
                          <a:latin typeface="Times New Roman" pitchFamily="18" charset="0"/>
                          <a:cs typeface="Times New Roman" pitchFamily="18" charset="0"/>
                        </a:rPr>
                        <a:t>VggNet16</a:t>
                      </a:r>
                      <a:r>
                        <a:rPr lang="en-US" sz="2000" baseline="0" dirty="0" smtClean="0">
                          <a:latin typeface="Times New Roman" pitchFamily="18" charset="0"/>
                          <a:cs typeface="Times New Roman" pitchFamily="18" charset="0"/>
                        </a:rPr>
                        <a:t> TL with Fine tune</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81.93%</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79.27%</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78.81%</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79%</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4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InceptionNet V3 TL</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fine tune</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80.81%</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76.43%</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73.32%</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Times New Roman" pitchFamily="18" charset="0"/>
                          <a:cs typeface="Times New Roman" pitchFamily="18" charset="0"/>
                        </a:rPr>
                        <a:t>76%</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5257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endParaRPr lang="en-US" sz="2800" b="1" dirty="0" smtClean="0">
              <a:solidFill>
                <a:srgbClr val="C00000"/>
              </a:solidFill>
              <a:latin typeface="Times New Roman" panose="02020603050405020304" pitchFamily="18" charset="0"/>
              <a:cs typeface="Times New Roman" panose="02020603050405020304" pitchFamily="18" charset="0"/>
            </a:endParaRPr>
          </a:p>
          <a:p>
            <a:r>
              <a:rPr lang="en-US" sz="2800" b="1" dirty="0" smtClean="0">
                <a:solidFill>
                  <a:srgbClr val="C00000"/>
                </a:solidFill>
                <a:latin typeface="Times New Roman" panose="02020603050405020304" pitchFamily="18" charset="0"/>
                <a:cs typeface="Times New Roman" panose="02020603050405020304" pitchFamily="18" charset="0"/>
              </a:rPr>
              <a:t>Conclusion </a:t>
            </a:r>
            <a:r>
              <a:rPr lang="en-US" sz="2800" b="1" dirty="0">
                <a:solidFill>
                  <a:srgbClr val="C00000"/>
                </a:solidFill>
                <a:latin typeface="Times New Roman" panose="02020603050405020304" pitchFamily="18" charset="0"/>
                <a:cs typeface="Times New Roman" panose="02020603050405020304" pitchFamily="18" charset="0"/>
              </a:rPr>
              <a:t>and Future Scope</a:t>
            </a:r>
          </a:p>
          <a:p>
            <a:endParaRPr lang="en-IN" sz="2800" dirty="0">
              <a:solidFill>
                <a:srgbClr val="C00000"/>
              </a:solidFill>
            </a:endParaRPr>
          </a:p>
        </p:txBody>
      </p:sp>
      <p:sp>
        <p:nvSpPr>
          <p:cNvPr id="5" name="Rectangle 2"/>
          <p:cNvSpPr>
            <a:spLocks noChangeArrowheads="1"/>
          </p:cNvSpPr>
          <p:nvPr/>
        </p:nvSpPr>
        <p:spPr bwMode="auto">
          <a:xfrm>
            <a:off x="1187624" y="1350640"/>
            <a:ext cx="727280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endParaRPr lang="en-US" sz="2000" b="1" dirty="0">
              <a:latin typeface="Times New Roman" pitchFamily="18" charset="0"/>
              <a:cs typeface="Times New Roman" pitchFamily="18" charset="0"/>
            </a:endParaRPr>
          </a:p>
          <a:p>
            <a:pPr lvl="0" algn="just" eaLnBrk="0" fontAlgn="base" hangingPunct="0">
              <a:spcBef>
                <a:spcPct val="0"/>
              </a:spcBef>
              <a:spcAft>
                <a:spcPct val="0"/>
              </a:spcAft>
              <a:buFontTx/>
              <a:buChar char="•"/>
            </a:pPr>
            <a:r>
              <a:rPr lang="en-US" sz="2000" b="1" dirty="0">
                <a:latin typeface="Times New Roman" pitchFamily="18" charset="0"/>
                <a:cs typeface="Times New Roman" pitchFamily="18" charset="0"/>
              </a:rPr>
              <a:t>ResNet50 excels in plant disease detection, highlighting the effectiveness of its deep residual learning architecture in transfer learning</a:t>
            </a:r>
            <a:r>
              <a:rPr lang="en-US" sz="2000" b="1" dirty="0" smtClean="0">
                <a:latin typeface="Times New Roman" pitchFamily="18" charset="0"/>
                <a:cs typeface="Times New Roman" pitchFamily="18" charset="0"/>
              </a:rPr>
              <a:t>.</a:t>
            </a:r>
          </a:p>
          <a:p>
            <a:pPr lvl="0" algn="just" eaLnBrk="0" fontAlgn="base" hangingPunct="0">
              <a:spcBef>
                <a:spcPct val="0"/>
              </a:spcBef>
              <a:spcAft>
                <a:spcPct val="0"/>
              </a:spcAft>
            </a:pPr>
            <a:endParaRPr lang="en-US" sz="2000"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VGG16 shows improved accuracy through fine-tuning, emphasizing its adaptability in the context of pre-trained models.</a:t>
            </a:r>
          </a:p>
          <a:p>
            <a:pPr marL="0" marR="0" lvl="0" indent="0" algn="just" defTabSz="914400" rtl="0" eaLnBrk="0" fontAlgn="base" latinLnBrk="0" hangingPunct="0">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InceptionV3 demonstrates competitive performance, both with and without fine-tuning, showcasing its ability to balance computational efficiency and classification accuracy.</a:t>
            </a:r>
          </a:p>
          <a:p>
            <a:pPr marL="0" marR="0" lvl="0" indent="0" algn="just" defTabSz="914400" rtl="0" eaLnBrk="0" fontAlgn="base" latinLnBrk="0" hangingPunct="0">
              <a:lnSpc>
                <a:spcPct val="100000"/>
              </a:lnSpc>
              <a:spcBef>
                <a:spcPct val="0"/>
              </a:spcBef>
              <a:spcAft>
                <a:spcPct val="0"/>
              </a:spcAft>
              <a:buClrTx/>
              <a:buSzTx/>
              <a:tabLst/>
            </a:pPr>
            <a:endParaRPr lang="en-US" sz="2000"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smtClean="0">
                <a:latin typeface="Times New Roman" pitchFamily="18" charset="0"/>
                <a:cs typeface="Times New Roman" pitchFamily="18" charset="0"/>
              </a:rPr>
              <a:t>Future </a:t>
            </a:r>
            <a:r>
              <a:rPr lang="en-US" sz="2000" b="1" dirty="0">
                <a:latin typeface="Times New Roman" pitchFamily="18" charset="0"/>
                <a:cs typeface="Times New Roman" pitchFamily="18" charset="0"/>
              </a:rPr>
              <a:t>improvements in image classification could explore self-supervised learning, fine-tuning strategies, and diverse evaluations to enhance model flexibility and generalization across various real-world scenarios.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897395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Autofit/>
          </a:bodyPr>
          <a:lstStyle/>
          <a:p>
            <a:endParaRPr lang="en-US" sz="4400" b="1" dirty="0" smtClean="0">
              <a:solidFill>
                <a:srgbClr val="C00000"/>
              </a:solidFill>
              <a:latin typeface="Times New Roman" panose="02020603050405020304" pitchFamily="18" charset="0"/>
              <a:cs typeface="Times New Roman" panose="02020603050405020304" pitchFamily="18" charset="0"/>
            </a:endParaRPr>
          </a:p>
          <a:p>
            <a:r>
              <a:rPr lang="en-US" sz="4400" b="1" dirty="0" smtClean="0">
                <a:solidFill>
                  <a:srgbClr val="C00000"/>
                </a:solidFill>
                <a:latin typeface="Times New Roman" panose="02020603050405020304" pitchFamily="18" charset="0"/>
                <a:cs typeface="Times New Roman" panose="02020603050405020304" pitchFamily="18" charset="0"/>
              </a:rPr>
              <a:t>References</a:t>
            </a:r>
            <a:endParaRPr lang="en-IN" sz="4400" b="1" dirty="0">
              <a:solidFill>
                <a:srgbClr val="C00000"/>
              </a:solidFill>
              <a:latin typeface="Times New Roman" panose="02020603050405020304" pitchFamily="18" charset="0"/>
              <a:cs typeface="Times New Roman" panose="02020603050405020304" pitchFamily="18" charset="0"/>
            </a:endParaRPr>
          </a:p>
          <a:p>
            <a:endParaRPr lang="en-IN" sz="4400" dirty="0">
              <a:solidFill>
                <a:srgbClr val="C00000"/>
              </a:solidFill>
            </a:endParaRPr>
          </a:p>
        </p:txBody>
      </p:sp>
      <p:sp>
        <p:nvSpPr>
          <p:cNvPr id="4" name="Rectangle 3"/>
          <p:cNvSpPr/>
          <p:nvPr/>
        </p:nvSpPr>
        <p:spPr>
          <a:xfrm>
            <a:off x="827584" y="1628800"/>
            <a:ext cx="7992888" cy="5355312"/>
          </a:xfrm>
          <a:prstGeom prst="rect">
            <a:avLst/>
          </a:prstGeom>
        </p:spPr>
        <p:txBody>
          <a:bodyPr wrap="square">
            <a:spAutoFit/>
          </a:bodyPr>
          <a:lstStyle/>
          <a:p>
            <a:pPr algn="just"/>
            <a:r>
              <a:rPr lang="en-US" dirty="0"/>
              <a:t>[1] N, </a:t>
            </a:r>
            <a:r>
              <a:rPr lang="en-US" dirty="0" err="1"/>
              <a:t>Banupriya</a:t>
            </a:r>
            <a:r>
              <a:rPr lang="en-US" dirty="0"/>
              <a:t> &amp; </a:t>
            </a:r>
            <a:r>
              <a:rPr lang="en-US" dirty="0" err="1"/>
              <a:t>chowdry</a:t>
            </a:r>
            <a:r>
              <a:rPr lang="en-US" dirty="0"/>
              <a:t>, </a:t>
            </a:r>
            <a:r>
              <a:rPr lang="en-US" dirty="0" err="1"/>
              <a:t>Rajaneni</a:t>
            </a:r>
            <a:r>
              <a:rPr lang="en-US" dirty="0"/>
              <a:t> &amp; </a:t>
            </a:r>
            <a:r>
              <a:rPr lang="en-US" dirty="0" err="1"/>
              <a:t>Yogeshwari</a:t>
            </a:r>
            <a:r>
              <a:rPr lang="en-US" dirty="0"/>
              <a:t>, &amp; </a:t>
            </a:r>
            <a:r>
              <a:rPr lang="en-US" dirty="0" err="1"/>
              <a:t>V,Varsha</a:t>
            </a:r>
            <a:r>
              <a:rPr lang="en-US" dirty="0"/>
              <a:t>,.(2022), ‘PLANT DISEASE DETECTION USING IMAGE PROCESSING AND MACHINE LEARNING ALGORITHM’, 10.37896/jxu14.7/012</a:t>
            </a:r>
            <a:r>
              <a:rPr lang="en-US" dirty="0" smtClean="0"/>
              <a:t>.</a:t>
            </a:r>
          </a:p>
          <a:p>
            <a:pPr algn="just"/>
            <a:endParaRPr lang="en-IN" dirty="0"/>
          </a:p>
          <a:p>
            <a:pPr algn="just"/>
            <a:r>
              <a:rPr lang="en-US" dirty="0"/>
              <a:t>[2] Yan </a:t>
            </a:r>
            <a:r>
              <a:rPr lang="en-US" dirty="0" err="1"/>
              <a:t>Guo</a:t>
            </a:r>
            <a:r>
              <a:rPr lang="en-US" dirty="0"/>
              <a:t>, Jin Zhang, </a:t>
            </a:r>
            <a:r>
              <a:rPr lang="en-US" dirty="0" err="1"/>
              <a:t>Chengxin</a:t>
            </a:r>
            <a:r>
              <a:rPr lang="en-US" dirty="0"/>
              <a:t> Yin, </a:t>
            </a:r>
            <a:r>
              <a:rPr lang="en-US" dirty="0" err="1"/>
              <a:t>Xiaonan</a:t>
            </a:r>
            <a:r>
              <a:rPr lang="en-US" dirty="0"/>
              <a:t> Hu, Yu </a:t>
            </a:r>
            <a:r>
              <a:rPr lang="en-US" dirty="0" err="1"/>
              <a:t>Zou</a:t>
            </a:r>
            <a:r>
              <a:rPr lang="en-US" dirty="0"/>
              <a:t>, </a:t>
            </a:r>
            <a:r>
              <a:rPr lang="en-US" dirty="0" err="1"/>
              <a:t>Zhipeng</a:t>
            </a:r>
            <a:r>
              <a:rPr lang="en-US" dirty="0"/>
              <a:t> </a:t>
            </a:r>
            <a:r>
              <a:rPr lang="en-US" dirty="0" err="1"/>
              <a:t>Xue</a:t>
            </a:r>
            <a:r>
              <a:rPr lang="en-US" dirty="0"/>
              <a:t>, Wei Wang. (2020) "Plant Disease Identification Based on Deep Learning Algorithm in Smart Farming", Discrete Dynamics in Nature and Society, vol. 2020, Article ID 2479172, 11 pages,. </a:t>
            </a:r>
            <a:r>
              <a:rPr lang="en-US" dirty="0">
                <a:hlinkClick r:id="rId2"/>
              </a:rPr>
              <a:t>https://</a:t>
            </a:r>
            <a:r>
              <a:rPr lang="en-US" dirty="0" smtClean="0">
                <a:hlinkClick r:id="rId2"/>
              </a:rPr>
              <a:t>doi.org/10.1155/2020/2479172</a:t>
            </a:r>
            <a:r>
              <a:rPr lang="en-US" dirty="0" smtClean="0"/>
              <a:t>.</a:t>
            </a:r>
          </a:p>
          <a:p>
            <a:pPr algn="just"/>
            <a:endParaRPr lang="en-IN" dirty="0"/>
          </a:p>
          <a:p>
            <a:pPr algn="just"/>
            <a:r>
              <a:rPr lang="en-US" dirty="0"/>
              <a:t>[3] J., Andrew, Jennifer Eunice, Daniela Elena </a:t>
            </a:r>
            <a:r>
              <a:rPr lang="en-US" dirty="0" err="1"/>
              <a:t>Popescu</a:t>
            </a:r>
            <a:r>
              <a:rPr lang="en-US" dirty="0"/>
              <a:t>, M. </a:t>
            </a:r>
            <a:r>
              <a:rPr lang="en-US" dirty="0" err="1"/>
              <a:t>Kalpana</a:t>
            </a:r>
            <a:r>
              <a:rPr lang="en-US" dirty="0"/>
              <a:t> </a:t>
            </a:r>
            <a:r>
              <a:rPr lang="en-US" dirty="0" err="1"/>
              <a:t>Chowdary</a:t>
            </a:r>
            <a:r>
              <a:rPr lang="en-US" dirty="0"/>
              <a:t>, and Jude </a:t>
            </a:r>
            <a:r>
              <a:rPr lang="en-US" dirty="0" err="1"/>
              <a:t>Hemanth</a:t>
            </a:r>
            <a:r>
              <a:rPr lang="en-US" dirty="0"/>
              <a:t>. (2022)."Deep Learning-Based Leaf Disease Detection in Crops Using Images for Agricultural Applications" </a:t>
            </a:r>
            <a:r>
              <a:rPr lang="en-US" i="1" dirty="0"/>
              <a:t>Agronomy</a:t>
            </a:r>
            <a:r>
              <a:rPr lang="en-US" dirty="0"/>
              <a:t> 12, no. 10: 2395. </a:t>
            </a:r>
            <a:r>
              <a:rPr lang="en-US" dirty="0">
                <a:hlinkClick r:id="rId3"/>
              </a:rPr>
              <a:t>https://doi.org/10.3390/agronomy12102395</a:t>
            </a:r>
            <a:r>
              <a:rPr lang="en-US" dirty="0" smtClean="0"/>
              <a:t>.</a:t>
            </a:r>
          </a:p>
          <a:p>
            <a:pPr algn="just"/>
            <a:endParaRPr lang="en-IN" dirty="0"/>
          </a:p>
          <a:p>
            <a:pPr algn="just"/>
            <a:r>
              <a:rPr lang="en-US" dirty="0"/>
              <a:t>[4]  </a:t>
            </a:r>
            <a:r>
              <a:rPr lang="en-US" dirty="0" err="1"/>
              <a:t>Mohanty</a:t>
            </a:r>
            <a:r>
              <a:rPr lang="en-US" dirty="0"/>
              <a:t>, S. P., Hughes, D. P., &amp; </a:t>
            </a:r>
            <a:r>
              <a:rPr lang="en-US" dirty="0" err="1"/>
              <a:t>Salathé</a:t>
            </a:r>
            <a:r>
              <a:rPr lang="en-US" dirty="0"/>
              <a:t>, M. (2016) “Using Deep Learning for Image-Based Plant Disease Detection”. </a:t>
            </a:r>
            <a:r>
              <a:rPr lang="en-US" i="1" dirty="0"/>
              <a:t>Frontiers in plant science</a:t>
            </a:r>
            <a:r>
              <a:rPr lang="en-US" dirty="0"/>
              <a:t>, </a:t>
            </a:r>
            <a:r>
              <a:rPr lang="en-US" i="1" dirty="0"/>
              <a:t>7</a:t>
            </a:r>
            <a:r>
              <a:rPr lang="en-US" dirty="0"/>
              <a:t>, 1419. https://doi.org/10.3389/fpls.2016.01419</a:t>
            </a:r>
            <a:endParaRPr lang="en-IN" dirty="0"/>
          </a:p>
          <a:p>
            <a:r>
              <a:rPr lang="en-US" dirty="0" smtClean="0"/>
              <a:t> </a:t>
            </a:r>
            <a:endParaRPr lang="en-IN" dirty="0"/>
          </a:p>
          <a:p>
            <a:r>
              <a:rPr lang="en-US" dirty="0"/>
              <a:t> </a:t>
            </a:r>
            <a:endParaRPr lang="en-IN" dirty="0"/>
          </a:p>
        </p:txBody>
      </p:sp>
    </p:spTree>
    <p:extLst>
      <p:ext uri="{BB962C8B-B14F-4D97-AF65-F5344CB8AC3E}">
        <p14:creationId xmlns:p14="http://schemas.microsoft.com/office/powerpoint/2010/main" val="4002176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bwMode="auto">
          <a:xfrm>
            <a:off x="3030944" y="1370420"/>
            <a:ext cx="3082115" cy="4117163"/>
          </a:xfrm>
          <a:custGeom>
            <a:avLst/>
            <a:gdLst>
              <a:gd name="connsiteX0" fmla="*/ 1654787 w 5281368"/>
              <a:gd name="connsiteY0" fmla="*/ 4911621 h 5291231"/>
              <a:gd name="connsiteX1" fmla="*/ 1553230 w 5281368"/>
              <a:gd name="connsiteY1" fmla="*/ 4895365 h 5291231"/>
              <a:gd name="connsiteX2" fmla="*/ 1417297 w 5281368"/>
              <a:gd name="connsiteY2" fmla="*/ 4906924 h 5291231"/>
              <a:gd name="connsiteX3" fmla="*/ 1493739 w 5281368"/>
              <a:gd name="connsiteY3" fmla="*/ 4931467 h 5291231"/>
              <a:gd name="connsiteX4" fmla="*/ 1592509 w 5281368"/>
              <a:gd name="connsiteY4" fmla="*/ 4953472 h 5291231"/>
              <a:gd name="connsiteX5" fmla="*/ 1711638 w 5281368"/>
              <a:gd name="connsiteY5" fmla="*/ 4963212 h 5291231"/>
              <a:gd name="connsiteX6" fmla="*/ 1676756 w 5281368"/>
              <a:gd name="connsiteY6" fmla="*/ 4942117 h 5291231"/>
              <a:gd name="connsiteX7" fmla="*/ 1629327 w 5281368"/>
              <a:gd name="connsiteY7" fmla="*/ 4946892 h 5291231"/>
              <a:gd name="connsiteX8" fmla="*/ 1654787 w 5281368"/>
              <a:gd name="connsiteY8" fmla="*/ 4911621 h 5291231"/>
              <a:gd name="connsiteX9" fmla="*/ 706566 w 5281368"/>
              <a:gd name="connsiteY9" fmla="*/ 3951131 h 5291231"/>
              <a:gd name="connsiteX10" fmla="*/ 705819 w 5281368"/>
              <a:gd name="connsiteY10" fmla="*/ 3952148 h 5291231"/>
              <a:gd name="connsiteX11" fmla="*/ 702502 w 5281368"/>
              <a:gd name="connsiteY11" fmla="*/ 3948149 h 5291231"/>
              <a:gd name="connsiteX12" fmla="*/ 706566 w 5281368"/>
              <a:gd name="connsiteY12" fmla="*/ 3951131 h 5291231"/>
              <a:gd name="connsiteX13" fmla="*/ 804823 w 5281368"/>
              <a:gd name="connsiteY13" fmla="*/ 4032646 h 5291231"/>
              <a:gd name="connsiteX14" fmla="*/ 806235 w 5281368"/>
              <a:gd name="connsiteY14" fmla="*/ 4036797 h 5291231"/>
              <a:gd name="connsiteX15" fmla="*/ 804576 w 5281368"/>
              <a:gd name="connsiteY15" fmla="*/ 4034798 h 5291231"/>
              <a:gd name="connsiteX16" fmla="*/ 767008 w 5281368"/>
              <a:gd name="connsiteY16" fmla="*/ 3945440 h 5291231"/>
              <a:gd name="connsiteX17" fmla="*/ 764024 w 5281368"/>
              <a:gd name="connsiteY17" fmla="*/ 3949506 h 5291231"/>
              <a:gd name="connsiteX18" fmla="*/ 767008 w 5281368"/>
              <a:gd name="connsiteY18" fmla="*/ 3945440 h 5291231"/>
              <a:gd name="connsiteX19" fmla="*/ 632603 w 5281368"/>
              <a:gd name="connsiteY19" fmla="*/ 3701082 h 5291231"/>
              <a:gd name="connsiteX20" fmla="*/ 636565 w 5281368"/>
              <a:gd name="connsiteY20" fmla="*/ 3705796 h 5291231"/>
              <a:gd name="connsiteX21" fmla="*/ 632875 w 5281368"/>
              <a:gd name="connsiteY21" fmla="*/ 3702305 h 5291231"/>
              <a:gd name="connsiteX22" fmla="*/ 643612 w 5281368"/>
              <a:gd name="connsiteY22" fmla="*/ 3704711 h 5291231"/>
              <a:gd name="connsiteX23" fmla="*/ 644691 w 5281368"/>
              <a:gd name="connsiteY23" fmla="*/ 3711759 h 5291231"/>
              <a:gd name="connsiteX24" fmla="*/ 641985 w 5281368"/>
              <a:gd name="connsiteY24" fmla="*/ 3705864 h 5291231"/>
              <a:gd name="connsiteX25" fmla="*/ 641026 w 5281368"/>
              <a:gd name="connsiteY25" fmla="*/ 3702813 h 5291231"/>
              <a:gd name="connsiteX26" fmla="*/ 563003 w 5281368"/>
              <a:gd name="connsiteY26" fmla="*/ 3507900 h 5291231"/>
              <a:gd name="connsiteX27" fmla="*/ 564025 w 5281368"/>
              <a:gd name="connsiteY27" fmla="*/ 3514880 h 5291231"/>
              <a:gd name="connsiteX28" fmla="*/ 562423 w 5281368"/>
              <a:gd name="connsiteY28" fmla="*/ 3512950 h 5291231"/>
              <a:gd name="connsiteX29" fmla="*/ 563003 w 5281368"/>
              <a:gd name="connsiteY29" fmla="*/ 3507900 h 5291231"/>
              <a:gd name="connsiteX30" fmla="*/ 408049 w 5281368"/>
              <a:gd name="connsiteY30" fmla="*/ 2730959 h 5291231"/>
              <a:gd name="connsiteX31" fmla="*/ 406571 w 5281368"/>
              <a:gd name="connsiteY31" fmla="*/ 2886292 h 5291231"/>
              <a:gd name="connsiteX32" fmla="*/ 437347 w 5281368"/>
              <a:gd name="connsiteY32" fmla="*/ 3040270 h 5291231"/>
              <a:gd name="connsiteX33" fmla="*/ 433283 w 5281368"/>
              <a:gd name="connsiteY33" fmla="*/ 3037289 h 5291231"/>
              <a:gd name="connsiteX34" fmla="*/ 428142 w 5281368"/>
              <a:gd name="connsiteY34" fmla="*/ 3027259 h 5291231"/>
              <a:gd name="connsiteX35" fmla="*/ 429221 w 5281368"/>
              <a:gd name="connsiteY35" fmla="*/ 3034307 h 5291231"/>
              <a:gd name="connsiteX36" fmla="*/ 427314 w 5281368"/>
              <a:gd name="connsiteY36" fmla="*/ 3045421 h 5291231"/>
              <a:gd name="connsiteX37" fmla="*/ 424079 w 5281368"/>
              <a:gd name="connsiteY37" fmla="*/ 3024276 h 5291231"/>
              <a:gd name="connsiteX38" fmla="*/ 434539 w 5281368"/>
              <a:gd name="connsiteY38" fmla="*/ 3163344 h 5291231"/>
              <a:gd name="connsiteX39" fmla="*/ 482645 w 5281368"/>
              <a:gd name="connsiteY39" fmla="*/ 3336300 h 5291231"/>
              <a:gd name="connsiteX40" fmla="*/ 515075 w 5281368"/>
              <a:gd name="connsiteY40" fmla="*/ 3453953 h 5291231"/>
              <a:gd name="connsiteX41" fmla="*/ 560521 w 5281368"/>
              <a:gd name="connsiteY41" fmla="*/ 3562389 h 5291231"/>
              <a:gd name="connsiteX42" fmla="*/ 595684 w 5281368"/>
              <a:gd name="connsiteY42" fmla="*/ 3650764 h 5291231"/>
              <a:gd name="connsiteX43" fmla="*/ 596762 w 5281368"/>
              <a:gd name="connsiteY43" fmla="*/ 3657813 h 5291231"/>
              <a:gd name="connsiteX44" fmla="*/ 601903 w 5281368"/>
              <a:gd name="connsiteY44" fmla="*/ 3667843 h 5291231"/>
              <a:gd name="connsiteX45" fmla="*/ 702828 w 5281368"/>
              <a:gd name="connsiteY45" fmla="*/ 3879564 h 5291231"/>
              <a:gd name="connsiteX46" fmla="*/ 681685 w 5281368"/>
              <a:gd name="connsiteY46" fmla="*/ 3882817 h 5291231"/>
              <a:gd name="connsiteX47" fmla="*/ 687078 w 5281368"/>
              <a:gd name="connsiteY47" fmla="*/ 3918058 h 5291231"/>
              <a:gd name="connsiteX48" fmla="*/ 681937 w 5281368"/>
              <a:gd name="connsiteY48" fmla="*/ 3908028 h 5291231"/>
              <a:gd name="connsiteX49" fmla="*/ 676795 w 5281368"/>
              <a:gd name="connsiteY49" fmla="*/ 3897998 h 5291231"/>
              <a:gd name="connsiteX50" fmla="*/ 677874 w 5281368"/>
              <a:gd name="connsiteY50" fmla="*/ 3905046 h 5291231"/>
              <a:gd name="connsiteX51" fmla="*/ 683015 w 5281368"/>
              <a:gd name="connsiteY51" fmla="*/ 3915077 h 5291231"/>
              <a:gd name="connsiteX52" fmla="*/ 684094 w 5281368"/>
              <a:gd name="connsiteY52" fmla="*/ 3922125 h 5291231"/>
              <a:gd name="connsiteX53" fmla="*/ 695455 w 5281368"/>
              <a:gd name="connsiteY53" fmla="*/ 3949234 h 5291231"/>
              <a:gd name="connsiteX54" fmla="*/ 699518 w 5281368"/>
              <a:gd name="connsiteY54" fmla="*/ 3952216 h 5291231"/>
              <a:gd name="connsiteX55" fmla="*/ 703582 w 5281368"/>
              <a:gd name="connsiteY55" fmla="*/ 3955198 h 5291231"/>
              <a:gd name="connsiteX56" fmla="*/ 703954 w 5281368"/>
              <a:gd name="connsiteY56" fmla="*/ 3954690 h 5291231"/>
              <a:gd name="connsiteX57" fmla="*/ 705819 w 5281368"/>
              <a:gd name="connsiteY57" fmla="*/ 3952148 h 5291231"/>
              <a:gd name="connsiteX58" fmla="*/ 709137 w 5281368"/>
              <a:gd name="connsiteY58" fmla="*/ 3956147 h 5291231"/>
              <a:gd name="connsiteX59" fmla="*/ 715770 w 5281368"/>
              <a:gd name="connsiteY59" fmla="*/ 3964144 h 5291231"/>
              <a:gd name="connsiteX60" fmla="*/ 718504 w 5281368"/>
              <a:gd name="connsiteY60" fmla="*/ 3934867 h 5291231"/>
              <a:gd name="connsiteX61" fmla="*/ 745038 w 5281368"/>
              <a:gd name="connsiteY61" fmla="*/ 3966855 h 5291231"/>
              <a:gd name="connsiteX62" fmla="*/ 752086 w 5281368"/>
              <a:gd name="connsiteY62" fmla="*/ 3965771 h 5291231"/>
              <a:gd name="connsiteX63" fmla="*/ 749101 w 5281368"/>
              <a:gd name="connsiteY63" fmla="*/ 3969838 h 5291231"/>
              <a:gd name="connsiteX64" fmla="*/ 753164 w 5281368"/>
              <a:gd name="connsiteY64" fmla="*/ 3972819 h 5291231"/>
              <a:gd name="connsiteX65" fmla="*/ 757227 w 5281368"/>
              <a:gd name="connsiteY65" fmla="*/ 3975801 h 5291231"/>
              <a:gd name="connsiteX66" fmla="*/ 761290 w 5281368"/>
              <a:gd name="connsiteY66" fmla="*/ 3978784 h 5291231"/>
              <a:gd name="connsiteX67" fmla="*/ 804328 w 5281368"/>
              <a:gd name="connsiteY67" fmla="*/ 4047912 h 5291231"/>
              <a:gd name="connsiteX68" fmla="*/ 807313 w 5281368"/>
              <a:gd name="connsiteY68" fmla="*/ 4043845 h 5291231"/>
              <a:gd name="connsiteX69" fmla="*/ 808392 w 5281368"/>
              <a:gd name="connsiteY69" fmla="*/ 4050894 h 5291231"/>
              <a:gd name="connsiteX70" fmla="*/ 814611 w 5281368"/>
              <a:gd name="connsiteY70" fmla="*/ 4067972 h 5291231"/>
              <a:gd name="connsiteX71" fmla="*/ 821659 w 5281368"/>
              <a:gd name="connsiteY71" fmla="*/ 4066888 h 5291231"/>
              <a:gd name="connsiteX72" fmla="*/ 855744 w 5281368"/>
              <a:gd name="connsiteY72" fmla="*/ 4148215 h 5291231"/>
              <a:gd name="connsiteX73" fmla="*/ 926144 w 5281368"/>
              <a:gd name="connsiteY73" fmla="*/ 4231169 h 5291231"/>
              <a:gd name="connsiteX74" fmla="*/ 855492 w 5281368"/>
              <a:gd name="connsiteY74" fmla="*/ 4123004 h 5291231"/>
              <a:gd name="connsiteX75" fmla="*/ 817345 w 5281368"/>
              <a:gd name="connsiteY75" fmla="*/ 4038695 h 5291231"/>
              <a:gd name="connsiteX76" fmla="*/ 813282 w 5281368"/>
              <a:gd name="connsiteY76" fmla="*/ 4035713 h 5291231"/>
              <a:gd name="connsiteX77" fmla="*/ 812203 w 5281368"/>
              <a:gd name="connsiteY77" fmla="*/ 4028665 h 5291231"/>
              <a:gd name="connsiteX78" fmla="*/ 805155 w 5281368"/>
              <a:gd name="connsiteY78" fmla="*/ 4029749 h 5291231"/>
              <a:gd name="connsiteX79" fmla="*/ 804823 w 5281368"/>
              <a:gd name="connsiteY79" fmla="*/ 4032646 h 5291231"/>
              <a:gd name="connsiteX80" fmla="*/ 793120 w 5281368"/>
              <a:gd name="connsiteY80" fmla="*/ 3998235 h 5291231"/>
              <a:gd name="connsiteX81" fmla="*/ 767008 w 5281368"/>
              <a:gd name="connsiteY81" fmla="*/ 3945440 h 5291231"/>
              <a:gd name="connsiteX82" fmla="*/ 761866 w 5281368"/>
              <a:gd name="connsiteY82" fmla="*/ 3935410 h 5291231"/>
              <a:gd name="connsiteX83" fmla="*/ 760788 w 5281368"/>
              <a:gd name="connsiteY83" fmla="*/ 3928361 h 5291231"/>
              <a:gd name="connsiteX84" fmla="*/ 749678 w 5281368"/>
              <a:gd name="connsiteY84" fmla="*/ 3926464 h 5291231"/>
              <a:gd name="connsiteX85" fmla="*/ 741301 w 5281368"/>
              <a:gd name="connsiteY85" fmla="*/ 3895288 h 5291231"/>
              <a:gd name="connsiteX86" fmla="*/ 638470 w 5281368"/>
              <a:gd name="connsiteY86" fmla="*/ 3694681 h 5291231"/>
              <a:gd name="connsiteX87" fmla="*/ 641026 w 5281368"/>
              <a:gd name="connsiteY87" fmla="*/ 3702813 h 5291231"/>
              <a:gd name="connsiteX88" fmla="*/ 639549 w 5281368"/>
              <a:gd name="connsiteY88" fmla="*/ 3701729 h 5291231"/>
              <a:gd name="connsiteX89" fmla="*/ 634408 w 5281368"/>
              <a:gd name="connsiteY89" fmla="*/ 3691699 h 5291231"/>
              <a:gd name="connsiteX90" fmla="*/ 631423 w 5281368"/>
              <a:gd name="connsiteY90" fmla="*/ 3695765 h 5291231"/>
              <a:gd name="connsiteX91" fmla="*/ 632603 w 5281368"/>
              <a:gd name="connsiteY91" fmla="*/ 3701082 h 5291231"/>
              <a:gd name="connsiteX92" fmla="*/ 621131 w 5281368"/>
              <a:gd name="connsiteY92" fmla="*/ 3687429 h 5291231"/>
              <a:gd name="connsiteX93" fmla="*/ 604889 w 5281368"/>
              <a:gd name="connsiteY93" fmla="*/ 3663777 h 5291231"/>
              <a:gd name="connsiteX94" fmla="*/ 608951 w 5281368"/>
              <a:gd name="connsiteY94" fmla="*/ 3666759 h 5291231"/>
              <a:gd name="connsiteX95" fmla="*/ 603809 w 5281368"/>
              <a:gd name="connsiteY95" fmla="*/ 3656728 h 5291231"/>
              <a:gd name="connsiteX96" fmla="*/ 602731 w 5281368"/>
              <a:gd name="connsiteY96" fmla="*/ 3649680 h 5291231"/>
              <a:gd name="connsiteX97" fmla="*/ 573010 w 5281368"/>
              <a:gd name="connsiteY97" fmla="*/ 3576248 h 5291231"/>
              <a:gd name="connsiteX98" fmla="*/ 564025 w 5281368"/>
              <a:gd name="connsiteY98" fmla="*/ 3514880 h 5291231"/>
              <a:gd name="connsiteX99" fmla="*/ 564081 w 5281368"/>
              <a:gd name="connsiteY99" fmla="*/ 3514948 h 5291231"/>
              <a:gd name="connsiteX100" fmla="*/ 571128 w 5281368"/>
              <a:gd name="connsiteY100" fmla="*/ 3513864 h 5291231"/>
              <a:gd name="connsiteX101" fmla="*/ 567066 w 5281368"/>
              <a:gd name="connsiteY101" fmla="*/ 3510883 h 5291231"/>
              <a:gd name="connsiteX102" fmla="*/ 563003 w 5281368"/>
              <a:gd name="connsiteY102" fmla="*/ 3507900 h 5291231"/>
              <a:gd name="connsiteX103" fmla="*/ 561925 w 5281368"/>
              <a:gd name="connsiteY103" fmla="*/ 3500852 h 5291231"/>
              <a:gd name="connsiteX104" fmla="*/ 556532 w 5281368"/>
              <a:gd name="connsiteY104" fmla="*/ 3465610 h 5291231"/>
              <a:gd name="connsiteX105" fmla="*/ 554626 w 5281368"/>
              <a:gd name="connsiteY105" fmla="*/ 3476725 h 5291231"/>
              <a:gd name="connsiteX106" fmla="*/ 550562 w 5281368"/>
              <a:gd name="connsiteY106" fmla="*/ 3473743 h 5291231"/>
              <a:gd name="connsiteX107" fmla="*/ 546499 w 5281368"/>
              <a:gd name="connsiteY107" fmla="*/ 3470761 h 5291231"/>
              <a:gd name="connsiteX108" fmla="*/ 547579 w 5281368"/>
              <a:gd name="connsiteY108" fmla="*/ 3477809 h 5291231"/>
              <a:gd name="connsiteX109" fmla="*/ 531075 w 5281368"/>
              <a:gd name="connsiteY109" fmla="*/ 3440669 h 5291231"/>
              <a:gd name="connsiteX110" fmla="*/ 535138 w 5281368"/>
              <a:gd name="connsiteY110" fmla="*/ 3443652 h 5291231"/>
              <a:gd name="connsiteX111" fmla="*/ 536216 w 5281368"/>
              <a:gd name="connsiteY111" fmla="*/ 3450700 h 5291231"/>
              <a:gd name="connsiteX112" fmla="*/ 540280 w 5281368"/>
              <a:gd name="connsiteY112" fmla="*/ 3453682 h 5291231"/>
              <a:gd name="connsiteX113" fmla="*/ 538123 w 5281368"/>
              <a:gd name="connsiteY113" fmla="*/ 3439585 h 5291231"/>
              <a:gd name="connsiteX114" fmla="*/ 537044 w 5281368"/>
              <a:gd name="connsiteY114" fmla="*/ 3432537 h 5291231"/>
              <a:gd name="connsiteX115" fmla="*/ 535463 w 5281368"/>
              <a:gd name="connsiteY115" fmla="*/ 3375066 h 5291231"/>
              <a:gd name="connsiteX116" fmla="*/ 507599 w 5281368"/>
              <a:gd name="connsiteY116" fmla="*/ 3310818 h 5291231"/>
              <a:gd name="connsiteX117" fmla="*/ 510584 w 5281368"/>
              <a:gd name="connsiteY117" fmla="*/ 3306752 h 5291231"/>
              <a:gd name="connsiteX118" fmla="*/ 505441 w 5281368"/>
              <a:gd name="connsiteY118" fmla="*/ 3296721 h 5291231"/>
              <a:gd name="connsiteX119" fmla="*/ 508426 w 5281368"/>
              <a:gd name="connsiteY119" fmla="*/ 3292655 h 5291231"/>
              <a:gd name="connsiteX120" fmla="*/ 504363 w 5281368"/>
              <a:gd name="connsiteY120" fmla="*/ 3289673 h 5291231"/>
              <a:gd name="connsiteX121" fmla="*/ 494908 w 5281368"/>
              <a:gd name="connsiteY121" fmla="*/ 3251449 h 5291231"/>
              <a:gd name="connsiteX122" fmla="*/ 490017 w 5281368"/>
              <a:gd name="connsiteY122" fmla="*/ 3266630 h 5291231"/>
              <a:gd name="connsiteX123" fmla="*/ 485954 w 5281368"/>
              <a:gd name="connsiteY123" fmla="*/ 3263648 h 5291231"/>
              <a:gd name="connsiteX124" fmla="*/ 487033 w 5281368"/>
              <a:gd name="connsiteY124" fmla="*/ 3270697 h 5291231"/>
              <a:gd name="connsiteX125" fmla="*/ 484048 w 5281368"/>
              <a:gd name="connsiteY125" fmla="*/ 3274763 h 5291231"/>
              <a:gd name="connsiteX126" fmla="*/ 472435 w 5281368"/>
              <a:gd name="connsiteY126" fmla="*/ 3222443 h 5291231"/>
              <a:gd name="connsiteX127" fmla="*/ 486531 w 5281368"/>
              <a:gd name="connsiteY127" fmla="*/ 3220275 h 5291231"/>
              <a:gd name="connsiteX128" fmla="*/ 485777 w 5281368"/>
              <a:gd name="connsiteY128" fmla="*/ 3144641 h 5291231"/>
              <a:gd name="connsiteX129" fmla="*/ 463054 w 5281368"/>
              <a:gd name="connsiteY129" fmla="*/ 3090423 h 5291231"/>
              <a:gd name="connsiteX130" fmla="*/ 459316 w 5281368"/>
              <a:gd name="connsiteY130" fmla="*/ 3018855 h 5291231"/>
              <a:gd name="connsiteX131" fmla="*/ 443891 w 5281368"/>
              <a:gd name="connsiteY131" fmla="*/ 2988764 h 5291231"/>
              <a:gd name="connsiteX132" fmla="*/ 408049 w 5281368"/>
              <a:gd name="connsiteY132" fmla="*/ 2730959 h 5291231"/>
              <a:gd name="connsiteX133" fmla="*/ 3399718 w 5281368"/>
              <a:gd name="connsiteY133" fmla="*/ 4881102 h 5291231"/>
              <a:gd name="connsiteX134" fmla="*/ 3383906 w 5281368"/>
              <a:gd name="connsiteY134" fmla="*/ 4886958 h 5291231"/>
              <a:gd name="connsiteX135" fmla="*/ 3393834 w 5281368"/>
              <a:gd name="connsiteY135" fmla="*/ 4877631 h 5291231"/>
              <a:gd name="connsiteX136" fmla="*/ 3521084 w 5281368"/>
              <a:gd name="connsiteY136" fmla="*/ 4838814 h 5291231"/>
              <a:gd name="connsiteX137" fmla="*/ 3080720 w 5281368"/>
              <a:gd name="connsiteY137" fmla="*/ 4822008 h 5291231"/>
              <a:gd name="connsiteX138" fmla="*/ 3128837 w 5281368"/>
              <a:gd name="connsiteY138" fmla="*/ 4860509 h 5291231"/>
              <a:gd name="connsiteX139" fmla="*/ 2828698 w 5281368"/>
              <a:gd name="connsiteY139" fmla="*/ 4913522 h 5291231"/>
              <a:gd name="connsiteX140" fmla="*/ 2706090 w 5281368"/>
              <a:gd name="connsiteY140" fmla="*/ 4931755 h 5291231"/>
              <a:gd name="connsiteX141" fmla="*/ 2664031 w 5281368"/>
              <a:gd name="connsiteY141" fmla="*/ 4934264 h 5291231"/>
              <a:gd name="connsiteX142" fmla="*/ 2449063 w 5281368"/>
              <a:gd name="connsiteY142" fmla="*/ 4908006 h 5291231"/>
              <a:gd name="connsiteX143" fmla="*/ 2396406 w 5281368"/>
              <a:gd name="connsiteY143" fmla="*/ 4904062 h 5291231"/>
              <a:gd name="connsiteX144" fmla="*/ 2009360 w 5281368"/>
              <a:gd name="connsiteY144" fmla="*/ 4829273 h 5291231"/>
              <a:gd name="connsiteX145" fmla="*/ 1903945 w 5281368"/>
              <a:gd name="connsiteY145" fmla="*/ 4785794 h 5291231"/>
              <a:gd name="connsiteX146" fmla="*/ 1842852 w 5281368"/>
              <a:gd name="connsiteY146" fmla="*/ 4776547 h 5291231"/>
              <a:gd name="connsiteX147" fmla="*/ 1846475 w 5281368"/>
              <a:gd name="connsiteY147" fmla="*/ 4777342 h 5291231"/>
              <a:gd name="connsiteX148" fmla="*/ 1840254 w 5281368"/>
              <a:gd name="connsiteY148" fmla="*/ 4778096 h 5291231"/>
              <a:gd name="connsiteX149" fmla="*/ 1825170 w 5281368"/>
              <a:gd name="connsiteY149" fmla="*/ 4787089 h 5291231"/>
              <a:gd name="connsiteX150" fmla="*/ 1827949 w 5281368"/>
              <a:gd name="connsiteY150" fmla="*/ 4791584 h 5291231"/>
              <a:gd name="connsiteX151" fmla="*/ 1847782 w 5281368"/>
              <a:gd name="connsiteY151" fmla="*/ 4803576 h 5291231"/>
              <a:gd name="connsiteX152" fmla="*/ 1896551 w 5281368"/>
              <a:gd name="connsiteY152" fmla="*/ 4817010 h 5291231"/>
              <a:gd name="connsiteX153" fmla="*/ 1890480 w 5281368"/>
              <a:gd name="connsiteY153" fmla="*/ 4817315 h 5291231"/>
              <a:gd name="connsiteX154" fmla="*/ 1697597 w 5281368"/>
              <a:gd name="connsiteY154" fmla="*/ 4768865 h 5291231"/>
              <a:gd name="connsiteX155" fmla="*/ 1717544 w 5281368"/>
              <a:gd name="connsiteY155" fmla="*/ 4769947 h 5291231"/>
              <a:gd name="connsiteX156" fmla="*/ 1787124 w 5281368"/>
              <a:gd name="connsiteY156" fmla="*/ 4770507 h 5291231"/>
              <a:gd name="connsiteX157" fmla="*/ 1718634 w 5281368"/>
              <a:gd name="connsiteY157" fmla="*/ 4750000 h 5291231"/>
              <a:gd name="connsiteX158" fmla="*/ 1719726 w 5281368"/>
              <a:gd name="connsiteY158" fmla="*/ 4730053 h 5291231"/>
              <a:gd name="connsiteX159" fmla="*/ 1671386 w 5281368"/>
              <a:gd name="connsiteY159" fmla="*/ 4718486 h 5291231"/>
              <a:gd name="connsiteX160" fmla="*/ 1624951 w 5281368"/>
              <a:gd name="connsiteY160" fmla="*/ 4707256 h 5291231"/>
              <a:gd name="connsiteX161" fmla="*/ 1528673 w 5281368"/>
              <a:gd name="connsiteY161" fmla="*/ 4704413 h 5291231"/>
              <a:gd name="connsiteX162" fmla="*/ 1587339 w 5281368"/>
              <a:gd name="connsiteY162" fmla="*/ 4749090 h 5291231"/>
              <a:gd name="connsiteX163" fmla="*/ 1748061 w 5281368"/>
              <a:gd name="connsiteY163" fmla="*/ 4847093 h 5291231"/>
              <a:gd name="connsiteX164" fmla="*/ 2010746 w 5281368"/>
              <a:gd name="connsiteY164" fmla="*/ 4945376 h 5291231"/>
              <a:gd name="connsiteX165" fmla="*/ 2269452 w 5281368"/>
              <a:gd name="connsiteY165" fmla="*/ 5011197 h 5291231"/>
              <a:gd name="connsiteX166" fmla="*/ 2335060 w 5281368"/>
              <a:gd name="connsiteY166" fmla="*/ 4973030 h 5291231"/>
              <a:gd name="connsiteX167" fmla="*/ 2403499 w 5281368"/>
              <a:gd name="connsiteY167" fmla="*/ 4991730 h 5291231"/>
              <a:gd name="connsiteX168" fmla="*/ 2407549 w 5281368"/>
              <a:gd name="connsiteY168" fmla="*/ 4992135 h 5291231"/>
              <a:gd name="connsiteX169" fmla="*/ 2404492 w 5281368"/>
              <a:gd name="connsiteY169" fmla="*/ 4996148 h 5291231"/>
              <a:gd name="connsiteX170" fmla="*/ 2409289 w 5281368"/>
              <a:gd name="connsiteY170" fmla="*/ 4995343 h 5291231"/>
              <a:gd name="connsiteX171" fmla="*/ 2402088 w 5281368"/>
              <a:gd name="connsiteY171" fmla="*/ 4999306 h 5291231"/>
              <a:gd name="connsiteX172" fmla="*/ 2388133 w 5281368"/>
              <a:gd name="connsiteY172" fmla="*/ 5017631 h 5291231"/>
              <a:gd name="connsiteX173" fmla="*/ 2393715 w 5281368"/>
              <a:gd name="connsiteY173" fmla="*/ 5021742 h 5291231"/>
              <a:gd name="connsiteX174" fmla="*/ 2423718 w 5281368"/>
              <a:gd name="connsiteY174" fmla="*/ 5026627 h 5291231"/>
              <a:gd name="connsiteX175" fmla="*/ 2897797 w 5281368"/>
              <a:gd name="connsiteY175" fmla="*/ 4951980 h 5291231"/>
              <a:gd name="connsiteX176" fmla="*/ 3352618 w 5281368"/>
              <a:gd name="connsiteY176" fmla="*/ 4901400 h 5291231"/>
              <a:gd name="connsiteX177" fmla="*/ 3364647 w 5281368"/>
              <a:gd name="connsiteY177" fmla="*/ 4911026 h 5291231"/>
              <a:gd name="connsiteX178" fmla="*/ 3374276 w 5281368"/>
              <a:gd name="connsiteY178" fmla="*/ 4898992 h 5291231"/>
              <a:gd name="connsiteX179" fmla="*/ 3417592 w 5281368"/>
              <a:gd name="connsiteY179" fmla="*/ 4894175 h 5291231"/>
              <a:gd name="connsiteX180" fmla="*/ 3405564 w 5281368"/>
              <a:gd name="connsiteY180" fmla="*/ 4884550 h 5291231"/>
              <a:gd name="connsiteX181" fmla="*/ 3399718 w 5281368"/>
              <a:gd name="connsiteY181" fmla="*/ 4881102 h 5291231"/>
              <a:gd name="connsiteX182" fmla="*/ 3421584 w 5281368"/>
              <a:gd name="connsiteY182" fmla="*/ 4873004 h 5291231"/>
              <a:gd name="connsiteX183" fmla="*/ 3521084 w 5281368"/>
              <a:gd name="connsiteY183" fmla="*/ 4838814 h 5291231"/>
              <a:gd name="connsiteX184" fmla="*/ 3949421 w 5281368"/>
              <a:gd name="connsiteY184" fmla="*/ 430710 h 5291231"/>
              <a:gd name="connsiteX185" fmla="*/ 3797637 w 5281368"/>
              <a:gd name="connsiteY185" fmla="*/ 340572 h 5291231"/>
              <a:gd name="connsiteX186" fmla="*/ 3790066 w 5281368"/>
              <a:gd name="connsiteY186" fmla="*/ 339743 h 5291231"/>
              <a:gd name="connsiteX187" fmla="*/ 3841497 w 5281368"/>
              <a:gd name="connsiteY187" fmla="*/ 378090 h 5291231"/>
              <a:gd name="connsiteX188" fmla="*/ 3898244 w 5281368"/>
              <a:gd name="connsiteY188" fmla="*/ 409898 h 5291231"/>
              <a:gd name="connsiteX189" fmla="*/ 3955847 w 5281368"/>
              <a:gd name="connsiteY189" fmla="*/ 436642 h 5291231"/>
              <a:gd name="connsiteX190" fmla="*/ 4420781 w 5281368"/>
              <a:gd name="connsiteY190" fmla="*/ 698159 h 5291231"/>
              <a:gd name="connsiteX191" fmla="*/ 4452205 w 5281368"/>
              <a:gd name="connsiteY191" fmla="*/ 724845 h 5291231"/>
              <a:gd name="connsiteX192" fmla="*/ 4528097 w 5281368"/>
              <a:gd name="connsiteY192" fmla="*/ 800751 h 5291231"/>
              <a:gd name="connsiteX193" fmla="*/ 4509124 w 5281368"/>
              <a:gd name="connsiteY193" fmla="*/ 791262 h 5291231"/>
              <a:gd name="connsiteX194" fmla="*/ 4513867 w 5281368"/>
              <a:gd name="connsiteY194" fmla="*/ 796007 h 5291231"/>
              <a:gd name="connsiteX195" fmla="*/ 4518610 w 5281368"/>
              <a:gd name="connsiteY195" fmla="*/ 805495 h 5291231"/>
              <a:gd name="connsiteX196" fmla="*/ 4513867 w 5281368"/>
              <a:gd name="connsiteY196" fmla="*/ 800751 h 5291231"/>
              <a:gd name="connsiteX197" fmla="*/ 4509124 w 5281368"/>
              <a:gd name="connsiteY197" fmla="*/ 800751 h 5291231"/>
              <a:gd name="connsiteX198" fmla="*/ 4532840 w 5281368"/>
              <a:gd name="connsiteY198" fmla="*/ 833960 h 5291231"/>
              <a:gd name="connsiteX199" fmla="*/ 4485408 w 5281368"/>
              <a:gd name="connsiteY199" fmla="*/ 800751 h 5291231"/>
              <a:gd name="connsiteX200" fmla="*/ 4490151 w 5281368"/>
              <a:gd name="connsiteY200" fmla="*/ 805495 h 5291231"/>
              <a:gd name="connsiteX201" fmla="*/ 4499637 w 5281368"/>
              <a:gd name="connsiteY201" fmla="*/ 814983 h 5291231"/>
              <a:gd name="connsiteX202" fmla="*/ 4499285 w 5281368"/>
              <a:gd name="connsiteY202" fmla="*/ 814983 h 5291231"/>
              <a:gd name="connsiteX203" fmla="*/ 4598469 w 5281368"/>
              <a:gd name="connsiteY203" fmla="*/ 907950 h 5291231"/>
              <a:gd name="connsiteX204" fmla="*/ 4848151 w 5281368"/>
              <a:gd name="connsiteY204" fmla="*/ 1191539 h 5291231"/>
              <a:gd name="connsiteX205" fmla="*/ 5102178 w 5281368"/>
              <a:gd name="connsiteY205" fmla="*/ 1486841 h 5291231"/>
              <a:gd name="connsiteX206" fmla="*/ 5201678 w 5281368"/>
              <a:gd name="connsiteY206" fmla="*/ 1652894 h 5291231"/>
              <a:gd name="connsiteX207" fmla="*/ 5203719 w 5281368"/>
              <a:gd name="connsiteY207" fmla="*/ 1675815 h 5291231"/>
              <a:gd name="connsiteX208" fmla="*/ 5182593 w 5281368"/>
              <a:gd name="connsiteY208" fmla="*/ 1673297 h 5291231"/>
              <a:gd name="connsiteX209" fmla="*/ 5161283 w 5281368"/>
              <a:gd name="connsiteY209" fmla="*/ 1662544 h 5291231"/>
              <a:gd name="connsiteX210" fmla="*/ 5090752 w 5281368"/>
              <a:gd name="connsiteY210" fmla="*/ 1605569 h 5291231"/>
              <a:gd name="connsiteX211" fmla="*/ 5116039 w 5281368"/>
              <a:gd name="connsiteY211" fmla="*/ 1724656 h 5291231"/>
              <a:gd name="connsiteX212" fmla="*/ 5124305 w 5281368"/>
              <a:gd name="connsiteY212" fmla="*/ 1756382 h 5291231"/>
              <a:gd name="connsiteX213" fmla="*/ 5139976 w 5281368"/>
              <a:gd name="connsiteY213" fmla="*/ 1788120 h 5291231"/>
              <a:gd name="connsiteX214" fmla="*/ 5163692 w 5281368"/>
              <a:gd name="connsiteY214" fmla="*/ 1839712 h 5291231"/>
              <a:gd name="connsiteX215" fmla="*/ 5187408 w 5281368"/>
              <a:gd name="connsiteY215" fmla="*/ 1929850 h 5291231"/>
              <a:gd name="connsiteX216" fmla="*/ 5158948 w 5281368"/>
              <a:gd name="connsiteY216" fmla="*/ 1882409 h 5291231"/>
              <a:gd name="connsiteX217" fmla="*/ 5148869 w 5281368"/>
              <a:gd name="connsiteY217" fmla="*/ 1848607 h 5291231"/>
              <a:gd name="connsiteX218" fmla="*/ 5147842 w 5281368"/>
              <a:gd name="connsiteY218" fmla="*/ 1846866 h 5291231"/>
              <a:gd name="connsiteX219" fmla="*/ 5206063 w 5281368"/>
              <a:gd name="connsiteY219" fmla="*/ 2078796 h 5291231"/>
              <a:gd name="connsiteX220" fmla="*/ 5244682 w 5281368"/>
              <a:gd name="connsiteY220" fmla="*/ 2172715 h 5291231"/>
              <a:gd name="connsiteX221" fmla="*/ 5275424 w 5281368"/>
              <a:gd name="connsiteY221" fmla="*/ 2233783 h 5291231"/>
              <a:gd name="connsiteX222" fmla="*/ 5281021 w 5281368"/>
              <a:gd name="connsiteY222" fmla="*/ 2265737 h 5291231"/>
              <a:gd name="connsiteX223" fmla="*/ 5279799 w 5281368"/>
              <a:gd name="connsiteY223" fmla="*/ 2282898 h 5291231"/>
              <a:gd name="connsiteX224" fmla="*/ 5258467 w 5281368"/>
              <a:gd name="connsiteY224" fmla="*/ 2284248 h 5291231"/>
              <a:gd name="connsiteX225" fmla="*/ 5230242 w 5281368"/>
              <a:gd name="connsiteY225" fmla="*/ 2257609 h 5291231"/>
              <a:gd name="connsiteX226" fmla="*/ 5226698 w 5281368"/>
              <a:gd name="connsiteY226" fmla="*/ 2242524 h 5291231"/>
              <a:gd name="connsiteX227" fmla="*/ 5196118 w 5281368"/>
              <a:gd name="connsiteY227" fmla="*/ 2146238 h 5291231"/>
              <a:gd name="connsiteX228" fmla="*/ 5144133 w 5281368"/>
              <a:gd name="connsiteY228" fmla="*/ 2038108 h 5291231"/>
              <a:gd name="connsiteX229" fmla="*/ 5143364 w 5281368"/>
              <a:gd name="connsiteY229" fmla="*/ 2078880 h 5291231"/>
              <a:gd name="connsiteX230" fmla="*/ 5170974 w 5281368"/>
              <a:gd name="connsiteY230" fmla="*/ 2117125 h 5291231"/>
              <a:gd name="connsiteX231" fmla="*/ 5127629 w 5281368"/>
              <a:gd name="connsiteY231" fmla="*/ 2112185 h 5291231"/>
              <a:gd name="connsiteX232" fmla="*/ 5164260 w 5281368"/>
              <a:gd name="connsiteY232" fmla="*/ 2208481 h 5291231"/>
              <a:gd name="connsiteX233" fmla="*/ 5189944 w 5281368"/>
              <a:gd name="connsiteY233" fmla="*/ 2268349 h 5291231"/>
              <a:gd name="connsiteX234" fmla="*/ 5190623 w 5281368"/>
              <a:gd name="connsiteY234" fmla="*/ 2331545 h 5291231"/>
              <a:gd name="connsiteX235" fmla="*/ 5226018 w 5281368"/>
              <a:gd name="connsiteY235" fmla="*/ 2562164 h 5291231"/>
              <a:gd name="connsiteX236" fmla="*/ 5241696 w 5281368"/>
              <a:gd name="connsiteY236" fmla="*/ 2614673 h 5291231"/>
              <a:gd name="connsiteX237" fmla="*/ 5260386 w 5281368"/>
              <a:gd name="connsiteY237" fmla="*/ 2756572 h 5291231"/>
              <a:gd name="connsiteX238" fmla="*/ 5209371 w 5281368"/>
              <a:gd name="connsiteY238" fmla="*/ 3042193 h 5291231"/>
              <a:gd name="connsiteX239" fmla="*/ 5193345 w 5281368"/>
              <a:gd name="connsiteY239" fmla="*/ 3072224 h 5291231"/>
              <a:gd name="connsiteX240" fmla="*/ 5176194 w 5281368"/>
              <a:gd name="connsiteY240" fmla="*/ 3120506 h 5291231"/>
              <a:gd name="connsiteX241" fmla="*/ 5074852 w 5281368"/>
              <a:gd name="connsiteY241" fmla="*/ 3421611 h 5291231"/>
              <a:gd name="connsiteX242" fmla="*/ 5062338 w 5281368"/>
              <a:gd name="connsiteY242" fmla="*/ 3429326 h 5291231"/>
              <a:gd name="connsiteX243" fmla="*/ 5039460 w 5281368"/>
              <a:gd name="connsiteY243" fmla="*/ 3462718 h 5291231"/>
              <a:gd name="connsiteX244" fmla="*/ 5016279 w 5281368"/>
              <a:gd name="connsiteY244" fmla="*/ 3498885 h 5291231"/>
              <a:gd name="connsiteX245" fmla="*/ 4994062 w 5281368"/>
              <a:gd name="connsiteY245" fmla="*/ 3496464 h 5291231"/>
              <a:gd name="connsiteX246" fmla="*/ 4960604 w 5281368"/>
              <a:gd name="connsiteY246" fmla="*/ 3509895 h 5291231"/>
              <a:gd name="connsiteX247" fmla="*/ 4960906 w 5281368"/>
              <a:gd name="connsiteY247" fmla="*/ 3562674 h 5291231"/>
              <a:gd name="connsiteX248" fmla="*/ 4962103 w 5281368"/>
              <a:gd name="connsiteY248" fmla="*/ 3613171 h 5291231"/>
              <a:gd name="connsiteX249" fmla="*/ 4967214 w 5281368"/>
              <a:gd name="connsiteY249" fmla="*/ 3639668 h 5291231"/>
              <a:gd name="connsiteX250" fmla="*/ 4976745 w 5281368"/>
              <a:gd name="connsiteY250" fmla="*/ 3635519 h 5291231"/>
              <a:gd name="connsiteX251" fmla="*/ 4996597 w 5281368"/>
              <a:gd name="connsiteY251" fmla="*/ 3629901 h 5291231"/>
              <a:gd name="connsiteX252" fmla="*/ 5017593 w 5281368"/>
              <a:gd name="connsiteY252" fmla="*/ 3649483 h 5291231"/>
              <a:gd name="connsiteX253" fmla="*/ 5006158 w 5281368"/>
              <a:gd name="connsiteY253" fmla="*/ 3718708 h 5291231"/>
              <a:gd name="connsiteX254" fmla="*/ 4958022 w 5281368"/>
              <a:gd name="connsiteY254" fmla="*/ 3839056 h 5291231"/>
              <a:gd name="connsiteX255" fmla="*/ 4963900 w 5281368"/>
              <a:gd name="connsiteY255" fmla="*/ 3880336 h 5291231"/>
              <a:gd name="connsiteX256" fmla="*/ 5004380 w 5281368"/>
              <a:gd name="connsiteY256" fmla="*/ 3877831 h 5291231"/>
              <a:gd name="connsiteX257" fmla="*/ 5073196 w 5281368"/>
              <a:gd name="connsiteY257" fmla="*/ 3841448 h 5291231"/>
              <a:gd name="connsiteX258" fmla="*/ 4988612 w 5281368"/>
              <a:gd name="connsiteY258" fmla="*/ 3929290 h 5291231"/>
              <a:gd name="connsiteX259" fmla="*/ 4813284 w 5281368"/>
              <a:gd name="connsiteY259" fmla="*/ 4109924 h 5291231"/>
              <a:gd name="connsiteX260" fmla="*/ 4815423 w 5281368"/>
              <a:gd name="connsiteY260" fmla="*/ 4133936 h 5291231"/>
              <a:gd name="connsiteX261" fmla="*/ 4790133 w 5281368"/>
              <a:gd name="connsiteY261" fmla="*/ 4239049 h 5291231"/>
              <a:gd name="connsiteX262" fmla="*/ 4495415 w 5281368"/>
              <a:gd name="connsiteY262" fmla="*/ 4444068 h 5291231"/>
              <a:gd name="connsiteX263" fmla="*/ 4223174 w 5281368"/>
              <a:gd name="connsiteY263" fmla="*/ 4672937 h 5291231"/>
              <a:gd name="connsiteX264" fmla="*/ 4205592 w 5281368"/>
              <a:gd name="connsiteY264" fmla="*/ 4685505 h 5291231"/>
              <a:gd name="connsiteX265" fmla="*/ 4122500 w 5281368"/>
              <a:gd name="connsiteY265" fmla="*/ 4771564 h 5291231"/>
              <a:gd name="connsiteX266" fmla="*/ 3757077 w 5281368"/>
              <a:gd name="connsiteY266" fmla="*/ 4960880 h 5291231"/>
              <a:gd name="connsiteX267" fmla="*/ 3632964 w 5281368"/>
              <a:gd name="connsiteY267" fmla="*/ 5018690 h 5291231"/>
              <a:gd name="connsiteX268" fmla="*/ 2993102 w 5281368"/>
              <a:gd name="connsiteY268" fmla="*/ 5226950 h 5291231"/>
              <a:gd name="connsiteX269" fmla="*/ 2858021 w 5281368"/>
              <a:gd name="connsiteY269" fmla="*/ 5260436 h 5291231"/>
              <a:gd name="connsiteX270" fmla="*/ 2771656 w 5281368"/>
              <a:gd name="connsiteY270" fmla="*/ 5291231 h 5291231"/>
              <a:gd name="connsiteX271" fmla="*/ 2496128 w 5281368"/>
              <a:gd name="connsiteY271" fmla="*/ 5254718 h 5291231"/>
              <a:gd name="connsiteX272" fmla="*/ 2292752 w 5281368"/>
              <a:gd name="connsiteY272" fmla="*/ 5256333 h 5291231"/>
              <a:gd name="connsiteX273" fmla="*/ 2166404 w 5281368"/>
              <a:gd name="connsiteY273" fmla="*/ 5233484 h 5291231"/>
              <a:gd name="connsiteX274" fmla="*/ 1976139 w 5281368"/>
              <a:gd name="connsiteY274" fmla="*/ 5172325 h 5291231"/>
              <a:gd name="connsiteX275" fmla="*/ 1448492 w 5281368"/>
              <a:gd name="connsiteY275" fmla="*/ 4991603 h 5291231"/>
              <a:gd name="connsiteX276" fmla="*/ 1368288 w 5281368"/>
              <a:gd name="connsiteY276" fmla="*/ 4961894 h 5291231"/>
              <a:gd name="connsiteX277" fmla="*/ 1287911 w 5281368"/>
              <a:gd name="connsiteY277" fmla="*/ 4917899 h 5291231"/>
              <a:gd name="connsiteX278" fmla="*/ 1271789 w 5281368"/>
              <a:gd name="connsiteY278" fmla="*/ 4891282 h 5291231"/>
              <a:gd name="connsiteX279" fmla="*/ 1313481 w 5281368"/>
              <a:gd name="connsiteY279" fmla="*/ 4877667 h 5291231"/>
              <a:gd name="connsiteX280" fmla="*/ 1317349 w 5281368"/>
              <a:gd name="connsiteY280" fmla="*/ 4877873 h 5291231"/>
              <a:gd name="connsiteX281" fmla="*/ 1358596 w 5281368"/>
              <a:gd name="connsiteY281" fmla="*/ 4890150 h 5291231"/>
              <a:gd name="connsiteX282" fmla="*/ 1380803 w 5281368"/>
              <a:gd name="connsiteY282" fmla="*/ 4898624 h 5291231"/>
              <a:gd name="connsiteX283" fmla="*/ 1406209 w 5281368"/>
              <a:gd name="connsiteY283" fmla="*/ 4893610 h 5291231"/>
              <a:gd name="connsiteX284" fmla="*/ 1395642 w 5281368"/>
              <a:gd name="connsiteY284" fmla="*/ 4867599 h 5291231"/>
              <a:gd name="connsiteX285" fmla="*/ 1386326 w 5281368"/>
              <a:gd name="connsiteY285" fmla="*/ 4861828 h 5291231"/>
              <a:gd name="connsiteX286" fmla="*/ 1378600 w 5281368"/>
              <a:gd name="connsiteY286" fmla="*/ 4855366 h 5291231"/>
              <a:gd name="connsiteX287" fmla="*/ 1365158 w 5281368"/>
              <a:gd name="connsiteY287" fmla="*/ 4827960 h 5291231"/>
              <a:gd name="connsiteX288" fmla="*/ 1291114 w 5281368"/>
              <a:gd name="connsiteY288" fmla="*/ 4793302 h 5291231"/>
              <a:gd name="connsiteX289" fmla="*/ 1249856 w 5281368"/>
              <a:gd name="connsiteY289" fmla="*/ 4787076 h 5291231"/>
              <a:gd name="connsiteX290" fmla="*/ 1062338 w 5281368"/>
              <a:gd name="connsiteY290" fmla="*/ 4633263 h 5291231"/>
              <a:gd name="connsiteX291" fmla="*/ 829533 w 5281368"/>
              <a:gd name="connsiteY291" fmla="*/ 4397126 h 5291231"/>
              <a:gd name="connsiteX292" fmla="*/ 642256 w 5281368"/>
              <a:gd name="connsiteY292" fmla="*/ 4165735 h 5291231"/>
              <a:gd name="connsiteX293" fmla="*/ 538671 w 5281368"/>
              <a:gd name="connsiteY293" fmla="*/ 4009395 h 5291231"/>
              <a:gd name="connsiteX294" fmla="*/ 481237 w 5281368"/>
              <a:gd name="connsiteY294" fmla="*/ 3951256 h 5291231"/>
              <a:gd name="connsiteX295" fmla="*/ 462965 w 5281368"/>
              <a:gd name="connsiteY295" fmla="*/ 3906679 h 5291231"/>
              <a:gd name="connsiteX296" fmla="*/ 470396 w 5281368"/>
              <a:gd name="connsiteY296" fmla="*/ 4020978 h 5291231"/>
              <a:gd name="connsiteX297" fmla="*/ 650153 w 5281368"/>
              <a:gd name="connsiteY297" fmla="*/ 4242038 h 5291231"/>
              <a:gd name="connsiteX298" fmla="*/ 703760 w 5281368"/>
              <a:gd name="connsiteY298" fmla="*/ 4331322 h 5291231"/>
              <a:gd name="connsiteX299" fmla="*/ 687206 w 5281368"/>
              <a:gd name="connsiteY299" fmla="*/ 4324546 h 5291231"/>
              <a:gd name="connsiteX300" fmla="*/ 671439 w 5281368"/>
              <a:gd name="connsiteY300" fmla="*/ 4320450 h 5291231"/>
              <a:gd name="connsiteX301" fmla="*/ 558776 w 5281368"/>
              <a:gd name="connsiteY301" fmla="*/ 4191872 h 5291231"/>
              <a:gd name="connsiteX302" fmla="*/ 649350 w 5281368"/>
              <a:gd name="connsiteY302" fmla="*/ 4356521 h 5291231"/>
              <a:gd name="connsiteX303" fmla="*/ 699446 w 5281368"/>
              <a:gd name="connsiteY303" fmla="*/ 4412564 h 5291231"/>
              <a:gd name="connsiteX304" fmla="*/ 712153 w 5281368"/>
              <a:gd name="connsiteY304" fmla="*/ 4462587 h 5291231"/>
              <a:gd name="connsiteX305" fmla="*/ 625391 w 5281368"/>
              <a:gd name="connsiteY305" fmla="*/ 4383957 h 5291231"/>
              <a:gd name="connsiteX306" fmla="*/ 456085 w 5281368"/>
              <a:gd name="connsiteY306" fmla="*/ 4144364 h 5291231"/>
              <a:gd name="connsiteX307" fmla="*/ 356005 w 5281368"/>
              <a:gd name="connsiteY307" fmla="*/ 3860651 h 5291231"/>
              <a:gd name="connsiteX308" fmla="*/ 303708 w 5281368"/>
              <a:gd name="connsiteY308" fmla="*/ 3705794 h 5291231"/>
              <a:gd name="connsiteX309" fmla="*/ 275141 w 5281368"/>
              <a:gd name="connsiteY309" fmla="*/ 3539473 h 5291231"/>
              <a:gd name="connsiteX310" fmla="*/ 286759 w 5281368"/>
              <a:gd name="connsiteY310" fmla="*/ 3478482 h 5291231"/>
              <a:gd name="connsiteX311" fmla="*/ 291010 w 5281368"/>
              <a:gd name="connsiteY311" fmla="*/ 3377994 h 5291231"/>
              <a:gd name="connsiteX312" fmla="*/ 292837 w 5281368"/>
              <a:gd name="connsiteY312" fmla="*/ 3355279 h 5291231"/>
              <a:gd name="connsiteX313" fmla="*/ 286224 w 5281368"/>
              <a:gd name="connsiteY313" fmla="*/ 3336616 h 5291231"/>
              <a:gd name="connsiteX314" fmla="*/ 273386 w 5281368"/>
              <a:gd name="connsiteY314" fmla="*/ 3359212 h 5291231"/>
              <a:gd name="connsiteX315" fmla="*/ 271580 w 5281368"/>
              <a:gd name="connsiteY315" fmla="*/ 3369823 h 5291231"/>
              <a:gd name="connsiteX316" fmla="*/ 268587 w 5281368"/>
              <a:gd name="connsiteY316" fmla="*/ 3379441 h 5291231"/>
              <a:gd name="connsiteX317" fmla="*/ 254948 w 5281368"/>
              <a:gd name="connsiteY317" fmla="*/ 3405409 h 5291231"/>
              <a:gd name="connsiteX318" fmla="*/ 246203 w 5281368"/>
              <a:gd name="connsiteY318" fmla="*/ 3467793 h 5291231"/>
              <a:gd name="connsiteX319" fmla="*/ 199136 w 5281368"/>
              <a:gd name="connsiteY319" fmla="*/ 3328422 h 5291231"/>
              <a:gd name="connsiteX320" fmla="*/ 195636 w 5281368"/>
              <a:gd name="connsiteY320" fmla="*/ 3289130 h 5291231"/>
              <a:gd name="connsiteX321" fmla="*/ 191292 w 5281368"/>
              <a:gd name="connsiteY321" fmla="*/ 3277416 h 5291231"/>
              <a:gd name="connsiteX322" fmla="*/ 224352 w 5281368"/>
              <a:gd name="connsiteY322" fmla="*/ 3154560 h 5291231"/>
              <a:gd name="connsiteX323" fmla="*/ 235054 w 5281368"/>
              <a:gd name="connsiteY323" fmla="*/ 3052396 h 5291231"/>
              <a:gd name="connsiteX324" fmla="*/ 214047 w 5281368"/>
              <a:gd name="connsiteY324" fmla="*/ 3038867 h 5291231"/>
              <a:gd name="connsiteX325" fmla="*/ 142718 w 5281368"/>
              <a:gd name="connsiteY325" fmla="*/ 3256990 h 5291231"/>
              <a:gd name="connsiteX326" fmla="*/ 107388 w 5281368"/>
              <a:gd name="connsiteY326" fmla="*/ 3045617 h 5291231"/>
              <a:gd name="connsiteX327" fmla="*/ 65445 w 5281368"/>
              <a:gd name="connsiteY327" fmla="*/ 2815581 h 5291231"/>
              <a:gd name="connsiteX328" fmla="*/ 75319 w 5281368"/>
              <a:gd name="connsiteY328" fmla="*/ 2568277 h 5291231"/>
              <a:gd name="connsiteX329" fmla="*/ 61324 w 5281368"/>
              <a:gd name="connsiteY329" fmla="*/ 2571724 h 5291231"/>
              <a:gd name="connsiteX330" fmla="*/ 63324 w 5281368"/>
              <a:gd name="connsiteY330" fmla="*/ 2563296 h 5291231"/>
              <a:gd name="connsiteX331" fmla="*/ 73226 w 5281368"/>
              <a:gd name="connsiteY331" fmla="*/ 2464504 h 5291231"/>
              <a:gd name="connsiteX332" fmla="*/ 76144 w 5281368"/>
              <a:gd name="connsiteY332" fmla="*/ 2441692 h 5291231"/>
              <a:gd name="connsiteX333" fmla="*/ 72903 w 5281368"/>
              <a:gd name="connsiteY333" fmla="*/ 2423829 h 5291231"/>
              <a:gd name="connsiteX334" fmla="*/ 61750 w 5281368"/>
              <a:gd name="connsiteY334" fmla="*/ 2446825 h 5291231"/>
              <a:gd name="connsiteX335" fmla="*/ 59945 w 5281368"/>
              <a:gd name="connsiteY335" fmla="*/ 2457437 h 5291231"/>
              <a:gd name="connsiteX336" fmla="*/ 57546 w 5281368"/>
              <a:gd name="connsiteY336" fmla="*/ 2467551 h 5291231"/>
              <a:gd name="connsiteX337" fmla="*/ 45593 w 5281368"/>
              <a:gd name="connsiteY337" fmla="*/ 2493918 h 5291231"/>
              <a:gd name="connsiteX338" fmla="*/ 33445 w 5281368"/>
              <a:gd name="connsiteY338" fmla="*/ 2573658 h 5291231"/>
              <a:gd name="connsiteX339" fmla="*/ 31995 w 5281368"/>
              <a:gd name="connsiteY339" fmla="*/ 2606790 h 5291231"/>
              <a:gd name="connsiteX340" fmla="*/ 15905 w 5281368"/>
              <a:gd name="connsiteY340" fmla="*/ 2617574 h 5291231"/>
              <a:gd name="connsiteX341" fmla="*/ 9453 w 5281368"/>
              <a:gd name="connsiteY341" fmla="*/ 2619249 h 5291231"/>
              <a:gd name="connsiteX342" fmla="*/ 81429 w 5281368"/>
              <a:gd name="connsiteY342" fmla="*/ 2099639 h 5291231"/>
              <a:gd name="connsiteX343" fmla="*/ 113244 w 5281368"/>
              <a:gd name="connsiteY343" fmla="*/ 2061601 h 5291231"/>
              <a:gd name="connsiteX344" fmla="*/ 163706 w 5281368"/>
              <a:gd name="connsiteY344" fmla="*/ 1862387 h 5291231"/>
              <a:gd name="connsiteX345" fmla="*/ 271700 w 5281368"/>
              <a:gd name="connsiteY345" fmla="*/ 1666850 h 5291231"/>
              <a:gd name="connsiteX346" fmla="*/ 344118 w 5281368"/>
              <a:gd name="connsiteY346" fmla="*/ 1504185 h 5291231"/>
              <a:gd name="connsiteX347" fmla="*/ 381424 w 5281368"/>
              <a:gd name="connsiteY347" fmla="*/ 1447506 h 5291231"/>
              <a:gd name="connsiteX348" fmla="*/ 411393 w 5281368"/>
              <a:gd name="connsiteY348" fmla="*/ 1333176 h 5291231"/>
              <a:gd name="connsiteX349" fmla="*/ 519809 w 5281368"/>
              <a:gd name="connsiteY349" fmla="*/ 1123849 h 5291231"/>
              <a:gd name="connsiteX350" fmla="*/ 641611 w 5281368"/>
              <a:gd name="connsiteY350" fmla="*/ 1027741 h 5291231"/>
              <a:gd name="connsiteX351" fmla="*/ 636434 w 5281368"/>
              <a:gd name="connsiteY351" fmla="*/ 1037554 h 5291231"/>
              <a:gd name="connsiteX352" fmla="*/ 617055 w 5281368"/>
              <a:gd name="connsiteY352" fmla="*/ 1110237 h 5291231"/>
              <a:gd name="connsiteX353" fmla="*/ 635416 w 5281368"/>
              <a:gd name="connsiteY353" fmla="*/ 1106401 h 5291231"/>
              <a:gd name="connsiteX354" fmla="*/ 698299 w 5281368"/>
              <a:gd name="connsiteY354" fmla="*/ 1058996 h 5291231"/>
              <a:gd name="connsiteX355" fmla="*/ 724562 w 5281368"/>
              <a:gd name="connsiteY355" fmla="*/ 964798 h 5291231"/>
              <a:gd name="connsiteX356" fmla="*/ 730841 w 5281368"/>
              <a:gd name="connsiteY356" fmla="*/ 948836 h 5291231"/>
              <a:gd name="connsiteX357" fmla="*/ 731338 w 5281368"/>
              <a:gd name="connsiteY357" fmla="*/ 948243 h 5291231"/>
              <a:gd name="connsiteX358" fmla="*/ 728183 w 5281368"/>
              <a:gd name="connsiteY358" fmla="*/ 937522 h 5291231"/>
              <a:gd name="connsiteX359" fmla="*/ 740319 w 5281368"/>
              <a:gd name="connsiteY359" fmla="*/ 919390 h 5291231"/>
              <a:gd name="connsiteX360" fmla="*/ 1096595 w 5281368"/>
              <a:gd name="connsiteY360" fmla="*/ 577974 h 5291231"/>
              <a:gd name="connsiteX361" fmla="*/ 1185186 w 5281368"/>
              <a:gd name="connsiteY361" fmla="*/ 522778 h 5291231"/>
              <a:gd name="connsiteX362" fmla="*/ 1255872 w 5281368"/>
              <a:gd name="connsiteY362" fmla="*/ 495030 h 5291231"/>
              <a:gd name="connsiteX363" fmla="*/ 1254890 w 5281368"/>
              <a:gd name="connsiteY363" fmla="*/ 434611 h 5291231"/>
              <a:gd name="connsiteX364" fmla="*/ 1268378 w 5281368"/>
              <a:gd name="connsiteY364" fmla="*/ 382255 h 5291231"/>
              <a:gd name="connsiteX365" fmla="*/ 1604292 w 5281368"/>
              <a:gd name="connsiteY365" fmla="*/ 108660 h 5291231"/>
              <a:gd name="connsiteX366" fmla="*/ 1696101 w 5281368"/>
              <a:gd name="connsiteY366" fmla="*/ 138985 h 5291231"/>
              <a:gd name="connsiteX367" fmla="*/ 1659565 w 5281368"/>
              <a:gd name="connsiteY367" fmla="*/ 154891 h 5291231"/>
              <a:gd name="connsiteX368" fmla="*/ 1636275 w 5281368"/>
              <a:gd name="connsiteY368" fmla="*/ 196020 h 5291231"/>
              <a:gd name="connsiteX369" fmla="*/ 1622164 w 5281368"/>
              <a:gd name="connsiteY369" fmla="*/ 154923 h 5291231"/>
              <a:gd name="connsiteX370" fmla="*/ 1550105 w 5281368"/>
              <a:gd name="connsiteY370" fmla="*/ 228997 h 5291231"/>
              <a:gd name="connsiteX371" fmla="*/ 1481437 w 5281368"/>
              <a:gd name="connsiteY371" fmla="*/ 347325 h 5291231"/>
              <a:gd name="connsiteX372" fmla="*/ 1545315 w 5281368"/>
              <a:gd name="connsiteY372" fmla="*/ 298730 h 5291231"/>
              <a:gd name="connsiteX373" fmla="*/ 1619546 w 5281368"/>
              <a:gd name="connsiteY373" fmla="*/ 230513 h 5291231"/>
              <a:gd name="connsiteX374" fmla="*/ 1695107 w 5281368"/>
              <a:gd name="connsiteY374" fmla="*/ 140174 h 5291231"/>
              <a:gd name="connsiteX375" fmla="*/ 1696835 w 5281368"/>
              <a:gd name="connsiteY375" fmla="*/ 171923 h 5291231"/>
              <a:gd name="connsiteX376" fmla="*/ 1707412 w 5281368"/>
              <a:gd name="connsiteY376" fmla="*/ 247438 h 5291231"/>
              <a:gd name="connsiteX377" fmla="*/ 2034709 w 5281368"/>
              <a:gd name="connsiteY377" fmla="*/ 74720 h 5291231"/>
              <a:gd name="connsiteX378" fmla="*/ 2218808 w 5281368"/>
              <a:gd name="connsiteY378" fmla="*/ 35769 h 5291231"/>
              <a:gd name="connsiteX379" fmla="*/ 2570956 w 5281368"/>
              <a:gd name="connsiteY379" fmla="*/ 0 h 5291231"/>
              <a:gd name="connsiteX380" fmla="*/ 2563996 w 5281368"/>
              <a:gd name="connsiteY380" fmla="*/ 8322 h 5291231"/>
              <a:gd name="connsiteX381" fmla="*/ 2570403 w 5281368"/>
              <a:gd name="connsiteY381" fmla="*/ 30852 h 5291231"/>
              <a:gd name="connsiteX382" fmla="*/ 2638332 w 5281368"/>
              <a:gd name="connsiteY382" fmla="*/ 46254 h 5291231"/>
              <a:gd name="connsiteX383" fmla="*/ 2770795 w 5281368"/>
              <a:gd name="connsiteY383" fmla="*/ 88360 h 5291231"/>
              <a:gd name="connsiteX384" fmla="*/ 2784583 w 5281368"/>
              <a:gd name="connsiteY384" fmla="*/ 88781 h 5291231"/>
              <a:gd name="connsiteX385" fmla="*/ 2771281 w 5281368"/>
              <a:gd name="connsiteY385" fmla="*/ 93817 h 5291231"/>
              <a:gd name="connsiteX386" fmla="*/ 2847724 w 5281368"/>
              <a:gd name="connsiteY386" fmla="*/ 118360 h 5291231"/>
              <a:gd name="connsiteX387" fmla="*/ 2946494 w 5281368"/>
              <a:gd name="connsiteY387" fmla="*/ 140365 h 5291231"/>
              <a:gd name="connsiteX388" fmla="*/ 3065623 w 5281368"/>
              <a:gd name="connsiteY388" fmla="*/ 150106 h 5291231"/>
              <a:gd name="connsiteX389" fmla="*/ 3030740 w 5281368"/>
              <a:gd name="connsiteY389" fmla="*/ 129011 h 5291231"/>
              <a:gd name="connsiteX390" fmla="*/ 2983312 w 5281368"/>
              <a:gd name="connsiteY390" fmla="*/ 133786 h 5291231"/>
              <a:gd name="connsiteX391" fmla="*/ 3008772 w 5281368"/>
              <a:gd name="connsiteY391" fmla="*/ 98514 h 5291231"/>
              <a:gd name="connsiteX392" fmla="*/ 2907214 w 5281368"/>
              <a:gd name="connsiteY392" fmla="*/ 82258 h 5291231"/>
              <a:gd name="connsiteX393" fmla="*/ 2833515 w 5281368"/>
              <a:gd name="connsiteY393" fmla="*/ 76172 h 5291231"/>
              <a:gd name="connsiteX394" fmla="*/ 2818765 w 5281368"/>
              <a:gd name="connsiteY394" fmla="*/ 58784 h 5291231"/>
              <a:gd name="connsiteX395" fmla="*/ 2806575 w 5281368"/>
              <a:gd name="connsiteY395" fmla="*/ 51619 h 5291231"/>
              <a:gd name="connsiteX396" fmla="*/ 2796472 w 5281368"/>
              <a:gd name="connsiteY396" fmla="*/ 43169 h 5291231"/>
              <a:gd name="connsiteX397" fmla="*/ 2776881 w 5281368"/>
              <a:gd name="connsiteY397" fmla="*/ 14661 h 5291231"/>
              <a:gd name="connsiteX398" fmla="*/ 3035227 w 5281368"/>
              <a:gd name="connsiteY398" fmla="*/ 62055 h 5291231"/>
              <a:gd name="connsiteX399" fmla="*/ 3280454 w 5281368"/>
              <a:gd name="connsiteY399" fmla="*/ 122718 h 5291231"/>
              <a:gd name="connsiteX400" fmla="*/ 3434390 w 5281368"/>
              <a:gd name="connsiteY400" fmla="*/ 140360 h 5291231"/>
              <a:gd name="connsiteX401" fmla="*/ 3452224 w 5281368"/>
              <a:gd name="connsiteY401" fmla="*/ 149164 h 5291231"/>
              <a:gd name="connsiteX402" fmla="*/ 3494069 w 5281368"/>
              <a:gd name="connsiteY402" fmla="*/ 160295 h 5291231"/>
              <a:gd name="connsiteX403" fmla="*/ 3618135 w 5281368"/>
              <a:gd name="connsiteY403" fmla="*/ 215668 h 5291231"/>
              <a:gd name="connsiteX404" fmla="*/ 3641063 w 5281368"/>
              <a:gd name="connsiteY404" fmla="*/ 224298 h 5291231"/>
              <a:gd name="connsiteX405" fmla="*/ 3651219 w 5281368"/>
              <a:gd name="connsiteY405" fmla="*/ 226713 h 5291231"/>
              <a:gd name="connsiteX406" fmla="*/ 3664826 w 5281368"/>
              <a:gd name="connsiteY406" fmla="*/ 226713 h 5291231"/>
              <a:gd name="connsiteX407" fmla="*/ 3669569 w 5281368"/>
              <a:gd name="connsiteY407" fmla="*/ 226713 h 5291231"/>
              <a:gd name="connsiteX408" fmla="*/ 3522529 w 5281368"/>
              <a:gd name="connsiteY408" fmla="*/ 146063 h 5291231"/>
              <a:gd name="connsiteX409" fmla="*/ 3446637 w 5281368"/>
              <a:gd name="connsiteY409" fmla="*/ 108110 h 5291231"/>
              <a:gd name="connsiteX410" fmla="*/ 3550988 w 5281368"/>
              <a:gd name="connsiteY410" fmla="*/ 141319 h 5291231"/>
              <a:gd name="connsiteX411" fmla="*/ 3541502 w 5281368"/>
              <a:gd name="connsiteY411" fmla="*/ 146063 h 5291231"/>
              <a:gd name="connsiteX412" fmla="*/ 3588934 w 5281368"/>
              <a:gd name="connsiteY412" fmla="*/ 155551 h 5291231"/>
              <a:gd name="connsiteX413" fmla="*/ 3598421 w 5281368"/>
              <a:gd name="connsiteY413" fmla="*/ 174528 h 5291231"/>
              <a:gd name="connsiteX414" fmla="*/ 3693286 w 5281368"/>
              <a:gd name="connsiteY414" fmla="*/ 217225 h 5291231"/>
              <a:gd name="connsiteX415" fmla="*/ 3717002 w 5281368"/>
              <a:gd name="connsiteY415" fmla="*/ 226713 h 5291231"/>
              <a:gd name="connsiteX416" fmla="*/ 3930448 w 5281368"/>
              <a:gd name="connsiteY416" fmla="*/ 354804 h 5291231"/>
              <a:gd name="connsiteX417" fmla="*/ 3992110 w 5281368"/>
              <a:gd name="connsiteY417" fmla="*/ 397501 h 5291231"/>
              <a:gd name="connsiteX418" fmla="*/ 4034799 w 5281368"/>
              <a:gd name="connsiteY418" fmla="*/ 416477 h 5291231"/>
              <a:gd name="connsiteX419" fmla="*/ 4034800 w 5281368"/>
              <a:gd name="connsiteY419" fmla="*/ 430710 h 5291231"/>
              <a:gd name="connsiteX420" fmla="*/ 3887759 w 5281368"/>
              <a:gd name="connsiteY420" fmla="*/ 340572 h 5291231"/>
              <a:gd name="connsiteX421" fmla="*/ 3878272 w 5281368"/>
              <a:gd name="connsiteY421" fmla="*/ 340572 h 5291231"/>
              <a:gd name="connsiteX422" fmla="*/ 3887758 w 5281368"/>
              <a:gd name="connsiteY422" fmla="*/ 345316 h 5291231"/>
              <a:gd name="connsiteX423" fmla="*/ 3897245 w 5281368"/>
              <a:gd name="connsiteY423" fmla="*/ 354804 h 5291231"/>
              <a:gd name="connsiteX424" fmla="*/ 3887759 w 5281368"/>
              <a:gd name="connsiteY424" fmla="*/ 350060 h 5291231"/>
              <a:gd name="connsiteX425" fmla="*/ 3883015 w 5281368"/>
              <a:gd name="connsiteY425" fmla="*/ 350060 h 5291231"/>
              <a:gd name="connsiteX426" fmla="*/ 4039543 w 5281368"/>
              <a:gd name="connsiteY426" fmla="*/ 459175 h 5291231"/>
              <a:gd name="connsiteX427" fmla="*/ 4196070 w 5281368"/>
              <a:gd name="connsiteY427" fmla="*/ 573033 h 5291231"/>
              <a:gd name="connsiteX428" fmla="*/ 4229273 w 5281368"/>
              <a:gd name="connsiteY428" fmla="*/ 592010 h 5291231"/>
              <a:gd name="connsiteX429" fmla="*/ 4343110 w 5281368"/>
              <a:gd name="connsiteY429" fmla="*/ 686892 h 5291231"/>
              <a:gd name="connsiteX430" fmla="*/ 4362083 w 5281368"/>
              <a:gd name="connsiteY430" fmla="*/ 677404 h 5291231"/>
              <a:gd name="connsiteX431" fmla="*/ 4390543 w 5281368"/>
              <a:gd name="connsiteY431" fmla="*/ 691636 h 5291231"/>
              <a:gd name="connsiteX432" fmla="*/ 4385800 w 5281368"/>
              <a:gd name="connsiteY432" fmla="*/ 686892 h 5291231"/>
              <a:gd name="connsiteX433" fmla="*/ 4385799 w 5281368"/>
              <a:gd name="connsiteY433" fmla="*/ 682148 h 5291231"/>
              <a:gd name="connsiteX434" fmla="*/ 4395286 w 5281368"/>
              <a:gd name="connsiteY434" fmla="*/ 691636 h 5291231"/>
              <a:gd name="connsiteX435" fmla="*/ 4400029 w 5281368"/>
              <a:gd name="connsiteY435" fmla="*/ 696380 h 5291231"/>
              <a:gd name="connsiteX436" fmla="*/ 4420781 w 5281368"/>
              <a:gd name="connsiteY436" fmla="*/ 698159 h 529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5281368" h="5291231">
                <a:moveTo>
                  <a:pt x="1654787" y="4911621"/>
                </a:moveTo>
                <a:cubicBezTo>
                  <a:pt x="1620564" y="4910269"/>
                  <a:pt x="1586146" y="4906734"/>
                  <a:pt x="1553230" y="4895365"/>
                </a:cubicBezTo>
                <a:cubicBezTo>
                  <a:pt x="1507325" y="4880203"/>
                  <a:pt x="1461873" y="4888651"/>
                  <a:pt x="1417297" y="4906924"/>
                </a:cubicBezTo>
                <a:cubicBezTo>
                  <a:pt x="1445468" y="4908264"/>
                  <a:pt x="1467362" y="4925566"/>
                  <a:pt x="1493739" y="4931467"/>
                </a:cubicBezTo>
                <a:cubicBezTo>
                  <a:pt x="1526267" y="4938471"/>
                  <a:pt x="1559885" y="4945377"/>
                  <a:pt x="1592509" y="4953472"/>
                </a:cubicBezTo>
                <a:cubicBezTo>
                  <a:pt x="1630190" y="4962767"/>
                  <a:pt x="1670552" y="4971273"/>
                  <a:pt x="1711638" y="4963212"/>
                </a:cubicBezTo>
                <a:cubicBezTo>
                  <a:pt x="1699946" y="4955453"/>
                  <a:pt x="1683218" y="4934391"/>
                  <a:pt x="1676756" y="4942117"/>
                </a:cubicBezTo>
                <a:cubicBezTo>
                  <a:pt x="1659260" y="4961827"/>
                  <a:pt x="1645201" y="4946028"/>
                  <a:pt x="1629327" y="4946892"/>
                </a:cubicBezTo>
                <a:cubicBezTo>
                  <a:pt x="1648681" y="4941868"/>
                  <a:pt x="1642370" y="4920428"/>
                  <a:pt x="1654787" y="4911621"/>
                </a:cubicBezTo>
                <a:close/>
                <a:moveTo>
                  <a:pt x="706566" y="3951131"/>
                </a:moveTo>
                <a:lnTo>
                  <a:pt x="705819" y="3952148"/>
                </a:lnTo>
                <a:lnTo>
                  <a:pt x="702502" y="3948149"/>
                </a:lnTo>
                <a:cubicBezTo>
                  <a:pt x="702502" y="3948149"/>
                  <a:pt x="702502" y="3948149"/>
                  <a:pt x="706566" y="3951131"/>
                </a:cubicBezTo>
                <a:close/>
                <a:moveTo>
                  <a:pt x="804823" y="4032646"/>
                </a:moveTo>
                <a:lnTo>
                  <a:pt x="806235" y="4036797"/>
                </a:lnTo>
                <a:cubicBezTo>
                  <a:pt x="806235" y="4036797"/>
                  <a:pt x="805218" y="4036051"/>
                  <a:pt x="804576" y="4034798"/>
                </a:cubicBezTo>
                <a:close/>
                <a:moveTo>
                  <a:pt x="767008" y="3945440"/>
                </a:moveTo>
                <a:cubicBezTo>
                  <a:pt x="764024" y="3949506"/>
                  <a:pt x="764024" y="3949506"/>
                  <a:pt x="764024" y="3949506"/>
                </a:cubicBezTo>
                <a:cubicBezTo>
                  <a:pt x="764024" y="3949506"/>
                  <a:pt x="767008" y="3945440"/>
                  <a:pt x="767008" y="3945440"/>
                </a:cubicBezTo>
                <a:close/>
                <a:moveTo>
                  <a:pt x="632603" y="3701082"/>
                </a:moveTo>
                <a:lnTo>
                  <a:pt x="636565" y="3705796"/>
                </a:lnTo>
                <a:cubicBezTo>
                  <a:pt x="634533" y="3704305"/>
                  <a:pt x="633518" y="3703559"/>
                  <a:pt x="632875" y="3702305"/>
                </a:cubicBezTo>
                <a:close/>
                <a:moveTo>
                  <a:pt x="643612" y="3704711"/>
                </a:moveTo>
                <a:cubicBezTo>
                  <a:pt x="643612" y="3704711"/>
                  <a:pt x="640628" y="3708778"/>
                  <a:pt x="644691" y="3711759"/>
                </a:cubicBezTo>
                <a:cubicBezTo>
                  <a:pt x="642660" y="3710269"/>
                  <a:pt x="642390" y="3708506"/>
                  <a:pt x="641985" y="3705864"/>
                </a:cubicBezTo>
                <a:lnTo>
                  <a:pt x="641026" y="3702813"/>
                </a:lnTo>
                <a:close/>
                <a:moveTo>
                  <a:pt x="563003" y="3507900"/>
                </a:moveTo>
                <a:lnTo>
                  <a:pt x="564025" y="3514880"/>
                </a:lnTo>
                <a:lnTo>
                  <a:pt x="562423" y="3512950"/>
                </a:lnTo>
                <a:cubicBezTo>
                  <a:pt x="561780" y="3511695"/>
                  <a:pt x="561511" y="3509934"/>
                  <a:pt x="563003" y="3507900"/>
                </a:cubicBezTo>
                <a:close/>
                <a:moveTo>
                  <a:pt x="408049" y="2730959"/>
                </a:moveTo>
                <a:cubicBezTo>
                  <a:pt x="405567" y="2785448"/>
                  <a:pt x="415274" y="2848882"/>
                  <a:pt x="406571" y="2886292"/>
                </a:cubicBezTo>
                <a:cubicBezTo>
                  <a:pt x="421169" y="2934546"/>
                  <a:pt x="429797" y="2990933"/>
                  <a:pt x="437347" y="3040270"/>
                </a:cubicBezTo>
                <a:cubicBezTo>
                  <a:pt x="433283" y="3037289"/>
                  <a:pt x="433283" y="3037289"/>
                  <a:pt x="433283" y="3037289"/>
                </a:cubicBezTo>
                <a:cubicBezTo>
                  <a:pt x="432205" y="3030240"/>
                  <a:pt x="432205" y="3030240"/>
                  <a:pt x="428142" y="3027259"/>
                </a:cubicBezTo>
                <a:cubicBezTo>
                  <a:pt x="428142" y="3027259"/>
                  <a:pt x="425158" y="3031324"/>
                  <a:pt x="429221" y="3034307"/>
                </a:cubicBezTo>
                <a:cubicBezTo>
                  <a:pt x="427314" y="3045421"/>
                  <a:pt x="427314" y="3045421"/>
                  <a:pt x="427314" y="3045421"/>
                </a:cubicBezTo>
                <a:cubicBezTo>
                  <a:pt x="426236" y="3038373"/>
                  <a:pt x="425158" y="3031324"/>
                  <a:pt x="424079" y="3024276"/>
                </a:cubicBezTo>
                <a:cubicBezTo>
                  <a:pt x="415377" y="3061687"/>
                  <a:pt x="422926" y="3111024"/>
                  <a:pt x="434539" y="3163344"/>
                </a:cubicBezTo>
                <a:cubicBezTo>
                  <a:pt x="450214" y="3218647"/>
                  <a:pt x="466969" y="3280998"/>
                  <a:pt x="482645" y="3336300"/>
                </a:cubicBezTo>
                <a:cubicBezTo>
                  <a:pt x="486959" y="3364493"/>
                  <a:pt x="497493" y="3409766"/>
                  <a:pt x="515075" y="3453953"/>
                </a:cubicBezTo>
                <a:cubicBezTo>
                  <a:pt x="525608" y="3499225"/>
                  <a:pt x="546175" y="3539346"/>
                  <a:pt x="560521" y="3562389"/>
                </a:cubicBezTo>
                <a:cubicBezTo>
                  <a:pt x="568898" y="3593564"/>
                  <a:pt x="581338" y="3627721"/>
                  <a:pt x="595684" y="3650764"/>
                </a:cubicBezTo>
                <a:cubicBezTo>
                  <a:pt x="595684" y="3650764"/>
                  <a:pt x="592699" y="3654830"/>
                  <a:pt x="596762" y="3657813"/>
                </a:cubicBezTo>
                <a:cubicBezTo>
                  <a:pt x="597841" y="3664860"/>
                  <a:pt x="597841" y="3664860"/>
                  <a:pt x="601903" y="3667843"/>
                </a:cubicBezTo>
                <a:cubicBezTo>
                  <a:pt x="628941" y="3750254"/>
                  <a:pt x="662774" y="3806370"/>
                  <a:pt x="702828" y="3879564"/>
                </a:cubicBezTo>
                <a:cubicBezTo>
                  <a:pt x="697937" y="3894744"/>
                  <a:pt x="688733" y="3881733"/>
                  <a:pt x="681685" y="3882817"/>
                </a:cubicBezTo>
                <a:cubicBezTo>
                  <a:pt x="679779" y="3893931"/>
                  <a:pt x="684921" y="3903961"/>
                  <a:pt x="687078" y="3918058"/>
                </a:cubicBezTo>
                <a:cubicBezTo>
                  <a:pt x="686000" y="3911011"/>
                  <a:pt x="681937" y="3908028"/>
                  <a:pt x="681937" y="3908028"/>
                </a:cubicBezTo>
                <a:cubicBezTo>
                  <a:pt x="680858" y="3900980"/>
                  <a:pt x="680858" y="3900980"/>
                  <a:pt x="676795" y="3897998"/>
                </a:cubicBezTo>
                <a:cubicBezTo>
                  <a:pt x="673811" y="3902065"/>
                  <a:pt x="677874" y="3905046"/>
                  <a:pt x="677874" y="3905046"/>
                </a:cubicBezTo>
                <a:cubicBezTo>
                  <a:pt x="678952" y="3912095"/>
                  <a:pt x="683015" y="3915077"/>
                  <a:pt x="683015" y="3915077"/>
                </a:cubicBezTo>
                <a:cubicBezTo>
                  <a:pt x="683015" y="3915077"/>
                  <a:pt x="684094" y="3922125"/>
                  <a:pt x="684094" y="3922125"/>
                </a:cubicBezTo>
                <a:cubicBezTo>
                  <a:pt x="689235" y="3932155"/>
                  <a:pt x="694377" y="3942185"/>
                  <a:pt x="695455" y="3949234"/>
                </a:cubicBezTo>
                <a:cubicBezTo>
                  <a:pt x="695455" y="3949234"/>
                  <a:pt x="695455" y="3949234"/>
                  <a:pt x="699518" y="3952216"/>
                </a:cubicBezTo>
                <a:cubicBezTo>
                  <a:pt x="699518" y="3952216"/>
                  <a:pt x="703582" y="3955198"/>
                  <a:pt x="703582" y="3955198"/>
                </a:cubicBezTo>
                <a:cubicBezTo>
                  <a:pt x="703582" y="3955198"/>
                  <a:pt x="703582" y="3955198"/>
                  <a:pt x="703954" y="3954690"/>
                </a:cubicBezTo>
                <a:lnTo>
                  <a:pt x="705819" y="3952148"/>
                </a:lnTo>
                <a:lnTo>
                  <a:pt x="709137" y="3956147"/>
                </a:lnTo>
                <a:cubicBezTo>
                  <a:pt x="711168" y="3957638"/>
                  <a:pt x="713200" y="3959129"/>
                  <a:pt x="715770" y="3964144"/>
                </a:cubicBezTo>
                <a:cubicBezTo>
                  <a:pt x="730944" y="3969024"/>
                  <a:pt x="712534" y="3942999"/>
                  <a:pt x="718504" y="3934867"/>
                </a:cubicBezTo>
                <a:cubicBezTo>
                  <a:pt x="732850" y="3957909"/>
                  <a:pt x="739897" y="3956825"/>
                  <a:pt x="745038" y="3966855"/>
                </a:cubicBezTo>
                <a:cubicBezTo>
                  <a:pt x="752086" y="3965771"/>
                  <a:pt x="752086" y="3965771"/>
                  <a:pt x="752086" y="3965771"/>
                </a:cubicBezTo>
                <a:cubicBezTo>
                  <a:pt x="752086" y="3965771"/>
                  <a:pt x="752086" y="3965771"/>
                  <a:pt x="749101" y="3969838"/>
                </a:cubicBezTo>
                <a:cubicBezTo>
                  <a:pt x="749101" y="3969838"/>
                  <a:pt x="753164" y="3972819"/>
                  <a:pt x="753164" y="3972819"/>
                </a:cubicBezTo>
                <a:cubicBezTo>
                  <a:pt x="754243" y="3979868"/>
                  <a:pt x="754243" y="3979868"/>
                  <a:pt x="757227" y="3975801"/>
                </a:cubicBezTo>
                <a:cubicBezTo>
                  <a:pt x="761290" y="3978784"/>
                  <a:pt x="761290" y="3978784"/>
                  <a:pt x="761290" y="3978784"/>
                </a:cubicBezTo>
                <a:cubicBezTo>
                  <a:pt x="777793" y="4015923"/>
                  <a:pt x="790233" y="4050080"/>
                  <a:pt x="804328" y="4047912"/>
                </a:cubicBezTo>
                <a:cubicBezTo>
                  <a:pt x="807313" y="4043845"/>
                  <a:pt x="807313" y="4043845"/>
                  <a:pt x="807313" y="4043845"/>
                </a:cubicBezTo>
                <a:cubicBezTo>
                  <a:pt x="804328" y="4047912"/>
                  <a:pt x="808392" y="4050894"/>
                  <a:pt x="808392" y="4050894"/>
                </a:cubicBezTo>
                <a:cubicBezTo>
                  <a:pt x="805407" y="4054960"/>
                  <a:pt x="813533" y="4060925"/>
                  <a:pt x="814611" y="4067972"/>
                </a:cubicBezTo>
                <a:cubicBezTo>
                  <a:pt x="818674" y="4070955"/>
                  <a:pt x="818674" y="4070955"/>
                  <a:pt x="821659" y="4066888"/>
                </a:cubicBezTo>
                <a:cubicBezTo>
                  <a:pt x="816769" y="4082069"/>
                  <a:pt x="832193" y="4112160"/>
                  <a:pt x="855744" y="4148215"/>
                </a:cubicBezTo>
                <a:cubicBezTo>
                  <a:pt x="879293" y="4184270"/>
                  <a:pt x="908813" y="4212193"/>
                  <a:pt x="926144" y="4231169"/>
                </a:cubicBezTo>
                <a:cubicBezTo>
                  <a:pt x="913704" y="4197012"/>
                  <a:pt x="877965" y="4152011"/>
                  <a:pt x="855492" y="4123004"/>
                </a:cubicBezTo>
                <a:cubicBezTo>
                  <a:pt x="868509" y="4113787"/>
                  <a:pt x="837659" y="4053605"/>
                  <a:pt x="817345" y="4038695"/>
                </a:cubicBezTo>
                <a:cubicBezTo>
                  <a:pt x="817345" y="4038695"/>
                  <a:pt x="817345" y="4038695"/>
                  <a:pt x="813282" y="4035713"/>
                </a:cubicBezTo>
                <a:cubicBezTo>
                  <a:pt x="813282" y="4035713"/>
                  <a:pt x="812203" y="4028665"/>
                  <a:pt x="812203" y="4028665"/>
                </a:cubicBezTo>
                <a:cubicBezTo>
                  <a:pt x="808140" y="4025683"/>
                  <a:pt x="805155" y="4029749"/>
                  <a:pt x="805155" y="4029749"/>
                </a:cubicBezTo>
                <a:lnTo>
                  <a:pt x="804823" y="4032646"/>
                </a:lnTo>
                <a:lnTo>
                  <a:pt x="793120" y="3998235"/>
                </a:lnTo>
                <a:cubicBezTo>
                  <a:pt x="788320" y="3984545"/>
                  <a:pt x="781354" y="3968483"/>
                  <a:pt x="767008" y="3945440"/>
                </a:cubicBezTo>
                <a:cubicBezTo>
                  <a:pt x="762945" y="3942457"/>
                  <a:pt x="765930" y="3938391"/>
                  <a:pt x="761866" y="3935410"/>
                </a:cubicBezTo>
                <a:cubicBezTo>
                  <a:pt x="757803" y="3932427"/>
                  <a:pt x="760788" y="3928361"/>
                  <a:pt x="760788" y="3928361"/>
                </a:cubicBezTo>
                <a:cubicBezTo>
                  <a:pt x="752662" y="3922397"/>
                  <a:pt x="752662" y="3922397"/>
                  <a:pt x="749678" y="3926464"/>
                </a:cubicBezTo>
                <a:cubicBezTo>
                  <a:pt x="748599" y="3919415"/>
                  <a:pt x="738316" y="3899354"/>
                  <a:pt x="741301" y="3895288"/>
                </a:cubicBezTo>
                <a:cubicBezTo>
                  <a:pt x="703404" y="3836190"/>
                  <a:pt x="679351" y="3749713"/>
                  <a:pt x="638470" y="3694681"/>
                </a:cubicBezTo>
                <a:lnTo>
                  <a:pt x="641026" y="3702813"/>
                </a:lnTo>
                <a:lnTo>
                  <a:pt x="639549" y="3701729"/>
                </a:lnTo>
                <a:cubicBezTo>
                  <a:pt x="638470" y="3694681"/>
                  <a:pt x="638470" y="3694681"/>
                  <a:pt x="634408" y="3691699"/>
                </a:cubicBezTo>
                <a:cubicBezTo>
                  <a:pt x="634408" y="3691699"/>
                  <a:pt x="631423" y="3695765"/>
                  <a:pt x="631423" y="3695765"/>
                </a:cubicBezTo>
                <a:lnTo>
                  <a:pt x="632603" y="3701082"/>
                </a:lnTo>
                <a:lnTo>
                  <a:pt x="621131" y="3687429"/>
                </a:lnTo>
                <a:cubicBezTo>
                  <a:pt x="615378" y="3679297"/>
                  <a:pt x="609490" y="3670283"/>
                  <a:pt x="604889" y="3663777"/>
                </a:cubicBezTo>
                <a:cubicBezTo>
                  <a:pt x="608951" y="3666759"/>
                  <a:pt x="608951" y="3666759"/>
                  <a:pt x="608951" y="3666759"/>
                </a:cubicBezTo>
                <a:cubicBezTo>
                  <a:pt x="608951" y="3666759"/>
                  <a:pt x="607873" y="3659710"/>
                  <a:pt x="603809" y="3656728"/>
                </a:cubicBezTo>
                <a:cubicBezTo>
                  <a:pt x="606794" y="3652662"/>
                  <a:pt x="602731" y="3649680"/>
                  <a:pt x="602731" y="3649680"/>
                </a:cubicBezTo>
                <a:cubicBezTo>
                  <a:pt x="589877" y="3624604"/>
                  <a:pt x="579801" y="3600002"/>
                  <a:pt x="573010" y="3576248"/>
                </a:cubicBezTo>
                <a:lnTo>
                  <a:pt x="564025" y="3514880"/>
                </a:lnTo>
                <a:lnTo>
                  <a:pt x="564081" y="3514948"/>
                </a:lnTo>
                <a:cubicBezTo>
                  <a:pt x="568144" y="3517930"/>
                  <a:pt x="568144" y="3517930"/>
                  <a:pt x="571128" y="3513864"/>
                </a:cubicBezTo>
                <a:cubicBezTo>
                  <a:pt x="571128" y="3513864"/>
                  <a:pt x="567066" y="3510883"/>
                  <a:pt x="567066" y="3510883"/>
                </a:cubicBezTo>
                <a:cubicBezTo>
                  <a:pt x="567066" y="3510883"/>
                  <a:pt x="567066" y="3510883"/>
                  <a:pt x="563003" y="3507900"/>
                </a:cubicBezTo>
                <a:cubicBezTo>
                  <a:pt x="565987" y="3503834"/>
                  <a:pt x="561925" y="3500852"/>
                  <a:pt x="561925" y="3500852"/>
                </a:cubicBezTo>
                <a:cubicBezTo>
                  <a:pt x="568972" y="3499767"/>
                  <a:pt x="562751" y="3482689"/>
                  <a:pt x="556532" y="3465610"/>
                </a:cubicBezTo>
                <a:cubicBezTo>
                  <a:pt x="549484" y="3466695"/>
                  <a:pt x="554626" y="3476725"/>
                  <a:pt x="554626" y="3476725"/>
                </a:cubicBezTo>
                <a:cubicBezTo>
                  <a:pt x="550562" y="3473743"/>
                  <a:pt x="550562" y="3473743"/>
                  <a:pt x="550562" y="3473743"/>
                </a:cubicBezTo>
                <a:cubicBezTo>
                  <a:pt x="546499" y="3470761"/>
                  <a:pt x="546499" y="3470761"/>
                  <a:pt x="546499" y="3470761"/>
                </a:cubicBezTo>
                <a:cubicBezTo>
                  <a:pt x="546499" y="3470761"/>
                  <a:pt x="547579" y="3477809"/>
                  <a:pt x="547579" y="3477809"/>
                </a:cubicBezTo>
                <a:cubicBezTo>
                  <a:pt x="541358" y="3460730"/>
                  <a:pt x="538374" y="3464797"/>
                  <a:pt x="531075" y="3440669"/>
                </a:cubicBezTo>
                <a:cubicBezTo>
                  <a:pt x="535138" y="3443652"/>
                  <a:pt x="535138" y="3443652"/>
                  <a:pt x="535138" y="3443652"/>
                </a:cubicBezTo>
                <a:cubicBezTo>
                  <a:pt x="535138" y="3443652"/>
                  <a:pt x="535138" y="3443652"/>
                  <a:pt x="536216" y="3450700"/>
                </a:cubicBezTo>
                <a:cubicBezTo>
                  <a:pt x="540280" y="3453682"/>
                  <a:pt x="540280" y="3453682"/>
                  <a:pt x="540280" y="3453682"/>
                </a:cubicBezTo>
                <a:cubicBezTo>
                  <a:pt x="543264" y="3449615"/>
                  <a:pt x="542186" y="3442568"/>
                  <a:pt x="538123" y="3439585"/>
                </a:cubicBezTo>
                <a:cubicBezTo>
                  <a:pt x="538123" y="3439585"/>
                  <a:pt x="541108" y="3435519"/>
                  <a:pt x="537044" y="3432537"/>
                </a:cubicBezTo>
                <a:cubicBezTo>
                  <a:pt x="543013" y="3424405"/>
                  <a:pt x="539777" y="3403260"/>
                  <a:pt x="535463" y="3375066"/>
                </a:cubicBezTo>
                <a:cubicBezTo>
                  <a:pt x="528164" y="3350939"/>
                  <a:pt x="516803" y="3323831"/>
                  <a:pt x="507599" y="3310818"/>
                </a:cubicBezTo>
                <a:cubicBezTo>
                  <a:pt x="507599" y="3310818"/>
                  <a:pt x="507599" y="3310818"/>
                  <a:pt x="510584" y="3306752"/>
                </a:cubicBezTo>
                <a:cubicBezTo>
                  <a:pt x="510584" y="3306752"/>
                  <a:pt x="509504" y="3299704"/>
                  <a:pt x="505441" y="3296721"/>
                </a:cubicBezTo>
                <a:cubicBezTo>
                  <a:pt x="508426" y="3292655"/>
                  <a:pt x="508426" y="3292655"/>
                  <a:pt x="508426" y="3292655"/>
                </a:cubicBezTo>
                <a:cubicBezTo>
                  <a:pt x="504363" y="3289673"/>
                  <a:pt x="504363" y="3289673"/>
                  <a:pt x="504363" y="3289673"/>
                </a:cubicBezTo>
                <a:cubicBezTo>
                  <a:pt x="498143" y="3272595"/>
                  <a:pt x="505190" y="3271511"/>
                  <a:pt x="494908" y="3251449"/>
                </a:cubicBezTo>
                <a:cubicBezTo>
                  <a:pt x="486781" y="3245485"/>
                  <a:pt x="493002" y="3262565"/>
                  <a:pt x="490017" y="3266630"/>
                </a:cubicBezTo>
                <a:cubicBezTo>
                  <a:pt x="490017" y="3266630"/>
                  <a:pt x="485954" y="3263648"/>
                  <a:pt x="485954" y="3263648"/>
                </a:cubicBezTo>
                <a:cubicBezTo>
                  <a:pt x="481892" y="3260666"/>
                  <a:pt x="482970" y="3267715"/>
                  <a:pt x="487033" y="3270697"/>
                </a:cubicBezTo>
                <a:cubicBezTo>
                  <a:pt x="484048" y="3274763"/>
                  <a:pt x="484048" y="3274763"/>
                  <a:pt x="484048" y="3274763"/>
                </a:cubicBezTo>
                <a:cubicBezTo>
                  <a:pt x="477829" y="3257684"/>
                  <a:pt x="474593" y="3236539"/>
                  <a:pt x="472435" y="3222443"/>
                </a:cubicBezTo>
                <a:cubicBezTo>
                  <a:pt x="486531" y="3220275"/>
                  <a:pt x="486531" y="3220275"/>
                  <a:pt x="486531" y="3220275"/>
                </a:cubicBezTo>
                <a:cubicBezTo>
                  <a:pt x="486280" y="3195063"/>
                  <a:pt x="486028" y="3169852"/>
                  <a:pt x="485777" y="3144641"/>
                </a:cubicBezTo>
                <a:cubicBezTo>
                  <a:pt x="478478" y="3120514"/>
                  <a:pt x="467368" y="3118616"/>
                  <a:pt x="463054" y="3090423"/>
                </a:cubicBezTo>
                <a:cubicBezTo>
                  <a:pt x="463881" y="3072259"/>
                  <a:pt x="464709" y="3054097"/>
                  <a:pt x="459316" y="3018855"/>
                </a:cubicBezTo>
                <a:cubicBezTo>
                  <a:pt x="453097" y="3001776"/>
                  <a:pt x="444143" y="3013976"/>
                  <a:pt x="443891" y="2988764"/>
                </a:cubicBezTo>
                <a:cubicBezTo>
                  <a:pt x="437997" y="2903101"/>
                  <a:pt x="409881" y="2813641"/>
                  <a:pt x="408049" y="2730959"/>
                </a:cubicBezTo>
                <a:close/>
                <a:moveTo>
                  <a:pt x="3399718" y="4881102"/>
                </a:moveTo>
                <a:lnTo>
                  <a:pt x="3383906" y="4886958"/>
                </a:lnTo>
                <a:cubicBezTo>
                  <a:pt x="3388720" y="4880941"/>
                  <a:pt x="3391127" y="4877933"/>
                  <a:pt x="3393834" y="4877631"/>
                </a:cubicBezTo>
                <a:close/>
                <a:moveTo>
                  <a:pt x="3521084" y="4838814"/>
                </a:moveTo>
                <a:cubicBezTo>
                  <a:pt x="3335790" y="4848457"/>
                  <a:pt x="3282874" y="4766638"/>
                  <a:pt x="3080720" y="4822008"/>
                </a:cubicBezTo>
                <a:cubicBezTo>
                  <a:pt x="3061463" y="4846075"/>
                  <a:pt x="3116809" y="4850884"/>
                  <a:pt x="3128837" y="4860509"/>
                </a:cubicBezTo>
                <a:cubicBezTo>
                  <a:pt x="3020395" y="4877365"/>
                  <a:pt x="2924848" y="4896983"/>
                  <a:pt x="2828698" y="4913522"/>
                </a:cubicBezTo>
                <a:lnTo>
                  <a:pt x="2706090" y="4931755"/>
                </a:lnTo>
                <a:lnTo>
                  <a:pt x="2664031" y="4934264"/>
                </a:lnTo>
                <a:cubicBezTo>
                  <a:pt x="2588179" y="4936452"/>
                  <a:pt x="2568121" y="4921763"/>
                  <a:pt x="2449063" y="4908006"/>
                </a:cubicBezTo>
                <a:cubicBezTo>
                  <a:pt x="2428595" y="4919551"/>
                  <a:pt x="2390636" y="4893831"/>
                  <a:pt x="2396406" y="4904062"/>
                </a:cubicBezTo>
                <a:cubicBezTo>
                  <a:pt x="2175463" y="4906907"/>
                  <a:pt x="2168769" y="4885932"/>
                  <a:pt x="2009360" y="4829273"/>
                </a:cubicBezTo>
                <a:lnTo>
                  <a:pt x="1903945" y="4785794"/>
                </a:lnTo>
                <a:lnTo>
                  <a:pt x="1842852" y="4776547"/>
                </a:lnTo>
                <a:lnTo>
                  <a:pt x="1846475" y="4777342"/>
                </a:lnTo>
                <a:lnTo>
                  <a:pt x="1840254" y="4778096"/>
                </a:lnTo>
                <a:lnTo>
                  <a:pt x="1825170" y="4787089"/>
                </a:lnTo>
                <a:cubicBezTo>
                  <a:pt x="1826096" y="4788587"/>
                  <a:pt x="1827023" y="4790086"/>
                  <a:pt x="1827949" y="4791584"/>
                </a:cubicBezTo>
                <a:cubicBezTo>
                  <a:pt x="1831892" y="4794838"/>
                  <a:pt x="1838337" y="4798789"/>
                  <a:pt x="1847782" y="4803576"/>
                </a:cubicBezTo>
                <a:lnTo>
                  <a:pt x="1896551" y="4817010"/>
                </a:lnTo>
                <a:lnTo>
                  <a:pt x="1890480" y="4817315"/>
                </a:lnTo>
                <a:cubicBezTo>
                  <a:pt x="1839444" y="4815952"/>
                  <a:pt x="1748732" y="4794147"/>
                  <a:pt x="1697597" y="4768865"/>
                </a:cubicBezTo>
                <a:cubicBezTo>
                  <a:pt x="1704246" y="4769226"/>
                  <a:pt x="1702623" y="4769673"/>
                  <a:pt x="1717544" y="4769947"/>
                </a:cubicBezTo>
                <a:cubicBezTo>
                  <a:pt x="1732465" y="4770221"/>
                  <a:pt x="1786034" y="4790454"/>
                  <a:pt x="1787124" y="4770507"/>
                </a:cubicBezTo>
                <a:cubicBezTo>
                  <a:pt x="1787124" y="4770507"/>
                  <a:pt x="1728064" y="4760515"/>
                  <a:pt x="1718634" y="4750000"/>
                </a:cubicBezTo>
                <a:cubicBezTo>
                  <a:pt x="1718999" y="4743352"/>
                  <a:pt x="1727601" y="4735306"/>
                  <a:pt x="1719726" y="4730053"/>
                </a:cubicBezTo>
                <a:cubicBezTo>
                  <a:pt x="1711852" y="4724801"/>
                  <a:pt x="1687182" y="4722285"/>
                  <a:pt x="1671386" y="4718486"/>
                </a:cubicBezTo>
                <a:cubicBezTo>
                  <a:pt x="1655590" y="4714687"/>
                  <a:pt x="1648737" y="4709602"/>
                  <a:pt x="1624951" y="4707256"/>
                </a:cubicBezTo>
                <a:cubicBezTo>
                  <a:pt x="1601166" y="4704910"/>
                  <a:pt x="1528673" y="4704413"/>
                  <a:pt x="1528673" y="4704413"/>
                </a:cubicBezTo>
                <a:cubicBezTo>
                  <a:pt x="1538101" y="4714928"/>
                  <a:pt x="1577911" y="4738575"/>
                  <a:pt x="1587339" y="4749090"/>
                </a:cubicBezTo>
                <a:cubicBezTo>
                  <a:pt x="1615625" y="4780635"/>
                  <a:pt x="1837279" y="4861940"/>
                  <a:pt x="1748061" y="4847093"/>
                </a:cubicBezTo>
                <a:cubicBezTo>
                  <a:pt x="1905458" y="4895650"/>
                  <a:pt x="1891063" y="4938879"/>
                  <a:pt x="2010746" y="4945376"/>
                </a:cubicBezTo>
                <a:cubicBezTo>
                  <a:pt x="2099691" y="4965209"/>
                  <a:pt x="2177395" y="4996821"/>
                  <a:pt x="2269452" y="5011197"/>
                </a:cubicBezTo>
                <a:lnTo>
                  <a:pt x="2335060" y="4973030"/>
                </a:lnTo>
                <a:lnTo>
                  <a:pt x="2403499" y="4991730"/>
                </a:lnTo>
                <a:lnTo>
                  <a:pt x="2407549" y="4992135"/>
                </a:lnTo>
                <a:lnTo>
                  <a:pt x="2404492" y="4996148"/>
                </a:lnTo>
                <a:lnTo>
                  <a:pt x="2409289" y="4995343"/>
                </a:lnTo>
                <a:lnTo>
                  <a:pt x="2402088" y="4999306"/>
                </a:lnTo>
                <a:lnTo>
                  <a:pt x="2388133" y="5017631"/>
                </a:lnTo>
                <a:lnTo>
                  <a:pt x="2393715" y="5021742"/>
                </a:lnTo>
                <a:cubicBezTo>
                  <a:pt x="2400106" y="5023772"/>
                  <a:pt x="2409882" y="5025425"/>
                  <a:pt x="2423718" y="5026627"/>
                </a:cubicBezTo>
                <a:cubicBezTo>
                  <a:pt x="2563296" y="5000142"/>
                  <a:pt x="2806336" y="5016966"/>
                  <a:pt x="2897797" y="4951980"/>
                </a:cubicBezTo>
                <a:cubicBezTo>
                  <a:pt x="3032546" y="4980846"/>
                  <a:pt x="3193782" y="4951953"/>
                  <a:pt x="3352618" y="4901400"/>
                </a:cubicBezTo>
                <a:cubicBezTo>
                  <a:pt x="3364647" y="4911026"/>
                  <a:pt x="3364647" y="4911026"/>
                  <a:pt x="3364647" y="4911026"/>
                </a:cubicBezTo>
                <a:cubicBezTo>
                  <a:pt x="3364647" y="4911026"/>
                  <a:pt x="3374276" y="4898992"/>
                  <a:pt x="3374276" y="4898992"/>
                </a:cubicBezTo>
                <a:cubicBezTo>
                  <a:pt x="3386306" y="4908617"/>
                  <a:pt x="3417592" y="4894175"/>
                  <a:pt x="3417592" y="4894175"/>
                </a:cubicBezTo>
                <a:cubicBezTo>
                  <a:pt x="3439251" y="4891767"/>
                  <a:pt x="3427222" y="4882140"/>
                  <a:pt x="3405564" y="4884550"/>
                </a:cubicBezTo>
                <a:lnTo>
                  <a:pt x="3399718" y="4881102"/>
                </a:lnTo>
                <a:lnTo>
                  <a:pt x="3421584" y="4873004"/>
                </a:lnTo>
                <a:cubicBezTo>
                  <a:pt x="3464225" y="4863637"/>
                  <a:pt x="3515661" y="4864083"/>
                  <a:pt x="3521084" y="4838814"/>
                </a:cubicBezTo>
                <a:close/>
                <a:moveTo>
                  <a:pt x="3949421" y="430710"/>
                </a:moveTo>
                <a:cubicBezTo>
                  <a:pt x="3887759" y="402245"/>
                  <a:pt x="3854556" y="373780"/>
                  <a:pt x="3797637" y="340572"/>
                </a:cubicBezTo>
                <a:lnTo>
                  <a:pt x="3790066" y="339743"/>
                </a:lnTo>
                <a:lnTo>
                  <a:pt x="3841497" y="378090"/>
                </a:lnTo>
                <a:cubicBezTo>
                  <a:pt x="3859395" y="389526"/>
                  <a:pt x="3878176" y="399868"/>
                  <a:pt x="3898244" y="409898"/>
                </a:cubicBezTo>
                <a:lnTo>
                  <a:pt x="3955847" y="436642"/>
                </a:lnTo>
                <a:close/>
                <a:moveTo>
                  <a:pt x="4420781" y="698159"/>
                </a:moveTo>
                <a:cubicBezTo>
                  <a:pt x="4429674" y="703496"/>
                  <a:pt x="4440347" y="712985"/>
                  <a:pt x="4452205" y="724845"/>
                </a:cubicBezTo>
                <a:cubicBezTo>
                  <a:pt x="4475921" y="748566"/>
                  <a:pt x="4504380" y="777030"/>
                  <a:pt x="4528097" y="800751"/>
                </a:cubicBezTo>
                <a:cubicBezTo>
                  <a:pt x="4532840" y="814983"/>
                  <a:pt x="4509124" y="786518"/>
                  <a:pt x="4509124" y="791262"/>
                </a:cubicBezTo>
                <a:cubicBezTo>
                  <a:pt x="4509124" y="791262"/>
                  <a:pt x="4513867" y="796007"/>
                  <a:pt x="4513867" y="796007"/>
                </a:cubicBezTo>
                <a:cubicBezTo>
                  <a:pt x="4518610" y="800751"/>
                  <a:pt x="4523353" y="800751"/>
                  <a:pt x="4518610" y="805495"/>
                </a:cubicBezTo>
                <a:cubicBezTo>
                  <a:pt x="4518610" y="805495"/>
                  <a:pt x="4518610" y="805495"/>
                  <a:pt x="4513867" y="800751"/>
                </a:cubicBezTo>
                <a:cubicBezTo>
                  <a:pt x="4513867" y="800751"/>
                  <a:pt x="4513867" y="800751"/>
                  <a:pt x="4509124" y="800751"/>
                </a:cubicBezTo>
                <a:cubicBezTo>
                  <a:pt x="4523354" y="814983"/>
                  <a:pt x="4537583" y="829215"/>
                  <a:pt x="4532840" y="833960"/>
                </a:cubicBezTo>
                <a:cubicBezTo>
                  <a:pt x="4518610" y="829215"/>
                  <a:pt x="4494894" y="805495"/>
                  <a:pt x="4485408" y="800751"/>
                </a:cubicBezTo>
                <a:cubicBezTo>
                  <a:pt x="4485408" y="800751"/>
                  <a:pt x="4485408" y="800751"/>
                  <a:pt x="4490151" y="805495"/>
                </a:cubicBezTo>
                <a:cubicBezTo>
                  <a:pt x="4494894" y="810239"/>
                  <a:pt x="4494894" y="810239"/>
                  <a:pt x="4499637" y="814983"/>
                </a:cubicBezTo>
                <a:lnTo>
                  <a:pt x="4499285" y="814983"/>
                </a:lnTo>
                <a:lnTo>
                  <a:pt x="4598469" y="907950"/>
                </a:lnTo>
                <a:cubicBezTo>
                  <a:pt x="4690471" y="996015"/>
                  <a:pt x="4764589" y="1099422"/>
                  <a:pt x="4848151" y="1191539"/>
                </a:cubicBezTo>
                <a:cubicBezTo>
                  <a:pt x="4936663" y="1289814"/>
                  <a:pt x="5020712" y="1387387"/>
                  <a:pt x="5102178" y="1486841"/>
                </a:cubicBezTo>
                <a:cubicBezTo>
                  <a:pt x="5146028" y="1540690"/>
                  <a:pt x="5175701" y="1589753"/>
                  <a:pt x="5201678" y="1652894"/>
                </a:cubicBezTo>
                <a:cubicBezTo>
                  <a:pt x="5200769" y="1661226"/>
                  <a:pt x="5210679" y="1667494"/>
                  <a:pt x="5203719" y="1675815"/>
                </a:cubicBezTo>
                <a:cubicBezTo>
                  <a:pt x="5196760" y="1684135"/>
                  <a:pt x="5189725" y="1679261"/>
                  <a:pt x="5182593" y="1673297"/>
                </a:cubicBezTo>
                <a:cubicBezTo>
                  <a:pt x="5175461" y="1667331"/>
                  <a:pt x="5170209" y="1663949"/>
                  <a:pt x="5161283" y="1662544"/>
                </a:cubicBezTo>
                <a:cubicBezTo>
                  <a:pt x="5137607" y="1643751"/>
                  <a:pt x="5114428" y="1624364"/>
                  <a:pt x="5090752" y="1605569"/>
                </a:cubicBezTo>
                <a:cubicBezTo>
                  <a:pt x="5097748" y="1645513"/>
                  <a:pt x="5106437" y="1685168"/>
                  <a:pt x="5116039" y="1724656"/>
                </a:cubicBezTo>
                <a:lnTo>
                  <a:pt x="5124305" y="1756382"/>
                </a:lnTo>
                <a:lnTo>
                  <a:pt x="5139976" y="1788120"/>
                </a:lnTo>
                <a:cubicBezTo>
                  <a:pt x="5148276" y="1805317"/>
                  <a:pt x="5156577" y="1823108"/>
                  <a:pt x="5163692" y="1839712"/>
                </a:cubicBezTo>
                <a:cubicBezTo>
                  <a:pt x="5177921" y="1872921"/>
                  <a:pt x="5187408" y="1910874"/>
                  <a:pt x="5187408" y="1929850"/>
                </a:cubicBezTo>
                <a:cubicBezTo>
                  <a:pt x="5177921" y="1925106"/>
                  <a:pt x="5168435" y="1906129"/>
                  <a:pt x="5158948" y="1882409"/>
                </a:cubicBezTo>
                <a:cubicBezTo>
                  <a:pt x="5156577" y="1870548"/>
                  <a:pt x="5153019" y="1858688"/>
                  <a:pt x="5148869" y="1848607"/>
                </a:cubicBezTo>
                <a:lnTo>
                  <a:pt x="5147842" y="1846866"/>
                </a:lnTo>
                <a:lnTo>
                  <a:pt x="5206063" y="2078796"/>
                </a:lnTo>
                <a:cubicBezTo>
                  <a:pt x="5213734" y="2115516"/>
                  <a:pt x="5244056" y="2134817"/>
                  <a:pt x="5244682" y="2172715"/>
                </a:cubicBezTo>
                <a:cubicBezTo>
                  <a:pt x="5254763" y="2193269"/>
                  <a:pt x="5265936" y="2213725"/>
                  <a:pt x="5275424" y="2233783"/>
                </a:cubicBezTo>
                <a:cubicBezTo>
                  <a:pt x="5280264" y="2244903"/>
                  <a:pt x="5282231" y="2254628"/>
                  <a:pt x="5281021" y="2265737"/>
                </a:cubicBezTo>
                <a:cubicBezTo>
                  <a:pt x="5280415" y="2271291"/>
                  <a:pt x="5280404" y="2277343"/>
                  <a:pt x="5279799" y="2282898"/>
                </a:cubicBezTo>
                <a:cubicBezTo>
                  <a:pt x="5273834" y="2290030"/>
                  <a:pt x="5262920" y="2291002"/>
                  <a:pt x="5258467" y="2284248"/>
                </a:cubicBezTo>
                <a:cubicBezTo>
                  <a:pt x="5251541" y="2274413"/>
                  <a:pt x="5241739" y="2263186"/>
                  <a:pt x="5230242" y="2257609"/>
                </a:cubicBezTo>
                <a:cubicBezTo>
                  <a:pt x="5229259" y="2252746"/>
                  <a:pt x="5228275" y="2247884"/>
                  <a:pt x="5226698" y="2242524"/>
                </a:cubicBezTo>
                <a:cubicBezTo>
                  <a:pt x="5216141" y="2210460"/>
                  <a:pt x="5205585" y="2178398"/>
                  <a:pt x="5196118" y="2146238"/>
                </a:cubicBezTo>
                <a:cubicBezTo>
                  <a:pt x="5183984" y="2108816"/>
                  <a:pt x="5171656" y="2069209"/>
                  <a:pt x="5144133" y="2038108"/>
                </a:cubicBezTo>
                <a:cubicBezTo>
                  <a:pt x="5143214" y="2052491"/>
                  <a:pt x="5133249" y="2076481"/>
                  <a:pt x="5143364" y="2078880"/>
                </a:cubicBezTo>
                <a:cubicBezTo>
                  <a:pt x="5168553" y="2083787"/>
                  <a:pt x="5162069" y="2103616"/>
                  <a:pt x="5170974" y="2117125"/>
                </a:cubicBezTo>
                <a:cubicBezTo>
                  <a:pt x="5157011" y="2102417"/>
                  <a:pt x="5141407" y="2118659"/>
                  <a:pt x="5127629" y="2112185"/>
                </a:cubicBezTo>
                <a:cubicBezTo>
                  <a:pt x="5143546" y="2142670"/>
                  <a:pt x="5157875" y="2173847"/>
                  <a:pt x="5164260" y="2208481"/>
                </a:cubicBezTo>
                <a:cubicBezTo>
                  <a:pt x="5168484" y="2231208"/>
                  <a:pt x="5177377" y="2250767"/>
                  <a:pt x="5189944" y="2268349"/>
                </a:cubicBezTo>
                <a:cubicBezTo>
                  <a:pt x="5178305" y="2285888"/>
                  <a:pt x="5188776" y="2310808"/>
                  <a:pt x="5190623" y="2331545"/>
                </a:cubicBezTo>
                <a:cubicBezTo>
                  <a:pt x="5211218" y="2408368"/>
                  <a:pt x="5224475" y="2483094"/>
                  <a:pt x="5226018" y="2562164"/>
                </a:cubicBezTo>
                <a:cubicBezTo>
                  <a:pt x="5226579" y="2580817"/>
                  <a:pt x="5230414" y="2599176"/>
                  <a:pt x="5241696" y="2614673"/>
                </a:cubicBezTo>
                <a:cubicBezTo>
                  <a:pt x="5262939" y="2661736"/>
                  <a:pt x="5263057" y="2706279"/>
                  <a:pt x="5260386" y="2756572"/>
                </a:cubicBezTo>
                <a:cubicBezTo>
                  <a:pt x="5238684" y="2852564"/>
                  <a:pt x="5209850" y="2942591"/>
                  <a:pt x="5209371" y="3042193"/>
                </a:cubicBezTo>
                <a:cubicBezTo>
                  <a:pt x="5206572" y="3053994"/>
                  <a:pt x="5197927" y="3061914"/>
                  <a:pt x="5193345" y="3072224"/>
                </a:cubicBezTo>
                <a:cubicBezTo>
                  <a:pt x="5186472" y="3087687"/>
                  <a:pt x="5184158" y="3104945"/>
                  <a:pt x="5176194" y="3120506"/>
                </a:cubicBezTo>
                <a:cubicBezTo>
                  <a:pt x="5165372" y="3233680"/>
                  <a:pt x="5144070" y="3327986"/>
                  <a:pt x="5074852" y="3421611"/>
                </a:cubicBezTo>
                <a:cubicBezTo>
                  <a:pt x="5071373" y="3425770"/>
                  <a:pt x="5074928" y="3434805"/>
                  <a:pt x="5062338" y="3429326"/>
                </a:cubicBezTo>
                <a:cubicBezTo>
                  <a:pt x="5034188" y="3415882"/>
                  <a:pt x="5035550" y="3431162"/>
                  <a:pt x="5039460" y="3462718"/>
                </a:cubicBezTo>
                <a:cubicBezTo>
                  <a:pt x="5041319" y="3477403"/>
                  <a:pt x="5034640" y="3495049"/>
                  <a:pt x="5016279" y="3498885"/>
                </a:cubicBezTo>
                <a:cubicBezTo>
                  <a:pt x="5007451" y="3498571"/>
                  <a:pt x="5004080" y="3497772"/>
                  <a:pt x="4994062" y="3496464"/>
                </a:cubicBezTo>
                <a:cubicBezTo>
                  <a:pt x="4976210" y="3493654"/>
                  <a:pt x="4964420" y="3484803"/>
                  <a:pt x="4960604" y="3509895"/>
                </a:cubicBezTo>
                <a:cubicBezTo>
                  <a:pt x="4964938" y="3527660"/>
                  <a:pt x="4958162" y="3544216"/>
                  <a:pt x="4960906" y="3562674"/>
                </a:cubicBezTo>
                <a:cubicBezTo>
                  <a:pt x="4962958" y="3579542"/>
                  <a:pt x="4962234" y="3596108"/>
                  <a:pt x="4962103" y="3613171"/>
                </a:cubicBezTo>
                <a:cubicBezTo>
                  <a:pt x="4965658" y="3622205"/>
                  <a:pt x="4968025" y="3630246"/>
                  <a:pt x="4967214" y="3639668"/>
                </a:cubicBezTo>
                <a:cubicBezTo>
                  <a:pt x="4974843" y="3645039"/>
                  <a:pt x="4971386" y="3637097"/>
                  <a:pt x="4976745" y="3635519"/>
                </a:cubicBezTo>
                <a:cubicBezTo>
                  <a:pt x="4982408" y="3631165"/>
                  <a:pt x="4990048" y="3630484"/>
                  <a:pt x="4996597" y="3629901"/>
                </a:cubicBezTo>
                <a:cubicBezTo>
                  <a:pt x="5013466" y="3627848"/>
                  <a:pt x="5008581" y="3640934"/>
                  <a:pt x="5017593" y="3649483"/>
                </a:cubicBezTo>
                <a:cubicBezTo>
                  <a:pt x="5026573" y="3676185"/>
                  <a:pt x="5025740" y="3697711"/>
                  <a:pt x="5006158" y="3718708"/>
                </a:cubicBezTo>
                <a:cubicBezTo>
                  <a:pt x="4981486" y="3756659"/>
                  <a:pt x="4970105" y="3795626"/>
                  <a:pt x="4958022" y="3839056"/>
                </a:cubicBezTo>
                <a:cubicBezTo>
                  <a:pt x="4953429" y="3855417"/>
                  <a:pt x="4949139" y="3869000"/>
                  <a:pt x="4963900" y="3880336"/>
                </a:cubicBezTo>
                <a:cubicBezTo>
                  <a:pt x="4978661" y="3891674"/>
                  <a:pt x="4990581" y="3883461"/>
                  <a:pt x="5004380" y="3877831"/>
                </a:cubicBezTo>
                <a:cubicBezTo>
                  <a:pt x="5029397" y="3868452"/>
                  <a:pt x="5050654" y="3853908"/>
                  <a:pt x="5073196" y="3841448"/>
                </a:cubicBezTo>
                <a:cubicBezTo>
                  <a:pt x="5058833" y="3883982"/>
                  <a:pt x="5026047" y="3911105"/>
                  <a:pt x="4988612" y="3929290"/>
                </a:cubicBezTo>
                <a:cubicBezTo>
                  <a:pt x="4898162" y="3969800"/>
                  <a:pt x="4862337" y="4030748"/>
                  <a:pt x="4813284" y="4109924"/>
                </a:cubicBezTo>
                <a:cubicBezTo>
                  <a:pt x="4808410" y="4116959"/>
                  <a:pt x="4810668" y="4129959"/>
                  <a:pt x="4815423" y="4133936"/>
                </a:cubicBezTo>
                <a:cubicBezTo>
                  <a:pt x="4867422" y="4180459"/>
                  <a:pt x="4829166" y="4214120"/>
                  <a:pt x="4790133" y="4239049"/>
                </a:cubicBezTo>
                <a:cubicBezTo>
                  <a:pt x="4683461" y="4307405"/>
                  <a:pt x="4600985" y="4381859"/>
                  <a:pt x="4495415" y="4444068"/>
                </a:cubicBezTo>
                <a:cubicBezTo>
                  <a:pt x="4389846" y="4506277"/>
                  <a:pt x="4297461" y="4574461"/>
                  <a:pt x="4223174" y="4672937"/>
                </a:cubicBezTo>
                <a:cubicBezTo>
                  <a:pt x="4218700" y="4678286"/>
                  <a:pt x="4210757" y="4681744"/>
                  <a:pt x="4205592" y="4685505"/>
                </a:cubicBezTo>
                <a:cubicBezTo>
                  <a:pt x="4164884" y="4703982"/>
                  <a:pt x="4152218" y="4740864"/>
                  <a:pt x="4122500" y="4771564"/>
                </a:cubicBezTo>
                <a:cubicBezTo>
                  <a:pt x="4005896" y="4845757"/>
                  <a:pt x="3880303" y="4899298"/>
                  <a:pt x="3757077" y="4960880"/>
                </a:cubicBezTo>
                <a:cubicBezTo>
                  <a:pt x="3715472" y="4981637"/>
                  <a:pt x="3675260" y="4999521"/>
                  <a:pt x="3632964" y="5018690"/>
                </a:cubicBezTo>
                <a:cubicBezTo>
                  <a:pt x="3424561" y="5112061"/>
                  <a:pt x="3221041" y="5192345"/>
                  <a:pt x="2993102" y="5226950"/>
                </a:cubicBezTo>
                <a:cubicBezTo>
                  <a:pt x="2948644" y="5234212"/>
                  <a:pt x="2902685" y="5249306"/>
                  <a:pt x="2858021" y="5260436"/>
                </a:cubicBezTo>
                <a:cubicBezTo>
                  <a:pt x="2828444" y="5268020"/>
                  <a:pt x="2798272" y="5275109"/>
                  <a:pt x="2771656" y="5291231"/>
                </a:cubicBezTo>
                <a:cubicBezTo>
                  <a:pt x="2680418" y="5273506"/>
                  <a:pt x="2588370" y="5265203"/>
                  <a:pt x="2496128" y="5254718"/>
                </a:cubicBezTo>
                <a:cubicBezTo>
                  <a:pt x="2427789" y="5247054"/>
                  <a:pt x="2361318" y="5248025"/>
                  <a:pt x="2292752" y="5256333"/>
                </a:cubicBezTo>
                <a:cubicBezTo>
                  <a:pt x="2246512" y="5262101"/>
                  <a:pt x="2208430" y="5254493"/>
                  <a:pt x="2166404" y="5233484"/>
                </a:cubicBezTo>
                <a:cubicBezTo>
                  <a:pt x="2106539" y="5203613"/>
                  <a:pt x="2040285" y="5194663"/>
                  <a:pt x="1976139" y="5172325"/>
                </a:cubicBezTo>
                <a:cubicBezTo>
                  <a:pt x="1801250" y="5110895"/>
                  <a:pt x="1620386" y="5062650"/>
                  <a:pt x="1448492" y="4991603"/>
                </a:cubicBezTo>
                <a:cubicBezTo>
                  <a:pt x="1424815" y="4972810"/>
                  <a:pt x="1397443" y="4968098"/>
                  <a:pt x="1368288" y="4961894"/>
                </a:cubicBezTo>
                <a:cubicBezTo>
                  <a:pt x="1341727" y="4947758"/>
                  <a:pt x="1315068" y="4932532"/>
                  <a:pt x="1287911" y="4917899"/>
                </a:cubicBezTo>
                <a:cubicBezTo>
                  <a:pt x="1275517" y="4914602"/>
                  <a:pt x="1266213" y="4902780"/>
                  <a:pt x="1271789" y="4891282"/>
                </a:cubicBezTo>
                <a:cubicBezTo>
                  <a:pt x="1281050" y="4871755"/>
                  <a:pt x="1299670" y="4889349"/>
                  <a:pt x="1313481" y="4877667"/>
                </a:cubicBezTo>
                <a:cubicBezTo>
                  <a:pt x="1314572" y="4877571"/>
                  <a:pt x="1316257" y="4877970"/>
                  <a:pt x="1317349" y="4877873"/>
                </a:cubicBezTo>
                <a:cubicBezTo>
                  <a:pt x="1331430" y="4881569"/>
                  <a:pt x="1344916" y="4884768"/>
                  <a:pt x="1358596" y="4890150"/>
                </a:cubicBezTo>
                <a:cubicBezTo>
                  <a:pt x="1367826" y="4888778"/>
                  <a:pt x="1375260" y="4891966"/>
                  <a:pt x="1380803" y="4898624"/>
                </a:cubicBezTo>
                <a:cubicBezTo>
                  <a:pt x="1390129" y="4898342"/>
                  <a:pt x="1400633" y="4905108"/>
                  <a:pt x="1406209" y="4893610"/>
                </a:cubicBezTo>
                <a:cubicBezTo>
                  <a:pt x="1412283" y="4881518"/>
                  <a:pt x="1402374" y="4875250"/>
                  <a:pt x="1395642" y="4867599"/>
                </a:cubicBezTo>
                <a:cubicBezTo>
                  <a:pt x="1393167" y="4864519"/>
                  <a:pt x="1389699" y="4862628"/>
                  <a:pt x="1386326" y="4861828"/>
                </a:cubicBezTo>
                <a:cubicBezTo>
                  <a:pt x="1383949" y="4859839"/>
                  <a:pt x="1380978" y="4857354"/>
                  <a:pt x="1378600" y="4855366"/>
                </a:cubicBezTo>
                <a:cubicBezTo>
                  <a:pt x="1373954" y="4846429"/>
                  <a:pt x="1359776" y="4841640"/>
                  <a:pt x="1365158" y="4827960"/>
                </a:cubicBezTo>
                <a:cubicBezTo>
                  <a:pt x="1343762" y="4810064"/>
                  <a:pt x="1317190" y="4801980"/>
                  <a:pt x="1291114" y="4793302"/>
                </a:cubicBezTo>
                <a:cubicBezTo>
                  <a:pt x="1276936" y="4788514"/>
                  <a:pt x="1262261" y="4784320"/>
                  <a:pt x="1249856" y="4787076"/>
                </a:cubicBezTo>
                <a:cubicBezTo>
                  <a:pt x="1185559" y="4738348"/>
                  <a:pt x="1123252" y="4687243"/>
                  <a:pt x="1062338" y="4633263"/>
                </a:cubicBezTo>
                <a:cubicBezTo>
                  <a:pt x="978743" y="4559302"/>
                  <a:pt x="905575" y="4478910"/>
                  <a:pt x="829533" y="4397126"/>
                </a:cubicBezTo>
                <a:cubicBezTo>
                  <a:pt x="765670" y="4328557"/>
                  <a:pt x="688634" y="4247962"/>
                  <a:pt x="642256" y="4165735"/>
                </a:cubicBezTo>
                <a:cubicBezTo>
                  <a:pt x="607646" y="4104461"/>
                  <a:pt x="585202" y="4062456"/>
                  <a:pt x="538671" y="4009395"/>
                </a:cubicBezTo>
                <a:cubicBezTo>
                  <a:pt x="520852" y="3988431"/>
                  <a:pt x="504805" y="3975009"/>
                  <a:pt x="481237" y="3951256"/>
                </a:cubicBezTo>
                <a:cubicBezTo>
                  <a:pt x="458167" y="3926908"/>
                  <a:pt x="484255" y="3873979"/>
                  <a:pt x="462965" y="3906679"/>
                </a:cubicBezTo>
                <a:cubicBezTo>
                  <a:pt x="441081" y="3938881"/>
                  <a:pt x="451897" y="3992373"/>
                  <a:pt x="470396" y="4020978"/>
                </a:cubicBezTo>
                <a:cubicBezTo>
                  <a:pt x="526683" y="4109473"/>
                  <a:pt x="569918" y="4174928"/>
                  <a:pt x="650153" y="4242038"/>
                </a:cubicBezTo>
                <a:cubicBezTo>
                  <a:pt x="669874" y="4253482"/>
                  <a:pt x="686341" y="4308671"/>
                  <a:pt x="703760" y="4331322"/>
                </a:cubicBezTo>
                <a:cubicBezTo>
                  <a:pt x="698303" y="4331808"/>
                  <a:pt x="692554" y="4329019"/>
                  <a:pt x="687206" y="4324546"/>
                </a:cubicBezTo>
                <a:cubicBezTo>
                  <a:pt x="682645" y="4322752"/>
                  <a:pt x="676399" y="4320558"/>
                  <a:pt x="671439" y="4320450"/>
                </a:cubicBezTo>
                <a:cubicBezTo>
                  <a:pt x="634135" y="4321572"/>
                  <a:pt x="589000" y="4210081"/>
                  <a:pt x="558776" y="4191872"/>
                </a:cubicBezTo>
                <a:cubicBezTo>
                  <a:pt x="582030" y="4224455"/>
                  <a:pt x="626592" y="4323344"/>
                  <a:pt x="649350" y="4356521"/>
                </a:cubicBezTo>
                <a:cubicBezTo>
                  <a:pt x="669957" y="4371737"/>
                  <a:pt x="687084" y="4391113"/>
                  <a:pt x="699446" y="4412564"/>
                </a:cubicBezTo>
                <a:cubicBezTo>
                  <a:pt x="709237" y="4429844"/>
                  <a:pt x="726969" y="4443665"/>
                  <a:pt x="712153" y="4462587"/>
                </a:cubicBezTo>
                <a:cubicBezTo>
                  <a:pt x="701216" y="4475662"/>
                  <a:pt x="641352" y="4390236"/>
                  <a:pt x="625391" y="4383957"/>
                </a:cubicBezTo>
                <a:cubicBezTo>
                  <a:pt x="570571" y="4361338"/>
                  <a:pt x="474087" y="4173564"/>
                  <a:pt x="456085" y="4144364"/>
                </a:cubicBezTo>
                <a:cubicBezTo>
                  <a:pt x="430270" y="4101559"/>
                  <a:pt x="379540" y="3902559"/>
                  <a:pt x="356005" y="3860651"/>
                </a:cubicBezTo>
                <a:cubicBezTo>
                  <a:pt x="295094" y="3751116"/>
                  <a:pt x="333551" y="3824697"/>
                  <a:pt x="303708" y="3705794"/>
                </a:cubicBezTo>
                <a:cubicBezTo>
                  <a:pt x="308031" y="3674057"/>
                  <a:pt x="275324" y="3547707"/>
                  <a:pt x="275141" y="3539473"/>
                </a:cubicBezTo>
                <a:cubicBezTo>
                  <a:pt x="276827" y="3539872"/>
                  <a:pt x="281863" y="3497620"/>
                  <a:pt x="286759" y="3478482"/>
                </a:cubicBezTo>
                <a:cubicBezTo>
                  <a:pt x="290791" y="3443469"/>
                  <a:pt x="288566" y="3412314"/>
                  <a:pt x="291010" y="3377994"/>
                </a:cubicBezTo>
                <a:cubicBezTo>
                  <a:pt x="288740" y="3371045"/>
                  <a:pt x="289746" y="3363805"/>
                  <a:pt x="292837" y="3355279"/>
                </a:cubicBezTo>
                <a:cubicBezTo>
                  <a:pt x="291065" y="3347736"/>
                  <a:pt x="293270" y="3335438"/>
                  <a:pt x="286224" y="3336616"/>
                </a:cubicBezTo>
                <a:cubicBezTo>
                  <a:pt x="279178" y="3337794"/>
                  <a:pt x="276973" y="3350092"/>
                  <a:pt x="273386" y="3359212"/>
                </a:cubicBezTo>
                <a:cubicBezTo>
                  <a:pt x="272585" y="3362583"/>
                  <a:pt x="271786" y="3365955"/>
                  <a:pt x="271580" y="3369823"/>
                </a:cubicBezTo>
                <a:cubicBezTo>
                  <a:pt x="270186" y="3372698"/>
                  <a:pt x="269386" y="3376070"/>
                  <a:pt x="268587" y="3379441"/>
                </a:cubicBezTo>
                <a:cubicBezTo>
                  <a:pt x="263907" y="3388659"/>
                  <a:pt x="263485" y="3402447"/>
                  <a:pt x="254948" y="3405409"/>
                </a:cubicBezTo>
                <a:cubicBezTo>
                  <a:pt x="249155" y="3426826"/>
                  <a:pt x="247134" y="3447358"/>
                  <a:pt x="246203" y="3467793"/>
                </a:cubicBezTo>
                <a:cubicBezTo>
                  <a:pt x="224658" y="3423508"/>
                  <a:pt x="206882" y="3378336"/>
                  <a:pt x="199136" y="3328422"/>
                </a:cubicBezTo>
                <a:cubicBezTo>
                  <a:pt x="196974" y="3316514"/>
                  <a:pt x="198391" y="3301536"/>
                  <a:pt x="195636" y="3289130"/>
                </a:cubicBezTo>
                <a:cubicBezTo>
                  <a:pt x="194749" y="3285359"/>
                  <a:pt x="193270" y="3281090"/>
                  <a:pt x="191292" y="3277416"/>
                </a:cubicBezTo>
                <a:cubicBezTo>
                  <a:pt x="179222" y="3259239"/>
                  <a:pt x="240703" y="3165204"/>
                  <a:pt x="224352" y="3154560"/>
                </a:cubicBezTo>
                <a:cubicBezTo>
                  <a:pt x="215631" y="3149286"/>
                  <a:pt x="242781" y="3058859"/>
                  <a:pt x="235054" y="3052396"/>
                </a:cubicBezTo>
                <a:cubicBezTo>
                  <a:pt x="221287" y="3039872"/>
                  <a:pt x="209400" y="3029930"/>
                  <a:pt x="214047" y="3038867"/>
                </a:cubicBezTo>
                <a:cubicBezTo>
                  <a:pt x="217406" y="3101273"/>
                  <a:pt x="199972" y="3195785"/>
                  <a:pt x="142718" y="3256990"/>
                </a:cubicBezTo>
                <a:cubicBezTo>
                  <a:pt x="109423" y="3290759"/>
                  <a:pt x="99896" y="3128241"/>
                  <a:pt x="107388" y="3045617"/>
                </a:cubicBezTo>
                <a:cubicBezTo>
                  <a:pt x="116782" y="2953471"/>
                  <a:pt x="34772" y="2934374"/>
                  <a:pt x="65445" y="2815581"/>
                </a:cubicBezTo>
                <a:cubicBezTo>
                  <a:pt x="81332" y="2753109"/>
                  <a:pt x="78959" y="2640010"/>
                  <a:pt x="75319" y="2568277"/>
                </a:cubicBezTo>
                <a:cubicBezTo>
                  <a:pt x="71095" y="2545552"/>
                  <a:pt x="70423" y="2587415"/>
                  <a:pt x="61324" y="2571724"/>
                </a:cubicBezTo>
                <a:cubicBezTo>
                  <a:pt x="61628" y="2568947"/>
                  <a:pt x="62524" y="2566667"/>
                  <a:pt x="63324" y="2563296"/>
                </a:cubicBezTo>
                <a:cubicBezTo>
                  <a:pt x="69042" y="2528682"/>
                  <a:pt x="69594" y="2497831"/>
                  <a:pt x="73226" y="2464504"/>
                </a:cubicBezTo>
                <a:cubicBezTo>
                  <a:pt x="72048" y="2457458"/>
                  <a:pt x="73053" y="2450218"/>
                  <a:pt x="76144" y="2441692"/>
                </a:cubicBezTo>
                <a:cubicBezTo>
                  <a:pt x="76058" y="2434549"/>
                  <a:pt x="78263" y="2422251"/>
                  <a:pt x="72903" y="2423829"/>
                </a:cubicBezTo>
                <a:cubicBezTo>
                  <a:pt x="67543" y="2425406"/>
                  <a:pt x="64743" y="2437207"/>
                  <a:pt x="61750" y="2446825"/>
                </a:cubicBezTo>
                <a:cubicBezTo>
                  <a:pt x="60950" y="2450196"/>
                  <a:pt x="60151" y="2453568"/>
                  <a:pt x="59945" y="2457437"/>
                </a:cubicBezTo>
                <a:cubicBezTo>
                  <a:pt x="59145" y="2460808"/>
                  <a:pt x="58346" y="2464180"/>
                  <a:pt x="57546" y="2467551"/>
                </a:cubicBezTo>
                <a:cubicBezTo>
                  <a:pt x="53958" y="2476671"/>
                  <a:pt x="52445" y="2490558"/>
                  <a:pt x="45593" y="2493918"/>
                </a:cubicBezTo>
                <a:cubicBezTo>
                  <a:pt x="38201" y="2522079"/>
                  <a:pt x="36071" y="2547571"/>
                  <a:pt x="33445" y="2573658"/>
                </a:cubicBezTo>
                <a:cubicBezTo>
                  <a:pt x="32331" y="2585859"/>
                  <a:pt x="31217" y="2598059"/>
                  <a:pt x="31995" y="2606790"/>
                </a:cubicBezTo>
                <a:cubicBezTo>
                  <a:pt x="28613" y="2612042"/>
                  <a:pt x="23446" y="2615802"/>
                  <a:pt x="15905" y="2617574"/>
                </a:cubicBezTo>
                <a:cubicBezTo>
                  <a:pt x="13127" y="2617272"/>
                  <a:pt x="11441" y="2616872"/>
                  <a:pt x="9453" y="2619249"/>
                </a:cubicBezTo>
                <a:cubicBezTo>
                  <a:pt x="-26868" y="2625235"/>
                  <a:pt x="51062" y="2104544"/>
                  <a:pt x="81429" y="2099639"/>
                </a:cubicBezTo>
                <a:cubicBezTo>
                  <a:pt x="103161" y="2096603"/>
                  <a:pt x="110823" y="2083819"/>
                  <a:pt x="113244" y="2061601"/>
                </a:cubicBezTo>
                <a:cubicBezTo>
                  <a:pt x="118789" y="2012703"/>
                  <a:pt x="127632" y="1895853"/>
                  <a:pt x="163706" y="1862387"/>
                </a:cubicBezTo>
                <a:cubicBezTo>
                  <a:pt x="223131" y="1807040"/>
                  <a:pt x="251121" y="1744591"/>
                  <a:pt x="271700" y="1666850"/>
                </a:cubicBezTo>
                <a:cubicBezTo>
                  <a:pt x="287478" y="1609339"/>
                  <a:pt x="318127" y="1558204"/>
                  <a:pt x="344118" y="1504185"/>
                </a:cubicBezTo>
                <a:cubicBezTo>
                  <a:pt x="352591" y="1481978"/>
                  <a:pt x="372951" y="1469713"/>
                  <a:pt x="381424" y="1447506"/>
                </a:cubicBezTo>
                <a:cubicBezTo>
                  <a:pt x="375352" y="1404043"/>
                  <a:pt x="393367" y="1371635"/>
                  <a:pt x="411393" y="1333176"/>
                </a:cubicBezTo>
                <a:cubicBezTo>
                  <a:pt x="415330" y="1241517"/>
                  <a:pt x="449069" y="1181857"/>
                  <a:pt x="519809" y="1123849"/>
                </a:cubicBezTo>
                <a:cubicBezTo>
                  <a:pt x="561836" y="1089303"/>
                  <a:pt x="603258" y="1060311"/>
                  <a:pt x="641611" y="1027741"/>
                </a:cubicBezTo>
                <a:cubicBezTo>
                  <a:pt x="640811" y="1031113"/>
                  <a:pt x="638920" y="1034582"/>
                  <a:pt x="636434" y="1037554"/>
                </a:cubicBezTo>
                <a:cubicBezTo>
                  <a:pt x="619629" y="1058852"/>
                  <a:pt x="621465" y="1085642"/>
                  <a:pt x="617055" y="1110237"/>
                </a:cubicBezTo>
                <a:cubicBezTo>
                  <a:pt x="623009" y="1109156"/>
                  <a:pt x="628964" y="1108076"/>
                  <a:pt x="635416" y="1106401"/>
                </a:cubicBezTo>
                <a:cubicBezTo>
                  <a:pt x="663405" y="1099507"/>
                  <a:pt x="689924" y="1082294"/>
                  <a:pt x="698299" y="1058996"/>
                </a:cubicBezTo>
                <a:cubicBezTo>
                  <a:pt x="709366" y="1028857"/>
                  <a:pt x="715775" y="995833"/>
                  <a:pt x="724562" y="964798"/>
                </a:cubicBezTo>
                <a:cubicBezTo>
                  <a:pt x="725665" y="958649"/>
                  <a:pt x="726864" y="953591"/>
                  <a:pt x="730841" y="948836"/>
                </a:cubicBezTo>
                <a:lnTo>
                  <a:pt x="731338" y="948243"/>
                </a:lnTo>
                <a:cubicBezTo>
                  <a:pt x="733035" y="942591"/>
                  <a:pt x="730561" y="939511"/>
                  <a:pt x="728183" y="937522"/>
                </a:cubicBezTo>
                <a:cubicBezTo>
                  <a:pt x="732063" y="931676"/>
                  <a:pt x="736440" y="925236"/>
                  <a:pt x="740319" y="919390"/>
                </a:cubicBezTo>
                <a:cubicBezTo>
                  <a:pt x="832146" y="776997"/>
                  <a:pt x="939511" y="654673"/>
                  <a:pt x="1096595" y="577974"/>
                </a:cubicBezTo>
                <a:cubicBezTo>
                  <a:pt x="1134028" y="559789"/>
                  <a:pt x="1142922" y="523793"/>
                  <a:pt x="1185186" y="522778"/>
                </a:cubicBezTo>
                <a:cubicBezTo>
                  <a:pt x="1218988" y="537919"/>
                  <a:pt x="1239542" y="527837"/>
                  <a:pt x="1255872" y="495030"/>
                </a:cubicBezTo>
                <a:cubicBezTo>
                  <a:pt x="1265727" y="476000"/>
                  <a:pt x="1257138" y="453663"/>
                  <a:pt x="1254890" y="434611"/>
                </a:cubicBezTo>
                <a:cubicBezTo>
                  <a:pt x="1252643" y="415560"/>
                  <a:pt x="1256847" y="394833"/>
                  <a:pt x="1268378" y="382255"/>
                </a:cubicBezTo>
                <a:cubicBezTo>
                  <a:pt x="1351288" y="287962"/>
                  <a:pt x="1498128" y="170371"/>
                  <a:pt x="1604292" y="108660"/>
                </a:cubicBezTo>
                <a:cubicBezTo>
                  <a:pt x="1665964" y="72364"/>
                  <a:pt x="1690040" y="89470"/>
                  <a:pt x="1696101" y="138985"/>
                </a:cubicBezTo>
                <a:cubicBezTo>
                  <a:pt x="1682204" y="143524"/>
                  <a:pt x="1657598" y="145166"/>
                  <a:pt x="1659565" y="154891"/>
                </a:cubicBezTo>
                <a:cubicBezTo>
                  <a:pt x="1665670" y="180200"/>
                  <a:pt x="1644435" y="182641"/>
                  <a:pt x="1636275" y="196020"/>
                </a:cubicBezTo>
                <a:cubicBezTo>
                  <a:pt x="1643452" y="177779"/>
                  <a:pt x="1622433" y="170299"/>
                  <a:pt x="1622164" y="154923"/>
                </a:cubicBezTo>
                <a:cubicBezTo>
                  <a:pt x="1600982" y="182662"/>
                  <a:pt x="1578515" y="208315"/>
                  <a:pt x="1550105" y="228997"/>
                </a:cubicBezTo>
                <a:cubicBezTo>
                  <a:pt x="1510866" y="257796"/>
                  <a:pt x="1491445" y="299129"/>
                  <a:pt x="1481437" y="347325"/>
                </a:cubicBezTo>
                <a:cubicBezTo>
                  <a:pt x="1498144" y="324934"/>
                  <a:pt x="1525539" y="317544"/>
                  <a:pt x="1545315" y="298730"/>
                </a:cubicBezTo>
                <a:cubicBezTo>
                  <a:pt x="1569663" y="275660"/>
                  <a:pt x="1594604" y="253087"/>
                  <a:pt x="1619546" y="230513"/>
                </a:cubicBezTo>
                <a:cubicBezTo>
                  <a:pt x="1648065" y="204870"/>
                  <a:pt x="1678075" y="177445"/>
                  <a:pt x="1695107" y="140174"/>
                </a:cubicBezTo>
                <a:cubicBezTo>
                  <a:pt x="1695983" y="149997"/>
                  <a:pt x="1696360" y="160415"/>
                  <a:pt x="1696835" y="171923"/>
                </a:cubicBezTo>
                <a:cubicBezTo>
                  <a:pt x="1697169" y="206547"/>
                  <a:pt x="1671664" y="266024"/>
                  <a:pt x="1707412" y="247438"/>
                </a:cubicBezTo>
                <a:cubicBezTo>
                  <a:pt x="1818428" y="190795"/>
                  <a:pt x="1924288" y="131860"/>
                  <a:pt x="2034709" y="74720"/>
                </a:cubicBezTo>
                <a:cubicBezTo>
                  <a:pt x="2093595" y="44173"/>
                  <a:pt x="2151744" y="36241"/>
                  <a:pt x="2218808" y="35769"/>
                </a:cubicBezTo>
                <a:cubicBezTo>
                  <a:pt x="2336370" y="34098"/>
                  <a:pt x="2454258" y="17546"/>
                  <a:pt x="2570956" y="0"/>
                </a:cubicBezTo>
                <a:cubicBezTo>
                  <a:pt x="2568470" y="2972"/>
                  <a:pt x="2566482" y="5350"/>
                  <a:pt x="2563996" y="8322"/>
                </a:cubicBezTo>
                <a:cubicBezTo>
                  <a:pt x="2551871" y="20402"/>
                  <a:pt x="2547992" y="26248"/>
                  <a:pt x="2570403" y="30852"/>
                </a:cubicBezTo>
                <a:cubicBezTo>
                  <a:pt x="2592816" y="35457"/>
                  <a:pt x="2618622" y="28757"/>
                  <a:pt x="2638332" y="46254"/>
                </a:cubicBezTo>
                <a:cubicBezTo>
                  <a:pt x="2680855" y="66668"/>
                  <a:pt x="2726976" y="71911"/>
                  <a:pt x="2770795" y="88360"/>
                </a:cubicBezTo>
                <a:cubicBezTo>
                  <a:pt x="2775657" y="87376"/>
                  <a:pt x="2780618" y="87484"/>
                  <a:pt x="2784583" y="88781"/>
                </a:cubicBezTo>
                <a:cubicBezTo>
                  <a:pt x="2780315" y="90262"/>
                  <a:pt x="2775550" y="92337"/>
                  <a:pt x="2771281" y="93817"/>
                </a:cubicBezTo>
                <a:cubicBezTo>
                  <a:pt x="2799453" y="95158"/>
                  <a:pt x="2821346" y="112459"/>
                  <a:pt x="2847724" y="118360"/>
                </a:cubicBezTo>
                <a:cubicBezTo>
                  <a:pt x="2880252" y="125364"/>
                  <a:pt x="2913870" y="132270"/>
                  <a:pt x="2946494" y="140365"/>
                </a:cubicBezTo>
                <a:cubicBezTo>
                  <a:pt x="2984175" y="149660"/>
                  <a:pt x="3024537" y="158166"/>
                  <a:pt x="3065623" y="150106"/>
                </a:cubicBezTo>
                <a:cubicBezTo>
                  <a:pt x="3053930" y="142347"/>
                  <a:pt x="3037203" y="121284"/>
                  <a:pt x="3030740" y="129011"/>
                </a:cubicBezTo>
                <a:cubicBezTo>
                  <a:pt x="3013244" y="148721"/>
                  <a:pt x="2999186" y="132921"/>
                  <a:pt x="2983312" y="133786"/>
                </a:cubicBezTo>
                <a:cubicBezTo>
                  <a:pt x="3002665" y="128762"/>
                  <a:pt x="2996355" y="107321"/>
                  <a:pt x="3008772" y="98514"/>
                </a:cubicBezTo>
                <a:cubicBezTo>
                  <a:pt x="2974548" y="97162"/>
                  <a:pt x="2940130" y="93628"/>
                  <a:pt x="2907214" y="82258"/>
                </a:cubicBezTo>
                <a:cubicBezTo>
                  <a:pt x="2882825" y="73980"/>
                  <a:pt x="2857927" y="72347"/>
                  <a:pt x="2833515" y="76172"/>
                </a:cubicBezTo>
                <a:cubicBezTo>
                  <a:pt x="2829658" y="69916"/>
                  <a:pt x="2824211" y="64350"/>
                  <a:pt x="2818765" y="58784"/>
                </a:cubicBezTo>
                <a:cubicBezTo>
                  <a:pt x="2815696" y="55207"/>
                  <a:pt x="2811633" y="52819"/>
                  <a:pt x="2806575" y="51619"/>
                </a:cubicBezTo>
                <a:cubicBezTo>
                  <a:pt x="2803009" y="48637"/>
                  <a:pt x="2800038" y="46151"/>
                  <a:pt x="2796472" y="43169"/>
                </a:cubicBezTo>
                <a:cubicBezTo>
                  <a:pt x="2790636" y="33237"/>
                  <a:pt x="2777453" y="27261"/>
                  <a:pt x="2776881" y="14661"/>
                </a:cubicBezTo>
                <a:cubicBezTo>
                  <a:pt x="2862965" y="30095"/>
                  <a:pt x="2950442" y="42655"/>
                  <a:pt x="3035227" y="62055"/>
                </a:cubicBezTo>
                <a:cubicBezTo>
                  <a:pt x="3117733" y="80558"/>
                  <a:pt x="3204918" y="89843"/>
                  <a:pt x="3280454" y="122718"/>
                </a:cubicBezTo>
                <a:cubicBezTo>
                  <a:pt x="3335371" y="146429"/>
                  <a:pt x="3382056" y="114768"/>
                  <a:pt x="3434390" y="140360"/>
                </a:cubicBezTo>
                <a:lnTo>
                  <a:pt x="3452224" y="149164"/>
                </a:lnTo>
                <a:lnTo>
                  <a:pt x="3494069" y="160295"/>
                </a:lnTo>
                <a:cubicBezTo>
                  <a:pt x="3526086" y="178086"/>
                  <a:pt x="3574112" y="198545"/>
                  <a:pt x="3618135" y="215668"/>
                </a:cubicBezTo>
                <a:lnTo>
                  <a:pt x="3641063" y="224298"/>
                </a:lnTo>
                <a:lnTo>
                  <a:pt x="3651219" y="226713"/>
                </a:lnTo>
                <a:lnTo>
                  <a:pt x="3664826" y="226713"/>
                </a:lnTo>
                <a:cubicBezTo>
                  <a:pt x="3664826" y="226713"/>
                  <a:pt x="3664826" y="226713"/>
                  <a:pt x="3669569" y="226713"/>
                </a:cubicBezTo>
                <a:cubicBezTo>
                  <a:pt x="3617394" y="198248"/>
                  <a:pt x="3560475" y="179272"/>
                  <a:pt x="3522529" y="146063"/>
                </a:cubicBezTo>
                <a:cubicBezTo>
                  <a:pt x="3489326" y="136575"/>
                  <a:pt x="3441894" y="122342"/>
                  <a:pt x="3446637" y="108110"/>
                </a:cubicBezTo>
                <a:cubicBezTo>
                  <a:pt x="3484583" y="117598"/>
                  <a:pt x="3508299" y="122342"/>
                  <a:pt x="3550988" y="141319"/>
                </a:cubicBezTo>
                <a:cubicBezTo>
                  <a:pt x="3550988" y="141319"/>
                  <a:pt x="3550988" y="146063"/>
                  <a:pt x="3541502" y="146063"/>
                </a:cubicBezTo>
                <a:cubicBezTo>
                  <a:pt x="3541502" y="146063"/>
                  <a:pt x="3579448" y="160295"/>
                  <a:pt x="3588934" y="155551"/>
                </a:cubicBezTo>
                <a:cubicBezTo>
                  <a:pt x="3598421" y="165039"/>
                  <a:pt x="3603164" y="169783"/>
                  <a:pt x="3598421" y="174528"/>
                </a:cubicBezTo>
                <a:cubicBezTo>
                  <a:pt x="3617394" y="174528"/>
                  <a:pt x="3664826" y="207737"/>
                  <a:pt x="3693286" y="217225"/>
                </a:cubicBezTo>
                <a:cubicBezTo>
                  <a:pt x="3702772" y="221969"/>
                  <a:pt x="3707515" y="221969"/>
                  <a:pt x="3717002" y="226713"/>
                </a:cubicBezTo>
                <a:cubicBezTo>
                  <a:pt x="3792894" y="259922"/>
                  <a:pt x="3864043" y="312107"/>
                  <a:pt x="3930448" y="354804"/>
                </a:cubicBezTo>
                <a:cubicBezTo>
                  <a:pt x="3954164" y="369036"/>
                  <a:pt x="4001597" y="388013"/>
                  <a:pt x="3992110" y="397501"/>
                </a:cubicBezTo>
                <a:cubicBezTo>
                  <a:pt x="4011083" y="406989"/>
                  <a:pt x="4025313" y="416478"/>
                  <a:pt x="4034799" y="416477"/>
                </a:cubicBezTo>
                <a:cubicBezTo>
                  <a:pt x="4049029" y="430710"/>
                  <a:pt x="4039542" y="430710"/>
                  <a:pt x="4034800" y="430710"/>
                </a:cubicBezTo>
                <a:cubicBezTo>
                  <a:pt x="3982624" y="406989"/>
                  <a:pt x="3925705" y="364292"/>
                  <a:pt x="3887759" y="340572"/>
                </a:cubicBezTo>
                <a:cubicBezTo>
                  <a:pt x="3883016" y="335828"/>
                  <a:pt x="3878272" y="335827"/>
                  <a:pt x="3878272" y="340572"/>
                </a:cubicBezTo>
                <a:cubicBezTo>
                  <a:pt x="3883015" y="340572"/>
                  <a:pt x="3883015" y="340572"/>
                  <a:pt x="3887758" y="345316"/>
                </a:cubicBezTo>
                <a:cubicBezTo>
                  <a:pt x="3892502" y="345316"/>
                  <a:pt x="3897245" y="350060"/>
                  <a:pt x="3897245" y="354804"/>
                </a:cubicBezTo>
                <a:cubicBezTo>
                  <a:pt x="3897245" y="354804"/>
                  <a:pt x="3892502" y="354804"/>
                  <a:pt x="3887759" y="350060"/>
                </a:cubicBezTo>
                <a:cubicBezTo>
                  <a:pt x="3887759" y="350060"/>
                  <a:pt x="3887759" y="350060"/>
                  <a:pt x="3883015" y="350060"/>
                </a:cubicBezTo>
                <a:cubicBezTo>
                  <a:pt x="3930448" y="388013"/>
                  <a:pt x="3982624" y="421222"/>
                  <a:pt x="4039543" y="459175"/>
                </a:cubicBezTo>
                <a:cubicBezTo>
                  <a:pt x="4091718" y="492383"/>
                  <a:pt x="4143894" y="530336"/>
                  <a:pt x="4196070" y="573033"/>
                </a:cubicBezTo>
                <a:cubicBezTo>
                  <a:pt x="4210300" y="577778"/>
                  <a:pt x="4219786" y="582521"/>
                  <a:pt x="4229273" y="592010"/>
                </a:cubicBezTo>
                <a:cubicBezTo>
                  <a:pt x="4276705" y="629963"/>
                  <a:pt x="4305164" y="648939"/>
                  <a:pt x="4343110" y="686892"/>
                </a:cubicBezTo>
                <a:cubicBezTo>
                  <a:pt x="4347854" y="686892"/>
                  <a:pt x="4357340" y="682148"/>
                  <a:pt x="4362083" y="677404"/>
                </a:cubicBezTo>
                <a:cubicBezTo>
                  <a:pt x="4376313" y="686892"/>
                  <a:pt x="4385799" y="691636"/>
                  <a:pt x="4390543" y="691636"/>
                </a:cubicBezTo>
                <a:cubicBezTo>
                  <a:pt x="4390543" y="691636"/>
                  <a:pt x="4385800" y="686892"/>
                  <a:pt x="4385800" y="686892"/>
                </a:cubicBezTo>
                <a:cubicBezTo>
                  <a:pt x="4385799" y="682148"/>
                  <a:pt x="4385799" y="682148"/>
                  <a:pt x="4385799" y="682148"/>
                </a:cubicBezTo>
                <a:cubicBezTo>
                  <a:pt x="4390543" y="682148"/>
                  <a:pt x="4395286" y="686892"/>
                  <a:pt x="4395286" y="691636"/>
                </a:cubicBezTo>
                <a:cubicBezTo>
                  <a:pt x="4395286" y="691636"/>
                  <a:pt x="4400029" y="691636"/>
                  <a:pt x="4400029" y="696380"/>
                </a:cubicBezTo>
                <a:cubicBezTo>
                  <a:pt x="4404772" y="691636"/>
                  <a:pt x="4411887" y="692822"/>
                  <a:pt x="4420781" y="698159"/>
                </a:cubicBezTo>
                <a:close/>
              </a:path>
            </a:pathLst>
          </a:custGeom>
          <a:solidFill>
            <a:schemeClr val="bg1"/>
          </a:solidFill>
          <a:ln>
            <a:noFill/>
          </a:ln>
        </p:spPr>
        <p:txBody>
          <a:bodyPr vert="horz" wrap="square" lIns="91440" tIns="45720" rIns="91440" bIns="45720" numCol="1" anchor="t"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TextBox 49"/>
          <p:cNvSpPr txBox="1"/>
          <p:nvPr/>
        </p:nvSpPr>
        <p:spPr>
          <a:xfrm>
            <a:off x="3030944" y="2480280"/>
            <a:ext cx="3248527" cy="1897443"/>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5865" dirty="0">
                <a:solidFill>
                  <a:schemeClr val="accent5"/>
                </a:solidFill>
                <a:latin typeface="+mj-lt"/>
                <a:cs typeface="Arial" panose="020B0604020202020204" pitchFamily="34" charset="0"/>
              </a:rPr>
              <a:t>Thank You</a:t>
            </a:r>
            <a:endParaRPr lang="ko-KR" altLang="en-US" sz="5865" dirty="0">
              <a:solidFill>
                <a:schemeClr val="accent5"/>
              </a:solidFill>
              <a:latin typeface="+mj-lt"/>
              <a:cs typeface="Arial" panose="020B0604020202020204" pitchFamily="34" charset="0"/>
            </a:endParaRPr>
          </a:p>
        </p:txBody>
      </p:sp>
    </p:spTree>
    <p:extLst>
      <p:ext uri="{BB962C8B-B14F-4D97-AF65-F5344CB8AC3E}">
        <p14:creationId xmlns:p14="http://schemas.microsoft.com/office/powerpoint/2010/main" val="3746952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p:cNvSpPr/>
          <p:nvPr/>
        </p:nvSpPr>
        <p:spPr>
          <a:xfrm>
            <a:off x="6271783" y="296550"/>
            <a:ext cx="2559119" cy="6247464"/>
          </a:xfrm>
          <a:custGeom>
            <a:avLst/>
            <a:gdLst>
              <a:gd name="connsiteX0" fmla="*/ 710266 w 1925725"/>
              <a:gd name="connsiteY0" fmla="*/ 3264462 h 3525891"/>
              <a:gd name="connsiteX1" fmla="*/ 678440 w 1925725"/>
              <a:gd name="connsiteY1" fmla="*/ 3303487 h 3525891"/>
              <a:gd name="connsiteX2" fmla="*/ 675030 w 1925725"/>
              <a:gd name="connsiteY2" fmla="*/ 3320536 h 3525891"/>
              <a:gd name="connsiteX3" fmla="*/ 689048 w 1925725"/>
              <a:gd name="connsiteY3" fmla="*/ 3402754 h 3525891"/>
              <a:gd name="connsiteX4" fmla="*/ 710266 w 1925725"/>
              <a:gd name="connsiteY4" fmla="*/ 3264462 h 3525891"/>
              <a:gd name="connsiteX5" fmla="*/ 699278 w 1925725"/>
              <a:gd name="connsiteY5" fmla="*/ 2867392 h 3525891"/>
              <a:gd name="connsiteX6" fmla="*/ 692837 w 1925725"/>
              <a:gd name="connsiteY6" fmla="*/ 2873454 h 3525891"/>
              <a:gd name="connsiteX7" fmla="*/ 635626 w 1925725"/>
              <a:gd name="connsiteY7" fmla="*/ 3012504 h 3525891"/>
              <a:gd name="connsiteX8" fmla="*/ 631458 w 1925725"/>
              <a:gd name="connsiteY8" fmla="*/ 3029933 h 3525891"/>
              <a:gd name="connsiteX9" fmla="*/ 642825 w 1925725"/>
              <a:gd name="connsiteY9" fmla="*/ 3222027 h 3525891"/>
              <a:gd name="connsiteX10" fmla="*/ 664800 w 1925725"/>
              <a:gd name="connsiteY10" fmla="*/ 3296667 h 3525891"/>
              <a:gd name="connsiteX11" fmla="*/ 669725 w 1925725"/>
              <a:gd name="connsiteY11" fmla="*/ 3296667 h 3525891"/>
              <a:gd name="connsiteX12" fmla="*/ 681850 w 1925725"/>
              <a:gd name="connsiteY12" fmla="*/ 3279238 h 3525891"/>
              <a:gd name="connsiteX13" fmla="*/ 701173 w 1925725"/>
              <a:gd name="connsiteY13" fmla="*/ 3247412 h 3525891"/>
              <a:gd name="connsiteX14" fmla="*/ 708750 w 1925725"/>
              <a:gd name="connsiteY14" fmla="*/ 3230741 h 3525891"/>
              <a:gd name="connsiteX15" fmla="*/ 720117 w 1925725"/>
              <a:gd name="connsiteY15" fmla="*/ 3064411 h 3525891"/>
              <a:gd name="connsiteX16" fmla="*/ 718601 w 1925725"/>
              <a:gd name="connsiteY16" fmla="*/ 3049256 h 3525891"/>
              <a:gd name="connsiteX17" fmla="*/ 655707 w 1925725"/>
              <a:gd name="connsiteY17" fmla="*/ 3200430 h 3525891"/>
              <a:gd name="connsiteX18" fmla="*/ 651539 w 1925725"/>
              <a:gd name="connsiteY18" fmla="*/ 3191716 h 3525891"/>
              <a:gd name="connsiteX19" fmla="*/ 705719 w 1925725"/>
              <a:gd name="connsiteY19" fmla="*/ 3035237 h 3525891"/>
              <a:gd name="connsiteX20" fmla="*/ 714434 w 1925725"/>
              <a:gd name="connsiteY20" fmla="*/ 3020082 h 3525891"/>
              <a:gd name="connsiteX21" fmla="*/ 711024 w 1925725"/>
              <a:gd name="connsiteY21" fmla="*/ 2930286 h 3525891"/>
              <a:gd name="connsiteX22" fmla="*/ 699278 w 1925725"/>
              <a:gd name="connsiteY22" fmla="*/ 2867392 h 3525891"/>
              <a:gd name="connsiteX23" fmla="*/ 755353 w 1925725"/>
              <a:gd name="connsiteY23" fmla="*/ 2170625 h 3525891"/>
              <a:gd name="connsiteX24" fmla="*/ 707993 w 1925725"/>
              <a:gd name="connsiteY24" fmla="*/ 2177823 h 3525891"/>
              <a:gd name="connsiteX25" fmla="*/ 708750 w 1925725"/>
              <a:gd name="connsiteY25" fmla="*/ 2182749 h 3525891"/>
              <a:gd name="connsiteX26" fmla="*/ 756111 w 1925725"/>
              <a:gd name="connsiteY26" fmla="*/ 2176687 h 3525891"/>
              <a:gd name="connsiteX27" fmla="*/ 755353 w 1925725"/>
              <a:gd name="connsiteY27" fmla="*/ 2170625 h 3525891"/>
              <a:gd name="connsiteX28" fmla="*/ 775813 w 1925725"/>
              <a:gd name="connsiteY28" fmla="*/ 1439379 h 3525891"/>
              <a:gd name="connsiteX29" fmla="*/ 744744 w 1925725"/>
              <a:gd name="connsiteY29" fmla="*/ 1485603 h 3525891"/>
              <a:gd name="connsiteX30" fmla="*/ 696626 w 1925725"/>
              <a:gd name="connsiteY30" fmla="*/ 1592448 h 3525891"/>
              <a:gd name="connsiteX31" fmla="*/ 695868 w 1925725"/>
              <a:gd name="connsiteY31" fmla="*/ 1608361 h 3525891"/>
              <a:gd name="connsiteX32" fmla="*/ 703067 w 1925725"/>
              <a:gd name="connsiteY32" fmla="*/ 1664436 h 3525891"/>
              <a:gd name="connsiteX33" fmla="*/ 732241 w 1925725"/>
              <a:gd name="connsiteY33" fmla="*/ 1744380 h 3525891"/>
              <a:gd name="connsiteX34" fmla="*/ 737924 w 1925725"/>
              <a:gd name="connsiteY34" fmla="*/ 1716722 h 3525891"/>
              <a:gd name="connsiteX35" fmla="*/ 735272 w 1925725"/>
              <a:gd name="connsiteY35" fmla="*/ 1688306 h 3525891"/>
              <a:gd name="connsiteX36" fmla="*/ 723527 w 1925725"/>
              <a:gd name="connsiteY36" fmla="*/ 1667846 h 3525891"/>
              <a:gd name="connsiteX37" fmla="*/ 726179 w 1925725"/>
              <a:gd name="connsiteY37" fmla="*/ 1604951 h 3525891"/>
              <a:gd name="connsiteX38" fmla="*/ 798925 w 1925725"/>
              <a:gd name="connsiteY38" fmla="*/ 1572367 h 3525891"/>
              <a:gd name="connsiteX39" fmla="*/ 830372 w 1925725"/>
              <a:gd name="connsiteY39" fmla="*/ 1640566 h 3525891"/>
              <a:gd name="connsiteX40" fmla="*/ 830372 w 1925725"/>
              <a:gd name="connsiteY40" fmla="*/ 1654964 h 3525891"/>
              <a:gd name="connsiteX41" fmla="*/ 833024 w 1925725"/>
              <a:gd name="connsiteY41" fmla="*/ 1731498 h 3525891"/>
              <a:gd name="connsiteX42" fmla="*/ 839086 w 1925725"/>
              <a:gd name="connsiteY42" fmla="*/ 1732635 h 3525891"/>
              <a:gd name="connsiteX43" fmla="*/ 848937 w 1925725"/>
              <a:gd name="connsiteY43" fmla="*/ 1701567 h 3525891"/>
              <a:gd name="connsiteX44" fmla="*/ 847043 w 1925725"/>
              <a:gd name="connsiteY44" fmla="*/ 1596616 h 3525891"/>
              <a:gd name="connsiteX45" fmla="*/ 844012 w 1925725"/>
              <a:gd name="connsiteY45" fmla="*/ 1583355 h 3525891"/>
              <a:gd name="connsiteX46" fmla="*/ 801956 w 1925725"/>
              <a:gd name="connsiteY46" fmla="*/ 1485603 h 3525891"/>
              <a:gd name="connsiteX47" fmla="*/ 775813 w 1925725"/>
              <a:gd name="connsiteY47" fmla="*/ 1439379 h 3525891"/>
              <a:gd name="connsiteX48" fmla="*/ 185891 w 1925725"/>
              <a:gd name="connsiteY48" fmla="*/ 1250695 h 3525891"/>
              <a:gd name="connsiteX49" fmla="*/ 166568 w 1925725"/>
              <a:gd name="connsiteY49" fmla="*/ 1282522 h 3525891"/>
              <a:gd name="connsiteX50" fmla="*/ 185891 w 1925725"/>
              <a:gd name="connsiteY50" fmla="*/ 1250695 h 3525891"/>
              <a:gd name="connsiteX51" fmla="*/ 186270 w 1925725"/>
              <a:gd name="connsiteY51" fmla="*/ 1249938 h 3525891"/>
              <a:gd name="connsiteX52" fmla="*/ 186270 w 1925725"/>
              <a:gd name="connsiteY52" fmla="*/ 1250696 h 3525891"/>
              <a:gd name="connsiteX53" fmla="*/ 185891 w 1925725"/>
              <a:gd name="connsiteY53" fmla="*/ 1250317 h 3525891"/>
              <a:gd name="connsiteX54" fmla="*/ 186270 w 1925725"/>
              <a:gd name="connsiteY54" fmla="*/ 1249938 h 3525891"/>
              <a:gd name="connsiteX55" fmla="*/ 141183 w 1925725"/>
              <a:gd name="connsiteY55" fmla="*/ 1244539 h 3525891"/>
              <a:gd name="connsiteX56" fmla="*/ 165432 w 1925725"/>
              <a:gd name="connsiteY56" fmla="*/ 1248801 h 3525891"/>
              <a:gd name="connsiteX57" fmla="*/ 126028 w 1925725"/>
              <a:gd name="connsiteY57" fmla="*/ 1257895 h 3525891"/>
              <a:gd name="connsiteX58" fmla="*/ 141183 w 1925725"/>
              <a:gd name="connsiteY58" fmla="*/ 1244539 h 3525891"/>
              <a:gd name="connsiteX59" fmla="*/ 152170 w 1925725"/>
              <a:gd name="connsiteY59" fmla="*/ 1227205 h 3525891"/>
              <a:gd name="connsiteX60" fmla="*/ 170737 w 1925725"/>
              <a:gd name="connsiteY60" fmla="*/ 1233267 h 3525891"/>
              <a:gd name="connsiteX61" fmla="*/ 183240 w 1925725"/>
              <a:gd name="connsiteY61" fmla="*/ 1236677 h 3525891"/>
              <a:gd name="connsiteX62" fmla="*/ 165811 w 1925725"/>
              <a:gd name="connsiteY62" fmla="*/ 1248423 h 3525891"/>
              <a:gd name="connsiteX63" fmla="*/ 165810 w 1925725"/>
              <a:gd name="connsiteY63" fmla="*/ 1248423 h 3525891"/>
              <a:gd name="connsiteX64" fmla="*/ 150276 w 1925725"/>
              <a:gd name="connsiteY64" fmla="*/ 1231373 h 3525891"/>
              <a:gd name="connsiteX65" fmla="*/ 152170 w 1925725"/>
              <a:gd name="connsiteY65" fmla="*/ 1227205 h 3525891"/>
              <a:gd name="connsiteX66" fmla="*/ 210518 w 1925725"/>
              <a:gd name="connsiteY66" fmla="*/ 1186285 h 3525891"/>
              <a:gd name="connsiteX67" fmla="*/ 192332 w 1925725"/>
              <a:gd name="connsiteY67" fmla="*/ 1205987 h 3525891"/>
              <a:gd name="connsiteX68" fmla="*/ 204077 w 1925725"/>
              <a:gd name="connsiteY68" fmla="*/ 1219248 h 3525891"/>
              <a:gd name="connsiteX69" fmla="*/ 223021 w 1925725"/>
              <a:gd name="connsiteY69" fmla="*/ 1203335 h 3525891"/>
              <a:gd name="connsiteX70" fmla="*/ 207108 w 1925725"/>
              <a:gd name="connsiteY70" fmla="*/ 1196515 h 3525891"/>
              <a:gd name="connsiteX71" fmla="*/ 213170 w 1925725"/>
              <a:gd name="connsiteY71" fmla="*/ 1188558 h 3525891"/>
              <a:gd name="connsiteX72" fmla="*/ 210518 w 1925725"/>
              <a:gd name="connsiteY72" fmla="*/ 1186285 h 3525891"/>
              <a:gd name="connsiteX73" fmla="*/ 680334 w 1925725"/>
              <a:gd name="connsiteY73" fmla="*/ 1154080 h 3525891"/>
              <a:gd name="connsiteX74" fmla="*/ 692079 w 1925725"/>
              <a:gd name="connsiteY74" fmla="*/ 1195757 h 3525891"/>
              <a:gd name="connsiteX75" fmla="*/ 680334 w 1925725"/>
              <a:gd name="connsiteY75" fmla="*/ 1154080 h 3525891"/>
              <a:gd name="connsiteX76" fmla="*/ 857652 w 1925725"/>
              <a:gd name="connsiteY76" fmla="*/ 1107098 h 3525891"/>
              <a:gd name="connsiteX77" fmla="*/ 824689 w 1925725"/>
              <a:gd name="connsiteY77" fmla="*/ 1126800 h 3525891"/>
              <a:gd name="connsiteX78" fmla="*/ 784148 w 1925725"/>
              <a:gd name="connsiteY78" fmla="*/ 1206745 h 3525891"/>
              <a:gd name="connsiteX79" fmla="*/ 777328 w 1925725"/>
              <a:gd name="connsiteY79" fmla="*/ 1234403 h 3525891"/>
              <a:gd name="connsiteX80" fmla="*/ 781117 w 1925725"/>
              <a:gd name="connsiteY80" fmla="*/ 1235919 h 3525891"/>
              <a:gd name="connsiteX81" fmla="*/ 900844 w 1925725"/>
              <a:gd name="connsiteY81" fmla="*/ 1139682 h 3525891"/>
              <a:gd name="connsiteX82" fmla="*/ 857652 w 1925725"/>
              <a:gd name="connsiteY82" fmla="*/ 1107098 h 3525891"/>
              <a:gd name="connsiteX83" fmla="*/ 911832 w 1925725"/>
              <a:gd name="connsiteY83" fmla="*/ 1091943 h 3525891"/>
              <a:gd name="connsiteX84" fmla="*/ 895161 w 1925725"/>
              <a:gd name="connsiteY84" fmla="*/ 1098384 h 3525891"/>
              <a:gd name="connsiteX85" fmla="*/ 909559 w 1925725"/>
              <a:gd name="connsiteY85" fmla="*/ 1114297 h 3525891"/>
              <a:gd name="connsiteX86" fmla="*/ 911832 w 1925725"/>
              <a:gd name="connsiteY86" fmla="*/ 1091943 h 3525891"/>
              <a:gd name="connsiteX87" fmla="*/ 996702 w 1925725"/>
              <a:gd name="connsiteY87" fmla="*/ 1057085 h 3525891"/>
              <a:gd name="connsiteX88" fmla="*/ 919031 w 1925725"/>
              <a:gd name="connsiteY88" fmla="*/ 1091185 h 3525891"/>
              <a:gd name="connsiteX89" fmla="*/ 920546 w 1925725"/>
              <a:gd name="connsiteY89" fmla="*/ 1094216 h 3525891"/>
              <a:gd name="connsiteX90" fmla="*/ 950099 w 1925725"/>
              <a:gd name="connsiteY90" fmla="*/ 1089291 h 3525891"/>
              <a:gd name="connsiteX91" fmla="*/ 917515 w 1925725"/>
              <a:gd name="connsiteY91" fmla="*/ 1117328 h 3525891"/>
              <a:gd name="connsiteX92" fmla="*/ 914105 w 1925725"/>
              <a:gd name="connsiteY92" fmla="*/ 1133241 h 3525891"/>
              <a:gd name="connsiteX93" fmla="*/ 981168 w 1925725"/>
              <a:gd name="connsiteY93" fmla="*/ 1105583 h 3525891"/>
              <a:gd name="connsiteX94" fmla="*/ 990261 w 1925725"/>
              <a:gd name="connsiteY94" fmla="*/ 1098384 h 3525891"/>
              <a:gd name="connsiteX95" fmla="*/ 996702 w 1925725"/>
              <a:gd name="connsiteY95" fmla="*/ 1057085 h 3525891"/>
              <a:gd name="connsiteX96" fmla="*/ 776950 w 1925725"/>
              <a:gd name="connsiteY96" fmla="*/ 950241 h 3525891"/>
              <a:gd name="connsiteX97" fmla="*/ 777708 w 1925725"/>
              <a:gd name="connsiteY97" fmla="*/ 951378 h 3525891"/>
              <a:gd name="connsiteX98" fmla="*/ 776571 w 1925725"/>
              <a:gd name="connsiteY98" fmla="*/ 950620 h 3525891"/>
              <a:gd name="connsiteX99" fmla="*/ 776950 w 1925725"/>
              <a:gd name="connsiteY99" fmla="*/ 950241 h 3525891"/>
              <a:gd name="connsiteX100" fmla="*/ 1763942 w 1925725"/>
              <a:gd name="connsiteY100" fmla="*/ 446704 h 3525891"/>
              <a:gd name="connsiteX101" fmla="*/ 1738177 w 1925725"/>
              <a:gd name="connsiteY101" fmla="*/ 506189 h 3525891"/>
              <a:gd name="connsiteX102" fmla="*/ 1740451 w 1925725"/>
              <a:gd name="connsiteY102" fmla="*/ 508083 h 3525891"/>
              <a:gd name="connsiteX103" fmla="*/ 1775308 w 1925725"/>
              <a:gd name="connsiteY103" fmla="*/ 486487 h 3525891"/>
              <a:gd name="connsiteX104" fmla="*/ 1763942 w 1925725"/>
              <a:gd name="connsiteY104" fmla="*/ 446704 h 3525891"/>
              <a:gd name="connsiteX105" fmla="*/ 1543810 w 1925725"/>
              <a:gd name="connsiteY105" fmla="*/ 444431 h 3525891"/>
              <a:gd name="connsiteX106" fmla="*/ 1518804 w 1925725"/>
              <a:gd name="connsiteY106" fmla="*/ 447841 h 3525891"/>
              <a:gd name="connsiteX107" fmla="*/ 1539642 w 1925725"/>
              <a:gd name="connsiteY107" fmla="*/ 464890 h 3525891"/>
              <a:gd name="connsiteX108" fmla="*/ 1543810 w 1925725"/>
              <a:gd name="connsiteY108" fmla="*/ 444431 h 3525891"/>
              <a:gd name="connsiteX109" fmla="*/ 118828 w 1925725"/>
              <a:gd name="connsiteY109" fmla="*/ 430791 h 3525891"/>
              <a:gd name="connsiteX110" fmla="*/ 105189 w 1925725"/>
              <a:gd name="connsiteY110" fmla="*/ 449735 h 3525891"/>
              <a:gd name="connsiteX111" fmla="*/ 123375 w 1925725"/>
              <a:gd name="connsiteY111" fmla="*/ 472468 h 3525891"/>
              <a:gd name="connsiteX112" fmla="*/ 125648 w 1925725"/>
              <a:gd name="connsiteY112" fmla="*/ 470952 h 3525891"/>
              <a:gd name="connsiteX113" fmla="*/ 118828 w 1925725"/>
              <a:gd name="connsiteY113" fmla="*/ 430791 h 3525891"/>
              <a:gd name="connsiteX114" fmla="*/ 128301 w 1925725"/>
              <a:gd name="connsiteY114" fmla="*/ 333797 h 3525891"/>
              <a:gd name="connsiteX115" fmla="*/ 109356 w 1925725"/>
              <a:gd name="connsiteY115" fmla="*/ 366381 h 3525891"/>
              <a:gd name="connsiteX116" fmla="*/ 113524 w 1925725"/>
              <a:gd name="connsiteY116" fmla="*/ 376989 h 3525891"/>
              <a:gd name="connsiteX117" fmla="*/ 119965 w 1925725"/>
              <a:gd name="connsiteY117" fmla="*/ 358045 h 3525891"/>
              <a:gd name="connsiteX118" fmla="*/ 139288 w 1925725"/>
              <a:gd name="connsiteY118" fmla="*/ 380020 h 3525891"/>
              <a:gd name="connsiteX119" fmla="*/ 153307 w 1925725"/>
              <a:gd name="connsiteY119" fmla="*/ 344026 h 3525891"/>
              <a:gd name="connsiteX120" fmla="*/ 128301 w 1925725"/>
              <a:gd name="connsiteY120" fmla="*/ 333797 h 3525891"/>
              <a:gd name="connsiteX121" fmla="*/ 1779855 w 1925725"/>
              <a:gd name="connsiteY121" fmla="*/ 330387 h 3525891"/>
              <a:gd name="connsiteX122" fmla="*/ 1740830 w 1925725"/>
              <a:gd name="connsiteY122" fmla="*/ 336449 h 3525891"/>
              <a:gd name="connsiteX123" fmla="*/ 1744240 w 1925725"/>
              <a:gd name="connsiteY123" fmla="*/ 360697 h 3525891"/>
              <a:gd name="connsiteX124" fmla="*/ 1748786 w 1925725"/>
              <a:gd name="connsiteY124" fmla="*/ 385704 h 3525891"/>
              <a:gd name="connsiteX125" fmla="*/ 1780233 w 1925725"/>
              <a:gd name="connsiteY125" fmla="*/ 363349 h 3525891"/>
              <a:gd name="connsiteX126" fmla="*/ 1780233 w 1925725"/>
              <a:gd name="connsiteY126" fmla="*/ 393281 h 3525891"/>
              <a:gd name="connsiteX127" fmla="*/ 1794252 w 1925725"/>
              <a:gd name="connsiteY127" fmla="*/ 370927 h 3525891"/>
              <a:gd name="connsiteX128" fmla="*/ 1779855 w 1925725"/>
              <a:gd name="connsiteY128" fmla="*/ 330387 h 3525891"/>
              <a:gd name="connsiteX129" fmla="*/ 764825 w 1925725"/>
              <a:gd name="connsiteY129" fmla="*/ 153827 h 3525891"/>
              <a:gd name="connsiteX130" fmla="*/ 740955 w 1925725"/>
              <a:gd name="connsiteY130" fmla="*/ 160268 h 3525891"/>
              <a:gd name="connsiteX131" fmla="*/ 743987 w 1925725"/>
              <a:gd name="connsiteY131" fmla="*/ 189442 h 3525891"/>
              <a:gd name="connsiteX132" fmla="*/ 764825 w 1925725"/>
              <a:gd name="connsiteY132" fmla="*/ 153827 h 3525891"/>
              <a:gd name="connsiteX133" fmla="*/ 830372 w 1925725"/>
              <a:gd name="connsiteY133" fmla="*/ 90553 h 3525891"/>
              <a:gd name="connsiteX134" fmla="*/ 801198 w 1925725"/>
              <a:gd name="connsiteY134" fmla="*/ 100783 h 3525891"/>
              <a:gd name="connsiteX135" fmla="*/ 799304 w 1925725"/>
              <a:gd name="connsiteY135" fmla="*/ 97373 h 3525891"/>
              <a:gd name="connsiteX136" fmla="*/ 794378 w 1925725"/>
              <a:gd name="connsiteY136" fmla="*/ 112528 h 3525891"/>
              <a:gd name="connsiteX137" fmla="*/ 809912 w 1925725"/>
              <a:gd name="connsiteY137" fmla="*/ 102677 h 3525891"/>
              <a:gd name="connsiteX138" fmla="*/ 809912 w 1925725"/>
              <a:gd name="connsiteY138" fmla="*/ 130336 h 3525891"/>
              <a:gd name="connsiteX139" fmla="*/ 842496 w 1925725"/>
              <a:gd name="connsiteY139" fmla="*/ 112907 h 3525891"/>
              <a:gd name="connsiteX140" fmla="*/ 830372 w 1925725"/>
              <a:gd name="connsiteY140" fmla="*/ 90553 h 3525891"/>
              <a:gd name="connsiteX141" fmla="*/ 819763 w 1925725"/>
              <a:gd name="connsiteY141" fmla="*/ 0 h 3525891"/>
              <a:gd name="connsiteX142" fmla="*/ 815974 w 1925725"/>
              <a:gd name="connsiteY142" fmla="*/ 52665 h 3525891"/>
              <a:gd name="connsiteX143" fmla="*/ 808776 w 1925725"/>
              <a:gd name="connsiteY143" fmla="*/ 69336 h 3525891"/>
              <a:gd name="connsiteX144" fmla="*/ 850832 w 1925725"/>
              <a:gd name="connsiteY144" fmla="*/ 39783 h 3525891"/>
              <a:gd name="connsiteX145" fmla="*/ 867124 w 1925725"/>
              <a:gd name="connsiteY145" fmla="*/ 95858 h 3525891"/>
              <a:gd name="connsiteX146" fmla="*/ 884174 w 1925725"/>
              <a:gd name="connsiteY146" fmla="*/ 83354 h 3525891"/>
              <a:gd name="connsiteX147" fmla="*/ 882658 w 1925725"/>
              <a:gd name="connsiteY147" fmla="*/ 42435 h 3525891"/>
              <a:gd name="connsiteX148" fmla="*/ 900844 w 1925725"/>
              <a:gd name="connsiteY148" fmla="*/ 73503 h 3525891"/>
              <a:gd name="connsiteX149" fmla="*/ 936838 w 1925725"/>
              <a:gd name="connsiteY149" fmla="*/ 23870 h 3525891"/>
              <a:gd name="connsiteX150" fmla="*/ 928124 w 1925725"/>
              <a:gd name="connsiteY150" fmla="*/ 57590 h 3525891"/>
              <a:gd name="connsiteX151" fmla="*/ 915621 w 1925725"/>
              <a:gd name="connsiteY151" fmla="*/ 68957 h 3525891"/>
              <a:gd name="connsiteX152" fmla="*/ 872428 w 1925725"/>
              <a:gd name="connsiteY152" fmla="*/ 97752 h 3525891"/>
              <a:gd name="connsiteX153" fmla="*/ 901981 w 1925725"/>
              <a:gd name="connsiteY153" fmla="*/ 92827 h 3525891"/>
              <a:gd name="connsiteX154" fmla="*/ 928503 w 1925725"/>
              <a:gd name="connsiteY154" fmla="*/ 87522 h 3525891"/>
              <a:gd name="connsiteX155" fmla="*/ 945932 w 1925725"/>
              <a:gd name="connsiteY155" fmla="*/ 91690 h 3525891"/>
              <a:gd name="connsiteX156" fmla="*/ 896677 w 1925725"/>
              <a:gd name="connsiteY156" fmla="*/ 107982 h 3525891"/>
              <a:gd name="connsiteX157" fmla="*/ 859546 w 1925725"/>
              <a:gd name="connsiteY157" fmla="*/ 107224 h 3525891"/>
              <a:gd name="connsiteX158" fmla="*/ 901981 w 1925725"/>
              <a:gd name="connsiteY158" fmla="*/ 126168 h 3525891"/>
              <a:gd name="connsiteX159" fmla="*/ 834161 w 1925725"/>
              <a:gd name="connsiteY159" fmla="*/ 139808 h 3525891"/>
              <a:gd name="connsiteX160" fmla="*/ 842117 w 1925725"/>
              <a:gd name="connsiteY160" fmla="*/ 152690 h 3525891"/>
              <a:gd name="connsiteX161" fmla="*/ 799304 w 1925725"/>
              <a:gd name="connsiteY161" fmla="*/ 140187 h 3525891"/>
              <a:gd name="connsiteX162" fmla="*/ 761794 w 1925725"/>
              <a:gd name="connsiteY162" fmla="*/ 173150 h 3525891"/>
              <a:gd name="connsiteX163" fmla="*/ 734893 w 1925725"/>
              <a:gd name="connsiteY163" fmla="*/ 227330 h 3525891"/>
              <a:gd name="connsiteX164" fmla="*/ 723906 w 1925725"/>
              <a:gd name="connsiteY164" fmla="*/ 298181 h 3525891"/>
              <a:gd name="connsiteX165" fmla="*/ 735272 w 1925725"/>
              <a:gd name="connsiteY165" fmla="*/ 362213 h 3525891"/>
              <a:gd name="connsiteX166" fmla="*/ 765204 w 1925725"/>
              <a:gd name="connsiteY166" fmla="*/ 326598 h 3525891"/>
              <a:gd name="connsiteX167" fmla="*/ 746639 w 1925725"/>
              <a:gd name="connsiteY167" fmla="*/ 295529 h 3525891"/>
              <a:gd name="connsiteX168" fmla="*/ 750428 w 1925725"/>
              <a:gd name="connsiteY168" fmla="*/ 291362 h 3525891"/>
              <a:gd name="connsiteX169" fmla="*/ 773539 w 1925725"/>
              <a:gd name="connsiteY169" fmla="*/ 301970 h 3525891"/>
              <a:gd name="connsiteX170" fmla="*/ 779223 w 1925725"/>
              <a:gd name="connsiteY170" fmla="*/ 286057 h 3525891"/>
              <a:gd name="connsiteX171" fmla="*/ 752322 w 1925725"/>
              <a:gd name="connsiteY171" fmla="*/ 217858 h 3525891"/>
              <a:gd name="connsiteX172" fmla="*/ 783769 w 1925725"/>
              <a:gd name="connsiteY172" fmla="*/ 241728 h 3525891"/>
              <a:gd name="connsiteX173" fmla="*/ 779602 w 1925725"/>
              <a:gd name="connsiteY173" fmla="*/ 211417 h 3525891"/>
              <a:gd name="connsiteX174" fmla="*/ 795894 w 1925725"/>
              <a:gd name="connsiteY174" fmla="*/ 183759 h 3525891"/>
              <a:gd name="connsiteX175" fmla="*/ 800440 w 1925725"/>
              <a:gd name="connsiteY175" fmla="*/ 184516 h 3525891"/>
              <a:gd name="connsiteX176" fmla="*/ 808018 w 1925725"/>
              <a:gd name="connsiteY176" fmla="*/ 212933 h 3525891"/>
              <a:gd name="connsiteX177" fmla="*/ 841739 w 1925725"/>
              <a:gd name="connsiteY177" fmla="*/ 203461 h 3525891"/>
              <a:gd name="connsiteX178" fmla="*/ 794757 w 1925725"/>
              <a:gd name="connsiteY178" fmla="*/ 256125 h 3525891"/>
              <a:gd name="connsiteX179" fmla="*/ 793241 w 1925725"/>
              <a:gd name="connsiteY179" fmla="*/ 275827 h 3525891"/>
              <a:gd name="connsiteX180" fmla="*/ 829614 w 1925725"/>
              <a:gd name="connsiteY180" fmla="*/ 275827 h 3525891"/>
              <a:gd name="connsiteX181" fmla="*/ 779602 w 1925725"/>
              <a:gd name="connsiteY181" fmla="*/ 307654 h 3525891"/>
              <a:gd name="connsiteX182" fmla="*/ 776571 w 1925725"/>
              <a:gd name="connsiteY182" fmla="*/ 334175 h 3525891"/>
              <a:gd name="connsiteX183" fmla="*/ 779981 w 1925725"/>
              <a:gd name="connsiteY183" fmla="*/ 336449 h 3525891"/>
              <a:gd name="connsiteX184" fmla="*/ 856515 w 1925725"/>
              <a:gd name="connsiteY184" fmla="*/ 269765 h 3525891"/>
              <a:gd name="connsiteX185" fmla="*/ 881521 w 1925725"/>
              <a:gd name="connsiteY185" fmla="*/ 201187 h 3525891"/>
              <a:gd name="connsiteX186" fmla="*/ 886826 w 1925725"/>
              <a:gd name="connsiteY186" fmla="*/ 218237 h 3525891"/>
              <a:gd name="connsiteX187" fmla="*/ 966770 w 1925725"/>
              <a:gd name="connsiteY187" fmla="*/ 206870 h 3525891"/>
              <a:gd name="connsiteX188" fmla="*/ 924335 w 1925725"/>
              <a:gd name="connsiteY188" fmla="*/ 247790 h 3525891"/>
              <a:gd name="connsiteX189" fmla="*/ 890993 w 1925725"/>
              <a:gd name="connsiteY189" fmla="*/ 237560 h 3525891"/>
              <a:gd name="connsiteX190" fmla="*/ 883416 w 1925725"/>
              <a:gd name="connsiteY190" fmla="*/ 250442 h 3525891"/>
              <a:gd name="connsiteX191" fmla="*/ 937596 w 1925725"/>
              <a:gd name="connsiteY191" fmla="*/ 271660 h 3525891"/>
              <a:gd name="connsiteX192" fmla="*/ 884552 w 1925725"/>
              <a:gd name="connsiteY192" fmla="*/ 293256 h 3525891"/>
              <a:gd name="connsiteX193" fmla="*/ 845906 w 1925725"/>
              <a:gd name="connsiteY193" fmla="*/ 313716 h 3525891"/>
              <a:gd name="connsiteX194" fmla="*/ 878111 w 1925725"/>
              <a:gd name="connsiteY194" fmla="*/ 349710 h 3525891"/>
              <a:gd name="connsiteX195" fmla="*/ 807639 w 1925725"/>
              <a:gd name="connsiteY195" fmla="*/ 326977 h 3525891"/>
              <a:gd name="connsiteX196" fmla="*/ 689048 w 1925725"/>
              <a:gd name="connsiteY196" fmla="*/ 436095 h 3525891"/>
              <a:gd name="connsiteX197" fmla="*/ 798167 w 1925725"/>
              <a:gd name="connsiteY197" fmla="*/ 412983 h 3525891"/>
              <a:gd name="connsiteX198" fmla="*/ 838329 w 1925725"/>
              <a:gd name="connsiteY198" fmla="*/ 368275 h 3525891"/>
              <a:gd name="connsiteX199" fmla="*/ 831509 w 1925725"/>
              <a:gd name="connsiteY199" fmla="*/ 402374 h 3525891"/>
              <a:gd name="connsiteX200" fmla="*/ 844770 w 1925725"/>
              <a:gd name="connsiteY200" fmla="*/ 401238 h 3525891"/>
              <a:gd name="connsiteX201" fmla="*/ 895540 w 1925725"/>
              <a:gd name="connsiteY201" fmla="*/ 372064 h 3525891"/>
              <a:gd name="connsiteX202" fmla="*/ 877733 w 1925725"/>
              <a:gd name="connsiteY202" fmla="*/ 405027 h 3525891"/>
              <a:gd name="connsiteX203" fmla="*/ 901981 w 1925725"/>
              <a:gd name="connsiteY203" fmla="*/ 412604 h 3525891"/>
              <a:gd name="connsiteX204" fmla="*/ 970180 w 1925725"/>
              <a:gd name="connsiteY204" fmla="*/ 384188 h 3525891"/>
              <a:gd name="connsiteX205" fmla="*/ 942522 w 1925725"/>
              <a:gd name="connsiteY205" fmla="*/ 418288 h 3525891"/>
              <a:gd name="connsiteX206" fmla="*/ 977758 w 1925725"/>
              <a:gd name="connsiteY206" fmla="*/ 439126 h 3525891"/>
              <a:gd name="connsiteX207" fmla="*/ 976621 w 1925725"/>
              <a:gd name="connsiteY207" fmla="*/ 445567 h 3525891"/>
              <a:gd name="connsiteX208" fmla="*/ 942143 w 1925725"/>
              <a:gd name="connsiteY208" fmla="*/ 448977 h 3525891"/>
              <a:gd name="connsiteX209" fmla="*/ 928124 w 1925725"/>
              <a:gd name="connsiteY209" fmla="*/ 439505 h 3525891"/>
              <a:gd name="connsiteX210" fmla="*/ 911453 w 1925725"/>
              <a:gd name="connsiteY210" fmla="*/ 422834 h 3525891"/>
              <a:gd name="connsiteX211" fmla="*/ 908801 w 1925725"/>
              <a:gd name="connsiteY211" fmla="*/ 425486 h 3525891"/>
              <a:gd name="connsiteX212" fmla="*/ 919789 w 1925725"/>
              <a:gd name="connsiteY212" fmla="*/ 460723 h 3525891"/>
              <a:gd name="connsiteX213" fmla="*/ 866745 w 1925725"/>
              <a:gd name="connsiteY213" fmla="*/ 414120 h 3525891"/>
              <a:gd name="connsiteX214" fmla="*/ 854999 w 1925725"/>
              <a:gd name="connsiteY214" fmla="*/ 412604 h 3525891"/>
              <a:gd name="connsiteX215" fmla="*/ 867503 w 1925725"/>
              <a:gd name="connsiteY215" fmla="*/ 445188 h 3525891"/>
              <a:gd name="connsiteX216" fmla="*/ 826583 w 1925725"/>
              <a:gd name="connsiteY216" fmla="*/ 415635 h 3525891"/>
              <a:gd name="connsiteX217" fmla="*/ 809912 w 1925725"/>
              <a:gd name="connsiteY217" fmla="*/ 420940 h 3525891"/>
              <a:gd name="connsiteX218" fmla="*/ 793620 w 1925725"/>
              <a:gd name="connsiteY218" fmla="*/ 429654 h 3525891"/>
              <a:gd name="connsiteX219" fmla="*/ 830751 w 1925725"/>
              <a:gd name="connsiteY219" fmla="*/ 439884 h 3525891"/>
              <a:gd name="connsiteX220" fmla="*/ 830751 w 1925725"/>
              <a:gd name="connsiteY220" fmla="*/ 444809 h 3525891"/>
              <a:gd name="connsiteX221" fmla="*/ 812943 w 1925725"/>
              <a:gd name="connsiteY221" fmla="*/ 453524 h 3525891"/>
              <a:gd name="connsiteX222" fmla="*/ 847801 w 1925725"/>
              <a:gd name="connsiteY222" fmla="*/ 464890 h 3525891"/>
              <a:gd name="connsiteX223" fmla="*/ 836434 w 1925725"/>
              <a:gd name="connsiteY223" fmla="*/ 475878 h 3525891"/>
              <a:gd name="connsiteX224" fmla="*/ 846664 w 1925725"/>
              <a:gd name="connsiteY224" fmla="*/ 481561 h 3525891"/>
              <a:gd name="connsiteX225" fmla="*/ 912969 w 1925725"/>
              <a:gd name="connsiteY225" fmla="*/ 492549 h 3525891"/>
              <a:gd name="connsiteX226" fmla="*/ 869018 w 1925725"/>
              <a:gd name="connsiteY226" fmla="*/ 509220 h 3525891"/>
              <a:gd name="connsiteX227" fmla="*/ 846664 w 1925725"/>
              <a:gd name="connsiteY227" fmla="*/ 493307 h 3525891"/>
              <a:gd name="connsiteX228" fmla="*/ 837192 w 1925725"/>
              <a:gd name="connsiteY228" fmla="*/ 483456 h 3525891"/>
              <a:gd name="connsiteX229" fmla="*/ 817111 w 1925725"/>
              <a:gd name="connsiteY229" fmla="*/ 472847 h 3525891"/>
              <a:gd name="connsiteX230" fmla="*/ 804229 w 1925725"/>
              <a:gd name="connsiteY230" fmla="*/ 496716 h 3525891"/>
              <a:gd name="connsiteX231" fmla="*/ 796651 w 1925725"/>
              <a:gd name="connsiteY231" fmla="*/ 446325 h 3525891"/>
              <a:gd name="connsiteX232" fmla="*/ 779981 w 1925725"/>
              <a:gd name="connsiteY232" fmla="*/ 464132 h 3525891"/>
              <a:gd name="connsiteX233" fmla="*/ 775434 w 1925725"/>
              <a:gd name="connsiteY233" fmla="*/ 462996 h 3525891"/>
              <a:gd name="connsiteX234" fmla="*/ 778465 w 1925725"/>
              <a:gd name="connsiteY234" fmla="*/ 433443 h 3525891"/>
              <a:gd name="connsiteX235" fmla="*/ 770887 w 1925725"/>
              <a:gd name="connsiteY235" fmla="*/ 433443 h 3525891"/>
              <a:gd name="connsiteX236" fmla="*/ 687533 w 1925725"/>
              <a:gd name="connsiteY236" fmla="*/ 452008 h 3525891"/>
              <a:gd name="connsiteX237" fmla="*/ 676924 w 1925725"/>
              <a:gd name="connsiteY237" fmla="*/ 460723 h 3525891"/>
              <a:gd name="connsiteX238" fmla="*/ 638657 w 1925725"/>
              <a:gd name="connsiteY238" fmla="*/ 638040 h 3525891"/>
              <a:gd name="connsiteX239" fmla="*/ 654191 w 1925725"/>
              <a:gd name="connsiteY239" fmla="*/ 628947 h 3525891"/>
              <a:gd name="connsiteX240" fmla="*/ 669346 w 1925725"/>
              <a:gd name="connsiteY240" fmla="*/ 619854 h 3525891"/>
              <a:gd name="connsiteX241" fmla="*/ 676545 w 1925725"/>
              <a:gd name="connsiteY241" fmla="*/ 564537 h 3525891"/>
              <a:gd name="connsiteX242" fmla="*/ 681471 w 1925725"/>
              <a:gd name="connsiteY242" fmla="*/ 563400 h 3525891"/>
              <a:gd name="connsiteX243" fmla="*/ 695111 w 1925725"/>
              <a:gd name="connsiteY243" fmla="*/ 609245 h 3525891"/>
              <a:gd name="connsiteX244" fmla="*/ 715570 w 1925725"/>
              <a:gd name="connsiteY244" fmla="*/ 583102 h 3525891"/>
              <a:gd name="connsiteX245" fmla="*/ 709129 w 1925725"/>
              <a:gd name="connsiteY245" fmla="*/ 550897 h 3525891"/>
              <a:gd name="connsiteX246" fmla="*/ 714055 w 1925725"/>
              <a:gd name="connsiteY246" fmla="*/ 549381 h 3525891"/>
              <a:gd name="connsiteX247" fmla="*/ 728452 w 1925725"/>
              <a:gd name="connsiteY247" fmla="*/ 566052 h 3525891"/>
              <a:gd name="connsiteX248" fmla="*/ 731862 w 1925725"/>
              <a:gd name="connsiteY248" fmla="*/ 553549 h 3525891"/>
              <a:gd name="connsiteX249" fmla="*/ 741334 w 1925725"/>
              <a:gd name="connsiteY249" fmla="*/ 514524 h 3525891"/>
              <a:gd name="connsiteX250" fmla="*/ 750428 w 1925725"/>
              <a:gd name="connsiteY250" fmla="*/ 506189 h 3525891"/>
              <a:gd name="connsiteX251" fmla="*/ 739061 w 1925725"/>
              <a:gd name="connsiteY251" fmla="*/ 558096 h 3525891"/>
              <a:gd name="connsiteX252" fmla="*/ 725421 w 1925725"/>
              <a:gd name="connsiteY252" fmla="*/ 577798 h 3525891"/>
              <a:gd name="connsiteX253" fmla="*/ 747018 w 1925725"/>
              <a:gd name="connsiteY253" fmla="*/ 583860 h 3525891"/>
              <a:gd name="connsiteX254" fmla="*/ 728831 w 1925725"/>
              <a:gd name="connsiteY254" fmla="*/ 595605 h 3525891"/>
              <a:gd name="connsiteX255" fmla="*/ 713297 w 1925725"/>
              <a:gd name="connsiteY255" fmla="*/ 599394 h 3525891"/>
              <a:gd name="connsiteX256" fmla="*/ 760279 w 1925725"/>
              <a:gd name="connsiteY256" fmla="*/ 597121 h 3525891"/>
              <a:gd name="connsiteX257" fmla="*/ 789074 w 1925725"/>
              <a:gd name="connsiteY257" fmla="*/ 598257 h 3525891"/>
              <a:gd name="connsiteX258" fmla="*/ 754216 w 1925725"/>
              <a:gd name="connsiteY258" fmla="*/ 610382 h 3525891"/>
              <a:gd name="connsiteX259" fmla="*/ 736409 w 1925725"/>
              <a:gd name="connsiteY259" fmla="*/ 608487 h 3525891"/>
              <a:gd name="connsiteX260" fmla="*/ 757626 w 1925725"/>
              <a:gd name="connsiteY260" fmla="*/ 655090 h 3525891"/>
              <a:gd name="connsiteX261" fmla="*/ 698521 w 1925725"/>
              <a:gd name="connsiteY261" fmla="*/ 616444 h 3525891"/>
              <a:gd name="connsiteX262" fmla="*/ 676924 w 1925725"/>
              <a:gd name="connsiteY262" fmla="*/ 624400 h 3525891"/>
              <a:gd name="connsiteX263" fmla="*/ 697763 w 1925725"/>
              <a:gd name="connsiteY263" fmla="*/ 663804 h 3525891"/>
              <a:gd name="connsiteX264" fmla="*/ 651160 w 1925725"/>
              <a:gd name="connsiteY264" fmla="*/ 640313 h 3525891"/>
              <a:gd name="connsiteX265" fmla="*/ 637520 w 1925725"/>
              <a:gd name="connsiteY265" fmla="*/ 674792 h 3525891"/>
              <a:gd name="connsiteX266" fmla="*/ 634868 w 1925725"/>
              <a:gd name="connsiteY266" fmla="*/ 792246 h 3525891"/>
              <a:gd name="connsiteX267" fmla="*/ 631837 w 1925725"/>
              <a:gd name="connsiteY267" fmla="*/ 838091 h 3525891"/>
              <a:gd name="connsiteX268" fmla="*/ 652676 w 1925725"/>
              <a:gd name="connsiteY268" fmla="*/ 823693 h 3525891"/>
              <a:gd name="connsiteX269" fmla="*/ 655707 w 1925725"/>
              <a:gd name="connsiteY269" fmla="*/ 781258 h 3525891"/>
              <a:gd name="connsiteX270" fmla="*/ 667452 w 1925725"/>
              <a:gd name="connsiteY270" fmla="*/ 807401 h 3525891"/>
              <a:gd name="connsiteX271" fmla="*/ 696626 w 1925725"/>
              <a:gd name="connsiteY271" fmla="*/ 779364 h 3525891"/>
              <a:gd name="connsiteX272" fmla="*/ 698521 w 1925725"/>
              <a:gd name="connsiteY272" fmla="*/ 717227 h 3525891"/>
              <a:gd name="connsiteX273" fmla="*/ 716328 w 1925725"/>
              <a:gd name="connsiteY273" fmla="*/ 757767 h 3525891"/>
              <a:gd name="connsiteX274" fmla="*/ 742092 w 1925725"/>
              <a:gd name="connsiteY274" fmla="*/ 725562 h 3525891"/>
              <a:gd name="connsiteX275" fmla="*/ 732241 w 1925725"/>
              <a:gd name="connsiteY275" fmla="*/ 663804 h 3525891"/>
              <a:gd name="connsiteX276" fmla="*/ 757626 w 1925725"/>
              <a:gd name="connsiteY276" fmla="*/ 698283 h 3525891"/>
              <a:gd name="connsiteX277" fmla="*/ 769372 w 1925725"/>
              <a:gd name="connsiteY277" fmla="*/ 664183 h 3525891"/>
              <a:gd name="connsiteX278" fmla="*/ 772024 w 1925725"/>
              <a:gd name="connsiteY278" fmla="*/ 664183 h 3525891"/>
              <a:gd name="connsiteX279" fmla="*/ 775055 w 1925725"/>
              <a:gd name="connsiteY279" fmla="*/ 677823 h 3525891"/>
              <a:gd name="connsiteX280" fmla="*/ 818248 w 1925725"/>
              <a:gd name="connsiteY280" fmla="*/ 677823 h 3525891"/>
              <a:gd name="connsiteX281" fmla="*/ 763688 w 1925725"/>
              <a:gd name="connsiteY281" fmla="*/ 702071 h 3525891"/>
              <a:gd name="connsiteX282" fmla="*/ 738303 w 1925725"/>
              <a:gd name="connsiteY282" fmla="*/ 742233 h 3525891"/>
              <a:gd name="connsiteX283" fmla="*/ 772024 w 1925725"/>
              <a:gd name="connsiteY283" fmla="*/ 736550 h 3525891"/>
              <a:gd name="connsiteX284" fmla="*/ 779981 w 1925725"/>
              <a:gd name="connsiteY284" fmla="*/ 732003 h 3525891"/>
              <a:gd name="connsiteX285" fmla="*/ 833782 w 1925725"/>
              <a:gd name="connsiteY285" fmla="*/ 715332 h 3525891"/>
              <a:gd name="connsiteX286" fmla="*/ 808776 w 1925725"/>
              <a:gd name="connsiteY286" fmla="*/ 744506 h 3525891"/>
              <a:gd name="connsiteX287" fmla="*/ 774297 w 1925725"/>
              <a:gd name="connsiteY287" fmla="*/ 748674 h 3525891"/>
              <a:gd name="connsiteX288" fmla="*/ 791347 w 1925725"/>
              <a:gd name="connsiteY288" fmla="*/ 779364 h 3525891"/>
              <a:gd name="connsiteX289" fmla="*/ 740577 w 1925725"/>
              <a:gd name="connsiteY289" fmla="*/ 756252 h 3525891"/>
              <a:gd name="connsiteX290" fmla="*/ 699657 w 1925725"/>
              <a:gd name="connsiteY290" fmla="*/ 790730 h 3525891"/>
              <a:gd name="connsiteX291" fmla="*/ 755353 w 1925725"/>
              <a:gd name="connsiteY291" fmla="*/ 810432 h 3525891"/>
              <a:gd name="connsiteX292" fmla="*/ 670483 w 1925725"/>
              <a:gd name="connsiteY292" fmla="*/ 820283 h 3525891"/>
              <a:gd name="connsiteX293" fmla="*/ 659495 w 1925725"/>
              <a:gd name="connsiteY293" fmla="*/ 833165 h 3525891"/>
              <a:gd name="connsiteX294" fmla="*/ 683744 w 1925725"/>
              <a:gd name="connsiteY294" fmla="*/ 841880 h 3525891"/>
              <a:gd name="connsiteX295" fmla="*/ 642067 w 1925725"/>
              <a:gd name="connsiteY295" fmla="*/ 850215 h 3525891"/>
              <a:gd name="connsiteX296" fmla="*/ 624259 w 1925725"/>
              <a:gd name="connsiteY296" fmla="*/ 877116 h 3525891"/>
              <a:gd name="connsiteX297" fmla="*/ 607967 w 1925725"/>
              <a:gd name="connsiteY297" fmla="*/ 989265 h 3525891"/>
              <a:gd name="connsiteX298" fmla="*/ 612135 w 1925725"/>
              <a:gd name="connsiteY298" fmla="*/ 1046477 h 3525891"/>
              <a:gd name="connsiteX299" fmla="*/ 620849 w 1925725"/>
              <a:gd name="connsiteY299" fmla="*/ 1065800 h 3525891"/>
              <a:gd name="connsiteX300" fmla="*/ 642067 w 1925725"/>
              <a:gd name="connsiteY300" fmla="*/ 1041172 h 3525891"/>
              <a:gd name="connsiteX301" fmla="*/ 624259 w 1925725"/>
              <a:gd name="connsiteY301" fmla="*/ 1012377 h 3525891"/>
              <a:gd name="connsiteX302" fmla="*/ 623502 w 1925725"/>
              <a:gd name="connsiteY302" fmla="*/ 977899 h 3525891"/>
              <a:gd name="connsiteX303" fmla="*/ 661769 w 1925725"/>
              <a:gd name="connsiteY303" fmla="*/ 1013514 h 3525891"/>
              <a:gd name="connsiteX304" fmla="*/ 668589 w 1925725"/>
              <a:gd name="connsiteY304" fmla="*/ 1002526 h 3525891"/>
              <a:gd name="connsiteX305" fmla="*/ 675030 w 1925725"/>
              <a:gd name="connsiteY305" fmla="*/ 926371 h 3525891"/>
              <a:gd name="connsiteX306" fmla="*/ 692458 w 1925725"/>
              <a:gd name="connsiteY306" fmla="*/ 972216 h 3525891"/>
              <a:gd name="connsiteX307" fmla="*/ 686775 w 1925725"/>
              <a:gd name="connsiteY307" fmla="*/ 992675 h 3525891"/>
              <a:gd name="connsiteX308" fmla="*/ 656843 w 1925725"/>
              <a:gd name="connsiteY308" fmla="*/ 1035110 h 3525891"/>
              <a:gd name="connsiteX309" fmla="*/ 683365 w 1925725"/>
              <a:gd name="connsiteY309" fmla="*/ 1054054 h 3525891"/>
              <a:gd name="connsiteX310" fmla="*/ 681850 w 1925725"/>
              <a:gd name="connsiteY310" fmla="*/ 1058601 h 3525891"/>
              <a:gd name="connsiteX311" fmla="*/ 642446 w 1925725"/>
              <a:gd name="connsiteY311" fmla="*/ 1058601 h 3525891"/>
              <a:gd name="connsiteX312" fmla="*/ 627669 w 1925725"/>
              <a:gd name="connsiteY312" fmla="*/ 1077924 h 3525891"/>
              <a:gd name="connsiteX313" fmla="*/ 666315 w 1925725"/>
              <a:gd name="connsiteY313" fmla="*/ 1144986 h 3525891"/>
              <a:gd name="connsiteX314" fmla="*/ 695489 w 1925725"/>
              <a:gd name="connsiteY314" fmla="*/ 1109371 h 3525891"/>
              <a:gd name="connsiteX315" fmla="*/ 686775 w 1925725"/>
              <a:gd name="connsiteY315" fmla="*/ 1060495 h 3525891"/>
              <a:gd name="connsiteX316" fmla="*/ 715570 w 1925725"/>
              <a:gd name="connsiteY316" fmla="*/ 1087017 h 3525891"/>
              <a:gd name="connsiteX317" fmla="*/ 720875 w 1925725"/>
              <a:gd name="connsiteY317" fmla="*/ 1079819 h 3525891"/>
              <a:gd name="connsiteX318" fmla="*/ 699278 w 1925725"/>
              <a:gd name="connsiteY318" fmla="*/ 1005936 h 3525891"/>
              <a:gd name="connsiteX319" fmla="*/ 737924 w 1925725"/>
              <a:gd name="connsiteY319" fmla="*/ 1039278 h 3525891"/>
              <a:gd name="connsiteX320" fmla="*/ 740577 w 1925725"/>
              <a:gd name="connsiteY320" fmla="*/ 1008967 h 3525891"/>
              <a:gd name="connsiteX321" fmla="*/ 712160 w 1925725"/>
              <a:gd name="connsiteY321" fmla="*/ 971079 h 3525891"/>
              <a:gd name="connsiteX322" fmla="*/ 738303 w 1925725"/>
              <a:gd name="connsiteY322" fmla="*/ 979035 h 3525891"/>
              <a:gd name="connsiteX323" fmla="*/ 730347 w 1925725"/>
              <a:gd name="connsiteY323" fmla="*/ 959712 h 3525891"/>
              <a:gd name="connsiteX324" fmla="*/ 716707 w 1925725"/>
              <a:gd name="connsiteY324" fmla="*/ 931296 h 3525891"/>
              <a:gd name="connsiteX325" fmla="*/ 708750 w 1925725"/>
              <a:gd name="connsiteY325" fmla="*/ 910457 h 3525891"/>
              <a:gd name="connsiteX326" fmla="*/ 689427 w 1925725"/>
              <a:gd name="connsiteY326" fmla="*/ 875979 h 3525891"/>
              <a:gd name="connsiteX327" fmla="*/ 692079 w 1925725"/>
              <a:gd name="connsiteY327" fmla="*/ 871432 h 3525891"/>
              <a:gd name="connsiteX328" fmla="*/ 748533 w 1925725"/>
              <a:gd name="connsiteY328" fmla="*/ 879010 h 3525891"/>
              <a:gd name="connsiteX329" fmla="*/ 766720 w 1925725"/>
              <a:gd name="connsiteY329" fmla="*/ 823693 h 3525891"/>
              <a:gd name="connsiteX330" fmla="*/ 762173 w 1925725"/>
              <a:gd name="connsiteY330" fmla="*/ 875600 h 3525891"/>
              <a:gd name="connsiteX331" fmla="*/ 759900 w 1925725"/>
              <a:gd name="connsiteY331" fmla="*/ 887724 h 3525891"/>
              <a:gd name="connsiteX332" fmla="*/ 764825 w 1925725"/>
              <a:gd name="connsiteY332" fmla="*/ 906290 h 3525891"/>
              <a:gd name="connsiteX333" fmla="*/ 817869 w 1925725"/>
              <a:gd name="connsiteY333" fmla="*/ 860824 h 3525891"/>
              <a:gd name="connsiteX334" fmla="*/ 780359 w 1925725"/>
              <a:gd name="connsiteY334" fmla="*/ 946073 h 3525891"/>
              <a:gd name="connsiteX335" fmla="*/ 775055 w 1925725"/>
              <a:gd name="connsiteY335" fmla="*/ 951377 h 3525891"/>
              <a:gd name="connsiteX336" fmla="*/ 761036 w 1925725"/>
              <a:gd name="connsiteY336" fmla="*/ 919930 h 3525891"/>
              <a:gd name="connsiteX337" fmla="*/ 749291 w 1925725"/>
              <a:gd name="connsiteY337" fmla="*/ 930159 h 3525891"/>
              <a:gd name="connsiteX338" fmla="*/ 749291 w 1925725"/>
              <a:gd name="connsiteY338" fmla="*/ 961607 h 3525891"/>
              <a:gd name="connsiteX339" fmla="*/ 767098 w 1925725"/>
              <a:gd name="connsiteY339" fmla="*/ 953271 h 3525891"/>
              <a:gd name="connsiteX340" fmla="*/ 750049 w 1925725"/>
              <a:gd name="connsiteY340" fmla="*/ 985855 h 3525891"/>
              <a:gd name="connsiteX341" fmla="*/ 750049 w 1925725"/>
              <a:gd name="connsiteY341" fmla="*/ 1026396 h 3525891"/>
              <a:gd name="connsiteX342" fmla="*/ 762552 w 1925725"/>
              <a:gd name="connsiteY342" fmla="*/ 1012377 h 3525891"/>
              <a:gd name="connsiteX343" fmla="*/ 762931 w 1925725"/>
              <a:gd name="connsiteY343" fmla="*/ 1016545 h 3525891"/>
              <a:gd name="connsiteX344" fmla="*/ 790589 w 1925725"/>
              <a:gd name="connsiteY344" fmla="*/ 1019576 h 3525891"/>
              <a:gd name="connsiteX345" fmla="*/ 753838 w 1925725"/>
              <a:gd name="connsiteY345" fmla="*/ 1049129 h 3525891"/>
              <a:gd name="connsiteX346" fmla="*/ 748154 w 1925725"/>
              <a:gd name="connsiteY346" fmla="*/ 1051781 h 3525891"/>
              <a:gd name="connsiteX347" fmla="*/ 727316 w 1925725"/>
              <a:gd name="connsiteY347" fmla="*/ 1084365 h 3525891"/>
              <a:gd name="connsiteX348" fmla="*/ 759142 w 1925725"/>
              <a:gd name="connsiteY348" fmla="*/ 1102552 h 3525891"/>
              <a:gd name="connsiteX349" fmla="*/ 718601 w 1925725"/>
              <a:gd name="connsiteY349" fmla="*/ 1097247 h 3525891"/>
              <a:gd name="connsiteX350" fmla="*/ 703446 w 1925725"/>
              <a:gd name="connsiteY350" fmla="*/ 1119222 h 3525891"/>
              <a:gd name="connsiteX351" fmla="*/ 750806 w 1925725"/>
              <a:gd name="connsiteY351" fmla="*/ 1130210 h 3525891"/>
              <a:gd name="connsiteX352" fmla="*/ 701173 w 1925725"/>
              <a:gd name="connsiteY352" fmla="*/ 1162415 h 3525891"/>
              <a:gd name="connsiteX353" fmla="*/ 693974 w 1925725"/>
              <a:gd name="connsiteY353" fmla="*/ 1167341 h 3525891"/>
              <a:gd name="connsiteX354" fmla="*/ 695868 w 1925725"/>
              <a:gd name="connsiteY354" fmla="*/ 1168856 h 3525891"/>
              <a:gd name="connsiteX355" fmla="*/ 735272 w 1925725"/>
              <a:gd name="connsiteY355" fmla="*/ 1160521 h 3525891"/>
              <a:gd name="connsiteX356" fmla="*/ 699657 w 1925725"/>
              <a:gd name="connsiteY356" fmla="*/ 1195757 h 3525891"/>
              <a:gd name="connsiteX357" fmla="*/ 728073 w 1925725"/>
              <a:gd name="connsiteY357" fmla="*/ 1242738 h 3525891"/>
              <a:gd name="connsiteX358" fmla="*/ 766341 w 1925725"/>
              <a:gd name="connsiteY358" fmla="*/ 1180980 h 3525891"/>
              <a:gd name="connsiteX359" fmla="*/ 812943 w 1925725"/>
              <a:gd name="connsiteY359" fmla="*/ 1006694 h 3525891"/>
              <a:gd name="connsiteX360" fmla="*/ 809155 w 1925725"/>
              <a:gd name="connsiteY360" fmla="*/ 995706 h 3525891"/>
              <a:gd name="connsiteX361" fmla="*/ 776192 w 1925725"/>
              <a:gd name="connsiteY361" fmla="*/ 951756 h 3525891"/>
              <a:gd name="connsiteX362" fmla="*/ 809912 w 1925725"/>
              <a:gd name="connsiteY362" fmla="*/ 984340 h 3525891"/>
              <a:gd name="connsiteX363" fmla="*/ 815596 w 1925725"/>
              <a:gd name="connsiteY363" fmla="*/ 980551 h 3525891"/>
              <a:gd name="connsiteX364" fmla="*/ 879627 w 1925725"/>
              <a:gd name="connsiteY364" fmla="*/ 880905 h 3525891"/>
              <a:gd name="connsiteX365" fmla="*/ 906528 w 1925725"/>
              <a:gd name="connsiteY365" fmla="*/ 844911 h 3525891"/>
              <a:gd name="connsiteX366" fmla="*/ 877733 w 1925725"/>
              <a:gd name="connsiteY366" fmla="*/ 782016 h 3525891"/>
              <a:gd name="connsiteX367" fmla="*/ 918273 w 1925725"/>
              <a:gd name="connsiteY367" fmla="*/ 809296 h 3525891"/>
              <a:gd name="connsiteX368" fmla="*/ 928124 w 1925725"/>
              <a:gd name="connsiteY368" fmla="*/ 773680 h 3525891"/>
              <a:gd name="connsiteX369" fmla="*/ 848558 w 1925725"/>
              <a:gd name="connsiteY369" fmla="*/ 743370 h 3525891"/>
              <a:gd name="connsiteX370" fmla="*/ 910316 w 1925725"/>
              <a:gd name="connsiteY370" fmla="*/ 737687 h 3525891"/>
              <a:gd name="connsiteX371" fmla="*/ 908422 w 1925725"/>
              <a:gd name="connsiteY371" fmla="*/ 710786 h 3525891"/>
              <a:gd name="connsiteX372" fmla="*/ 855757 w 1925725"/>
              <a:gd name="connsiteY372" fmla="*/ 628189 h 3525891"/>
              <a:gd name="connsiteX373" fmla="*/ 914484 w 1925725"/>
              <a:gd name="connsiteY373" fmla="*/ 669866 h 3525891"/>
              <a:gd name="connsiteX374" fmla="*/ 916000 w 1925725"/>
              <a:gd name="connsiteY374" fmla="*/ 653953 h 3525891"/>
              <a:gd name="connsiteX375" fmla="*/ 933049 w 1925725"/>
              <a:gd name="connsiteY375" fmla="*/ 601667 h 3525891"/>
              <a:gd name="connsiteX376" fmla="*/ 929261 w 1925725"/>
              <a:gd name="connsiteY376" fmla="*/ 659258 h 3525891"/>
              <a:gd name="connsiteX377" fmla="*/ 951236 w 1925725"/>
              <a:gd name="connsiteY377" fmla="*/ 657742 h 3525891"/>
              <a:gd name="connsiteX378" fmla="*/ 922441 w 1925725"/>
              <a:gd name="connsiteY378" fmla="*/ 681612 h 3525891"/>
              <a:gd name="connsiteX379" fmla="*/ 918273 w 1925725"/>
              <a:gd name="connsiteY379" fmla="*/ 703587 h 3525891"/>
              <a:gd name="connsiteX380" fmla="*/ 951994 w 1925725"/>
              <a:gd name="connsiteY380" fmla="*/ 683127 h 3525891"/>
              <a:gd name="connsiteX381" fmla="*/ 925851 w 1925725"/>
              <a:gd name="connsiteY381" fmla="*/ 736171 h 3525891"/>
              <a:gd name="connsiteX382" fmla="*/ 939491 w 1925725"/>
              <a:gd name="connsiteY382" fmla="*/ 755873 h 3525891"/>
              <a:gd name="connsiteX383" fmla="*/ 967149 w 1925725"/>
              <a:gd name="connsiteY383" fmla="*/ 708134 h 3525891"/>
              <a:gd name="connsiteX384" fmla="*/ 969043 w 1925725"/>
              <a:gd name="connsiteY384" fmla="*/ 703208 h 3525891"/>
              <a:gd name="connsiteX385" fmla="*/ 999733 w 1925725"/>
              <a:gd name="connsiteY385" fmla="*/ 654332 h 3525891"/>
              <a:gd name="connsiteX386" fmla="*/ 978137 w 1925725"/>
              <a:gd name="connsiteY386" fmla="*/ 707755 h 3525891"/>
              <a:gd name="connsiteX387" fmla="*/ 963360 w 1925725"/>
              <a:gd name="connsiteY387" fmla="*/ 724426 h 3525891"/>
              <a:gd name="connsiteX388" fmla="*/ 991019 w 1925725"/>
              <a:gd name="connsiteY388" fmla="*/ 720258 h 3525891"/>
              <a:gd name="connsiteX389" fmla="*/ 950857 w 1925725"/>
              <a:gd name="connsiteY389" fmla="*/ 753979 h 3525891"/>
              <a:gd name="connsiteX390" fmla="*/ 946310 w 1925725"/>
              <a:gd name="connsiteY390" fmla="*/ 765724 h 3525891"/>
              <a:gd name="connsiteX391" fmla="*/ 982683 w 1925725"/>
              <a:gd name="connsiteY391" fmla="*/ 767618 h 3525891"/>
              <a:gd name="connsiteX392" fmla="*/ 939112 w 1925725"/>
              <a:gd name="connsiteY392" fmla="*/ 791109 h 3525891"/>
              <a:gd name="connsiteX393" fmla="*/ 934186 w 1925725"/>
              <a:gd name="connsiteY393" fmla="*/ 832407 h 3525891"/>
              <a:gd name="connsiteX394" fmla="*/ 1039137 w 1925725"/>
              <a:gd name="connsiteY394" fmla="*/ 737308 h 3525891"/>
              <a:gd name="connsiteX395" fmla="*/ 1016025 w 1925725"/>
              <a:gd name="connsiteY395" fmla="*/ 711165 h 3525891"/>
              <a:gd name="connsiteX396" fmla="*/ 1016783 w 1925725"/>
              <a:gd name="connsiteY396" fmla="*/ 675928 h 3525891"/>
              <a:gd name="connsiteX397" fmla="*/ 1032696 w 1925725"/>
              <a:gd name="connsiteY397" fmla="*/ 638419 h 3525891"/>
              <a:gd name="connsiteX398" fmla="*/ 1038758 w 1925725"/>
              <a:gd name="connsiteY398" fmla="*/ 637661 h 3525891"/>
              <a:gd name="connsiteX399" fmla="*/ 1068690 w 1925725"/>
              <a:gd name="connsiteY399" fmla="*/ 700556 h 3525891"/>
              <a:gd name="connsiteX400" fmla="*/ 1084603 w 1925725"/>
              <a:gd name="connsiteY400" fmla="*/ 680854 h 3525891"/>
              <a:gd name="connsiteX401" fmla="*/ 1081193 w 1925725"/>
              <a:gd name="connsiteY401" fmla="*/ 605077 h 3525891"/>
              <a:gd name="connsiteX402" fmla="*/ 1105063 w 1925725"/>
              <a:gd name="connsiteY402" fmla="*/ 651680 h 3525891"/>
              <a:gd name="connsiteX403" fmla="*/ 1117566 w 1925725"/>
              <a:gd name="connsiteY403" fmla="*/ 620990 h 3525891"/>
              <a:gd name="connsiteX404" fmla="*/ 1127796 w 1925725"/>
              <a:gd name="connsiteY404" fmla="*/ 598257 h 3525891"/>
              <a:gd name="connsiteX405" fmla="*/ 1164926 w 1925725"/>
              <a:gd name="connsiteY405" fmla="*/ 574388 h 3525891"/>
              <a:gd name="connsiteX406" fmla="*/ 1170231 w 1925725"/>
              <a:gd name="connsiteY406" fmla="*/ 578934 h 3525891"/>
              <a:gd name="connsiteX407" fmla="*/ 1155833 w 1925725"/>
              <a:gd name="connsiteY407" fmla="*/ 622506 h 3525891"/>
              <a:gd name="connsiteX408" fmla="*/ 1137268 w 1925725"/>
              <a:gd name="connsiteY408" fmla="*/ 636525 h 3525891"/>
              <a:gd name="connsiteX409" fmla="*/ 1110367 w 1925725"/>
              <a:gd name="connsiteY409" fmla="*/ 657363 h 3525891"/>
              <a:gd name="connsiteX410" fmla="*/ 1187281 w 1925725"/>
              <a:gd name="connsiteY410" fmla="*/ 670245 h 3525891"/>
              <a:gd name="connsiteX411" fmla="*/ 1126659 w 1925725"/>
              <a:gd name="connsiteY411" fmla="*/ 706618 h 3525891"/>
              <a:gd name="connsiteX412" fmla="*/ 1089529 w 1925725"/>
              <a:gd name="connsiteY412" fmla="*/ 685779 h 3525891"/>
              <a:gd name="connsiteX413" fmla="*/ 1072100 w 1925725"/>
              <a:gd name="connsiteY413" fmla="*/ 709270 h 3525891"/>
              <a:gd name="connsiteX414" fmla="*/ 1126280 w 1925725"/>
              <a:gd name="connsiteY414" fmla="*/ 720258 h 3525891"/>
              <a:gd name="connsiteX415" fmla="*/ 1048609 w 1925725"/>
              <a:gd name="connsiteY415" fmla="*/ 740339 h 3525891"/>
              <a:gd name="connsiteX416" fmla="*/ 1023224 w 1925725"/>
              <a:gd name="connsiteY416" fmla="*/ 772923 h 3525891"/>
              <a:gd name="connsiteX417" fmla="*/ 1174777 w 1925725"/>
              <a:gd name="connsiteY417" fmla="*/ 751326 h 3525891"/>
              <a:gd name="connsiteX418" fmla="*/ 1206604 w 1925725"/>
              <a:gd name="connsiteY418" fmla="*/ 671761 h 3525891"/>
              <a:gd name="connsiteX419" fmla="*/ 1208498 w 1925725"/>
              <a:gd name="connsiteY419" fmla="*/ 740718 h 3525891"/>
              <a:gd name="connsiteX420" fmla="*/ 1232747 w 1925725"/>
              <a:gd name="connsiteY420" fmla="*/ 731246 h 3525891"/>
              <a:gd name="connsiteX421" fmla="*/ 1254343 w 1925725"/>
              <a:gd name="connsiteY421" fmla="*/ 656605 h 3525891"/>
              <a:gd name="connsiteX422" fmla="*/ 1265331 w 1925725"/>
              <a:gd name="connsiteY422" fmla="*/ 711922 h 3525891"/>
              <a:gd name="connsiteX423" fmla="*/ 1275939 w 1925725"/>
              <a:gd name="connsiteY423" fmla="*/ 699040 h 3525891"/>
              <a:gd name="connsiteX424" fmla="*/ 1304734 w 1925725"/>
              <a:gd name="connsiteY424" fmla="*/ 671382 h 3525891"/>
              <a:gd name="connsiteX425" fmla="*/ 1340349 w 1925725"/>
              <a:gd name="connsiteY425" fmla="*/ 667593 h 3525891"/>
              <a:gd name="connsiteX426" fmla="*/ 1281623 w 1925725"/>
              <a:gd name="connsiteY426" fmla="*/ 710028 h 3525891"/>
              <a:gd name="connsiteX427" fmla="*/ 1193343 w 1925725"/>
              <a:gd name="connsiteY427" fmla="*/ 756631 h 3525891"/>
              <a:gd name="connsiteX428" fmla="*/ 1233125 w 1925725"/>
              <a:gd name="connsiteY428" fmla="*/ 772165 h 3525891"/>
              <a:gd name="connsiteX429" fmla="*/ 1292989 w 1925725"/>
              <a:gd name="connsiteY429" fmla="*/ 781637 h 3525891"/>
              <a:gd name="connsiteX430" fmla="*/ 1254722 w 1925725"/>
              <a:gd name="connsiteY430" fmla="*/ 793003 h 3525891"/>
              <a:gd name="connsiteX431" fmla="*/ 1225548 w 1925725"/>
              <a:gd name="connsiteY431" fmla="*/ 776712 h 3525891"/>
              <a:gd name="connsiteX432" fmla="*/ 1218349 w 1925725"/>
              <a:gd name="connsiteY432" fmla="*/ 819525 h 3525891"/>
              <a:gd name="connsiteX433" fmla="*/ 1199405 w 1925725"/>
              <a:gd name="connsiteY433" fmla="*/ 767618 h 3525891"/>
              <a:gd name="connsiteX434" fmla="*/ 1162274 w 1925725"/>
              <a:gd name="connsiteY434" fmla="*/ 761177 h 3525891"/>
              <a:gd name="connsiteX435" fmla="*/ 1160759 w 1925725"/>
              <a:gd name="connsiteY435" fmla="*/ 765345 h 3525891"/>
              <a:gd name="connsiteX436" fmla="*/ 1185007 w 1925725"/>
              <a:gd name="connsiteY436" fmla="*/ 827482 h 3525891"/>
              <a:gd name="connsiteX437" fmla="*/ 1126280 w 1925725"/>
              <a:gd name="connsiteY437" fmla="*/ 774059 h 3525891"/>
              <a:gd name="connsiteX438" fmla="*/ 1005037 w 1925725"/>
              <a:gd name="connsiteY438" fmla="*/ 792246 h 3525891"/>
              <a:gd name="connsiteX439" fmla="*/ 993671 w 1925725"/>
              <a:gd name="connsiteY439" fmla="*/ 799066 h 3525891"/>
              <a:gd name="connsiteX440" fmla="*/ 896298 w 1925725"/>
              <a:gd name="connsiteY440" fmla="*/ 896818 h 3525891"/>
              <a:gd name="connsiteX441" fmla="*/ 853484 w 1925725"/>
              <a:gd name="connsiteY441" fmla="*/ 960470 h 3525891"/>
              <a:gd name="connsiteX442" fmla="*/ 847043 w 1925725"/>
              <a:gd name="connsiteY442" fmla="*/ 986613 h 3525891"/>
              <a:gd name="connsiteX443" fmla="*/ 890993 w 1925725"/>
              <a:gd name="connsiteY443" fmla="*/ 979035 h 3525891"/>
              <a:gd name="connsiteX444" fmla="*/ 934565 w 1925725"/>
              <a:gd name="connsiteY444" fmla="*/ 891513 h 3525891"/>
              <a:gd name="connsiteX445" fmla="*/ 934565 w 1925725"/>
              <a:gd name="connsiteY445" fmla="*/ 958955 h 3525891"/>
              <a:gd name="connsiteX446" fmla="*/ 950099 w 1925725"/>
              <a:gd name="connsiteY446" fmla="*/ 937358 h 3525891"/>
              <a:gd name="connsiteX447" fmla="*/ 992155 w 1925725"/>
              <a:gd name="connsiteY447" fmla="*/ 904774 h 3525891"/>
              <a:gd name="connsiteX448" fmla="*/ 980789 w 1925725"/>
              <a:gd name="connsiteY448" fmla="*/ 941526 h 3525891"/>
              <a:gd name="connsiteX449" fmla="*/ 953130 w 1925725"/>
              <a:gd name="connsiteY449" fmla="*/ 957818 h 3525891"/>
              <a:gd name="connsiteX450" fmla="*/ 977758 w 1925725"/>
              <a:gd name="connsiteY450" fmla="*/ 981688 h 3525891"/>
              <a:gd name="connsiteX451" fmla="*/ 927366 w 1925725"/>
              <a:gd name="connsiteY451" fmla="*/ 971458 h 3525891"/>
              <a:gd name="connsiteX452" fmla="*/ 903118 w 1925725"/>
              <a:gd name="connsiteY452" fmla="*/ 982824 h 3525891"/>
              <a:gd name="connsiteX453" fmla="*/ 937975 w 1925725"/>
              <a:gd name="connsiteY453" fmla="*/ 1022607 h 3525891"/>
              <a:gd name="connsiteX454" fmla="*/ 861819 w 1925725"/>
              <a:gd name="connsiteY454" fmla="*/ 1000253 h 3525891"/>
              <a:gd name="connsiteX455" fmla="*/ 842875 w 1925725"/>
              <a:gd name="connsiteY455" fmla="*/ 1019955 h 3525891"/>
              <a:gd name="connsiteX456" fmla="*/ 832645 w 1925725"/>
              <a:gd name="connsiteY456" fmla="*/ 1098384 h 3525891"/>
              <a:gd name="connsiteX457" fmla="*/ 853105 w 1925725"/>
              <a:gd name="connsiteY457" fmla="*/ 1098384 h 3525891"/>
              <a:gd name="connsiteX458" fmla="*/ 853863 w 1925725"/>
              <a:gd name="connsiteY458" fmla="*/ 1087396 h 3525891"/>
              <a:gd name="connsiteX459" fmla="*/ 898571 w 1925725"/>
              <a:gd name="connsiteY459" fmla="*/ 1090048 h 3525891"/>
              <a:gd name="connsiteX460" fmla="*/ 904633 w 1925725"/>
              <a:gd name="connsiteY460" fmla="*/ 1053297 h 3525891"/>
              <a:gd name="connsiteX461" fmla="*/ 909180 w 1925725"/>
              <a:gd name="connsiteY461" fmla="*/ 1052918 h 3525891"/>
              <a:gd name="connsiteX462" fmla="*/ 925472 w 1925725"/>
              <a:gd name="connsiteY462" fmla="*/ 1079061 h 3525891"/>
              <a:gd name="connsiteX463" fmla="*/ 972832 w 1925725"/>
              <a:gd name="connsiteY463" fmla="*/ 1056328 h 3525891"/>
              <a:gd name="connsiteX464" fmla="*/ 967149 w 1925725"/>
              <a:gd name="connsiteY464" fmla="*/ 1014650 h 3525891"/>
              <a:gd name="connsiteX465" fmla="*/ 988367 w 1925725"/>
              <a:gd name="connsiteY465" fmla="*/ 1041930 h 3525891"/>
              <a:gd name="connsiteX466" fmla="*/ 997081 w 1925725"/>
              <a:gd name="connsiteY466" fmla="*/ 1031700 h 3525891"/>
              <a:gd name="connsiteX467" fmla="*/ 984199 w 1925725"/>
              <a:gd name="connsiteY467" fmla="*/ 987750 h 3525891"/>
              <a:gd name="connsiteX468" fmla="*/ 1010342 w 1925725"/>
              <a:gd name="connsiteY468" fmla="*/ 1014272 h 3525891"/>
              <a:gd name="connsiteX469" fmla="*/ 1019056 w 1925725"/>
              <a:gd name="connsiteY469" fmla="*/ 1004042 h 3525891"/>
              <a:gd name="connsiteX470" fmla="*/ 1012236 w 1925725"/>
              <a:gd name="connsiteY470" fmla="*/ 915004 h 3525891"/>
              <a:gd name="connsiteX471" fmla="*/ 1043305 w 1925725"/>
              <a:gd name="connsiteY471" fmla="*/ 969184 h 3525891"/>
              <a:gd name="connsiteX472" fmla="*/ 1049367 w 1925725"/>
              <a:gd name="connsiteY472" fmla="*/ 948725 h 3525891"/>
              <a:gd name="connsiteX473" fmla="*/ 1060354 w 1925725"/>
              <a:gd name="connsiteY473" fmla="*/ 924097 h 3525891"/>
              <a:gd name="connsiteX474" fmla="*/ 1084603 w 1925725"/>
              <a:gd name="connsiteY474" fmla="*/ 908184 h 3525891"/>
              <a:gd name="connsiteX475" fmla="*/ 1058460 w 1925725"/>
              <a:gd name="connsiteY475" fmla="*/ 959712 h 3525891"/>
              <a:gd name="connsiteX476" fmla="*/ 1053156 w 1925725"/>
              <a:gd name="connsiteY476" fmla="*/ 963501 h 3525891"/>
              <a:gd name="connsiteX477" fmla="*/ 993292 w 1925725"/>
              <a:gd name="connsiteY477" fmla="*/ 1052160 h 3525891"/>
              <a:gd name="connsiteX478" fmla="*/ 1020572 w 1925725"/>
              <a:gd name="connsiteY478" fmla="*/ 1032837 h 3525891"/>
              <a:gd name="connsiteX479" fmla="*/ 1043684 w 1925725"/>
              <a:gd name="connsiteY479" fmla="*/ 1024880 h 3525891"/>
              <a:gd name="connsiteX480" fmla="*/ 1091044 w 1925725"/>
              <a:gd name="connsiteY480" fmla="*/ 1047992 h 3525891"/>
              <a:gd name="connsiteX481" fmla="*/ 1015646 w 1925725"/>
              <a:gd name="connsiteY481" fmla="*/ 1049508 h 3525891"/>
              <a:gd name="connsiteX482" fmla="*/ 1000112 w 1925725"/>
              <a:gd name="connsiteY482" fmla="*/ 1093837 h 3525891"/>
              <a:gd name="connsiteX483" fmla="*/ 1009584 w 1925725"/>
              <a:gd name="connsiteY483" fmla="*/ 1097626 h 3525891"/>
              <a:gd name="connsiteX484" fmla="*/ 1141814 w 1925725"/>
              <a:gd name="connsiteY484" fmla="*/ 1063526 h 3525891"/>
              <a:gd name="connsiteX485" fmla="*/ 1155833 w 1925725"/>
              <a:gd name="connsiteY485" fmla="*/ 1042309 h 3525891"/>
              <a:gd name="connsiteX486" fmla="*/ 1174020 w 1925725"/>
              <a:gd name="connsiteY486" fmla="*/ 1011619 h 3525891"/>
              <a:gd name="connsiteX487" fmla="*/ 1177808 w 1925725"/>
              <a:gd name="connsiteY487" fmla="*/ 1043067 h 3525891"/>
              <a:gd name="connsiteX488" fmla="*/ 1199405 w 1925725"/>
              <a:gd name="connsiteY488" fmla="*/ 1049129 h 3525891"/>
              <a:gd name="connsiteX489" fmla="*/ 1179703 w 1925725"/>
              <a:gd name="connsiteY489" fmla="*/ 1067694 h 3525891"/>
              <a:gd name="connsiteX490" fmla="*/ 1204330 w 1925725"/>
              <a:gd name="connsiteY490" fmla="*/ 1065800 h 3525891"/>
              <a:gd name="connsiteX491" fmla="*/ 1299051 w 1925725"/>
              <a:gd name="connsiteY491" fmla="*/ 1013135 h 3525891"/>
              <a:gd name="connsiteX492" fmla="*/ 1310418 w 1925725"/>
              <a:gd name="connsiteY492" fmla="*/ 980930 h 3525891"/>
              <a:gd name="connsiteX493" fmla="*/ 1246386 w 1925725"/>
              <a:gd name="connsiteY493" fmla="*/ 953650 h 3525891"/>
              <a:gd name="connsiteX494" fmla="*/ 1307008 w 1925725"/>
              <a:gd name="connsiteY494" fmla="*/ 943420 h 3525891"/>
              <a:gd name="connsiteX495" fmla="*/ 1297915 w 1925725"/>
              <a:gd name="connsiteY495" fmla="*/ 906669 h 3525891"/>
              <a:gd name="connsiteX496" fmla="*/ 1249038 w 1925725"/>
              <a:gd name="connsiteY496" fmla="*/ 915762 h 3525891"/>
              <a:gd name="connsiteX497" fmla="*/ 1202815 w 1925725"/>
              <a:gd name="connsiteY497" fmla="*/ 875600 h 3525891"/>
              <a:gd name="connsiteX498" fmla="*/ 1274424 w 1925725"/>
              <a:gd name="connsiteY498" fmla="*/ 860824 h 3525891"/>
              <a:gd name="connsiteX499" fmla="*/ 1255101 w 1925725"/>
              <a:gd name="connsiteY499" fmla="*/ 840364 h 3525891"/>
              <a:gd name="connsiteX500" fmla="*/ 1238809 w 1925725"/>
              <a:gd name="connsiteY500" fmla="*/ 815358 h 3525891"/>
              <a:gd name="connsiteX501" fmla="*/ 1238809 w 1925725"/>
              <a:gd name="connsiteY501" fmla="*/ 797550 h 3525891"/>
              <a:gd name="connsiteX502" fmla="*/ 1269498 w 1925725"/>
              <a:gd name="connsiteY502" fmla="*/ 832786 h 3525891"/>
              <a:gd name="connsiteX503" fmla="*/ 1272150 w 1925725"/>
              <a:gd name="connsiteY503" fmla="*/ 842637 h 3525891"/>
              <a:gd name="connsiteX504" fmla="*/ 1296399 w 1925725"/>
              <a:gd name="connsiteY504" fmla="*/ 872948 h 3525891"/>
              <a:gd name="connsiteX505" fmla="*/ 1306250 w 1925725"/>
              <a:gd name="connsiteY505" fmla="*/ 879768 h 3525891"/>
              <a:gd name="connsiteX506" fmla="*/ 1304734 w 1925725"/>
              <a:gd name="connsiteY506" fmla="*/ 869159 h 3525891"/>
              <a:gd name="connsiteX507" fmla="*/ 1296399 w 1925725"/>
              <a:gd name="connsiteY507" fmla="*/ 828997 h 3525891"/>
              <a:gd name="connsiteX508" fmla="*/ 1318374 w 1925725"/>
              <a:gd name="connsiteY508" fmla="*/ 847184 h 3525891"/>
              <a:gd name="connsiteX509" fmla="*/ 1327846 w 1925725"/>
              <a:gd name="connsiteY509" fmla="*/ 804749 h 3525891"/>
              <a:gd name="connsiteX510" fmla="*/ 1335803 w 1925725"/>
              <a:gd name="connsiteY510" fmla="*/ 782774 h 3525891"/>
              <a:gd name="connsiteX511" fmla="*/ 1376343 w 1925725"/>
              <a:gd name="connsiteY511" fmla="*/ 755115 h 3525891"/>
              <a:gd name="connsiteX512" fmla="*/ 1336182 w 1925725"/>
              <a:gd name="connsiteY512" fmla="*/ 819904 h 3525891"/>
              <a:gd name="connsiteX513" fmla="*/ 1330877 w 1925725"/>
              <a:gd name="connsiteY513" fmla="*/ 834681 h 3525891"/>
              <a:gd name="connsiteX514" fmla="*/ 1361567 w 1925725"/>
              <a:gd name="connsiteY514" fmla="*/ 836196 h 3525891"/>
              <a:gd name="connsiteX515" fmla="*/ 1324058 w 1925725"/>
              <a:gd name="connsiteY515" fmla="*/ 855898 h 3525891"/>
              <a:gd name="connsiteX516" fmla="*/ 1313070 w 1925725"/>
              <a:gd name="connsiteY516" fmla="*/ 911215 h 3525891"/>
              <a:gd name="connsiteX517" fmla="*/ 1372176 w 1925725"/>
              <a:gd name="connsiteY517" fmla="*/ 888482 h 3525891"/>
              <a:gd name="connsiteX518" fmla="*/ 1318374 w 1925725"/>
              <a:gd name="connsiteY518" fmla="*/ 943799 h 3525891"/>
              <a:gd name="connsiteX519" fmla="*/ 1322542 w 1925725"/>
              <a:gd name="connsiteY519" fmla="*/ 993054 h 3525891"/>
              <a:gd name="connsiteX520" fmla="*/ 1327089 w 1925725"/>
              <a:gd name="connsiteY520" fmla="*/ 992296 h 3525891"/>
              <a:gd name="connsiteX521" fmla="*/ 1490009 w 1925725"/>
              <a:gd name="connsiteY521" fmla="*/ 803991 h 3525891"/>
              <a:gd name="connsiteX522" fmla="*/ 1490766 w 1925725"/>
              <a:gd name="connsiteY522" fmla="*/ 787699 h 3525891"/>
              <a:gd name="connsiteX523" fmla="*/ 1442269 w 1925725"/>
              <a:gd name="connsiteY523" fmla="*/ 677823 h 3525891"/>
              <a:gd name="connsiteX524" fmla="*/ 1433934 w 1925725"/>
              <a:gd name="connsiteY524" fmla="*/ 665320 h 3525891"/>
              <a:gd name="connsiteX525" fmla="*/ 1421809 w 1925725"/>
              <a:gd name="connsiteY525" fmla="*/ 684643 h 3525891"/>
              <a:gd name="connsiteX526" fmla="*/ 1404002 w 1925725"/>
              <a:gd name="connsiteY526" fmla="*/ 696388 h 3525891"/>
              <a:gd name="connsiteX527" fmla="*/ 1400971 w 1925725"/>
              <a:gd name="connsiteY527" fmla="*/ 694494 h 3525891"/>
              <a:gd name="connsiteX528" fmla="*/ 1405896 w 1925725"/>
              <a:gd name="connsiteY528" fmla="*/ 666835 h 3525891"/>
              <a:gd name="connsiteX529" fmla="*/ 1391499 w 1925725"/>
              <a:gd name="connsiteY529" fmla="*/ 672140 h 3525891"/>
              <a:gd name="connsiteX530" fmla="*/ 1343759 w 1925725"/>
              <a:gd name="connsiteY530" fmla="*/ 695252 h 3525891"/>
              <a:gd name="connsiteX531" fmla="*/ 1360430 w 1925725"/>
              <a:gd name="connsiteY531" fmla="*/ 658879 h 3525891"/>
              <a:gd name="connsiteX532" fmla="*/ 1319890 w 1925725"/>
              <a:gd name="connsiteY532" fmla="*/ 638419 h 3525891"/>
              <a:gd name="connsiteX533" fmla="*/ 1275182 w 1925725"/>
              <a:gd name="connsiteY533" fmla="*/ 627431 h 3525891"/>
              <a:gd name="connsiteX534" fmla="*/ 1258889 w 1925725"/>
              <a:gd name="connsiteY534" fmla="*/ 566431 h 3525891"/>
              <a:gd name="connsiteX535" fmla="*/ 1324436 w 1925725"/>
              <a:gd name="connsiteY535" fmla="*/ 599394 h 3525891"/>
              <a:gd name="connsiteX536" fmla="*/ 1329741 w 1925725"/>
              <a:gd name="connsiteY536" fmla="*/ 629326 h 3525891"/>
              <a:gd name="connsiteX537" fmla="*/ 1324815 w 1925725"/>
              <a:gd name="connsiteY537" fmla="*/ 631220 h 3525891"/>
              <a:gd name="connsiteX538" fmla="*/ 1341107 w 1925725"/>
              <a:gd name="connsiteY538" fmla="*/ 640313 h 3525891"/>
              <a:gd name="connsiteX539" fmla="*/ 1343759 w 1925725"/>
              <a:gd name="connsiteY539" fmla="*/ 615686 h 3525891"/>
              <a:gd name="connsiteX540" fmla="*/ 1347927 w 1925725"/>
              <a:gd name="connsiteY540" fmla="*/ 613792 h 3525891"/>
              <a:gd name="connsiteX541" fmla="*/ 1370281 w 1925725"/>
              <a:gd name="connsiteY541" fmla="*/ 643723 h 3525891"/>
              <a:gd name="connsiteX542" fmla="*/ 1367250 w 1925725"/>
              <a:gd name="connsiteY542" fmla="*/ 647133 h 3525891"/>
              <a:gd name="connsiteX543" fmla="*/ 1385437 w 1925725"/>
              <a:gd name="connsiteY543" fmla="*/ 648649 h 3525891"/>
              <a:gd name="connsiteX544" fmla="*/ 1378996 w 1925725"/>
              <a:gd name="connsiteY544" fmla="*/ 617959 h 3525891"/>
              <a:gd name="connsiteX545" fmla="*/ 1417263 w 1925725"/>
              <a:gd name="connsiteY545" fmla="*/ 649407 h 3525891"/>
              <a:gd name="connsiteX546" fmla="*/ 1431282 w 1925725"/>
              <a:gd name="connsiteY546" fmla="*/ 648649 h 3525891"/>
              <a:gd name="connsiteX547" fmla="*/ 1415747 w 1925725"/>
              <a:gd name="connsiteY547" fmla="*/ 600909 h 3525891"/>
              <a:gd name="connsiteX548" fmla="*/ 1346791 w 1925725"/>
              <a:gd name="connsiteY548" fmla="*/ 581208 h 3525891"/>
              <a:gd name="connsiteX549" fmla="*/ 1396045 w 1925725"/>
              <a:gd name="connsiteY549" fmla="*/ 568326 h 3525891"/>
              <a:gd name="connsiteX550" fmla="*/ 1384679 w 1925725"/>
              <a:gd name="connsiteY550" fmla="*/ 554686 h 3525891"/>
              <a:gd name="connsiteX551" fmla="*/ 1288442 w 1925725"/>
              <a:gd name="connsiteY551" fmla="*/ 535742 h 3525891"/>
              <a:gd name="connsiteX552" fmla="*/ 1313828 w 1925725"/>
              <a:gd name="connsiteY552" fmla="*/ 525891 h 3525891"/>
              <a:gd name="connsiteX553" fmla="*/ 1341486 w 1925725"/>
              <a:gd name="connsiteY553" fmla="*/ 518692 h 3525891"/>
              <a:gd name="connsiteX554" fmla="*/ 1305871 w 1925725"/>
              <a:gd name="connsiteY554" fmla="*/ 508083 h 3525891"/>
              <a:gd name="connsiteX555" fmla="*/ 1283138 w 1925725"/>
              <a:gd name="connsiteY555" fmla="*/ 500126 h 3525891"/>
              <a:gd name="connsiteX556" fmla="*/ 1261163 w 1925725"/>
              <a:gd name="connsiteY556" fmla="*/ 457691 h 3525891"/>
              <a:gd name="connsiteX557" fmla="*/ 1316859 w 1925725"/>
              <a:gd name="connsiteY557" fmla="*/ 478909 h 3525891"/>
              <a:gd name="connsiteX558" fmla="*/ 1332393 w 1925725"/>
              <a:gd name="connsiteY558" fmla="*/ 414499 h 3525891"/>
              <a:gd name="connsiteX559" fmla="*/ 1373312 w 1925725"/>
              <a:gd name="connsiteY559" fmla="*/ 472847 h 3525891"/>
              <a:gd name="connsiteX560" fmla="*/ 1354368 w 1925725"/>
              <a:gd name="connsiteY560" fmla="*/ 514145 h 3525891"/>
              <a:gd name="connsiteX561" fmla="*/ 1385437 w 1925725"/>
              <a:gd name="connsiteY561" fmla="*/ 537257 h 3525891"/>
              <a:gd name="connsiteX562" fmla="*/ 1406654 w 1925725"/>
              <a:gd name="connsiteY562" fmla="*/ 489139 h 3525891"/>
              <a:gd name="connsiteX563" fmla="*/ 1415369 w 1925725"/>
              <a:gd name="connsiteY563" fmla="*/ 568704 h 3525891"/>
              <a:gd name="connsiteX564" fmla="*/ 1424841 w 1925725"/>
              <a:gd name="connsiteY564" fmla="*/ 587649 h 3525891"/>
              <a:gd name="connsiteX565" fmla="*/ 1457803 w 1925725"/>
              <a:gd name="connsiteY565" fmla="*/ 550897 h 3525891"/>
              <a:gd name="connsiteX566" fmla="*/ 1439996 w 1925725"/>
              <a:gd name="connsiteY566" fmla="*/ 630841 h 3525891"/>
              <a:gd name="connsiteX567" fmla="*/ 1504027 w 1925725"/>
              <a:gd name="connsiteY567" fmla="*/ 771407 h 3525891"/>
              <a:gd name="connsiteX568" fmla="*/ 1528276 w 1925725"/>
              <a:gd name="connsiteY568" fmla="*/ 551655 h 3525891"/>
              <a:gd name="connsiteX569" fmla="*/ 1445300 w 1925725"/>
              <a:gd name="connsiteY569" fmla="*/ 492549 h 3525891"/>
              <a:gd name="connsiteX570" fmla="*/ 1531307 w 1925725"/>
              <a:gd name="connsiteY570" fmla="*/ 514903 h 3525891"/>
              <a:gd name="connsiteX571" fmla="*/ 1533580 w 1925725"/>
              <a:gd name="connsiteY571" fmla="*/ 502400 h 3525891"/>
              <a:gd name="connsiteX572" fmla="*/ 1493418 w 1925725"/>
              <a:gd name="connsiteY572" fmla="*/ 437990 h 3525891"/>
              <a:gd name="connsiteX573" fmla="*/ 1509332 w 1925725"/>
              <a:gd name="connsiteY573" fmla="*/ 442915 h 3525891"/>
              <a:gd name="connsiteX574" fmla="*/ 1482431 w 1925725"/>
              <a:gd name="connsiteY574" fmla="*/ 364486 h 3525891"/>
              <a:gd name="connsiteX575" fmla="*/ 1548736 w 1925725"/>
              <a:gd name="connsiteY575" fmla="*/ 408437 h 3525891"/>
              <a:gd name="connsiteX576" fmla="*/ 1559723 w 1925725"/>
              <a:gd name="connsiteY576" fmla="*/ 384567 h 3525891"/>
              <a:gd name="connsiteX577" fmla="*/ 1519183 w 1925725"/>
              <a:gd name="connsiteY577" fmla="*/ 336828 h 3525891"/>
              <a:gd name="connsiteX578" fmla="*/ 1529412 w 1925725"/>
              <a:gd name="connsiteY578" fmla="*/ 273933 h 3525891"/>
              <a:gd name="connsiteX579" fmla="*/ 1581698 w 1925725"/>
              <a:gd name="connsiteY579" fmla="*/ 374337 h 3525891"/>
              <a:gd name="connsiteX580" fmla="*/ 1607084 w 1925725"/>
              <a:gd name="connsiteY580" fmla="*/ 364107 h 3525891"/>
              <a:gd name="connsiteX581" fmla="*/ 1551767 w 1925725"/>
              <a:gd name="connsiteY581" fmla="*/ 449356 h 3525891"/>
              <a:gd name="connsiteX582" fmla="*/ 1540400 w 1925725"/>
              <a:gd name="connsiteY582" fmla="*/ 589543 h 3525891"/>
              <a:gd name="connsiteX583" fmla="*/ 1544189 w 1925725"/>
              <a:gd name="connsiteY583" fmla="*/ 592195 h 3525891"/>
              <a:gd name="connsiteX584" fmla="*/ 1572984 w 1925725"/>
              <a:gd name="connsiteY584" fmla="*/ 566431 h 3525891"/>
              <a:gd name="connsiteX585" fmla="*/ 1566164 w 1925725"/>
              <a:gd name="connsiteY585" fmla="*/ 481561 h 3525891"/>
              <a:gd name="connsiteX586" fmla="*/ 1596475 w 1925725"/>
              <a:gd name="connsiteY586" fmla="*/ 525512 h 3525891"/>
              <a:gd name="connsiteX587" fmla="*/ 1618450 w 1925725"/>
              <a:gd name="connsiteY587" fmla="*/ 505810 h 3525891"/>
              <a:gd name="connsiteX588" fmla="*/ 1602916 w 1925725"/>
              <a:gd name="connsiteY588" fmla="*/ 467164 h 3525891"/>
              <a:gd name="connsiteX589" fmla="*/ 1636637 w 1925725"/>
              <a:gd name="connsiteY589" fmla="*/ 408437 h 3525891"/>
              <a:gd name="connsiteX590" fmla="*/ 1654444 w 1925725"/>
              <a:gd name="connsiteY590" fmla="*/ 457313 h 3525891"/>
              <a:gd name="connsiteX591" fmla="*/ 1694985 w 1925725"/>
              <a:gd name="connsiteY591" fmla="*/ 439884 h 3525891"/>
              <a:gd name="connsiteX592" fmla="*/ 1677177 w 1925725"/>
              <a:gd name="connsiteY592" fmla="*/ 491412 h 3525891"/>
              <a:gd name="connsiteX593" fmla="*/ 1658233 w 1925725"/>
              <a:gd name="connsiteY593" fmla="*/ 500505 h 3525891"/>
              <a:gd name="connsiteX594" fmla="*/ 1640047 w 1925725"/>
              <a:gd name="connsiteY594" fmla="*/ 507325 h 3525891"/>
              <a:gd name="connsiteX595" fmla="*/ 1695364 w 1925725"/>
              <a:gd name="connsiteY595" fmla="*/ 522859 h 3525891"/>
              <a:gd name="connsiteX596" fmla="*/ 1598748 w 1925725"/>
              <a:gd name="connsiteY596" fmla="*/ 546350 h 3525891"/>
              <a:gd name="connsiteX597" fmla="*/ 1582456 w 1925725"/>
              <a:gd name="connsiteY597" fmla="*/ 567947 h 3525891"/>
              <a:gd name="connsiteX598" fmla="*/ 1618071 w 1925725"/>
              <a:gd name="connsiteY598" fmla="*/ 586512 h 3525891"/>
              <a:gd name="connsiteX599" fmla="*/ 1564270 w 1925725"/>
              <a:gd name="connsiteY599" fmla="*/ 592574 h 3525891"/>
              <a:gd name="connsiteX600" fmla="*/ 1546841 w 1925725"/>
              <a:gd name="connsiteY600" fmla="*/ 660394 h 3525891"/>
              <a:gd name="connsiteX601" fmla="*/ 1557450 w 1925725"/>
              <a:gd name="connsiteY601" fmla="*/ 656227 h 3525891"/>
              <a:gd name="connsiteX602" fmla="*/ 1630574 w 1925725"/>
              <a:gd name="connsiteY602" fmla="*/ 620233 h 3525891"/>
              <a:gd name="connsiteX603" fmla="*/ 1694227 w 1925725"/>
              <a:gd name="connsiteY603" fmla="*/ 557717 h 3525891"/>
              <a:gd name="connsiteX604" fmla="*/ 1746134 w 1925725"/>
              <a:gd name="connsiteY604" fmla="*/ 455418 h 3525891"/>
              <a:gd name="connsiteX605" fmla="*/ 1748786 w 1925725"/>
              <a:gd name="connsiteY605" fmla="*/ 445188 h 3525891"/>
              <a:gd name="connsiteX606" fmla="*/ 1743103 w 1925725"/>
              <a:gd name="connsiteY606" fmla="*/ 407300 h 3525891"/>
              <a:gd name="connsiteX607" fmla="*/ 1690817 w 1925725"/>
              <a:gd name="connsiteY607" fmla="*/ 367517 h 3525891"/>
              <a:gd name="connsiteX608" fmla="*/ 1738556 w 1925725"/>
              <a:gd name="connsiteY608" fmla="*/ 374716 h 3525891"/>
              <a:gd name="connsiteX609" fmla="*/ 1736662 w 1925725"/>
              <a:gd name="connsiteY609" fmla="*/ 361834 h 3525891"/>
              <a:gd name="connsiteX610" fmla="*/ 1713171 w 1925725"/>
              <a:gd name="connsiteY610" fmla="*/ 364865 h 3525891"/>
              <a:gd name="connsiteX611" fmla="*/ 1692332 w 1925725"/>
              <a:gd name="connsiteY611" fmla="*/ 352741 h 3525891"/>
              <a:gd name="connsiteX612" fmla="*/ 1673388 w 1925725"/>
              <a:gd name="connsiteY612" fmla="*/ 281132 h 3525891"/>
              <a:gd name="connsiteX613" fmla="*/ 1732494 w 1925725"/>
              <a:gd name="connsiteY613" fmla="*/ 315989 h 3525891"/>
              <a:gd name="connsiteX614" fmla="*/ 1721885 w 1925725"/>
              <a:gd name="connsiteY614" fmla="*/ 298560 h 3525891"/>
              <a:gd name="connsiteX615" fmla="*/ 1687028 w 1925725"/>
              <a:gd name="connsiteY615" fmla="*/ 269007 h 3525891"/>
              <a:gd name="connsiteX616" fmla="*/ 1676419 w 1925725"/>
              <a:gd name="connsiteY616" fmla="*/ 259156 h 3525891"/>
              <a:gd name="connsiteX617" fmla="*/ 1672252 w 1925725"/>
              <a:gd name="connsiteY617" fmla="*/ 204218 h 3525891"/>
              <a:gd name="connsiteX618" fmla="*/ 1707109 w 1925725"/>
              <a:gd name="connsiteY618" fmla="*/ 268629 h 3525891"/>
              <a:gd name="connsiteX619" fmla="*/ 1729084 w 1925725"/>
              <a:gd name="connsiteY619" fmla="*/ 288709 h 3525891"/>
              <a:gd name="connsiteX620" fmla="*/ 1733252 w 1925725"/>
              <a:gd name="connsiteY620" fmla="*/ 234529 h 3525891"/>
              <a:gd name="connsiteX621" fmla="*/ 1730979 w 1925725"/>
              <a:gd name="connsiteY621" fmla="*/ 228467 h 3525891"/>
              <a:gd name="connsiteX622" fmla="*/ 1730600 w 1925725"/>
              <a:gd name="connsiteY622" fmla="*/ 192852 h 3525891"/>
              <a:gd name="connsiteX623" fmla="*/ 1757879 w 1925725"/>
              <a:gd name="connsiteY623" fmla="*/ 161404 h 3525891"/>
              <a:gd name="connsiteX624" fmla="*/ 1763942 w 1925725"/>
              <a:gd name="connsiteY624" fmla="*/ 163678 h 3525891"/>
              <a:gd name="connsiteX625" fmla="*/ 1763184 w 1925725"/>
              <a:gd name="connsiteY625" fmla="*/ 211038 h 3525891"/>
              <a:gd name="connsiteX626" fmla="*/ 1746134 w 1925725"/>
              <a:gd name="connsiteY626" fmla="*/ 230740 h 3525891"/>
              <a:gd name="connsiteX627" fmla="*/ 1735904 w 1925725"/>
              <a:gd name="connsiteY627" fmla="*/ 240212 h 3525891"/>
              <a:gd name="connsiteX628" fmla="*/ 1782507 w 1925725"/>
              <a:gd name="connsiteY628" fmla="*/ 234529 h 3525891"/>
              <a:gd name="connsiteX629" fmla="*/ 1736662 w 1925725"/>
              <a:gd name="connsiteY629" fmla="*/ 265219 h 3525891"/>
              <a:gd name="connsiteX630" fmla="*/ 1736662 w 1925725"/>
              <a:gd name="connsiteY630" fmla="*/ 294014 h 3525891"/>
              <a:gd name="connsiteX631" fmla="*/ 1770761 w 1925725"/>
              <a:gd name="connsiteY631" fmla="*/ 273175 h 3525891"/>
              <a:gd name="connsiteX632" fmla="*/ 1810923 w 1925725"/>
              <a:gd name="connsiteY632" fmla="*/ 263703 h 3525891"/>
              <a:gd name="connsiteX633" fmla="*/ 1807513 w 1925725"/>
              <a:gd name="connsiteY633" fmla="*/ 277343 h 3525891"/>
              <a:gd name="connsiteX634" fmla="*/ 1812060 w 1925725"/>
              <a:gd name="connsiteY634" fmla="*/ 340238 h 3525891"/>
              <a:gd name="connsiteX635" fmla="*/ 1826457 w 1925725"/>
              <a:gd name="connsiteY635" fmla="*/ 309548 h 3525891"/>
              <a:gd name="connsiteX636" fmla="*/ 1837824 w 1925725"/>
              <a:gd name="connsiteY636" fmla="*/ 287573 h 3525891"/>
              <a:gd name="connsiteX637" fmla="*/ 1876470 w 1925725"/>
              <a:gd name="connsiteY637" fmla="*/ 265597 h 3525891"/>
              <a:gd name="connsiteX638" fmla="*/ 1881774 w 1925725"/>
              <a:gd name="connsiteY638" fmla="*/ 270144 h 3525891"/>
              <a:gd name="connsiteX639" fmla="*/ 1865861 w 1925725"/>
              <a:gd name="connsiteY639" fmla="*/ 312958 h 3525891"/>
              <a:gd name="connsiteX640" fmla="*/ 1828731 w 1925725"/>
              <a:gd name="connsiteY640" fmla="*/ 328871 h 3525891"/>
              <a:gd name="connsiteX641" fmla="*/ 1871166 w 1925725"/>
              <a:gd name="connsiteY641" fmla="*/ 345542 h 3525891"/>
              <a:gd name="connsiteX642" fmla="*/ 1812818 w 1925725"/>
              <a:gd name="connsiteY642" fmla="*/ 347436 h 3525891"/>
              <a:gd name="connsiteX643" fmla="*/ 1764699 w 1925725"/>
              <a:gd name="connsiteY643" fmla="*/ 443294 h 3525891"/>
              <a:gd name="connsiteX644" fmla="*/ 1790084 w 1925725"/>
              <a:gd name="connsiteY644" fmla="*/ 411089 h 3525891"/>
              <a:gd name="connsiteX645" fmla="*/ 1795010 w 1925725"/>
              <a:gd name="connsiteY645" fmla="*/ 412225 h 3525891"/>
              <a:gd name="connsiteX646" fmla="*/ 1804103 w 1925725"/>
              <a:gd name="connsiteY646" fmla="*/ 464132 h 3525891"/>
              <a:gd name="connsiteX647" fmla="*/ 1827973 w 1925725"/>
              <a:gd name="connsiteY647" fmla="*/ 437611 h 3525891"/>
              <a:gd name="connsiteX648" fmla="*/ 1829488 w 1925725"/>
              <a:gd name="connsiteY648" fmla="*/ 432685 h 3525891"/>
              <a:gd name="connsiteX649" fmla="*/ 1829867 w 1925725"/>
              <a:gd name="connsiteY649" fmla="*/ 404269 h 3525891"/>
              <a:gd name="connsiteX650" fmla="*/ 1856389 w 1925725"/>
              <a:gd name="connsiteY650" fmla="*/ 375095 h 3525891"/>
              <a:gd name="connsiteX651" fmla="*/ 1838582 w 1925725"/>
              <a:gd name="connsiteY651" fmla="*/ 439126 h 3525891"/>
              <a:gd name="connsiteX652" fmla="*/ 1860557 w 1925725"/>
              <a:gd name="connsiteY652" fmla="*/ 442157 h 3525891"/>
              <a:gd name="connsiteX653" fmla="*/ 1811681 w 1925725"/>
              <a:gd name="connsiteY653" fmla="*/ 467164 h 3525891"/>
              <a:gd name="connsiteX654" fmla="*/ 1788569 w 1925725"/>
              <a:gd name="connsiteY654" fmla="*/ 491791 h 3525891"/>
              <a:gd name="connsiteX655" fmla="*/ 1801072 w 1925725"/>
              <a:gd name="connsiteY655" fmla="*/ 497095 h 3525891"/>
              <a:gd name="connsiteX656" fmla="*/ 1868892 w 1925725"/>
              <a:gd name="connsiteY656" fmla="*/ 479667 h 3525891"/>
              <a:gd name="connsiteX657" fmla="*/ 1874197 w 1925725"/>
              <a:gd name="connsiteY657" fmla="*/ 469816 h 3525891"/>
              <a:gd name="connsiteX658" fmla="*/ 1890489 w 1925725"/>
              <a:gd name="connsiteY658" fmla="*/ 434958 h 3525891"/>
              <a:gd name="connsiteX659" fmla="*/ 1925725 w 1925725"/>
              <a:gd name="connsiteY659" fmla="*/ 422076 h 3525891"/>
              <a:gd name="connsiteX660" fmla="*/ 1925725 w 1925725"/>
              <a:gd name="connsiteY660" fmla="*/ 435716 h 3525891"/>
              <a:gd name="connsiteX661" fmla="*/ 1916253 w 1925725"/>
              <a:gd name="connsiteY661" fmla="*/ 464132 h 3525891"/>
              <a:gd name="connsiteX662" fmla="*/ 1888594 w 1925725"/>
              <a:gd name="connsiteY662" fmla="*/ 483456 h 3525891"/>
              <a:gd name="connsiteX663" fmla="*/ 1870029 w 1925725"/>
              <a:gd name="connsiteY663" fmla="*/ 490275 h 3525891"/>
              <a:gd name="connsiteX664" fmla="*/ 1900340 w 1925725"/>
              <a:gd name="connsiteY664" fmla="*/ 509599 h 3525891"/>
              <a:gd name="connsiteX665" fmla="*/ 1866240 w 1925725"/>
              <a:gd name="connsiteY665" fmla="*/ 519449 h 3525891"/>
              <a:gd name="connsiteX666" fmla="*/ 1845780 w 1925725"/>
              <a:gd name="connsiteY666" fmla="*/ 511493 h 3525891"/>
              <a:gd name="connsiteX667" fmla="*/ 1835172 w 1925725"/>
              <a:gd name="connsiteY667" fmla="*/ 505052 h 3525891"/>
              <a:gd name="connsiteX668" fmla="*/ 1859799 w 1925725"/>
              <a:gd name="connsiteY668" fmla="*/ 553170 h 3525891"/>
              <a:gd name="connsiteX669" fmla="*/ 1800693 w 1925725"/>
              <a:gd name="connsiteY669" fmla="*/ 513766 h 3525891"/>
              <a:gd name="connsiteX670" fmla="*/ 1754848 w 1925725"/>
              <a:gd name="connsiteY670" fmla="*/ 517555 h 3525891"/>
              <a:gd name="connsiteX671" fmla="*/ 1700668 w 1925725"/>
              <a:gd name="connsiteY671" fmla="*/ 585375 h 3525891"/>
              <a:gd name="connsiteX672" fmla="*/ 1646109 w 1925725"/>
              <a:gd name="connsiteY672" fmla="*/ 638419 h 3525891"/>
              <a:gd name="connsiteX673" fmla="*/ 1567680 w 1925725"/>
              <a:gd name="connsiteY673" fmla="*/ 678581 h 3525891"/>
              <a:gd name="connsiteX674" fmla="*/ 1545704 w 1925725"/>
              <a:gd name="connsiteY674" fmla="*/ 712680 h 3525891"/>
              <a:gd name="connsiteX675" fmla="*/ 1484704 w 1925725"/>
              <a:gd name="connsiteY675" fmla="*/ 862718 h 3525891"/>
              <a:gd name="connsiteX676" fmla="*/ 1472959 w 1925725"/>
              <a:gd name="connsiteY676" fmla="*/ 879768 h 3525891"/>
              <a:gd name="connsiteX677" fmla="*/ 1470685 w 1925725"/>
              <a:gd name="connsiteY677" fmla="*/ 886588 h 3525891"/>
              <a:gd name="connsiteX678" fmla="*/ 1508953 w 1925725"/>
              <a:gd name="connsiteY678" fmla="*/ 878252 h 3525891"/>
              <a:gd name="connsiteX679" fmla="*/ 1643078 w 1925725"/>
              <a:gd name="connsiteY679" fmla="*/ 781637 h 3525891"/>
              <a:gd name="connsiteX680" fmla="*/ 1614661 w 1925725"/>
              <a:gd name="connsiteY680" fmla="*/ 756252 h 3525891"/>
              <a:gd name="connsiteX681" fmla="*/ 1617313 w 1925725"/>
              <a:gd name="connsiteY681" fmla="*/ 696009 h 3525891"/>
              <a:gd name="connsiteX682" fmla="*/ 1664295 w 1925725"/>
              <a:gd name="connsiteY682" fmla="*/ 753600 h 3525891"/>
              <a:gd name="connsiteX683" fmla="*/ 1676419 w 1925725"/>
              <a:gd name="connsiteY683" fmla="*/ 733898 h 3525891"/>
              <a:gd name="connsiteX684" fmla="*/ 1651413 w 1925725"/>
              <a:gd name="connsiteY684" fmla="*/ 709649 h 3525891"/>
              <a:gd name="connsiteX685" fmla="*/ 1651792 w 1925725"/>
              <a:gd name="connsiteY685" fmla="*/ 656984 h 3525891"/>
              <a:gd name="connsiteX686" fmla="*/ 1692332 w 1925725"/>
              <a:gd name="connsiteY686" fmla="*/ 697525 h 3525891"/>
              <a:gd name="connsiteX687" fmla="*/ 1699152 w 1925725"/>
              <a:gd name="connsiteY687" fmla="*/ 664562 h 3525891"/>
              <a:gd name="connsiteX688" fmla="*/ 1697258 w 1925725"/>
              <a:gd name="connsiteY688" fmla="*/ 656984 h 3525891"/>
              <a:gd name="connsiteX689" fmla="*/ 1694227 w 1925725"/>
              <a:gd name="connsiteY689" fmla="*/ 611518 h 3525891"/>
              <a:gd name="connsiteX690" fmla="*/ 1712413 w 1925725"/>
              <a:gd name="connsiteY690" fmla="*/ 585375 h 3525891"/>
              <a:gd name="connsiteX691" fmla="*/ 1726053 w 1925725"/>
              <a:gd name="connsiteY691" fmla="*/ 634251 h 3525891"/>
              <a:gd name="connsiteX692" fmla="*/ 1714687 w 1925725"/>
              <a:gd name="connsiteY692" fmla="*/ 655090 h 3525891"/>
              <a:gd name="connsiteX693" fmla="*/ 1704078 w 1925725"/>
              <a:gd name="connsiteY693" fmla="*/ 670245 h 3525891"/>
              <a:gd name="connsiteX694" fmla="*/ 1748407 w 1925725"/>
              <a:gd name="connsiteY694" fmla="*/ 666835 h 3525891"/>
              <a:gd name="connsiteX695" fmla="*/ 1789706 w 1925725"/>
              <a:gd name="connsiteY695" fmla="*/ 678581 h 3525891"/>
              <a:gd name="connsiteX696" fmla="*/ 1696121 w 1925725"/>
              <a:gd name="connsiteY696" fmla="*/ 705103 h 3525891"/>
              <a:gd name="connsiteX697" fmla="*/ 1685513 w 1925725"/>
              <a:gd name="connsiteY697" fmla="*/ 728593 h 3525891"/>
              <a:gd name="connsiteX698" fmla="*/ 1707488 w 1925725"/>
              <a:gd name="connsiteY698" fmla="*/ 733898 h 3525891"/>
              <a:gd name="connsiteX699" fmla="*/ 1727948 w 1925725"/>
              <a:gd name="connsiteY699" fmla="*/ 746401 h 3525891"/>
              <a:gd name="connsiteX700" fmla="*/ 1674904 w 1925725"/>
              <a:gd name="connsiteY700" fmla="*/ 751326 h 3525891"/>
              <a:gd name="connsiteX701" fmla="*/ 1621102 w 1925725"/>
              <a:gd name="connsiteY701" fmla="*/ 837333 h 3525891"/>
              <a:gd name="connsiteX702" fmla="*/ 1663537 w 1925725"/>
              <a:gd name="connsiteY702" fmla="*/ 839606 h 3525891"/>
              <a:gd name="connsiteX703" fmla="*/ 1667705 w 1925725"/>
              <a:gd name="connsiteY703" fmla="*/ 802476 h 3525891"/>
              <a:gd name="connsiteX704" fmla="*/ 1707488 w 1925725"/>
              <a:gd name="connsiteY704" fmla="*/ 768755 h 3525891"/>
              <a:gd name="connsiteX705" fmla="*/ 1704457 w 1925725"/>
              <a:gd name="connsiteY705" fmla="*/ 823314 h 3525891"/>
              <a:gd name="connsiteX706" fmla="*/ 1734010 w 1925725"/>
              <a:gd name="connsiteY706" fmla="*/ 789215 h 3525891"/>
              <a:gd name="connsiteX707" fmla="*/ 1746892 w 1925725"/>
              <a:gd name="connsiteY707" fmla="*/ 766103 h 3525891"/>
              <a:gd name="connsiteX708" fmla="*/ 1789327 w 1925725"/>
              <a:gd name="connsiteY708" fmla="*/ 743749 h 3525891"/>
              <a:gd name="connsiteX709" fmla="*/ 1770004 w 1925725"/>
              <a:gd name="connsiteY709" fmla="*/ 800960 h 3525891"/>
              <a:gd name="connsiteX710" fmla="*/ 1751438 w 1925725"/>
              <a:gd name="connsiteY710" fmla="*/ 807780 h 3525891"/>
              <a:gd name="connsiteX711" fmla="*/ 1729084 w 1925725"/>
              <a:gd name="connsiteY711" fmla="*/ 817252 h 3525891"/>
              <a:gd name="connsiteX712" fmla="*/ 1765836 w 1925725"/>
              <a:gd name="connsiteY712" fmla="*/ 838091 h 3525891"/>
              <a:gd name="connsiteX713" fmla="*/ 1699152 w 1925725"/>
              <a:gd name="connsiteY713" fmla="*/ 835817 h 3525891"/>
              <a:gd name="connsiteX714" fmla="*/ 1677177 w 1925725"/>
              <a:gd name="connsiteY714" fmla="*/ 844153 h 3525891"/>
              <a:gd name="connsiteX715" fmla="*/ 1691575 w 1925725"/>
              <a:gd name="connsiteY715" fmla="*/ 875600 h 3525891"/>
              <a:gd name="connsiteX716" fmla="*/ 1646488 w 1925725"/>
              <a:gd name="connsiteY716" fmla="*/ 850973 h 3525891"/>
              <a:gd name="connsiteX717" fmla="*/ 1599506 w 1925725"/>
              <a:gd name="connsiteY717" fmla="*/ 848321 h 3525891"/>
              <a:gd name="connsiteX718" fmla="*/ 1590792 w 1925725"/>
              <a:gd name="connsiteY718" fmla="*/ 850215 h 3525891"/>
              <a:gd name="connsiteX719" fmla="*/ 1457425 w 1925725"/>
              <a:gd name="connsiteY719" fmla="*/ 901364 h 3525891"/>
              <a:gd name="connsiteX720" fmla="*/ 1447195 w 1925725"/>
              <a:gd name="connsiteY720" fmla="*/ 907048 h 3525891"/>
              <a:gd name="connsiteX721" fmla="*/ 1220243 w 1925725"/>
              <a:gd name="connsiteY721" fmla="*/ 1072999 h 3525891"/>
              <a:gd name="connsiteX722" fmla="*/ 1215318 w 1925725"/>
              <a:gd name="connsiteY722" fmla="*/ 1075651 h 3525891"/>
              <a:gd name="connsiteX723" fmla="*/ 1239945 w 1925725"/>
              <a:gd name="connsiteY723" fmla="*/ 1075651 h 3525891"/>
              <a:gd name="connsiteX724" fmla="*/ 1269877 w 1925725"/>
              <a:gd name="connsiteY724" fmla="*/ 1068073 h 3525891"/>
              <a:gd name="connsiteX725" fmla="*/ 1272150 w 1925725"/>
              <a:gd name="connsiteY725" fmla="*/ 1073377 h 3525891"/>
              <a:gd name="connsiteX726" fmla="*/ 1255101 w 1925725"/>
              <a:gd name="connsiteY726" fmla="*/ 1093837 h 3525891"/>
              <a:gd name="connsiteX727" fmla="*/ 1310797 w 1925725"/>
              <a:gd name="connsiteY727" fmla="*/ 1120359 h 3525891"/>
              <a:gd name="connsiteX728" fmla="*/ 1273666 w 1925725"/>
              <a:gd name="connsiteY728" fmla="*/ 1122253 h 3525891"/>
              <a:gd name="connsiteX729" fmla="*/ 1259268 w 1925725"/>
              <a:gd name="connsiteY729" fmla="*/ 1112024 h 3525891"/>
              <a:gd name="connsiteX730" fmla="*/ 1231231 w 1925725"/>
              <a:gd name="connsiteY730" fmla="*/ 1091564 h 3525891"/>
              <a:gd name="connsiteX731" fmla="*/ 1228579 w 1925725"/>
              <a:gd name="connsiteY731" fmla="*/ 1119601 h 3525891"/>
              <a:gd name="connsiteX732" fmla="*/ 1207740 w 1925725"/>
              <a:gd name="connsiteY732" fmla="*/ 1084744 h 3525891"/>
              <a:gd name="connsiteX733" fmla="*/ 1113019 w 1925725"/>
              <a:gd name="connsiteY733" fmla="*/ 1083607 h 3525891"/>
              <a:gd name="connsiteX734" fmla="*/ 1106199 w 1925725"/>
              <a:gd name="connsiteY734" fmla="*/ 1085123 h 3525891"/>
              <a:gd name="connsiteX735" fmla="*/ 1045578 w 1925725"/>
              <a:gd name="connsiteY735" fmla="*/ 1127937 h 3525891"/>
              <a:gd name="connsiteX736" fmla="*/ 1081572 w 1925725"/>
              <a:gd name="connsiteY736" fmla="*/ 1134757 h 3525891"/>
              <a:gd name="connsiteX737" fmla="*/ 1099758 w 1925725"/>
              <a:gd name="connsiteY737" fmla="*/ 1143471 h 3525891"/>
              <a:gd name="connsiteX738" fmla="*/ 1115672 w 1925725"/>
              <a:gd name="connsiteY738" fmla="*/ 1177192 h 3525891"/>
              <a:gd name="connsiteX739" fmla="*/ 1069069 w 1925725"/>
              <a:gd name="connsiteY739" fmla="*/ 1146502 h 3525891"/>
              <a:gd name="connsiteX740" fmla="*/ 1060354 w 1925725"/>
              <a:gd name="connsiteY740" fmla="*/ 1139303 h 3525891"/>
              <a:gd name="connsiteX741" fmla="*/ 1058460 w 1925725"/>
              <a:gd name="connsiteY741" fmla="*/ 1169993 h 3525891"/>
              <a:gd name="connsiteX742" fmla="*/ 1038379 w 1925725"/>
              <a:gd name="connsiteY742" fmla="*/ 1134378 h 3525891"/>
              <a:gd name="connsiteX743" fmla="*/ 954646 w 1925725"/>
              <a:gd name="connsiteY743" fmla="*/ 1138167 h 3525891"/>
              <a:gd name="connsiteX744" fmla="*/ 829235 w 1925725"/>
              <a:gd name="connsiteY744" fmla="*/ 1224552 h 3525891"/>
              <a:gd name="connsiteX745" fmla="*/ 777707 w 1925725"/>
              <a:gd name="connsiteY745" fmla="*/ 1280248 h 3525891"/>
              <a:gd name="connsiteX746" fmla="*/ 772403 w 1925725"/>
              <a:gd name="connsiteY746" fmla="*/ 1311316 h 3525891"/>
              <a:gd name="connsiteX747" fmla="*/ 797030 w 1925725"/>
              <a:gd name="connsiteY747" fmla="*/ 1394671 h 3525891"/>
              <a:gd name="connsiteX748" fmla="*/ 851211 w 1925725"/>
              <a:gd name="connsiteY748" fmla="*/ 1511367 h 3525891"/>
              <a:gd name="connsiteX749" fmla="*/ 889099 w 1925725"/>
              <a:gd name="connsiteY749" fmla="*/ 1581460 h 3525891"/>
              <a:gd name="connsiteX750" fmla="*/ 903497 w 1925725"/>
              <a:gd name="connsiteY750" fmla="*/ 1662920 h 3525891"/>
              <a:gd name="connsiteX751" fmla="*/ 906528 w 1925725"/>
              <a:gd name="connsiteY751" fmla="*/ 1756884 h 3525891"/>
              <a:gd name="connsiteX752" fmla="*/ 903118 w 1925725"/>
              <a:gd name="connsiteY752" fmla="*/ 1774312 h 3525891"/>
              <a:gd name="connsiteX753" fmla="*/ 850074 w 1925725"/>
              <a:gd name="connsiteY753" fmla="*/ 1960723 h 3525891"/>
              <a:gd name="connsiteX754" fmla="*/ 859925 w 1925725"/>
              <a:gd name="connsiteY754" fmla="*/ 2042183 h 3525891"/>
              <a:gd name="connsiteX755" fmla="*/ 867503 w 1925725"/>
              <a:gd name="connsiteY755" fmla="*/ 2106214 h 3525891"/>
              <a:gd name="connsiteX756" fmla="*/ 867124 w 1925725"/>
              <a:gd name="connsiteY756" fmla="*/ 2145997 h 3525891"/>
              <a:gd name="connsiteX757" fmla="*/ 857652 w 1925725"/>
              <a:gd name="connsiteY757" fmla="*/ 2217985 h 3525891"/>
              <a:gd name="connsiteX758" fmla="*/ 809155 w 1925725"/>
              <a:gd name="connsiteY758" fmla="*/ 2415762 h 3525891"/>
              <a:gd name="connsiteX759" fmla="*/ 768235 w 1925725"/>
              <a:gd name="connsiteY759" fmla="*/ 2569210 h 3525891"/>
              <a:gd name="connsiteX760" fmla="*/ 760657 w 1925725"/>
              <a:gd name="connsiteY760" fmla="*/ 2669614 h 3525891"/>
              <a:gd name="connsiteX761" fmla="*/ 779981 w 1925725"/>
              <a:gd name="connsiteY761" fmla="*/ 2763956 h 3525891"/>
              <a:gd name="connsiteX762" fmla="*/ 851968 w 1925725"/>
              <a:gd name="connsiteY762" fmla="*/ 2829124 h 3525891"/>
              <a:gd name="connsiteX763" fmla="*/ 1012615 w 1925725"/>
              <a:gd name="connsiteY763" fmla="*/ 2842006 h 3525891"/>
              <a:gd name="connsiteX764" fmla="*/ 1058081 w 1925725"/>
              <a:gd name="connsiteY764" fmla="*/ 2841249 h 3525891"/>
              <a:gd name="connsiteX765" fmla="*/ 1124386 w 1925725"/>
              <a:gd name="connsiteY765" fmla="*/ 2829882 h 3525891"/>
              <a:gd name="connsiteX766" fmla="*/ 1188038 w 1925725"/>
              <a:gd name="connsiteY766" fmla="*/ 2813969 h 3525891"/>
              <a:gd name="connsiteX767" fmla="*/ 1188796 w 1925725"/>
              <a:gd name="connsiteY767" fmla="*/ 2817000 h 3525891"/>
              <a:gd name="connsiteX768" fmla="*/ 1134995 w 1925725"/>
              <a:gd name="connsiteY768" fmla="*/ 2838218 h 3525891"/>
              <a:gd name="connsiteX769" fmla="*/ 1135752 w 1925725"/>
              <a:gd name="connsiteY769" fmla="*/ 2845037 h 3525891"/>
              <a:gd name="connsiteX770" fmla="*/ 1163790 w 1925725"/>
              <a:gd name="connsiteY770" fmla="*/ 2848069 h 3525891"/>
              <a:gd name="connsiteX771" fmla="*/ 1237672 w 1925725"/>
              <a:gd name="connsiteY771" fmla="*/ 2837839 h 3525891"/>
              <a:gd name="connsiteX772" fmla="*/ 1256237 w 1925725"/>
              <a:gd name="connsiteY772" fmla="*/ 2837839 h 3525891"/>
              <a:gd name="connsiteX773" fmla="*/ 1195995 w 1925725"/>
              <a:gd name="connsiteY773" fmla="*/ 2856783 h 3525891"/>
              <a:gd name="connsiteX774" fmla="*/ 1195995 w 1925725"/>
              <a:gd name="connsiteY774" fmla="*/ 2861708 h 3525891"/>
              <a:gd name="connsiteX775" fmla="*/ 1325952 w 1925725"/>
              <a:gd name="connsiteY775" fmla="*/ 2943547 h 3525891"/>
              <a:gd name="connsiteX776" fmla="*/ 1230094 w 1925725"/>
              <a:gd name="connsiteY776" fmla="*/ 2899976 h 3525891"/>
              <a:gd name="connsiteX777" fmla="*/ 1226684 w 1925725"/>
              <a:gd name="connsiteY777" fmla="*/ 2903007 h 3525891"/>
              <a:gd name="connsiteX778" fmla="*/ 1255480 w 1925725"/>
              <a:gd name="connsiteY778" fmla="*/ 2947715 h 3525891"/>
              <a:gd name="connsiteX779" fmla="*/ 1224032 w 1925725"/>
              <a:gd name="connsiteY779" fmla="*/ 2921193 h 3525891"/>
              <a:gd name="connsiteX780" fmla="*/ 1116050 w 1925725"/>
              <a:gd name="connsiteY780" fmla="*/ 2860572 h 3525891"/>
              <a:gd name="connsiteX781" fmla="*/ 1089907 w 1925725"/>
              <a:gd name="connsiteY781" fmla="*/ 2859056 h 3525891"/>
              <a:gd name="connsiteX782" fmla="*/ 1112262 w 1925725"/>
              <a:gd name="connsiteY782" fmla="*/ 2892777 h 3525891"/>
              <a:gd name="connsiteX783" fmla="*/ 1109609 w 1925725"/>
              <a:gd name="connsiteY783" fmla="*/ 2895050 h 3525891"/>
              <a:gd name="connsiteX784" fmla="*/ 1046336 w 1925725"/>
              <a:gd name="connsiteY784" fmla="*/ 2862087 h 3525891"/>
              <a:gd name="connsiteX785" fmla="*/ 965255 w 1925725"/>
              <a:gd name="connsiteY785" fmla="*/ 2864739 h 3525891"/>
              <a:gd name="connsiteX786" fmla="*/ 964118 w 1925725"/>
              <a:gd name="connsiteY786" fmla="*/ 2869286 h 3525891"/>
              <a:gd name="connsiteX787" fmla="*/ 988367 w 1925725"/>
              <a:gd name="connsiteY787" fmla="*/ 2888230 h 3525891"/>
              <a:gd name="connsiteX788" fmla="*/ 1092560 w 1925725"/>
              <a:gd name="connsiteY788" fmla="*/ 2953777 h 3525891"/>
              <a:gd name="connsiteX789" fmla="*/ 1212287 w 1925725"/>
              <a:gd name="connsiteY789" fmla="*/ 2989013 h 3525891"/>
              <a:gd name="connsiteX790" fmla="*/ 1224790 w 1925725"/>
              <a:gd name="connsiteY790" fmla="*/ 2990529 h 3525891"/>
              <a:gd name="connsiteX791" fmla="*/ 1230852 w 1925725"/>
              <a:gd name="connsiteY791" fmla="*/ 2993560 h 3525891"/>
              <a:gd name="connsiteX792" fmla="*/ 1201299 w 1925725"/>
              <a:gd name="connsiteY792" fmla="*/ 2997728 h 3525891"/>
              <a:gd name="connsiteX793" fmla="*/ 1200163 w 1925725"/>
              <a:gd name="connsiteY793" fmla="*/ 3000380 h 3525891"/>
              <a:gd name="connsiteX794" fmla="*/ 1226305 w 1925725"/>
              <a:gd name="connsiteY794" fmla="*/ 3013641 h 3525891"/>
              <a:gd name="connsiteX795" fmla="*/ 1296399 w 1925725"/>
              <a:gd name="connsiteY795" fmla="*/ 3045846 h 3525891"/>
              <a:gd name="connsiteX796" fmla="*/ 1320648 w 1925725"/>
              <a:gd name="connsiteY796" fmla="*/ 3065927 h 3525891"/>
              <a:gd name="connsiteX797" fmla="*/ 1326331 w 1925725"/>
              <a:gd name="connsiteY797" fmla="*/ 3081082 h 3525891"/>
              <a:gd name="connsiteX798" fmla="*/ 1244113 w 1925725"/>
              <a:gd name="connsiteY798" fmla="*/ 3043951 h 3525891"/>
              <a:gd name="connsiteX799" fmla="*/ 1261542 w 1925725"/>
              <a:gd name="connsiteY799" fmla="*/ 3083734 h 3525891"/>
              <a:gd name="connsiteX800" fmla="*/ 1258132 w 1925725"/>
              <a:gd name="connsiteY800" fmla="*/ 3086386 h 3525891"/>
              <a:gd name="connsiteX801" fmla="*/ 1225169 w 1925725"/>
              <a:gd name="connsiteY801" fmla="*/ 3045467 h 3525891"/>
              <a:gd name="connsiteX802" fmla="*/ 1208498 w 1925725"/>
              <a:gd name="connsiteY802" fmla="*/ 3028038 h 3525891"/>
              <a:gd name="connsiteX803" fmla="*/ 1125144 w 1925725"/>
              <a:gd name="connsiteY803" fmla="*/ 2986740 h 3525891"/>
              <a:gd name="connsiteX804" fmla="*/ 1211908 w 1925725"/>
              <a:gd name="connsiteY804" fmla="*/ 3153070 h 3525891"/>
              <a:gd name="connsiteX805" fmla="*/ 1157728 w 1925725"/>
              <a:gd name="connsiteY805" fmla="*/ 3112908 h 3525891"/>
              <a:gd name="connsiteX806" fmla="*/ 1196374 w 1925725"/>
              <a:gd name="connsiteY806" fmla="*/ 3248170 h 3525891"/>
              <a:gd name="connsiteX807" fmla="*/ 1155075 w 1925725"/>
              <a:gd name="connsiteY807" fmla="*/ 3170499 h 3525891"/>
              <a:gd name="connsiteX808" fmla="*/ 1151287 w 1925725"/>
              <a:gd name="connsiteY808" fmla="*/ 3170499 h 3525891"/>
              <a:gd name="connsiteX809" fmla="*/ 1145603 w 1925725"/>
              <a:gd name="connsiteY809" fmla="*/ 3231120 h 3525891"/>
              <a:gd name="connsiteX810" fmla="*/ 1136889 w 1925725"/>
              <a:gd name="connsiteY810" fmla="*/ 3172772 h 3525891"/>
              <a:gd name="connsiteX811" fmla="*/ 1133858 w 1925725"/>
              <a:gd name="connsiteY811" fmla="*/ 3083355 h 3525891"/>
              <a:gd name="connsiteX812" fmla="*/ 1052398 w 1925725"/>
              <a:gd name="connsiteY812" fmla="*/ 2956429 h 3525891"/>
              <a:gd name="connsiteX813" fmla="*/ 964497 w 1925725"/>
              <a:gd name="connsiteY813" fmla="*/ 2896566 h 3525891"/>
              <a:gd name="connsiteX814" fmla="*/ 946310 w 1925725"/>
              <a:gd name="connsiteY814" fmla="*/ 2887093 h 3525891"/>
              <a:gd name="connsiteX815" fmla="*/ 992155 w 1925725"/>
              <a:gd name="connsiteY815" fmla="*/ 2937106 h 3525891"/>
              <a:gd name="connsiteX816" fmla="*/ 972453 w 1925725"/>
              <a:gd name="connsiteY816" fmla="*/ 2945442 h 3525891"/>
              <a:gd name="connsiteX817" fmla="*/ 1012236 w 1925725"/>
              <a:gd name="connsiteY817" fmla="*/ 3032964 h 3525891"/>
              <a:gd name="connsiteX818" fmla="*/ 977379 w 1925725"/>
              <a:gd name="connsiteY818" fmla="*/ 2975374 h 3525891"/>
              <a:gd name="connsiteX819" fmla="*/ 964118 w 1925725"/>
              <a:gd name="connsiteY819" fmla="*/ 2999243 h 3525891"/>
              <a:gd name="connsiteX820" fmla="*/ 932671 w 1925725"/>
              <a:gd name="connsiteY820" fmla="*/ 2928392 h 3525891"/>
              <a:gd name="connsiteX821" fmla="*/ 918652 w 1925725"/>
              <a:gd name="connsiteY821" fmla="*/ 2888988 h 3525891"/>
              <a:gd name="connsiteX822" fmla="*/ 908801 w 1925725"/>
              <a:gd name="connsiteY822" fmla="*/ 2876864 h 3525891"/>
              <a:gd name="connsiteX823" fmla="*/ 869397 w 1925725"/>
              <a:gd name="connsiteY823" fmla="*/ 2869286 h 3525891"/>
              <a:gd name="connsiteX824" fmla="*/ 786043 w 1925725"/>
              <a:gd name="connsiteY824" fmla="*/ 2854131 h 3525891"/>
              <a:gd name="connsiteX825" fmla="*/ 790210 w 1925725"/>
              <a:gd name="connsiteY825" fmla="*/ 2860572 h 3525891"/>
              <a:gd name="connsiteX826" fmla="*/ 853863 w 1925725"/>
              <a:gd name="connsiteY826" fmla="*/ 2967038 h 3525891"/>
              <a:gd name="connsiteX827" fmla="*/ 998596 w 1925725"/>
              <a:gd name="connsiteY827" fmla="*/ 3070473 h 3525891"/>
              <a:gd name="connsiteX828" fmla="*/ 1028149 w 1925725"/>
              <a:gd name="connsiteY828" fmla="*/ 3076157 h 3525891"/>
              <a:gd name="connsiteX829" fmla="*/ 1013752 w 1925725"/>
              <a:gd name="connsiteY829" fmla="*/ 3080324 h 3525891"/>
              <a:gd name="connsiteX830" fmla="*/ 994808 w 1925725"/>
              <a:gd name="connsiteY830" fmla="*/ 3083734 h 3525891"/>
              <a:gd name="connsiteX831" fmla="*/ 1048988 w 1925725"/>
              <a:gd name="connsiteY831" fmla="*/ 3107604 h 3525891"/>
              <a:gd name="connsiteX832" fmla="*/ 976242 w 1925725"/>
              <a:gd name="connsiteY832" fmla="*/ 3089796 h 3525891"/>
              <a:gd name="connsiteX833" fmla="*/ 914863 w 1925725"/>
              <a:gd name="connsiteY833" fmla="*/ 3061380 h 3525891"/>
              <a:gd name="connsiteX834" fmla="*/ 911074 w 1925725"/>
              <a:gd name="connsiteY834" fmla="*/ 3066306 h 3525891"/>
              <a:gd name="connsiteX835" fmla="*/ 937596 w 1925725"/>
              <a:gd name="connsiteY835" fmla="*/ 3103436 h 3525891"/>
              <a:gd name="connsiteX836" fmla="*/ 1042547 w 1925725"/>
              <a:gd name="connsiteY836" fmla="*/ 3195126 h 3525891"/>
              <a:gd name="connsiteX837" fmla="*/ 1096348 w 1925725"/>
              <a:gd name="connsiteY837" fmla="*/ 3236803 h 3525891"/>
              <a:gd name="connsiteX838" fmla="*/ 1068690 w 1925725"/>
              <a:gd name="connsiteY838" fmla="*/ 3226573 h 3525891"/>
              <a:gd name="connsiteX839" fmla="*/ 1125144 w 1925725"/>
              <a:gd name="connsiteY839" fmla="*/ 3336071 h 3525891"/>
              <a:gd name="connsiteX840" fmla="*/ 1084982 w 1925725"/>
              <a:gd name="connsiteY840" fmla="*/ 3276207 h 3525891"/>
              <a:gd name="connsiteX841" fmla="*/ 1080435 w 1925725"/>
              <a:gd name="connsiteY841" fmla="*/ 3277344 h 3525891"/>
              <a:gd name="connsiteX842" fmla="*/ 1083087 w 1925725"/>
              <a:gd name="connsiteY842" fmla="*/ 3322052 h 3525891"/>
              <a:gd name="connsiteX843" fmla="*/ 1079299 w 1925725"/>
              <a:gd name="connsiteY843" fmla="*/ 3323568 h 3525891"/>
              <a:gd name="connsiteX844" fmla="*/ 987230 w 1925725"/>
              <a:gd name="connsiteY844" fmla="*/ 3181107 h 3525891"/>
              <a:gd name="connsiteX845" fmla="*/ 1004280 w 1925725"/>
              <a:gd name="connsiteY845" fmla="*/ 3265977 h 3525891"/>
              <a:gd name="connsiteX846" fmla="*/ 1024360 w 1925725"/>
              <a:gd name="connsiteY846" fmla="*/ 3303866 h 3525891"/>
              <a:gd name="connsiteX847" fmla="*/ 1003143 w 1925725"/>
              <a:gd name="connsiteY847" fmla="*/ 3284543 h 3525891"/>
              <a:gd name="connsiteX848" fmla="*/ 1023603 w 1925725"/>
              <a:gd name="connsiteY848" fmla="*/ 3416394 h 3525891"/>
              <a:gd name="connsiteX849" fmla="*/ 997460 w 1925725"/>
              <a:gd name="connsiteY849" fmla="*/ 3328493 h 3525891"/>
              <a:gd name="connsiteX850" fmla="*/ 989882 w 1925725"/>
              <a:gd name="connsiteY850" fmla="*/ 3328872 h 3525891"/>
              <a:gd name="connsiteX851" fmla="*/ 980789 w 1925725"/>
              <a:gd name="connsiteY851" fmla="*/ 3384189 h 3525891"/>
              <a:gd name="connsiteX852" fmla="*/ 978137 w 1925725"/>
              <a:gd name="connsiteY852" fmla="*/ 3320158 h 3525891"/>
              <a:gd name="connsiteX853" fmla="*/ 960708 w 1925725"/>
              <a:gd name="connsiteY853" fmla="*/ 3167846 h 3525891"/>
              <a:gd name="connsiteX854" fmla="*/ 956161 w 1925725"/>
              <a:gd name="connsiteY854" fmla="*/ 3161027 h 3525891"/>
              <a:gd name="connsiteX855" fmla="*/ 855757 w 1925725"/>
              <a:gd name="connsiteY855" fmla="*/ 3024249 h 3525891"/>
              <a:gd name="connsiteX856" fmla="*/ 851211 w 1925725"/>
              <a:gd name="connsiteY856" fmla="*/ 3018945 h 3525891"/>
              <a:gd name="connsiteX857" fmla="*/ 867882 w 1925725"/>
              <a:gd name="connsiteY857" fmla="*/ 3137915 h 3525891"/>
              <a:gd name="connsiteX858" fmla="*/ 864850 w 1925725"/>
              <a:gd name="connsiteY858" fmla="*/ 3139051 h 3525891"/>
              <a:gd name="connsiteX859" fmla="*/ 845527 w 1925725"/>
              <a:gd name="connsiteY859" fmla="*/ 3104194 h 3525891"/>
              <a:gd name="connsiteX860" fmla="*/ 835298 w 1925725"/>
              <a:gd name="connsiteY860" fmla="*/ 3122001 h 3525891"/>
              <a:gd name="connsiteX861" fmla="*/ 830751 w 1925725"/>
              <a:gd name="connsiteY861" fmla="*/ 3010988 h 3525891"/>
              <a:gd name="connsiteX862" fmla="*/ 756490 w 1925725"/>
              <a:gd name="connsiteY862" fmla="*/ 2882926 h 3525891"/>
              <a:gd name="connsiteX863" fmla="*/ 743229 w 1925725"/>
              <a:gd name="connsiteY863" fmla="*/ 2876485 h 3525891"/>
              <a:gd name="connsiteX864" fmla="*/ 746260 w 1925725"/>
              <a:gd name="connsiteY864" fmla="*/ 2995833 h 3525891"/>
              <a:gd name="connsiteX865" fmla="*/ 824689 w 1925725"/>
              <a:gd name="connsiteY865" fmla="*/ 3137536 h 3525891"/>
              <a:gd name="connsiteX866" fmla="*/ 846664 w 1925725"/>
              <a:gd name="connsiteY866" fmla="*/ 3158374 h 3525891"/>
              <a:gd name="connsiteX867" fmla="*/ 924714 w 1925725"/>
              <a:gd name="connsiteY867" fmla="*/ 3331145 h 3525891"/>
              <a:gd name="connsiteX868" fmla="*/ 928882 w 1925725"/>
              <a:gd name="connsiteY868" fmla="*/ 3370928 h 3525891"/>
              <a:gd name="connsiteX869" fmla="*/ 951236 w 1925725"/>
              <a:gd name="connsiteY869" fmla="*/ 3412226 h 3525891"/>
              <a:gd name="connsiteX870" fmla="*/ 949342 w 1925725"/>
              <a:gd name="connsiteY870" fmla="*/ 3415636 h 3525891"/>
              <a:gd name="connsiteX871" fmla="*/ 922062 w 1925725"/>
              <a:gd name="connsiteY871" fmla="*/ 3403512 h 3525891"/>
              <a:gd name="connsiteX872" fmla="*/ 923956 w 1925725"/>
              <a:gd name="connsiteY872" fmla="*/ 3444052 h 3525891"/>
              <a:gd name="connsiteX873" fmla="*/ 911074 w 1925725"/>
              <a:gd name="connsiteY873" fmla="*/ 3410332 h 3525891"/>
              <a:gd name="connsiteX874" fmla="*/ 910695 w 1925725"/>
              <a:gd name="connsiteY874" fmla="*/ 3330387 h 3525891"/>
              <a:gd name="connsiteX875" fmla="*/ 885689 w 1925725"/>
              <a:gd name="connsiteY875" fmla="*/ 3230741 h 3525891"/>
              <a:gd name="connsiteX876" fmla="*/ 853105 w 1925725"/>
              <a:gd name="connsiteY876" fmla="*/ 3195505 h 3525891"/>
              <a:gd name="connsiteX877" fmla="*/ 853105 w 1925725"/>
              <a:gd name="connsiteY877" fmla="*/ 3221648 h 3525891"/>
              <a:gd name="connsiteX878" fmla="*/ 850074 w 1925725"/>
              <a:gd name="connsiteY878" fmla="*/ 3222785 h 3525891"/>
              <a:gd name="connsiteX879" fmla="*/ 840981 w 1925725"/>
              <a:gd name="connsiteY879" fmla="*/ 3197778 h 3525891"/>
              <a:gd name="connsiteX880" fmla="*/ 837571 w 1925725"/>
              <a:gd name="connsiteY880" fmla="*/ 3184517 h 3525891"/>
              <a:gd name="connsiteX881" fmla="*/ 756869 w 1925725"/>
              <a:gd name="connsiteY881" fmla="*/ 3096237 h 3525891"/>
              <a:gd name="connsiteX882" fmla="*/ 751943 w 1925725"/>
              <a:gd name="connsiteY882" fmla="*/ 3096995 h 3525891"/>
              <a:gd name="connsiteX883" fmla="*/ 752322 w 1925725"/>
              <a:gd name="connsiteY883" fmla="*/ 3159132 h 3525891"/>
              <a:gd name="connsiteX884" fmla="*/ 760657 w 1925725"/>
              <a:gd name="connsiteY884" fmla="*/ 3170877 h 3525891"/>
              <a:gd name="connsiteX885" fmla="*/ 852726 w 1925725"/>
              <a:gd name="connsiteY885" fmla="*/ 3238698 h 3525891"/>
              <a:gd name="connsiteX886" fmla="*/ 882279 w 1925725"/>
              <a:gd name="connsiteY886" fmla="*/ 3264083 h 3525891"/>
              <a:gd name="connsiteX887" fmla="*/ 844391 w 1925725"/>
              <a:gd name="connsiteY887" fmla="*/ 3251959 h 3525891"/>
              <a:gd name="connsiteX888" fmla="*/ 848937 w 1925725"/>
              <a:gd name="connsiteY888" fmla="*/ 3348195 h 3525891"/>
              <a:gd name="connsiteX889" fmla="*/ 844770 w 1925725"/>
              <a:gd name="connsiteY889" fmla="*/ 3348574 h 3525891"/>
              <a:gd name="connsiteX890" fmla="*/ 823931 w 1925725"/>
              <a:gd name="connsiteY890" fmla="*/ 3254611 h 3525891"/>
              <a:gd name="connsiteX891" fmla="*/ 744744 w 1925725"/>
              <a:gd name="connsiteY891" fmla="*/ 3191716 h 3525891"/>
              <a:gd name="connsiteX892" fmla="*/ 739440 w 1925725"/>
              <a:gd name="connsiteY892" fmla="*/ 3255368 h 3525891"/>
              <a:gd name="connsiteX893" fmla="*/ 746639 w 1925725"/>
              <a:gd name="connsiteY893" fmla="*/ 3266356 h 3525891"/>
              <a:gd name="connsiteX894" fmla="*/ 782633 w 1925725"/>
              <a:gd name="connsiteY894" fmla="*/ 3311822 h 3525891"/>
              <a:gd name="connsiteX895" fmla="*/ 792105 w 1925725"/>
              <a:gd name="connsiteY895" fmla="*/ 3339102 h 3525891"/>
              <a:gd name="connsiteX896" fmla="*/ 768614 w 1925725"/>
              <a:gd name="connsiteY896" fmla="*/ 3311822 h 3525891"/>
              <a:gd name="connsiteX897" fmla="*/ 737924 w 1925725"/>
              <a:gd name="connsiteY897" fmla="*/ 3285300 h 3525891"/>
              <a:gd name="connsiteX898" fmla="*/ 732620 w 1925725"/>
              <a:gd name="connsiteY898" fmla="*/ 3350089 h 3525891"/>
              <a:gd name="connsiteX899" fmla="*/ 741713 w 1925725"/>
              <a:gd name="connsiteY899" fmla="*/ 3360698 h 3525891"/>
              <a:gd name="connsiteX900" fmla="*/ 810670 w 1925725"/>
              <a:gd name="connsiteY900" fmla="*/ 3401996 h 3525891"/>
              <a:gd name="connsiteX901" fmla="*/ 790210 w 1925725"/>
              <a:gd name="connsiteY901" fmla="*/ 3399344 h 3525891"/>
              <a:gd name="connsiteX902" fmla="*/ 814838 w 1925725"/>
              <a:gd name="connsiteY902" fmla="*/ 3433444 h 3525891"/>
              <a:gd name="connsiteX903" fmla="*/ 813322 w 1925725"/>
              <a:gd name="connsiteY903" fmla="*/ 3435717 h 3525891"/>
              <a:gd name="connsiteX904" fmla="*/ 788316 w 1925725"/>
              <a:gd name="connsiteY904" fmla="*/ 3413742 h 3525891"/>
              <a:gd name="connsiteX905" fmla="*/ 759900 w 1925725"/>
              <a:gd name="connsiteY905" fmla="*/ 3390251 h 3525891"/>
              <a:gd name="connsiteX906" fmla="*/ 729589 w 1925725"/>
              <a:gd name="connsiteY906" fmla="*/ 3390630 h 3525891"/>
              <a:gd name="connsiteX907" fmla="*/ 732999 w 1925725"/>
              <a:gd name="connsiteY907" fmla="*/ 3423972 h 3525891"/>
              <a:gd name="connsiteX908" fmla="*/ 775813 w 1925725"/>
              <a:gd name="connsiteY908" fmla="*/ 3460345 h 3525891"/>
              <a:gd name="connsiteX909" fmla="*/ 798925 w 1925725"/>
              <a:gd name="connsiteY909" fmla="*/ 3480804 h 3525891"/>
              <a:gd name="connsiteX910" fmla="*/ 782633 w 1925725"/>
              <a:gd name="connsiteY910" fmla="*/ 3472469 h 3525891"/>
              <a:gd name="connsiteX911" fmla="*/ 788695 w 1925725"/>
              <a:gd name="connsiteY911" fmla="*/ 3497096 h 3525891"/>
              <a:gd name="connsiteX912" fmla="*/ 739440 w 1925725"/>
              <a:gd name="connsiteY912" fmla="*/ 3448978 h 3525891"/>
              <a:gd name="connsiteX913" fmla="*/ 734893 w 1925725"/>
              <a:gd name="connsiteY913" fmla="*/ 3451251 h 3525891"/>
              <a:gd name="connsiteX914" fmla="*/ 748912 w 1925725"/>
              <a:gd name="connsiteY914" fmla="*/ 3500506 h 3525891"/>
              <a:gd name="connsiteX915" fmla="*/ 736788 w 1925725"/>
              <a:gd name="connsiteY915" fmla="*/ 3491034 h 3525891"/>
              <a:gd name="connsiteX916" fmla="*/ 722390 w 1925725"/>
              <a:gd name="connsiteY916" fmla="*/ 3525891 h 3525891"/>
              <a:gd name="connsiteX917" fmla="*/ 720117 w 1925725"/>
              <a:gd name="connsiteY917" fmla="*/ 3525512 h 3525891"/>
              <a:gd name="connsiteX918" fmla="*/ 723148 w 1925725"/>
              <a:gd name="connsiteY918" fmla="*/ 3505432 h 3525891"/>
              <a:gd name="connsiteX919" fmla="*/ 713676 w 1925725"/>
              <a:gd name="connsiteY919" fmla="*/ 3422835 h 3525891"/>
              <a:gd name="connsiteX920" fmla="*/ 705719 w 1925725"/>
              <a:gd name="connsiteY920" fmla="*/ 3412984 h 3525891"/>
              <a:gd name="connsiteX921" fmla="*/ 695489 w 1925725"/>
              <a:gd name="connsiteY921" fmla="*/ 3424729 h 3525891"/>
              <a:gd name="connsiteX922" fmla="*/ 695111 w 1925725"/>
              <a:gd name="connsiteY922" fmla="*/ 3446326 h 3525891"/>
              <a:gd name="connsiteX923" fmla="*/ 682986 w 1925725"/>
              <a:gd name="connsiteY923" fmla="*/ 3434959 h 3525891"/>
              <a:gd name="connsiteX924" fmla="*/ 666694 w 1925725"/>
              <a:gd name="connsiteY924" fmla="*/ 3466028 h 3525891"/>
              <a:gd name="connsiteX925" fmla="*/ 664042 w 1925725"/>
              <a:gd name="connsiteY925" fmla="*/ 3466028 h 3525891"/>
              <a:gd name="connsiteX926" fmla="*/ 665936 w 1925725"/>
              <a:gd name="connsiteY926" fmla="*/ 3439127 h 3525891"/>
              <a:gd name="connsiteX927" fmla="*/ 675030 w 1925725"/>
              <a:gd name="connsiteY927" fmla="*/ 3377748 h 3525891"/>
              <a:gd name="connsiteX928" fmla="*/ 666315 w 1925725"/>
              <a:gd name="connsiteY928" fmla="*/ 3330009 h 3525891"/>
              <a:gd name="connsiteX929" fmla="*/ 658738 w 1925725"/>
              <a:gd name="connsiteY929" fmla="*/ 3328872 h 3525891"/>
              <a:gd name="connsiteX930" fmla="*/ 642825 w 1925725"/>
              <a:gd name="connsiteY930" fmla="*/ 3359940 h 3525891"/>
              <a:gd name="connsiteX931" fmla="*/ 638278 w 1925725"/>
              <a:gd name="connsiteY931" fmla="*/ 3344027 h 3525891"/>
              <a:gd name="connsiteX932" fmla="*/ 621986 w 1925725"/>
              <a:gd name="connsiteY932" fmla="*/ 3361835 h 3525891"/>
              <a:gd name="connsiteX933" fmla="*/ 644340 w 1925725"/>
              <a:gd name="connsiteY933" fmla="*/ 3323568 h 3525891"/>
              <a:gd name="connsiteX934" fmla="*/ 650402 w 1925725"/>
              <a:gd name="connsiteY934" fmla="*/ 3294015 h 3525891"/>
              <a:gd name="connsiteX935" fmla="*/ 608346 w 1925725"/>
              <a:gd name="connsiteY935" fmla="*/ 3131473 h 3525891"/>
              <a:gd name="connsiteX936" fmla="*/ 602663 w 1925725"/>
              <a:gd name="connsiteY936" fmla="*/ 3116697 h 3525891"/>
              <a:gd name="connsiteX937" fmla="*/ 599632 w 1925725"/>
              <a:gd name="connsiteY937" fmla="*/ 3214070 h 3525891"/>
              <a:gd name="connsiteX938" fmla="*/ 600769 w 1925725"/>
              <a:gd name="connsiteY938" fmla="*/ 3312201 h 3525891"/>
              <a:gd name="connsiteX939" fmla="*/ 610620 w 1925725"/>
              <a:gd name="connsiteY939" fmla="*/ 3411090 h 3525891"/>
              <a:gd name="connsiteX940" fmla="*/ 630700 w 1925725"/>
              <a:gd name="connsiteY940" fmla="*/ 3506189 h 3525891"/>
              <a:gd name="connsiteX941" fmla="*/ 626912 w 1925725"/>
              <a:gd name="connsiteY941" fmla="*/ 3506947 h 3525891"/>
              <a:gd name="connsiteX942" fmla="*/ 605315 w 1925725"/>
              <a:gd name="connsiteY942" fmla="*/ 3450494 h 3525891"/>
              <a:gd name="connsiteX943" fmla="*/ 599632 w 1925725"/>
              <a:gd name="connsiteY943" fmla="*/ 3450115 h 3525891"/>
              <a:gd name="connsiteX944" fmla="*/ 582582 w 1925725"/>
              <a:gd name="connsiteY944" fmla="*/ 3475121 h 3525891"/>
              <a:gd name="connsiteX945" fmla="*/ 579930 w 1925725"/>
              <a:gd name="connsiteY945" fmla="*/ 3474363 h 3525891"/>
              <a:gd name="connsiteX946" fmla="*/ 591675 w 1925725"/>
              <a:gd name="connsiteY946" fmla="*/ 3440264 h 3525891"/>
              <a:gd name="connsiteX947" fmla="*/ 595464 w 1925725"/>
              <a:gd name="connsiteY947" fmla="*/ 3418288 h 3525891"/>
              <a:gd name="connsiteX948" fmla="*/ 580688 w 1925725"/>
              <a:gd name="connsiteY948" fmla="*/ 3311443 h 3525891"/>
              <a:gd name="connsiteX949" fmla="*/ 545452 w 1925725"/>
              <a:gd name="connsiteY949" fmla="*/ 3369034 h 3525891"/>
              <a:gd name="connsiteX950" fmla="*/ 547725 w 1925725"/>
              <a:gd name="connsiteY950" fmla="*/ 3345164 h 3525891"/>
              <a:gd name="connsiteX951" fmla="*/ 509836 w 1925725"/>
              <a:gd name="connsiteY951" fmla="*/ 3365245 h 3525891"/>
              <a:gd name="connsiteX952" fmla="*/ 551135 w 1925725"/>
              <a:gd name="connsiteY952" fmla="*/ 3320158 h 3525891"/>
              <a:gd name="connsiteX953" fmla="*/ 584476 w 1925725"/>
              <a:gd name="connsiteY953" fmla="*/ 3229604 h 3525891"/>
              <a:gd name="connsiteX954" fmla="*/ 583340 w 1925725"/>
              <a:gd name="connsiteY954" fmla="*/ 3117834 h 3525891"/>
              <a:gd name="connsiteX955" fmla="*/ 588644 w 1925725"/>
              <a:gd name="connsiteY955" fmla="*/ 3053045 h 3525891"/>
              <a:gd name="connsiteX956" fmla="*/ 576520 w 1925725"/>
              <a:gd name="connsiteY956" fmla="*/ 3065169 h 3525891"/>
              <a:gd name="connsiteX957" fmla="*/ 514762 w 1925725"/>
              <a:gd name="connsiteY957" fmla="*/ 3139430 h 3525891"/>
              <a:gd name="connsiteX958" fmla="*/ 487482 w 1925725"/>
              <a:gd name="connsiteY958" fmla="*/ 3218617 h 3525891"/>
              <a:gd name="connsiteX959" fmla="*/ 488619 w 1925725"/>
              <a:gd name="connsiteY959" fmla="*/ 3269766 h 3525891"/>
              <a:gd name="connsiteX960" fmla="*/ 478010 w 1925725"/>
              <a:gd name="connsiteY960" fmla="*/ 3362592 h 3525891"/>
              <a:gd name="connsiteX961" fmla="*/ 456793 w 1925725"/>
              <a:gd name="connsiteY961" fmla="*/ 3438748 h 3525891"/>
              <a:gd name="connsiteX962" fmla="*/ 468159 w 1925725"/>
              <a:gd name="connsiteY962" fmla="*/ 3340617 h 3525891"/>
              <a:gd name="connsiteX963" fmla="*/ 402612 w 1925725"/>
              <a:gd name="connsiteY963" fmla="*/ 3433444 h 3525891"/>
              <a:gd name="connsiteX964" fmla="*/ 400718 w 1925725"/>
              <a:gd name="connsiteY964" fmla="*/ 3432686 h 3525891"/>
              <a:gd name="connsiteX965" fmla="*/ 418904 w 1925725"/>
              <a:gd name="connsiteY965" fmla="*/ 3392524 h 3525891"/>
              <a:gd name="connsiteX966" fmla="*/ 396171 w 1925725"/>
              <a:gd name="connsiteY966" fmla="*/ 3400860 h 3525891"/>
              <a:gd name="connsiteX967" fmla="*/ 467023 w 1925725"/>
              <a:gd name="connsiteY967" fmla="*/ 3237940 h 3525891"/>
              <a:gd name="connsiteX968" fmla="*/ 454519 w 1925725"/>
              <a:gd name="connsiteY968" fmla="*/ 3251959 h 3525891"/>
              <a:gd name="connsiteX969" fmla="*/ 444290 w 1925725"/>
              <a:gd name="connsiteY969" fmla="*/ 3264462 h 3525891"/>
              <a:gd name="connsiteX970" fmla="*/ 439743 w 1925725"/>
              <a:gd name="connsiteY970" fmla="*/ 3262188 h 3525891"/>
              <a:gd name="connsiteX971" fmla="*/ 469296 w 1925725"/>
              <a:gd name="connsiteY971" fmla="*/ 3197778 h 3525891"/>
              <a:gd name="connsiteX972" fmla="*/ 465128 w 1925725"/>
              <a:gd name="connsiteY972" fmla="*/ 3193232 h 3525891"/>
              <a:gd name="connsiteX973" fmla="*/ 437091 w 1925725"/>
              <a:gd name="connsiteY973" fmla="*/ 3206493 h 3525891"/>
              <a:gd name="connsiteX974" fmla="*/ 407159 w 1925725"/>
              <a:gd name="connsiteY974" fmla="*/ 3247033 h 3525891"/>
              <a:gd name="connsiteX975" fmla="*/ 384426 w 1925725"/>
              <a:gd name="connsiteY975" fmla="*/ 3307654 h 3525891"/>
              <a:gd name="connsiteX976" fmla="*/ 353357 w 1925725"/>
              <a:gd name="connsiteY976" fmla="*/ 3376611 h 3525891"/>
              <a:gd name="connsiteX977" fmla="*/ 354873 w 1925725"/>
              <a:gd name="connsiteY977" fmla="*/ 3359561 h 3525891"/>
              <a:gd name="connsiteX978" fmla="*/ 332519 w 1925725"/>
              <a:gd name="connsiteY978" fmla="*/ 3373580 h 3525891"/>
              <a:gd name="connsiteX979" fmla="*/ 365861 w 1925725"/>
              <a:gd name="connsiteY979" fmla="*/ 3326599 h 3525891"/>
              <a:gd name="connsiteX980" fmla="*/ 387078 w 1925725"/>
              <a:gd name="connsiteY980" fmla="*/ 3274692 h 3525891"/>
              <a:gd name="connsiteX981" fmla="*/ 382910 w 1925725"/>
              <a:gd name="connsiteY981" fmla="*/ 3271660 h 3525891"/>
              <a:gd name="connsiteX982" fmla="*/ 337065 w 1925725"/>
              <a:gd name="connsiteY982" fmla="*/ 3309928 h 3525891"/>
              <a:gd name="connsiteX983" fmla="*/ 334413 w 1925725"/>
              <a:gd name="connsiteY983" fmla="*/ 3308033 h 3525891"/>
              <a:gd name="connsiteX984" fmla="*/ 386320 w 1925725"/>
              <a:gd name="connsiteY984" fmla="*/ 3243623 h 3525891"/>
              <a:gd name="connsiteX985" fmla="*/ 295388 w 1925725"/>
              <a:gd name="connsiteY985" fmla="*/ 3277723 h 3525891"/>
              <a:gd name="connsiteX986" fmla="*/ 285916 w 1925725"/>
              <a:gd name="connsiteY986" fmla="*/ 3298182 h 3525891"/>
              <a:gd name="connsiteX987" fmla="*/ 280991 w 1925725"/>
              <a:gd name="connsiteY987" fmla="*/ 3312580 h 3525891"/>
              <a:gd name="connsiteX988" fmla="*/ 273034 w 1925725"/>
              <a:gd name="connsiteY988" fmla="*/ 3287574 h 3525891"/>
              <a:gd name="connsiteX989" fmla="*/ 245754 w 1925725"/>
              <a:gd name="connsiteY989" fmla="*/ 3304623 h 3525891"/>
              <a:gd name="connsiteX990" fmla="*/ 382531 w 1925725"/>
              <a:gd name="connsiteY990" fmla="*/ 3221648 h 3525891"/>
              <a:gd name="connsiteX991" fmla="*/ 312059 w 1925725"/>
              <a:gd name="connsiteY991" fmla="*/ 3205356 h 3525891"/>
              <a:gd name="connsiteX992" fmla="*/ 331761 w 1925725"/>
              <a:gd name="connsiteY992" fmla="*/ 3200809 h 3525891"/>
              <a:gd name="connsiteX993" fmla="*/ 371544 w 1925725"/>
              <a:gd name="connsiteY993" fmla="*/ 3201567 h 3525891"/>
              <a:gd name="connsiteX994" fmla="*/ 414737 w 1925725"/>
              <a:gd name="connsiteY994" fmla="*/ 3193232 h 3525891"/>
              <a:gd name="connsiteX995" fmla="*/ 477252 w 1925725"/>
              <a:gd name="connsiteY995" fmla="*/ 3148523 h 3525891"/>
              <a:gd name="connsiteX996" fmla="*/ 490513 w 1925725"/>
              <a:gd name="connsiteY996" fmla="*/ 3131095 h 3525891"/>
              <a:gd name="connsiteX997" fmla="*/ 394656 w 1925725"/>
              <a:gd name="connsiteY997" fmla="*/ 3131095 h 3525891"/>
              <a:gd name="connsiteX998" fmla="*/ 394656 w 1925725"/>
              <a:gd name="connsiteY998" fmla="*/ 3129200 h 3525891"/>
              <a:gd name="connsiteX999" fmla="*/ 467780 w 1925725"/>
              <a:gd name="connsiteY999" fmla="*/ 3118213 h 3525891"/>
              <a:gd name="connsiteX1000" fmla="*/ 442774 w 1925725"/>
              <a:gd name="connsiteY1000" fmla="*/ 3106467 h 3525891"/>
              <a:gd name="connsiteX1001" fmla="*/ 446184 w 1925725"/>
              <a:gd name="connsiteY1001" fmla="*/ 3104952 h 3525891"/>
              <a:gd name="connsiteX1002" fmla="*/ 533327 w 1925725"/>
              <a:gd name="connsiteY1002" fmla="*/ 3077672 h 3525891"/>
              <a:gd name="connsiteX1003" fmla="*/ 606452 w 1925725"/>
              <a:gd name="connsiteY1003" fmla="*/ 2990908 h 3525891"/>
              <a:gd name="connsiteX1004" fmla="*/ 536358 w 1925725"/>
              <a:gd name="connsiteY1004" fmla="*/ 3005684 h 3525891"/>
              <a:gd name="connsiteX1005" fmla="*/ 478389 w 1925725"/>
              <a:gd name="connsiteY1005" fmla="*/ 3034858 h 3525891"/>
              <a:gd name="connsiteX1006" fmla="*/ 513246 w 1925725"/>
              <a:gd name="connsiteY1006" fmla="*/ 2999243 h 3525891"/>
              <a:gd name="connsiteX1007" fmla="*/ 480662 w 1925725"/>
              <a:gd name="connsiteY1007" fmla="*/ 2984467 h 3525891"/>
              <a:gd name="connsiteX1008" fmla="*/ 546209 w 1925725"/>
              <a:gd name="connsiteY1008" fmla="*/ 2984088 h 3525891"/>
              <a:gd name="connsiteX1009" fmla="*/ 628806 w 1925725"/>
              <a:gd name="connsiteY1009" fmla="*/ 2928392 h 3525891"/>
              <a:gd name="connsiteX1010" fmla="*/ 662527 w 1925725"/>
              <a:gd name="connsiteY1010" fmla="*/ 2861708 h 3525891"/>
              <a:gd name="connsiteX1011" fmla="*/ 606831 w 1925725"/>
              <a:gd name="connsiteY1011" fmla="*/ 2862845 h 3525891"/>
              <a:gd name="connsiteX1012" fmla="*/ 440880 w 1925725"/>
              <a:gd name="connsiteY1012" fmla="*/ 3027280 h 3525891"/>
              <a:gd name="connsiteX1013" fmla="*/ 439364 w 1925725"/>
              <a:gd name="connsiteY1013" fmla="*/ 3032206 h 3525891"/>
              <a:gd name="connsiteX1014" fmla="*/ 435954 w 1925725"/>
              <a:gd name="connsiteY1014" fmla="*/ 3031448 h 3525891"/>
              <a:gd name="connsiteX1015" fmla="*/ 451867 w 1925725"/>
              <a:gd name="connsiteY1015" fmla="*/ 2968175 h 3525891"/>
              <a:gd name="connsiteX1016" fmla="*/ 399960 w 1925725"/>
              <a:gd name="connsiteY1016" fmla="*/ 3002274 h 3525891"/>
              <a:gd name="connsiteX1017" fmla="*/ 324183 w 1925725"/>
              <a:gd name="connsiteY1017" fmla="*/ 3104194 h 3525891"/>
              <a:gd name="connsiteX1018" fmla="*/ 278717 w 1925725"/>
              <a:gd name="connsiteY1018" fmla="*/ 3144356 h 3525891"/>
              <a:gd name="connsiteX1019" fmla="*/ 268866 w 1925725"/>
              <a:gd name="connsiteY1019" fmla="*/ 3156859 h 3525891"/>
              <a:gd name="connsiteX1020" fmla="*/ 247649 w 1925725"/>
              <a:gd name="connsiteY1020" fmla="*/ 3188685 h 3525891"/>
              <a:gd name="connsiteX1021" fmla="*/ 252574 w 1925725"/>
              <a:gd name="connsiteY1021" fmla="*/ 3156859 h 3525891"/>
              <a:gd name="connsiteX1022" fmla="*/ 198015 w 1925725"/>
              <a:gd name="connsiteY1022" fmla="*/ 3156859 h 3525891"/>
              <a:gd name="connsiteX1023" fmla="*/ 382910 w 1925725"/>
              <a:gd name="connsiteY1023" fmla="*/ 2991286 h 3525891"/>
              <a:gd name="connsiteX1024" fmla="*/ 357904 w 1925725"/>
              <a:gd name="connsiteY1024" fmla="*/ 2991666 h 3525891"/>
              <a:gd name="connsiteX1025" fmla="*/ 217338 w 1925725"/>
              <a:gd name="connsiteY1025" fmla="*/ 3095859 h 3525891"/>
              <a:gd name="connsiteX1026" fmla="*/ 210139 w 1925725"/>
              <a:gd name="connsiteY1026" fmla="*/ 3104952 h 3525891"/>
              <a:gd name="connsiteX1027" fmla="*/ 213170 w 1925725"/>
              <a:gd name="connsiteY1027" fmla="*/ 3086007 h 3525891"/>
              <a:gd name="connsiteX1028" fmla="*/ 173009 w 1925725"/>
              <a:gd name="connsiteY1028" fmla="*/ 3106467 h 3525891"/>
              <a:gd name="connsiteX1029" fmla="*/ 229462 w 1925725"/>
              <a:gd name="connsiteY1029" fmla="*/ 3054181 h 3525891"/>
              <a:gd name="connsiteX1030" fmla="*/ 179071 w 1925725"/>
              <a:gd name="connsiteY1030" fmla="*/ 3043573 h 3525891"/>
              <a:gd name="connsiteX1031" fmla="*/ 179071 w 1925725"/>
              <a:gd name="connsiteY1031" fmla="*/ 3042436 h 3525891"/>
              <a:gd name="connsiteX1032" fmla="*/ 234009 w 1925725"/>
              <a:gd name="connsiteY1032" fmla="*/ 3042057 h 3525891"/>
              <a:gd name="connsiteX1033" fmla="*/ 248786 w 1925725"/>
              <a:gd name="connsiteY1033" fmla="*/ 3037510 h 3525891"/>
              <a:gd name="connsiteX1034" fmla="*/ 315469 w 1925725"/>
              <a:gd name="connsiteY1034" fmla="*/ 2986740 h 3525891"/>
              <a:gd name="connsiteX1035" fmla="*/ 238177 w 1925725"/>
              <a:gd name="connsiteY1035" fmla="*/ 2980299 h 3525891"/>
              <a:gd name="connsiteX1036" fmla="*/ 238177 w 1925725"/>
              <a:gd name="connsiteY1036" fmla="*/ 2977647 h 3525891"/>
              <a:gd name="connsiteX1037" fmla="*/ 348432 w 1925725"/>
              <a:gd name="connsiteY1037" fmla="*/ 2970069 h 3525891"/>
              <a:gd name="connsiteX1038" fmla="*/ 456414 w 1925725"/>
              <a:gd name="connsiteY1038" fmla="*/ 2944684 h 3525891"/>
              <a:gd name="connsiteX1039" fmla="*/ 410569 w 1925725"/>
              <a:gd name="connsiteY1039" fmla="*/ 2935970 h 3525891"/>
              <a:gd name="connsiteX1040" fmla="*/ 409432 w 1925725"/>
              <a:gd name="connsiteY1040" fmla="*/ 2930286 h 3525891"/>
              <a:gd name="connsiteX1041" fmla="*/ 509458 w 1925725"/>
              <a:gd name="connsiteY1041" fmla="*/ 2881031 h 3525891"/>
              <a:gd name="connsiteX1042" fmla="*/ 334413 w 1925725"/>
              <a:gd name="connsiteY1042" fmla="*/ 2939758 h 3525891"/>
              <a:gd name="connsiteX1043" fmla="*/ 387078 w 1925725"/>
              <a:gd name="connsiteY1043" fmla="*/ 2885957 h 3525891"/>
              <a:gd name="connsiteX1044" fmla="*/ 260152 w 1925725"/>
              <a:gd name="connsiteY1044" fmla="*/ 2920435 h 3525891"/>
              <a:gd name="connsiteX1045" fmla="*/ 272276 w 1925725"/>
              <a:gd name="connsiteY1045" fmla="*/ 2906417 h 3525891"/>
              <a:gd name="connsiteX1046" fmla="*/ 270761 w 1925725"/>
              <a:gd name="connsiteY1046" fmla="*/ 2903386 h 3525891"/>
              <a:gd name="connsiteX1047" fmla="*/ 163537 w 1925725"/>
              <a:gd name="connsiteY1047" fmla="*/ 2940516 h 3525891"/>
              <a:gd name="connsiteX1048" fmla="*/ 162400 w 1925725"/>
              <a:gd name="connsiteY1048" fmla="*/ 2937864 h 3525891"/>
              <a:gd name="connsiteX1049" fmla="*/ 216202 w 1925725"/>
              <a:gd name="connsiteY1049" fmla="*/ 2912858 h 3525891"/>
              <a:gd name="connsiteX1050" fmla="*/ 216202 w 1925725"/>
              <a:gd name="connsiteY1050" fmla="*/ 2910584 h 3525891"/>
              <a:gd name="connsiteX1051" fmla="*/ 171872 w 1925725"/>
              <a:gd name="connsiteY1051" fmla="*/ 2908311 h 3525891"/>
              <a:gd name="connsiteX1052" fmla="*/ 300314 w 1925725"/>
              <a:gd name="connsiteY1052" fmla="*/ 2879516 h 3525891"/>
              <a:gd name="connsiteX1053" fmla="*/ 194226 w 1925725"/>
              <a:gd name="connsiteY1053" fmla="*/ 2859435 h 3525891"/>
              <a:gd name="connsiteX1054" fmla="*/ 194984 w 1925725"/>
              <a:gd name="connsiteY1054" fmla="*/ 2855646 h 3525891"/>
              <a:gd name="connsiteX1055" fmla="*/ 306376 w 1925725"/>
              <a:gd name="connsiteY1055" fmla="*/ 2871559 h 3525891"/>
              <a:gd name="connsiteX1056" fmla="*/ 296525 w 1925725"/>
              <a:gd name="connsiteY1056" fmla="*/ 2851479 h 3525891"/>
              <a:gd name="connsiteX1057" fmla="*/ 369649 w 1925725"/>
              <a:gd name="connsiteY1057" fmla="*/ 2869286 h 3525891"/>
              <a:gd name="connsiteX1058" fmla="*/ 425345 w 1925725"/>
              <a:gd name="connsiteY1058" fmla="*/ 2859056 h 3525891"/>
              <a:gd name="connsiteX1059" fmla="*/ 320395 w 1925725"/>
              <a:gd name="connsiteY1059" fmla="*/ 2823062 h 3525891"/>
              <a:gd name="connsiteX1060" fmla="*/ 321152 w 1925725"/>
              <a:gd name="connsiteY1060" fmla="*/ 2819273 h 3525891"/>
              <a:gd name="connsiteX1061" fmla="*/ 408296 w 1925725"/>
              <a:gd name="connsiteY1061" fmla="*/ 2840112 h 3525891"/>
              <a:gd name="connsiteX1062" fmla="*/ 535601 w 1925725"/>
              <a:gd name="connsiteY1062" fmla="*/ 2854510 h 3525891"/>
              <a:gd name="connsiteX1063" fmla="*/ 670483 w 1925725"/>
              <a:gd name="connsiteY1063" fmla="*/ 2804118 h 3525891"/>
              <a:gd name="connsiteX1064" fmla="*/ 700036 w 1925725"/>
              <a:gd name="connsiteY1064" fmla="*/ 2747664 h 3525891"/>
              <a:gd name="connsiteX1065" fmla="*/ 698521 w 1925725"/>
              <a:gd name="connsiteY1065" fmla="*/ 2700683 h 3525891"/>
              <a:gd name="connsiteX1066" fmla="*/ 710645 w 1925725"/>
              <a:gd name="connsiteY1066" fmla="*/ 2584366 h 3525891"/>
              <a:gd name="connsiteX1067" fmla="*/ 727316 w 1925725"/>
              <a:gd name="connsiteY1067" fmla="*/ 2490781 h 3525891"/>
              <a:gd name="connsiteX1068" fmla="*/ 734136 w 1925725"/>
              <a:gd name="connsiteY1068" fmla="*/ 2462744 h 3525891"/>
              <a:gd name="connsiteX1069" fmla="*/ 744365 w 1925725"/>
              <a:gd name="connsiteY1069" fmla="*/ 2377495 h 3525891"/>
              <a:gd name="connsiteX1070" fmla="*/ 724285 w 1925725"/>
              <a:gd name="connsiteY1070" fmla="*/ 2264588 h 3525891"/>
              <a:gd name="connsiteX1071" fmla="*/ 685638 w 1925725"/>
              <a:gd name="connsiteY1071" fmla="*/ 2235414 h 3525891"/>
              <a:gd name="connsiteX1072" fmla="*/ 592054 w 1925725"/>
              <a:gd name="connsiteY1072" fmla="*/ 2230109 h 3525891"/>
              <a:gd name="connsiteX1073" fmla="*/ 487861 w 1925725"/>
              <a:gd name="connsiteY1073" fmla="*/ 2219501 h 3525891"/>
              <a:gd name="connsiteX1074" fmla="*/ 448078 w 1925725"/>
              <a:gd name="connsiteY1074" fmla="*/ 2200935 h 3525891"/>
              <a:gd name="connsiteX1075" fmla="*/ 453004 w 1925725"/>
              <a:gd name="connsiteY1075" fmla="*/ 2138041 h 3525891"/>
              <a:gd name="connsiteX1076" fmla="*/ 489756 w 1925725"/>
              <a:gd name="connsiteY1076" fmla="*/ 2119097 h 3525891"/>
              <a:gd name="connsiteX1077" fmla="*/ 640172 w 1925725"/>
              <a:gd name="connsiteY1077" fmla="*/ 2079314 h 3525891"/>
              <a:gd name="connsiteX1078" fmla="*/ 677682 w 1925725"/>
              <a:gd name="connsiteY1078" fmla="*/ 2044835 h 3525891"/>
              <a:gd name="connsiteX1079" fmla="*/ 679955 w 1925725"/>
              <a:gd name="connsiteY1079" fmla="*/ 1880021 h 3525891"/>
              <a:gd name="connsiteX1080" fmla="*/ 678819 w 1925725"/>
              <a:gd name="connsiteY1080" fmla="*/ 1851226 h 3525891"/>
              <a:gd name="connsiteX1081" fmla="*/ 671241 w 1925725"/>
              <a:gd name="connsiteY1081" fmla="*/ 1775449 h 3525891"/>
              <a:gd name="connsiteX1082" fmla="*/ 651539 w 1925725"/>
              <a:gd name="connsiteY1082" fmla="*/ 1622759 h 3525891"/>
              <a:gd name="connsiteX1083" fmla="*/ 677682 w 1925725"/>
              <a:gd name="connsiteY1083" fmla="*/ 1538268 h 3525891"/>
              <a:gd name="connsiteX1084" fmla="*/ 725042 w 1925725"/>
              <a:gd name="connsiteY1084" fmla="*/ 1468932 h 3525891"/>
              <a:gd name="connsiteX1085" fmla="*/ 752701 w 1925725"/>
              <a:gd name="connsiteY1085" fmla="*/ 1418540 h 3525891"/>
              <a:gd name="connsiteX1086" fmla="*/ 746260 w 1925725"/>
              <a:gd name="connsiteY1086" fmla="*/ 1368149 h 3525891"/>
              <a:gd name="connsiteX1087" fmla="*/ 724663 w 1925725"/>
              <a:gd name="connsiteY1087" fmla="*/ 1328366 h 3525891"/>
              <a:gd name="connsiteX1088" fmla="*/ 702309 w 1925725"/>
              <a:gd name="connsiteY1088" fmla="*/ 1304118 h 3525891"/>
              <a:gd name="connsiteX1089" fmla="*/ 686396 w 1925725"/>
              <a:gd name="connsiteY1089" fmla="*/ 1288962 h 3525891"/>
              <a:gd name="connsiteX1090" fmla="*/ 657980 w 1925725"/>
              <a:gd name="connsiteY1090" fmla="*/ 1281385 h 3525891"/>
              <a:gd name="connsiteX1091" fmla="*/ 647371 w 1925725"/>
              <a:gd name="connsiteY1091" fmla="*/ 1281006 h 3525891"/>
              <a:gd name="connsiteX1092" fmla="*/ 662905 w 1925725"/>
              <a:gd name="connsiteY1092" fmla="*/ 1256757 h 3525891"/>
              <a:gd name="connsiteX1093" fmla="*/ 600011 w 1925725"/>
              <a:gd name="connsiteY1093" fmla="*/ 1227962 h 3525891"/>
              <a:gd name="connsiteX1094" fmla="*/ 604557 w 1925725"/>
              <a:gd name="connsiteY1094" fmla="*/ 1262819 h 3525891"/>
              <a:gd name="connsiteX1095" fmla="*/ 599253 w 1925725"/>
              <a:gd name="connsiteY1095" fmla="*/ 1265093 h 3525891"/>
              <a:gd name="connsiteX1096" fmla="*/ 578793 w 1925725"/>
              <a:gd name="connsiteY1096" fmla="*/ 1243496 h 3525891"/>
              <a:gd name="connsiteX1097" fmla="*/ 569321 w 1925725"/>
              <a:gd name="connsiteY1097" fmla="*/ 1252589 h 3525891"/>
              <a:gd name="connsiteX1098" fmla="*/ 578793 w 1925725"/>
              <a:gd name="connsiteY1098" fmla="*/ 1306012 h 3525891"/>
              <a:gd name="connsiteX1099" fmla="*/ 556818 w 1925725"/>
              <a:gd name="connsiteY1099" fmla="*/ 1276838 h 3525891"/>
              <a:gd name="connsiteX1100" fmla="*/ 537874 w 1925725"/>
              <a:gd name="connsiteY1100" fmla="*/ 1308285 h 3525891"/>
              <a:gd name="connsiteX1101" fmla="*/ 544694 w 1925725"/>
              <a:gd name="connsiteY1101" fmla="*/ 1286689 h 3525891"/>
              <a:gd name="connsiteX1102" fmla="*/ 553029 w 1925725"/>
              <a:gd name="connsiteY1102" fmla="*/ 1261304 h 3525891"/>
              <a:gd name="connsiteX1103" fmla="*/ 537874 w 1925725"/>
              <a:gd name="connsiteY1103" fmla="*/ 1277217 h 3525891"/>
              <a:gd name="connsiteX1104" fmla="*/ 535222 w 1925725"/>
              <a:gd name="connsiteY1104" fmla="*/ 1275322 h 3525891"/>
              <a:gd name="connsiteX1105" fmla="*/ 535979 w 1925725"/>
              <a:gd name="connsiteY1105" fmla="*/ 1262819 h 3525891"/>
              <a:gd name="connsiteX1106" fmla="*/ 484830 w 1925725"/>
              <a:gd name="connsiteY1106" fmla="*/ 1261304 h 3525891"/>
              <a:gd name="connsiteX1107" fmla="*/ 526128 w 1925725"/>
              <a:gd name="connsiteY1107" fmla="*/ 1259788 h 3525891"/>
              <a:gd name="connsiteX1108" fmla="*/ 520066 w 1925725"/>
              <a:gd name="connsiteY1108" fmla="*/ 1244633 h 3525891"/>
              <a:gd name="connsiteX1109" fmla="*/ 562880 w 1925725"/>
              <a:gd name="connsiteY1109" fmla="*/ 1249179 h 3525891"/>
              <a:gd name="connsiteX1110" fmla="*/ 537116 w 1925725"/>
              <a:gd name="connsiteY1110" fmla="*/ 1228720 h 3525891"/>
              <a:gd name="connsiteX1111" fmla="*/ 578793 w 1925725"/>
              <a:gd name="connsiteY1111" fmla="*/ 1235919 h 3525891"/>
              <a:gd name="connsiteX1112" fmla="*/ 597737 w 1925725"/>
              <a:gd name="connsiteY1112" fmla="*/ 1221142 h 3525891"/>
              <a:gd name="connsiteX1113" fmla="*/ 472706 w 1925725"/>
              <a:gd name="connsiteY1113" fmla="*/ 1201061 h 3525891"/>
              <a:gd name="connsiteX1114" fmla="*/ 465128 w 1925725"/>
              <a:gd name="connsiteY1114" fmla="*/ 1205608 h 3525891"/>
              <a:gd name="connsiteX1115" fmla="*/ 429134 w 1925725"/>
              <a:gd name="connsiteY1115" fmla="*/ 1260167 h 3525891"/>
              <a:gd name="connsiteX1116" fmla="*/ 452246 w 1925725"/>
              <a:gd name="connsiteY1116" fmla="*/ 1265850 h 3525891"/>
              <a:gd name="connsiteX1117" fmla="*/ 437848 w 1925725"/>
              <a:gd name="connsiteY1117" fmla="*/ 1275322 h 3525891"/>
              <a:gd name="connsiteX1118" fmla="*/ 465128 w 1925725"/>
              <a:gd name="connsiteY1118" fmla="*/ 1288583 h 3525891"/>
              <a:gd name="connsiteX1119" fmla="*/ 463613 w 1925725"/>
              <a:gd name="connsiteY1119" fmla="*/ 1292372 h 3525891"/>
              <a:gd name="connsiteX1120" fmla="*/ 443911 w 1925725"/>
              <a:gd name="connsiteY1120" fmla="*/ 1296540 h 3525891"/>
              <a:gd name="connsiteX1121" fmla="*/ 454898 w 1925725"/>
              <a:gd name="connsiteY1121" fmla="*/ 1322683 h 3525891"/>
              <a:gd name="connsiteX1122" fmla="*/ 455656 w 1925725"/>
              <a:gd name="connsiteY1122" fmla="*/ 1339354 h 3525891"/>
              <a:gd name="connsiteX1123" fmla="*/ 435954 w 1925725"/>
              <a:gd name="connsiteY1123" fmla="*/ 1362087 h 3525891"/>
              <a:gd name="connsiteX1124" fmla="*/ 449215 w 1925725"/>
              <a:gd name="connsiteY1124" fmla="*/ 1311316 h 3525891"/>
              <a:gd name="connsiteX1125" fmla="*/ 442774 w 1925725"/>
              <a:gd name="connsiteY1125" fmla="*/ 1309801 h 3525891"/>
              <a:gd name="connsiteX1126" fmla="*/ 431029 w 1925725"/>
              <a:gd name="connsiteY1126" fmla="*/ 1313211 h 3525891"/>
              <a:gd name="connsiteX1127" fmla="*/ 437470 w 1925725"/>
              <a:gd name="connsiteY1127" fmla="*/ 1289341 h 3525891"/>
              <a:gd name="connsiteX1128" fmla="*/ 434439 w 1925725"/>
              <a:gd name="connsiteY1128" fmla="*/ 1288205 h 3525891"/>
              <a:gd name="connsiteX1129" fmla="*/ 425724 w 1925725"/>
              <a:gd name="connsiteY1129" fmla="*/ 1295782 h 3525891"/>
              <a:gd name="connsiteX1130" fmla="*/ 421935 w 1925725"/>
              <a:gd name="connsiteY1130" fmla="*/ 1295024 h 3525891"/>
              <a:gd name="connsiteX1131" fmla="*/ 424588 w 1925725"/>
              <a:gd name="connsiteY1131" fmla="*/ 1266987 h 3525891"/>
              <a:gd name="connsiteX1132" fmla="*/ 406401 w 1925725"/>
              <a:gd name="connsiteY1132" fmla="*/ 1286689 h 3525891"/>
              <a:gd name="connsiteX1133" fmla="*/ 417389 w 1925725"/>
              <a:gd name="connsiteY1133" fmla="*/ 1321925 h 3525891"/>
              <a:gd name="connsiteX1134" fmla="*/ 398445 w 1925725"/>
              <a:gd name="connsiteY1134" fmla="*/ 1305633 h 3525891"/>
              <a:gd name="connsiteX1135" fmla="*/ 396171 w 1925725"/>
              <a:gd name="connsiteY1135" fmla="*/ 1306391 h 3525891"/>
              <a:gd name="connsiteX1136" fmla="*/ 399581 w 1925725"/>
              <a:gd name="connsiteY1136" fmla="*/ 1313590 h 3525891"/>
              <a:gd name="connsiteX1137" fmla="*/ 412463 w 1925725"/>
              <a:gd name="connsiteY1137" fmla="*/ 1357919 h 3525891"/>
              <a:gd name="connsiteX1138" fmla="*/ 389730 w 1925725"/>
              <a:gd name="connsiteY1138" fmla="*/ 1340869 h 3525891"/>
              <a:gd name="connsiteX1139" fmla="*/ 384805 w 1925725"/>
              <a:gd name="connsiteY1139" fmla="*/ 1390124 h 3525891"/>
              <a:gd name="connsiteX1140" fmla="*/ 377985 w 1925725"/>
              <a:gd name="connsiteY1140" fmla="*/ 1363223 h 3525891"/>
              <a:gd name="connsiteX1141" fmla="*/ 352221 w 1925725"/>
              <a:gd name="connsiteY1141" fmla="*/ 1370801 h 3525891"/>
              <a:gd name="connsiteX1142" fmla="*/ 384805 w 1925725"/>
              <a:gd name="connsiteY1142" fmla="*/ 1334807 h 3525891"/>
              <a:gd name="connsiteX1143" fmla="*/ 387078 w 1925725"/>
              <a:gd name="connsiteY1143" fmla="*/ 1317378 h 3525891"/>
              <a:gd name="connsiteX1144" fmla="*/ 362830 w 1925725"/>
              <a:gd name="connsiteY1144" fmla="*/ 1319652 h 3525891"/>
              <a:gd name="connsiteX1145" fmla="*/ 398066 w 1925725"/>
              <a:gd name="connsiteY1145" fmla="*/ 1290099 h 3525891"/>
              <a:gd name="connsiteX1146" fmla="*/ 395792 w 1925725"/>
              <a:gd name="connsiteY1146" fmla="*/ 1286689 h 3525891"/>
              <a:gd name="connsiteX1147" fmla="*/ 374575 w 1925725"/>
              <a:gd name="connsiteY1147" fmla="*/ 1282142 h 3525891"/>
              <a:gd name="connsiteX1148" fmla="*/ 412084 w 1925725"/>
              <a:gd name="connsiteY1148" fmla="*/ 1267366 h 3525891"/>
              <a:gd name="connsiteX1149" fmla="*/ 454141 w 1925725"/>
              <a:gd name="connsiteY1149" fmla="*/ 1202577 h 3525891"/>
              <a:gd name="connsiteX1150" fmla="*/ 354873 w 1925725"/>
              <a:gd name="connsiteY1150" fmla="*/ 1251074 h 3525891"/>
              <a:gd name="connsiteX1151" fmla="*/ 349947 w 1925725"/>
              <a:gd name="connsiteY1151" fmla="*/ 1305254 h 3525891"/>
              <a:gd name="connsiteX1152" fmla="*/ 335171 w 1925725"/>
              <a:gd name="connsiteY1152" fmla="*/ 1266987 h 3525891"/>
              <a:gd name="connsiteX1153" fmla="*/ 329488 w 1925725"/>
              <a:gd name="connsiteY1153" fmla="*/ 1286310 h 3525891"/>
              <a:gd name="connsiteX1154" fmla="*/ 290463 w 1925725"/>
              <a:gd name="connsiteY1154" fmla="*/ 1321925 h 3525891"/>
              <a:gd name="connsiteX1155" fmla="*/ 286674 w 1925725"/>
              <a:gd name="connsiteY1155" fmla="*/ 1320410 h 3525891"/>
              <a:gd name="connsiteX1156" fmla="*/ 286674 w 1925725"/>
              <a:gd name="connsiteY1156" fmla="*/ 1282521 h 3525891"/>
              <a:gd name="connsiteX1157" fmla="*/ 276823 w 1925725"/>
              <a:gd name="connsiteY1157" fmla="*/ 1284037 h 3525891"/>
              <a:gd name="connsiteX1158" fmla="*/ 237040 w 1925725"/>
              <a:gd name="connsiteY1158" fmla="*/ 1324956 h 3525891"/>
              <a:gd name="connsiteX1159" fmla="*/ 262425 w 1925725"/>
              <a:gd name="connsiteY1159" fmla="*/ 1277217 h 3525891"/>
              <a:gd name="connsiteX1160" fmla="*/ 254469 w 1925725"/>
              <a:gd name="connsiteY1160" fmla="*/ 1268881 h 3525891"/>
              <a:gd name="connsiteX1161" fmla="*/ 305997 w 1925725"/>
              <a:gd name="connsiteY1161" fmla="*/ 1270397 h 3525891"/>
              <a:gd name="connsiteX1162" fmla="*/ 367376 w 1925725"/>
              <a:gd name="connsiteY1162" fmla="*/ 1238571 h 3525891"/>
              <a:gd name="connsiteX1163" fmla="*/ 366618 w 1925725"/>
              <a:gd name="connsiteY1163" fmla="*/ 1234403 h 3525891"/>
              <a:gd name="connsiteX1164" fmla="*/ 350326 w 1925725"/>
              <a:gd name="connsiteY1164" fmla="*/ 1229856 h 3525891"/>
              <a:gd name="connsiteX1165" fmla="*/ 315469 w 1925725"/>
              <a:gd name="connsiteY1165" fmla="*/ 1253347 h 3525891"/>
              <a:gd name="connsiteX1166" fmla="*/ 324562 w 1925725"/>
              <a:gd name="connsiteY1166" fmla="*/ 1230235 h 3525891"/>
              <a:gd name="connsiteX1167" fmla="*/ 312817 w 1925725"/>
              <a:gd name="connsiteY1167" fmla="*/ 1226825 h 3525891"/>
              <a:gd name="connsiteX1168" fmla="*/ 265835 w 1925725"/>
              <a:gd name="connsiteY1168" fmla="*/ 1244633 h 3525891"/>
              <a:gd name="connsiteX1169" fmla="*/ 279854 w 1925725"/>
              <a:gd name="connsiteY1169" fmla="*/ 1223794 h 3525891"/>
              <a:gd name="connsiteX1170" fmla="*/ 263562 w 1925725"/>
              <a:gd name="connsiteY1170" fmla="*/ 1211291 h 3525891"/>
              <a:gd name="connsiteX1171" fmla="*/ 305239 w 1925725"/>
              <a:gd name="connsiteY1171" fmla="*/ 1218490 h 3525891"/>
              <a:gd name="connsiteX1172" fmla="*/ 298419 w 1925725"/>
              <a:gd name="connsiteY1172" fmla="*/ 1189316 h 3525891"/>
              <a:gd name="connsiteX1173" fmla="*/ 334792 w 1925725"/>
              <a:gd name="connsiteY1173" fmla="*/ 1222658 h 3525891"/>
              <a:gd name="connsiteX1174" fmla="*/ 345780 w 1925725"/>
              <a:gd name="connsiteY1174" fmla="*/ 1223794 h 3525891"/>
              <a:gd name="connsiteX1175" fmla="*/ 346538 w 1925725"/>
              <a:gd name="connsiteY1175" fmla="*/ 1203713 h 3525891"/>
              <a:gd name="connsiteX1176" fmla="*/ 360556 w 1925725"/>
              <a:gd name="connsiteY1176" fmla="*/ 1217732 h 3525891"/>
              <a:gd name="connsiteX1177" fmla="*/ 385184 w 1925725"/>
              <a:gd name="connsiteY1177" fmla="*/ 1222279 h 3525891"/>
              <a:gd name="connsiteX1178" fmla="*/ 395414 w 1925725"/>
              <a:gd name="connsiteY1178" fmla="*/ 1213564 h 3525891"/>
              <a:gd name="connsiteX1179" fmla="*/ 313196 w 1925725"/>
              <a:gd name="connsiteY1179" fmla="*/ 1179465 h 3525891"/>
              <a:gd name="connsiteX1180" fmla="*/ 237419 w 1925725"/>
              <a:gd name="connsiteY1180" fmla="*/ 1197651 h 3525891"/>
              <a:gd name="connsiteX1181" fmla="*/ 237419 w 1925725"/>
              <a:gd name="connsiteY1181" fmla="*/ 1232509 h 3525891"/>
              <a:gd name="connsiteX1182" fmla="*/ 230599 w 1925725"/>
              <a:gd name="connsiteY1182" fmla="*/ 1228341 h 3525891"/>
              <a:gd name="connsiteX1183" fmla="*/ 205972 w 1925725"/>
              <a:gd name="connsiteY1183" fmla="*/ 1262819 h 3525891"/>
              <a:gd name="connsiteX1184" fmla="*/ 200667 w 1925725"/>
              <a:gd name="connsiteY1184" fmla="*/ 1260546 h 3525891"/>
              <a:gd name="connsiteX1185" fmla="*/ 198394 w 1925725"/>
              <a:gd name="connsiteY1185" fmla="*/ 1231751 h 3525891"/>
              <a:gd name="connsiteX1186" fmla="*/ 188164 w 1925725"/>
              <a:gd name="connsiteY1186" fmla="*/ 1250695 h 3525891"/>
              <a:gd name="connsiteX1187" fmla="*/ 185512 w 1925725"/>
              <a:gd name="connsiteY1187" fmla="*/ 1237813 h 3525891"/>
              <a:gd name="connsiteX1188" fmla="*/ 185512 w 1925725"/>
              <a:gd name="connsiteY1188" fmla="*/ 1238192 h 3525891"/>
              <a:gd name="connsiteX1189" fmla="*/ 185312 w 1925725"/>
              <a:gd name="connsiteY1189" fmla="*/ 1237813 h 3525891"/>
              <a:gd name="connsiteX1190" fmla="*/ 181723 w 1925725"/>
              <a:gd name="connsiteY1190" fmla="*/ 1230993 h 3525891"/>
              <a:gd name="connsiteX1191" fmla="*/ 153686 w 1925725"/>
              <a:gd name="connsiteY1191" fmla="*/ 1211291 h 3525891"/>
              <a:gd name="connsiteX1192" fmla="*/ 185512 w 1925725"/>
              <a:gd name="connsiteY1192" fmla="*/ 1188179 h 3525891"/>
              <a:gd name="connsiteX1193" fmla="*/ 140425 w 1925725"/>
              <a:gd name="connsiteY1193" fmla="*/ 1179086 h 3525891"/>
              <a:gd name="connsiteX1194" fmla="*/ 176040 w 1925725"/>
              <a:gd name="connsiteY1194" fmla="*/ 1181359 h 3525891"/>
              <a:gd name="connsiteX1195" fmla="*/ 174524 w 1925725"/>
              <a:gd name="connsiteY1195" fmla="*/ 1163931 h 3525891"/>
              <a:gd name="connsiteX1196" fmla="*/ 178692 w 1925725"/>
              <a:gd name="connsiteY1196" fmla="*/ 1162036 h 3525891"/>
              <a:gd name="connsiteX1197" fmla="*/ 196121 w 1925725"/>
              <a:gd name="connsiteY1197" fmla="*/ 1185148 h 3525891"/>
              <a:gd name="connsiteX1198" fmla="*/ 233630 w 1925725"/>
              <a:gd name="connsiteY1198" fmla="*/ 1183254 h 3525891"/>
              <a:gd name="connsiteX1199" fmla="*/ 233630 w 1925725"/>
              <a:gd name="connsiteY1199" fmla="*/ 1180980 h 3525891"/>
              <a:gd name="connsiteX1200" fmla="*/ 220748 w 1925725"/>
              <a:gd name="connsiteY1200" fmla="*/ 1176813 h 3525891"/>
              <a:gd name="connsiteX1201" fmla="*/ 242345 w 1925725"/>
              <a:gd name="connsiteY1201" fmla="*/ 1159763 h 3525891"/>
              <a:gd name="connsiteX1202" fmla="*/ 216959 w 1925725"/>
              <a:gd name="connsiteY1202" fmla="*/ 1160900 h 3525891"/>
              <a:gd name="connsiteX1203" fmla="*/ 192711 w 1925725"/>
              <a:gd name="connsiteY1203" fmla="*/ 1161657 h 3525891"/>
              <a:gd name="connsiteX1204" fmla="*/ 191195 w 1925725"/>
              <a:gd name="connsiteY1204" fmla="*/ 1155974 h 3525891"/>
              <a:gd name="connsiteX1205" fmla="*/ 219611 w 1925725"/>
              <a:gd name="connsiteY1205" fmla="*/ 1145365 h 3525891"/>
              <a:gd name="connsiteX1206" fmla="*/ 218475 w 1925725"/>
              <a:gd name="connsiteY1206" fmla="*/ 1137788 h 3525891"/>
              <a:gd name="connsiteX1207" fmla="*/ 238935 w 1925725"/>
              <a:gd name="connsiteY1207" fmla="*/ 1147260 h 3525891"/>
              <a:gd name="connsiteX1208" fmla="*/ 255605 w 1925725"/>
              <a:gd name="connsiteY1208" fmla="*/ 1161657 h 3525891"/>
              <a:gd name="connsiteX1209" fmla="*/ 221127 w 1925725"/>
              <a:gd name="connsiteY1209" fmla="*/ 1130589 h 3525891"/>
              <a:gd name="connsiteX1210" fmla="*/ 191195 w 1925725"/>
              <a:gd name="connsiteY1210" fmla="*/ 1120359 h 3525891"/>
              <a:gd name="connsiteX1211" fmla="*/ 232494 w 1925725"/>
              <a:gd name="connsiteY1211" fmla="*/ 1126421 h 3525891"/>
              <a:gd name="connsiteX1212" fmla="*/ 234767 w 1925725"/>
              <a:gd name="connsiteY1212" fmla="*/ 1110887 h 3525891"/>
              <a:gd name="connsiteX1213" fmla="*/ 238556 w 1925725"/>
              <a:gd name="connsiteY1213" fmla="*/ 1108992 h 3525891"/>
              <a:gd name="connsiteX1214" fmla="*/ 251817 w 1925725"/>
              <a:gd name="connsiteY1214" fmla="*/ 1130968 h 3525891"/>
              <a:gd name="connsiteX1215" fmla="*/ 264320 w 1925725"/>
              <a:gd name="connsiteY1215" fmla="*/ 1111266 h 3525891"/>
              <a:gd name="connsiteX1216" fmla="*/ 264320 w 1925725"/>
              <a:gd name="connsiteY1216" fmla="*/ 1148018 h 3525891"/>
              <a:gd name="connsiteX1217" fmla="*/ 270761 w 1925725"/>
              <a:gd name="connsiteY1217" fmla="*/ 1163931 h 3525891"/>
              <a:gd name="connsiteX1218" fmla="*/ 311680 w 1925725"/>
              <a:gd name="connsiteY1218" fmla="*/ 1171887 h 3525891"/>
              <a:gd name="connsiteX1219" fmla="*/ 360935 w 1925725"/>
              <a:gd name="connsiteY1219" fmla="*/ 1183633 h 3525891"/>
              <a:gd name="connsiteX1220" fmla="*/ 373817 w 1925725"/>
              <a:gd name="connsiteY1220" fmla="*/ 1191968 h 3525891"/>
              <a:gd name="connsiteX1221" fmla="*/ 432165 w 1925725"/>
              <a:gd name="connsiteY1221" fmla="*/ 1196894 h 3525891"/>
              <a:gd name="connsiteX1222" fmla="*/ 476495 w 1925725"/>
              <a:gd name="connsiteY1222" fmla="*/ 1188937 h 3525891"/>
              <a:gd name="connsiteX1223" fmla="*/ 510594 w 1925725"/>
              <a:gd name="connsiteY1223" fmla="*/ 1188558 h 3525891"/>
              <a:gd name="connsiteX1224" fmla="*/ 420041 w 1925725"/>
              <a:gd name="connsiteY1224" fmla="*/ 1143471 h 3525891"/>
              <a:gd name="connsiteX1225" fmla="*/ 387457 w 1925725"/>
              <a:gd name="connsiteY1225" fmla="*/ 1178328 h 3525891"/>
              <a:gd name="connsiteX1226" fmla="*/ 396929 w 1925725"/>
              <a:gd name="connsiteY1226" fmla="*/ 1141955 h 3525891"/>
              <a:gd name="connsiteX1227" fmla="*/ 395035 w 1925725"/>
              <a:gd name="connsiteY1227" fmla="*/ 1140061 h 3525891"/>
              <a:gd name="connsiteX1228" fmla="*/ 388973 w 1925725"/>
              <a:gd name="connsiteY1228" fmla="*/ 1148775 h 3525891"/>
              <a:gd name="connsiteX1229" fmla="*/ 363587 w 1925725"/>
              <a:gd name="connsiteY1229" fmla="*/ 1173024 h 3525891"/>
              <a:gd name="connsiteX1230" fmla="*/ 368513 w 1925725"/>
              <a:gd name="connsiteY1230" fmla="*/ 1146502 h 3525891"/>
              <a:gd name="connsiteX1231" fmla="*/ 318500 w 1925725"/>
              <a:gd name="connsiteY1231" fmla="*/ 1164310 h 3525891"/>
              <a:gd name="connsiteX1232" fmla="*/ 352221 w 1925725"/>
              <a:gd name="connsiteY1232" fmla="*/ 1148018 h 3525891"/>
              <a:gd name="connsiteX1233" fmla="*/ 333277 w 1925725"/>
              <a:gd name="connsiteY1233" fmla="*/ 1109371 h 3525891"/>
              <a:gd name="connsiteX1234" fmla="*/ 373438 w 1925725"/>
              <a:gd name="connsiteY1234" fmla="*/ 1140819 h 3525891"/>
              <a:gd name="connsiteX1235" fmla="*/ 382910 w 1925725"/>
              <a:gd name="connsiteY1235" fmla="*/ 1139303 h 3525891"/>
              <a:gd name="connsiteX1236" fmla="*/ 380637 w 1925725"/>
              <a:gd name="connsiteY1236" fmla="*/ 1119980 h 3525891"/>
              <a:gd name="connsiteX1237" fmla="*/ 384047 w 1925725"/>
              <a:gd name="connsiteY1237" fmla="*/ 1117707 h 3525891"/>
              <a:gd name="connsiteX1238" fmla="*/ 401097 w 1925725"/>
              <a:gd name="connsiteY1238" fmla="*/ 1137409 h 3525891"/>
              <a:gd name="connsiteX1239" fmla="*/ 448078 w 1925725"/>
              <a:gd name="connsiteY1239" fmla="*/ 1137409 h 3525891"/>
              <a:gd name="connsiteX1240" fmla="*/ 437091 w 1925725"/>
              <a:gd name="connsiteY1240" fmla="*/ 1117707 h 3525891"/>
              <a:gd name="connsiteX1241" fmla="*/ 396171 w 1925725"/>
              <a:gd name="connsiteY1241" fmla="*/ 1119980 h 3525891"/>
              <a:gd name="connsiteX1242" fmla="*/ 418904 w 1925725"/>
              <a:gd name="connsiteY1242" fmla="*/ 1105961 h 3525891"/>
              <a:gd name="connsiteX1243" fmla="*/ 419662 w 1925725"/>
              <a:gd name="connsiteY1243" fmla="*/ 1102552 h 3525891"/>
              <a:gd name="connsiteX1244" fmla="*/ 397308 w 1925725"/>
              <a:gd name="connsiteY1244" fmla="*/ 1102930 h 3525891"/>
              <a:gd name="connsiteX1245" fmla="*/ 363587 w 1925725"/>
              <a:gd name="connsiteY1245" fmla="*/ 1090048 h 3525891"/>
              <a:gd name="connsiteX1246" fmla="*/ 410190 w 1925725"/>
              <a:gd name="connsiteY1246" fmla="*/ 1096489 h 3525891"/>
              <a:gd name="connsiteX1247" fmla="*/ 411327 w 1925725"/>
              <a:gd name="connsiteY1247" fmla="*/ 1075651 h 3525891"/>
              <a:gd name="connsiteX1248" fmla="*/ 429513 w 1925725"/>
              <a:gd name="connsiteY1248" fmla="*/ 1100657 h 3525891"/>
              <a:gd name="connsiteX1249" fmla="*/ 434439 w 1925725"/>
              <a:gd name="connsiteY1249" fmla="*/ 1112781 h 3525891"/>
              <a:gd name="connsiteX1250" fmla="*/ 448078 w 1925725"/>
              <a:gd name="connsiteY1250" fmla="*/ 1096489 h 3525891"/>
              <a:gd name="connsiteX1251" fmla="*/ 451867 w 1925725"/>
              <a:gd name="connsiteY1251" fmla="*/ 1114297 h 3525891"/>
              <a:gd name="connsiteX1252" fmla="*/ 470811 w 1925725"/>
              <a:gd name="connsiteY1252" fmla="*/ 1151049 h 3525891"/>
              <a:gd name="connsiteX1253" fmla="*/ 515899 w 1925725"/>
              <a:gd name="connsiteY1253" fmla="*/ 1185148 h 3525891"/>
              <a:gd name="connsiteX1254" fmla="*/ 525371 w 1925725"/>
              <a:gd name="connsiteY1254" fmla="*/ 1192347 h 3525891"/>
              <a:gd name="connsiteX1255" fmla="*/ 658738 w 1925725"/>
              <a:gd name="connsiteY1255" fmla="*/ 1245391 h 3525891"/>
              <a:gd name="connsiteX1256" fmla="*/ 661011 w 1925725"/>
              <a:gd name="connsiteY1256" fmla="*/ 1242738 h 3525891"/>
              <a:gd name="connsiteX1257" fmla="*/ 641309 w 1925725"/>
              <a:gd name="connsiteY1257" fmla="*/ 1224173 h 3525891"/>
              <a:gd name="connsiteX1258" fmla="*/ 651918 w 1925725"/>
              <a:gd name="connsiteY1258" fmla="*/ 1223036 h 3525891"/>
              <a:gd name="connsiteX1259" fmla="*/ 648887 w 1925725"/>
              <a:gd name="connsiteY1259" fmla="*/ 1196515 h 3525891"/>
              <a:gd name="connsiteX1260" fmla="*/ 654191 w 1925725"/>
              <a:gd name="connsiteY1260" fmla="*/ 1194241 h 3525891"/>
              <a:gd name="connsiteX1261" fmla="*/ 664421 w 1925725"/>
              <a:gd name="connsiteY1261" fmla="*/ 1212807 h 3525891"/>
              <a:gd name="connsiteX1262" fmla="*/ 658359 w 1925725"/>
              <a:gd name="connsiteY1262" fmla="*/ 1235540 h 3525891"/>
              <a:gd name="connsiteX1263" fmla="*/ 675787 w 1925725"/>
              <a:gd name="connsiteY1263" fmla="*/ 1229478 h 3525891"/>
              <a:gd name="connsiteX1264" fmla="*/ 673135 w 1925725"/>
              <a:gd name="connsiteY1264" fmla="*/ 1240465 h 3525891"/>
              <a:gd name="connsiteX1265" fmla="*/ 671999 w 1925725"/>
              <a:gd name="connsiteY1265" fmla="*/ 1262819 h 3525891"/>
              <a:gd name="connsiteX1266" fmla="*/ 710266 w 1925725"/>
              <a:gd name="connsiteY1266" fmla="*/ 1304496 h 3525891"/>
              <a:gd name="connsiteX1267" fmla="*/ 719359 w 1925725"/>
              <a:gd name="connsiteY1267" fmla="*/ 1262819 h 3525891"/>
              <a:gd name="connsiteX1268" fmla="*/ 717086 w 1925725"/>
              <a:gd name="connsiteY1268" fmla="*/ 1251832 h 3525891"/>
              <a:gd name="connsiteX1269" fmla="*/ 676166 w 1925725"/>
              <a:gd name="connsiteY1269" fmla="*/ 1207502 h 3525891"/>
              <a:gd name="connsiteX1270" fmla="*/ 646613 w 1925725"/>
              <a:gd name="connsiteY1270" fmla="*/ 1161657 h 3525891"/>
              <a:gd name="connsiteX1271" fmla="*/ 601526 w 1925725"/>
              <a:gd name="connsiteY1271" fmla="*/ 1082850 h 3525891"/>
              <a:gd name="connsiteX1272" fmla="*/ 581445 w 1925725"/>
              <a:gd name="connsiteY1272" fmla="*/ 1071862 h 3525891"/>
              <a:gd name="connsiteX1273" fmla="*/ 550756 w 1925725"/>
              <a:gd name="connsiteY1273" fmla="*/ 1066558 h 3525891"/>
              <a:gd name="connsiteX1274" fmla="*/ 529160 w 1925725"/>
              <a:gd name="connsiteY1274" fmla="*/ 1092701 h 3525891"/>
              <a:gd name="connsiteX1275" fmla="*/ 524613 w 1925725"/>
              <a:gd name="connsiteY1275" fmla="*/ 1090048 h 3525891"/>
              <a:gd name="connsiteX1276" fmla="*/ 527265 w 1925725"/>
              <a:gd name="connsiteY1276" fmla="*/ 1069210 h 3525891"/>
              <a:gd name="connsiteX1277" fmla="*/ 483693 w 1925725"/>
              <a:gd name="connsiteY1277" fmla="*/ 1087017 h 3525891"/>
              <a:gd name="connsiteX1278" fmla="*/ 520445 w 1925725"/>
              <a:gd name="connsiteY1278" fmla="*/ 1063526 h 3525891"/>
              <a:gd name="connsiteX1279" fmla="*/ 541663 w 1925725"/>
              <a:gd name="connsiteY1279" fmla="*/ 1062011 h 3525891"/>
              <a:gd name="connsiteX1280" fmla="*/ 510594 w 1925725"/>
              <a:gd name="connsiteY1280" fmla="*/ 1021849 h 3525891"/>
              <a:gd name="connsiteX1281" fmla="*/ 431029 w 1925725"/>
              <a:gd name="connsiteY1281" fmla="*/ 999874 h 3525891"/>
              <a:gd name="connsiteX1282" fmla="*/ 409811 w 1925725"/>
              <a:gd name="connsiteY1282" fmla="*/ 1024880 h 3525891"/>
              <a:gd name="connsiteX1283" fmla="*/ 405643 w 1925725"/>
              <a:gd name="connsiteY1283" fmla="*/ 1022228 h 3525891"/>
              <a:gd name="connsiteX1284" fmla="*/ 407538 w 1925725"/>
              <a:gd name="connsiteY1284" fmla="*/ 1001768 h 3525891"/>
              <a:gd name="connsiteX1285" fmla="*/ 383668 w 1925725"/>
              <a:gd name="connsiteY1285" fmla="*/ 1010483 h 3525891"/>
              <a:gd name="connsiteX1286" fmla="*/ 364345 w 1925725"/>
              <a:gd name="connsiteY1286" fmla="*/ 1015787 h 3525891"/>
              <a:gd name="connsiteX1287" fmla="*/ 341612 w 1925725"/>
              <a:gd name="connsiteY1287" fmla="*/ 1007452 h 3525891"/>
              <a:gd name="connsiteX1288" fmla="*/ 388215 w 1925725"/>
              <a:gd name="connsiteY1288" fmla="*/ 997222 h 3525891"/>
              <a:gd name="connsiteX1289" fmla="*/ 381016 w 1925725"/>
              <a:gd name="connsiteY1289" fmla="*/ 980930 h 3525891"/>
              <a:gd name="connsiteX1290" fmla="*/ 382910 w 1925725"/>
              <a:gd name="connsiteY1290" fmla="*/ 977520 h 3525891"/>
              <a:gd name="connsiteX1291" fmla="*/ 403749 w 1925725"/>
              <a:gd name="connsiteY1291" fmla="*/ 986992 h 3525891"/>
              <a:gd name="connsiteX1292" fmla="*/ 418525 w 1925725"/>
              <a:gd name="connsiteY1292" fmla="*/ 996085 h 3525891"/>
              <a:gd name="connsiteX1293" fmla="*/ 421557 w 1925725"/>
              <a:gd name="connsiteY1293" fmla="*/ 991917 h 3525891"/>
              <a:gd name="connsiteX1294" fmla="*/ 412842 w 1925725"/>
              <a:gd name="connsiteY1294" fmla="*/ 984340 h 3525891"/>
              <a:gd name="connsiteX1295" fmla="*/ 278717 w 1925725"/>
              <a:gd name="connsiteY1295" fmla="*/ 827861 h 3525891"/>
              <a:gd name="connsiteX1296" fmla="*/ 266214 w 1925725"/>
              <a:gd name="connsiteY1296" fmla="*/ 816115 h 3525891"/>
              <a:gd name="connsiteX1297" fmla="*/ 179450 w 1925725"/>
              <a:gd name="connsiteY1297" fmla="*/ 757388 h 3525891"/>
              <a:gd name="connsiteX1298" fmla="*/ 152549 w 1925725"/>
              <a:gd name="connsiteY1298" fmla="*/ 749432 h 3525891"/>
              <a:gd name="connsiteX1299" fmla="*/ 128301 w 1925725"/>
              <a:gd name="connsiteY1299" fmla="*/ 753600 h 3525891"/>
              <a:gd name="connsiteX1300" fmla="*/ 100642 w 1925725"/>
              <a:gd name="connsiteY1300" fmla="*/ 760420 h 3525891"/>
              <a:gd name="connsiteX1301" fmla="*/ 98369 w 1925725"/>
              <a:gd name="connsiteY1301" fmla="*/ 756252 h 3525891"/>
              <a:gd name="connsiteX1302" fmla="*/ 113524 w 1925725"/>
              <a:gd name="connsiteY1302" fmla="*/ 735792 h 3525891"/>
              <a:gd name="connsiteX1303" fmla="*/ 100642 w 1925725"/>
              <a:gd name="connsiteY1303" fmla="*/ 726320 h 3525891"/>
              <a:gd name="connsiteX1304" fmla="*/ 48356 w 1925725"/>
              <a:gd name="connsiteY1304" fmla="*/ 716090 h 3525891"/>
              <a:gd name="connsiteX1305" fmla="*/ 80940 w 1925725"/>
              <a:gd name="connsiteY1305" fmla="*/ 705481 h 3525891"/>
              <a:gd name="connsiteX1306" fmla="*/ 69195 w 1925725"/>
              <a:gd name="connsiteY1306" fmla="*/ 696009 h 3525891"/>
              <a:gd name="connsiteX1307" fmla="*/ 45704 w 1925725"/>
              <a:gd name="connsiteY1307" fmla="*/ 669866 h 3525891"/>
              <a:gd name="connsiteX1308" fmla="*/ 45325 w 1925725"/>
              <a:gd name="connsiteY1308" fmla="*/ 642208 h 3525891"/>
              <a:gd name="connsiteX1309" fmla="*/ 79803 w 1925725"/>
              <a:gd name="connsiteY1309" fmla="*/ 689947 h 3525891"/>
              <a:gd name="connsiteX1310" fmla="*/ 96095 w 1925725"/>
              <a:gd name="connsiteY1310" fmla="*/ 718742 h 3525891"/>
              <a:gd name="connsiteX1311" fmla="*/ 104052 w 1925725"/>
              <a:gd name="connsiteY1311" fmla="*/ 674413 h 3525891"/>
              <a:gd name="connsiteX1312" fmla="*/ 121859 w 1925725"/>
              <a:gd name="connsiteY1312" fmla="*/ 733140 h 3525891"/>
              <a:gd name="connsiteX1313" fmla="*/ 157096 w 1925725"/>
              <a:gd name="connsiteY1313" fmla="*/ 739960 h 3525891"/>
              <a:gd name="connsiteX1314" fmla="*/ 133605 w 1925725"/>
              <a:gd name="connsiteY1314" fmla="*/ 671382 h 3525891"/>
              <a:gd name="connsiteX1315" fmla="*/ 94201 w 1925725"/>
              <a:gd name="connsiteY1315" fmla="*/ 656984 h 3525891"/>
              <a:gd name="connsiteX1316" fmla="*/ 94959 w 1925725"/>
              <a:gd name="connsiteY1316" fmla="*/ 650543 h 3525891"/>
              <a:gd name="connsiteX1317" fmla="*/ 126785 w 1925725"/>
              <a:gd name="connsiteY1317" fmla="*/ 644102 h 3525891"/>
              <a:gd name="connsiteX1318" fmla="*/ 124133 w 1925725"/>
              <a:gd name="connsiteY1318" fmla="*/ 628568 h 3525891"/>
              <a:gd name="connsiteX1319" fmla="*/ 58965 w 1925725"/>
              <a:gd name="connsiteY1319" fmla="*/ 591437 h 3525891"/>
              <a:gd name="connsiteX1320" fmla="*/ 122996 w 1925725"/>
              <a:gd name="connsiteY1320" fmla="*/ 602046 h 3525891"/>
              <a:gd name="connsiteX1321" fmla="*/ 113903 w 1925725"/>
              <a:gd name="connsiteY1321" fmla="*/ 566431 h 3525891"/>
              <a:gd name="connsiteX1322" fmla="*/ 129058 w 1925725"/>
              <a:gd name="connsiteY1322" fmla="*/ 533847 h 3525891"/>
              <a:gd name="connsiteX1323" fmla="*/ 131332 w 1925725"/>
              <a:gd name="connsiteY1323" fmla="*/ 591059 h 3525891"/>
              <a:gd name="connsiteX1324" fmla="*/ 126785 w 1925725"/>
              <a:gd name="connsiteY1324" fmla="*/ 622127 h 3525891"/>
              <a:gd name="connsiteX1325" fmla="*/ 162779 w 1925725"/>
              <a:gd name="connsiteY1325" fmla="*/ 599773 h 3525891"/>
              <a:gd name="connsiteX1326" fmla="*/ 132847 w 1925725"/>
              <a:gd name="connsiteY1326" fmla="*/ 649786 h 3525891"/>
              <a:gd name="connsiteX1327" fmla="*/ 137773 w 1925725"/>
              <a:gd name="connsiteY1327" fmla="*/ 667214 h 3525891"/>
              <a:gd name="connsiteX1328" fmla="*/ 158232 w 1925725"/>
              <a:gd name="connsiteY1328" fmla="*/ 648270 h 3525891"/>
              <a:gd name="connsiteX1329" fmla="*/ 182102 w 1925725"/>
              <a:gd name="connsiteY1329" fmla="*/ 634630 h 3525891"/>
              <a:gd name="connsiteX1330" fmla="*/ 151034 w 1925725"/>
              <a:gd name="connsiteY1330" fmla="*/ 694873 h 3525891"/>
              <a:gd name="connsiteX1331" fmla="*/ 264320 w 1925725"/>
              <a:gd name="connsiteY1331" fmla="*/ 800202 h 3525891"/>
              <a:gd name="connsiteX1332" fmla="*/ 253711 w 1925725"/>
              <a:gd name="connsiteY1332" fmla="*/ 771786 h 3525891"/>
              <a:gd name="connsiteX1333" fmla="*/ 237798 w 1925725"/>
              <a:gd name="connsiteY1333" fmla="*/ 656984 h 3525891"/>
              <a:gd name="connsiteX1334" fmla="*/ 227947 w 1925725"/>
              <a:gd name="connsiteY1334" fmla="*/ 630462 h 3525891"/>
              <a:gd name="connsiteX1335" fmla="*/ 177934 w 1925725"/>
              <a:gd name="connsiteY1335" fmla="*/ 587270 h 3525891"/>
              <a:gd name="connsiteX1336" fmla="*/ 142698 w 1925725"/>
              <a:gd name="connsiteY1336" fmla="*/ 530816 h 3525891"/>
              <a:gd name="connsiteX1337" fmla="*/ 108599 w 1925725"/>
              <a:gd name="connsiteY1337" fmla="*/ 469058 h 3525891"/>
              <a:gd name="connsiteX1338" fmla="*/ 83592 w 1925725"/>
              <a:gd name="connsiteY1338" fmla="*/ 460344 h 3525891"/>
              <a:gd name="connsiteX1339" fmla="*/ 29412 w 1925725"/>
              <a:gd name="connsiteY1339" fmla="*/ 484592 h 3525891"/>
              <a:gd name="connsiteX1340" fmla="*/ 54418 w 1925725"/>
              <a:gd name="connsiteY1340" fmla="*/ 453524 h 3525891"/>
              <a:gd name="connsiteX1341" fmla="*/ 32064 w 1925725"/>
              <a:gd name="connsiteY1341" fmla="*/ 457313 h 3525891"/>
              <a:gd name="connsiteX1342" fmla="*/ 6679 w 1925725"/>
              <a:gd name="connsiteY1342" fmla="*/ 444431 h 3525891"/>
              <a:gd name="connsiteX1343" fmla="*/ 33201 w 1925725"/>
              <a:gd name="connsiteY1343" fmla="*/ 433443 h 3525891"/>
              <a:gd name="connsiteX1344" fmla="*/ 2890 w 1925725"/>
              <a:gd name="connsiteY1344" fmla="*/ 375474 h 3525891"/>
              <a:gd name="connsiteX1345" fmla="*/ 31306 w 1925725"/>
              <a:gd name="connsiteY1345" fmla="*/ 420940 h 3525891"/>
              <a:gd name="connsiteX1346" fmla="*/ 31685 w 1925725"/>
              <a:gd name="connsiteY1346" fmla="*/ 426244 h 3525891"/>
              <a:gd name="connsiteX1347" fmla="*/ 91928 w 1925725"/>
              <a:gd name="connsiteY1347" fmla="*/ 451250 h 3525891"/>
              <a:gd name="connsiteX1348" fmla="*/ 66921 w 1925725"/>
              <a:gd name="connsiteY1348" fmla="*/ 429654 h 3525891"/>
              <a:gd name="connsiteX1349" fmla="*/ 45704 w 1925725"/>
              <a:gd name="connsiteY1349" fmla="*/ 402374 h 3525891"/>
              <a:gd name="connsiteX1350" fmla="*/ 63133 w 1925725"/>
              <a:gd name="connsiteY1350" fmla="*/ 403511 h 3525891"/>
              <a:gd name="connsiteX1351" fmla="*/ 59344 w 1925725"/>
              <a:gd name="connsiteY1351" fmla="*/ 355393 h 3525891"/>
              <a:gd name="connsiteX1352" fmla="*/ 72983 w 1925725"/>
              <a:gd name="connsiteY1352" fmla="*/ 398965 h 3525891"/>
              <a:gd name="connsiteX1353" fmla="*/ 76393 w 1925725"/>
              <a:gd name="connsiteY1353" fmla="*/ 413362 h 3525891"/>
              <a:gd name="connsiteX1354" fmla="*/ 84729 w 1925725"/>
              <a:gd name="connsiteY1354" fmla="*/ 428517 h 3525891"/>
              <a:gd name="connsiteX1355" fmla="*/ 101779 w 1925725"/>
              <a:gd name="connsiteY1355" fmla="*/ 388735 h 3525891"/>
              <a:gd name="connsiteX1356" fmla="*/ 115040 w 1925725"/>
              <a:gd name="connsiteY1356" fmla="*/ 409573 h 3525891"/>
              <a:gd name="connsiteX1357" fmla="*/ 117692 w 1925725"/>
              <a:gd name="connsiteY1357" fmla="*/ 408815 h 3525891"/>
              <a:gd name="connsiteX1358" fmla="*/ 97990 w 1925725"/>
              <a:gd name="connsiteY1358" fmla="*/ 341753 h 3525891"/>
              <a:gd name="connsiteX1359" fmla="*/ 54418 w 1925725"/>
              <a:gd name="connsiteY1359" fmla="*/ 328492 h 3525891"/>
              <a:gd name="connsiteX1360" fmla="*/ 91928 w 1925725"/>
              <a:gd name="connsiteY1360" fmla="*/ 321293 h 3525891"/>
              <a:gd name="connsiteX1361" fmla="*/ 61617 w 1925725"/>
              <a:gd name="connsiteY1361" fmla="*/ 269386 h 3525891"/>
              <a:gd name="connsiteX1362" fmla="*/ 94201 w 1925725"/>
              <a:gd name="connsiteY1362" fmla="*/ 313716 h 3525891"/>
              <a:gd name="connsiteX1363" fmla="*/ 99505 w 1925725"/>
              <a:gd name="connsiteY1363" fmla="*/ 333418 h 3525891"/>
              <a:gd name="connsiteX1364" fmla="*/ 113524 w 1925725"/>
              <a:gd name="connsiteY1364" fmla="*/ 278479 h 3525891"/>
              <a:gd name="connsiteX1365" fmla="*/ 165431 w 1925725"/>
              <a:gd name="connsiteY1365" fmla="*/ 314095 h 3525891"/>
              <a:gd name="connsiteX1366" fmla="*/ 171114 w 1925725"/>
              <a:gd name="connsiteY1366" fmla="*/ 291740 h 3525891"/>
              <a:gd name="connsiteX1367" fmla="*/ 143077 w 1925725"/>
              <a:gd name="connsiteY1367" fmla="*/ 260293 h 3525891"/>
              <a:gd name="connsiteX1368" fmla="*/ 173009 w 1925725"/>
              <a:gd name="connsiteY1368" fmla="*/ 270523 h 3525891"/>
              <a:gd name="connsiteX1369" fmla="*/ 160885 w 1925725"/>
              <a:gd name="connsiteY1369" fmla="*/ 242486 h 3525891"/>
              <a:gd name="connsiteX1370" fmla="*/ 168462 w 1925725"/>
              <a:gd name="connsiteY1370" fmla="*/ 209902 h 3525891"/>
              <a:gd name="connsiteX1371" fmla="*/ 174145 w 1925725"/>
              <a:gd name="connsiteY1371" fmla="*/ 209144 h 3525891"/>
              <a:gd name="connsiteX1372" fmla="*/ 189301 w 1925725"/>
              <a:gd name="connsiteY1372" fmla="*/ 243243 h 3525891"/>
              <a:gd name="connsiteX1373" fmla="*/ 186649 w 1925725"/>
              <a:gd name="connsiteY1373" fmla="*/ 258778 h 3525891"/>
              <a:gd name="connsiteX1374" fmla="*/ 173767 w 1925725"/>
              <a:gd name="connsiteY1374" fmla="*/ 311063 h 3525891"/>
              <a:gd name="connsiteX1375" fmla="*/ 192332 w 1925725"/>
              <a:gd name="connsiteY1375" fmla="*/ 286815 h 3525891"/>
              <a:gd name="connsiteX1376" fmla="*/ 210139 w 1925725"/>
              <a:gd name="connsiteY1376" fmla="*/ 264461 h 3525891"/>
              <a:gd name="connsiteX1377" fmla="*/ 228326 w 1925725"/>
              <a:gd name="connsiteY1377" fmla="*/ 255746 h 3525891"/>
              <a:gd name="connsiteX1378" fmla="*/ 232494 w 1925725"/>
              <a:gd name="connsiteY1378" fmla="*/ 258020 h 3525891"/>
              <a:gd name="connsiteX1379" fmla="*/ 218854 w 1925725"/>
              <a:gd name="connsiteY1379" fmla="*/ 294014 h 3525891"/>
              <a:gd name="connsiteX1380" fmla="*/ 205593 w 1925725"/>
              <a:gd name="connsiteY1380" fmla="*/ 302728 h 3525891"/>
              <a:gd name="connsiteX1381" fmla="*/ 166947 w 1925725"/>
              <a:gd name="connsiteY1381" fmla="*/ 329250 h 3525891"/>
              <a:gd name="connsiteX1382" fmla="*/ 215065 w 1925725"/>
              <a:gd name="connsiteY1382" fmla="*/ 314473 h 3525891"/>
              <a:gd name="connsiteX1383" fmla="*/ 185512 w 1925725"/>
              <a:gd name="connsiteY1383" fmla="*/ 367138 h 3525891"/>
              <a:gd name="connsiteX1384" fmla="*/ 154065 w 1925725"/>
              <a:gd name="connsiteY1384" fmla="*/ 363728 h 3525891"/>
              <a:gd name="connsiteX1385" fmla="*/ 150276 w 1925725"/>
              <a:gd name="connsiteY1385" fmla="*/ 373200 h 3525891"/>
              <a:gd name="connsiteX1386" fmla="*/ 186649 w 1925725"/>
              <a:gd name="connsiteY1386" fmla="*/ 376610 h 3525891"/>
              <a:gd name="connsiteX1387" fmla="*/ 141561 w 1925725"/>
              <a:gd name="connsiteY1387" fmla="*/ 397070 h 3525891"/>
              <a:gd name="connsiteX1388" fmla="*/ 133226 w 1925725"/>
              <a:gd name="connsiteY1388" fmla="*/ 445946 h 3525891"/>
              <a:gd name="connsiteX1389" fmla="*/ 150276 w 1925725"/>
              <a:gd name="connsiteY1389" fmla="*/ 514145 h 3525891"/>
              <a:gd name="connsiteX1390" fmla="*/ 190059 w 1925725"/>
              <a:gd name="connsiteY1390" fmla="*/ 578555 h 3525891"/>
              <a:gd name="connsiteX1391" fmla="*/ 243860 w 1925725"/>
              <a:gd name="connsiteY1391" fmla="*/ 622506 h 3525891"/>
              <a:gd name="connsiteX1392" fmla="*/ 243481 w 1925725"/>
              <a:gd name="connsiteY1392" fmla="*/ 572114 h 3525891"/>
              <a:gd name="connsiteX1393" fmla="*/ 205972 w 1925725"/>
              <a:gd name="connsiteY1393" fmla="*/ 559232 h 3525891"/>
              <a:gd name="connsiteX1394" fmla="*/ 206729 w 1925725"/>
              <a:gd name="connsiteY1394" fmla="*/ 553170 h 3525891"/>
              <a:gd name="connsiteX1395" fmla="*/ 233251 w 1925725"/>
              <a:gd name="connsiteY1395" fmla="*/ 545593 h 3525891"/>
              <a:gd name="connsiteX1396" fmla="*/ 226053 w 1925725"/>
              <a:gd name="connsiteY1396" fmla="*/ 527785 h 3525891"/>
              <a:gd name="connsiteX1397" fmla="*/ 156717 w 1925725"/>
              <a:gd name="connsiteY1397" fmla="*/ 492170 h 3525891"/>
              <a:gd name="connsiteX1398" fmla="*/ 200288 w 1925725"/>
              <a:gd name="connsiteY1398" fmla="*/ 489518 h 3525891"/>
              <a:gd name="connsiteX1399" fmla="*/ 175282 w 1925725"/>
              <a:gd name="connsiteY1399" fmla="*/ 468300 h 3525891"/>
              <a:gd name="connsiteX1400" fmla="*/ 168841 w 1925725"/>
              <a:gd name="connsiteY1400" fmla="*/ 433822 h 3525891"/>
              <a:gd name="connsiteX1401" fmla="*/ 172630 w 1925725"/>
              <a:gd name="connsiteY1401" fmla="*/ 431170 h 3525891"/>
              <a:gd name="connsiteX1402" fmla="*/ 199152 w 1925725"/>
              <a:gd name="connsiteY1402" fmla="*/ 449356 h 3525891"/>
              <a:gd name="connsiteX1403" fmla="*/ 219990 w 1925725"/>
              <a:gd name="connsiteY1403" fmla="*/ 417530 h 3525891"/>
              <a:gd name="connsiteX1404" fmla="*/ 218096 w 1925725"/>
              <a:gd name="connsiteY1404" fmla="*/ 492928 h 3525891"/>
              <a:gd name="connsiteX1405" fmla="*/ 230599 w 1925725"/>
              <a:gd name="connsiteY1405" fmla="*/ 511114 h 3525891"/>
              <a:gd name="connsiteX1406" fmla="*/ 260152 w 1925725"/>
              <a:gd name="connsiteY1406" fmla="*/ 484213 h 3525891"/>
              <a:gd name="connsiteX1407" fmla="*/ 241587 w 1925725"/>
              <a:gd name="connsiteY1407" fmla="*/ 546350 h 3525891"/>
              <a:gd name="connsiteX1408" fmla="*/ 257879 w 1925725"/>
              <a:gd name="connsiteY1408" fmla="*/ 570220 h 3525891"/>
              <a:gd name="connsiteX1409" fmla="*/ 276444 w 1925725"/>
              <a:gd name="connsiteY1409" fmla="*/ 461101 h 3525891"/>
              <a:gd name="connsiteX1410" fmla="*/ 251059 w 1925725"/>
              <a:gd name="connsiteY1410" fmla="*/ 387598 h 3525891"/>
              <a:gd name="connsiteX1411" fmla="*/ 267730 w 1925725"/>
              <a:gd name="connsiteY1411" fmla="*/ 399722 h 3525891"/>
              <a:gd name="connsiteX1412" fmla="*/ 283643 w 1925725"/>
              <a:gd name="connsiteY1412" fmla="*/ 358045 h 3525891"/>
              <a:gd name="connsiteX1413" fmla="*/ 320773 w 1925725"/>
              <a:gd name="connsiteY1413" fmla="*/ 331144 h 3525891"/>
              <a:gd name="connsiteX1414" fmla="*/ 325699 w 1925725"/>
              <a:gd name="connsiteY1414" fmla="*/ 334175 h 3525891"/>
              <a:gd name="connsiteX1415" fmla="*/ 320395 w 1925725"/>
              <a:gd name="connsiteY1415" fmla="*/ 386840 h 3525891"/>
              <a:gd name="connsiteX1416" fmla="*/ 283643 w 1925725"/>
              <a:gd name="connsiteY1416" fmla="*/ 411468 h 3525891"/>
              <a:gd name="connsiteX1417" fmla="*/ 285916 w 1925725"/>
              <a:gd name="connsiteY1417" fmla="*/ 426623 h 3525891"/>
              <a:gd name="connsiteX1418" fmla="*/ 344264 w 1925725"/>
              <a:gd name="connsiteY1418" fmla="*/ 406163 h 3525891"/>
              <a:gd name="connsiteX1419" fmla="*/ 318121 w 1925725"/>
              <a:gd name="connsiteY1419" fmla="*/ 459586 h 3525891"/>
              <a:gd name="connsiteX1420" fmla="*/ 323426 w 1925725"/>
              <a:gd name="connsiteY1420" fmla="*/ 468679 h 3525891"/>
              <a:gd name="connsiteX1421" fmla="*/ 288189 w 1925725"/>
              <a:gd name="connsiteY1421" fmla="*/ 504294 h 3525891"/>
              <a:gd name="connsiteX1422" fmla="*/ 281370 w 1925725"/>
              <a:gd name="connsiteY1422" fmla="*/ 511493 h 3525891"/>
              <a:gd name="connsiteX1423" fmla="*/ 349190 w 1925725"/>
              <a:gd name="connsiteY1423" fmla="*/ 512251 h 3525891"/>
              <a:gd name="connsiteX1424" fmla="*/ 277581 w 1925725"/>
              <a:gd name="connsiteY1424" fmla="*/ 542561 h 3525891"/>
              <a:gd name="connsiteX1425" fmla="*/ 257879 w 1925725"/>
              <a:gd name="connsiteY1425" fmla="*/ 710786 h 3525891"/>
              <a:gd name="connsiteX1426" fmla="*/ 329109 w 1925725"/>
              <a:gd name="connsiteY1426" fmla="*/ 618717 h 3525891"/>
              <a:gd name="connsiteX1427" fmla="*/ 330246 w 1925725"/>
              <a:gd name="connsiteY1427" fmla="*/ 554307 h 3525891"/>
              <a:gd name="connsiteX1428" fmla="*/ 348811 w 1925725"/>
              <a:gd name="connsiteY1428" fmla="*/ 586891 h 3525891"/>
              <a:gd name="connsiteX1429" fmla="*/ 359420 w 1925725"/>
              <a:gd name="connsiteY1429" fmla="*/ 575524 h 3525891"/>
              <a:gd name="connsiteX1430" fmla="*/ 379122 w 1925725"/>
              <a:gd name="connsiteY1430" fmla="*/ 517934 h 3525891"/>
              <a:gd name="connsiteX1431" fmla="*/ 384426 w 1925725"/>
              <a:gd name="connsiteY1431" fmla="*/ 536499 h 3525891"/>
              <a:gd name="connsiteX1432" fmla="*/ 386320 w 1925725"/>
              <a:gd name="connsiteY1432" fmla="*/ 556580 h 3525891"/>
              <a:gd name="connsiteX1433" fmla="*/ 410190 w 1925725"/>
              <a:gd name="connsiteY1433" fmla="*/ 546350 h 3525891"/>
              <a:gd name="connsiteX1434" fmla="*/ 407159 w 1925725"/>
              <a:gd name="connsiteY1434" fmla="*/ 513008 h 3525891"/>
              <a:gd name="connsiteX1435" fmla="*/ 448078 w 1925725"/>
              <a:gd name="connsiteY1435" fmla="*/ 475878 h 3525891"/>
              <a:gd name="connsiteX1436" fmla="*/ 448078 w 1925725"/>
              <a:gd name="connsiteY1436" fmla="*/ 522102 h 3525891"/>
              <a:gd name="connsiteX1437" fmla="*/ 492408 w 1925725"/>
              <a:gd name="connsiteY1437" fmla="*/ 514145 h 3525891"/>
              <a:gd name="connsiteX1438" fmla="*/ 495818 w 1925725"/>
              <a:gd name="connsiteY1438" fmla="*/ 519828 h 3525891"/>
              <a:gd name="connsiteX1439" fmla="*/ 471948 w 1925725"/>
              <a:gd name="connsiteY1439" fmla="*/ 546350 h 3525891"/>
              <a:gd name="connsiteX1440" fmla="*/ 452625 w 1925725"/>
              <a:gd name="connsiteY1440" fmla="*/ 549381 h 3525891"/>
              <a:gd name="connsiteX1441" fmla="*/ 427619 w 1925725"/>
              <a:gd name="connsiteY1441" fmla="*/ 546729 h 3525891"/>
              <a:gd name="connsiteX1442" fmla="*/ 426482 w 1925725"/>
              <a:gd name="connsiteY1442" fmla="*/ 551276 h 3525891"/>
              <a:gd name="connsiteX1443" fmla="*/ 459445 w 1925725"/>
              <a:gd name="connsiteY1443" fmla="*/ 571735 h 3525891"/>
              <a:gd name="connsiteX1444" fmla="*/ 384805 w 1925725"/>
              <a:gd name="connsiteY1444" fmla="*/ 570599 h 3525891"/>
              <a:gd name="connsiteX1445" fmla="*/ 373438 w 1925725"/>
              <a:gd name="connsiteY1445" fmla="*/ 578555 h 3525891"/>
              <a:gd name="connsiteX1446" fmla="*/ 407538 w 1925725"/>
              <a:gd name="connsiteY1446" fmla="*/ 596363 h 3525891"/>
              <a:gd name="connsiteX1447" fmla="*/ 352979 w 1925725"/>
              <a:gd name="connsiteY1447" fmla="*/ 600152 h 3525891"/>
              <a:gd name="connsiteX1448" fmla="*/ 342749 w 1925725"/>
              <a:gd name="connsiteY1448" fmla="*/ 616065 h 3525891"/>
              <a:gd name="connsiteX1449" fmla="*/ 335550 w 1925725"/>
              <a:gd name="connsiteY1449" fmla="*/ 634630 h 3525891"/>
              <a:gd name="connsiteX1450" fmla="*/ 372681 w 1925725"/>
              <a:gd name="connsiteY1450" fmla="*/ 616823 h 3525891"/>
              <a:gd name="connsiteX1451" fmla="*/ 376090 w 1925725"/>
              <a:gd name="connsiteY1451" fmla="*/ 620990 h 3525891"/>
              <a:gd name="connsiteX1452" fmla="*/ 368134 w 1925725"/>
              <a:gd name="connsiteY1452" fmla="*/ 640692 h 3525891"/>
              <a:gd name="connsiteX1453" fmla="*/ 404507 w 1925725"/>
              <a:gd name="connsiteY1453" fmla="*/ 625158 h 3525891"/>
              <a:gd name="connsiteX1454" fmla="*/ 402233 w 1925725"/>
              <a:gd name="connsiteY1454" fmla="*/ 642208 h 3525891"/>
              <a:gd name="connsiteX1455" fmla="*/ 414737 w 1925725"/>
              <a:gd name="connsiteY1455" fmla="*/ 639556 h 3525891"/>
              <a:gd name="connsiteX1456" fmla="*/ 476874 w 1925725"/>
              <a:gd name="connsiteY1456" fmla="*/ 602046 h 3525891"/>
              <a:gd name="connsiteX1457" fmla="*/ 446942 w 1925725"/>
              <a:gd name="connsiteY1457" fmla="*/ 649407 h 3525891"/>
              <a:gd name="connsiteX1458" fmla="*/ 429134 w 1925725"/>
              <a:gd name="connsiteY1458" fmla="*/ 652059 h 3525891"/>
              <a:gd name="connsiteX1459" fmla="*/ 384047 w 1925725"/>
              <a:gd name="connsiteY1459" fmla="*/ 650922 h 3525891"/>
              <a:gd name="connsiteX1460" fmla="*/ 390109 w 1925725"/>
              <a:gd name="connsiteY1460" fmla="*/ 681612 h 3525891"/>
              <a:gd name="connsiteX1461" fmla="*/ 351842 w 1925725"/>
              <a:gd name="connsiteY1461" fmla="*/ 647891 h 3525891"/>
              <a:gd name="connsiteX1462" fmla="*/ 348811 w 1925725"/>
              <a:gd name="connsiteY1462" fmla="*/ 650922 h 3525891"/>
              <a:gd name="connsiteX1463" fmla="*/ 347674 w 1925725"/>
              <a:gd name="connsiteY1463" fmla="*/ 672140 h 3525891"/>
              <a:gd name="connsiteX1464" fmla="*/ 343128 w 1925725"/>
              <a:gd name="connsiteY1464" fmla="*/ 674413 h 3525891"/>
              <a:gd name="connsiteX1465" fmla="*/ 326078 w 1925725"/>
              <a:gd name="connsiteY1465" fmla="*/ 648270 h 3525891"/>
              <a:gd name="connsiteX1466" fmla="*/ 323047 w 1925725"/>
              <a:gd name="connsiteY1466" fmla="*/ 642966 h 3525891"/>
              <a:gd name="connsiteX1467" fmla="*/ 318121 w 1925725"/>
              <a:gd name="connsiteY1467" fmla="*/ 654332 h 3525891"/>
              <a:gd name="connsiteX1468" fmla="*/ 264320 w 1925725"/>
              <a:gd name="connsiteY1468" fmla="*/ 726320 h 3525891"/>
              <a:gd name="connsiteX1469" fmla="*/ 261668 w 1925725"/>
              <a:gd name="connsiteY1469" fmla="*/ 742233 h 3525891"/>
              <a:gd name="connsiteX1470" fmla="*/ 353357 w 1925725"/>
              <a:gd name="connsiteY1470" fmla="*/ 911973 h 3525891"/>
              <a:gd name="connsiteX1471" fmla="*/ 365482 w 1925725"/>
              <a:gd name="connsiteY1471" fmla="*/ 876358 h 3525891"/>
              <a:gd name="connsiteX1472" fmla="*/ 334034 w 1925725"/>
              <a:gd name="connsiteY1472" fmla="*/ 824451 h 3525891"/>
              <a:gd name="connsiteX1473" fmla="*/ 377227 w 1925725"/>
              <a:gd name="connsiteY1473" fmla="*/ 853246 h 3525891"/>
              <a:gd name="connsiteX1474" fmla="*/ 377227 w 1925725"/>
              <a:gd name="connsiteY1474" fmla="*/ 814221 h 3525891"/>
              <a:gd name="connsiteX1475" fmla="*/ 350705 w 1925725"/>
              <a:gd name="connsiteY1475" fmla="*/ 792246 h 3525891"/>
              <a:gd name="connsiteX1476" fmla="*/ 352979 w 1925725"/>
              <a:gd name="connsiteY1476" fmla="*/ 787320 h 3525891"/>
              <a:gd name="connsiteX1477" fmla="*/ 375333 w 1925725"/>
              <a:gd name="connsiteY1477" fmla="*/ 789972 h 3525891"/>
              <a:gd name="connsiteX1478" fmla="*/ 371544 w 1925725"/>
              <a:gd name="connsiteY1478" fmla="*/ 777848 h 3525891"/>
              <a:gd name="connsiteX1479" fmla="*/ 354115 w 1925725"/>
              <a:gd name="connsiteY1479" fmla="*/ 760798 h 3525891"/>
              <a:gd name="connsiteX1480" fmla="*/ 351084 w 1925725"/>
              <a:gd name="connsiteY1480" fmla="*/ 726320 h 3525891"/>
              <a:gd name="connsiteX1481" fmla="*/ 356010 w 1925725"/>
              <a:gd name="connsiteY1481" fmla="*/ 724047 h 3525891"/>
              <a:gd name="connsiteX1482" fmla="*/ 379500 w 1925725"/>
              <a:gd name="connsiteY1482" fmla="*/ 748295 h 3525891"/>
              <a:gd name="connsiteX1483" fmla="*/ 383289 w 1925725"/>
              <a:gd name="connsiteY1483" fmla="*/ 769134 h 3525891"/>
              <a:gd name="connsiteX1484" fmla="*/ 379879 w 1925725"/>
              <a:gd name="connsiteY1484" fmla="*/ 803233 h 3525891"/>
              <a:gd name="connsiteX1485" fmla="*/ 401097 w 1925725"/>
              <a:gd name="connsiteY1485" fmla="*/ 793382 h 3525891"/>
              <a:gd name="connsiteX1486" fmla="*/ 384047 w 1925725"/>
              <a:gd name="connsiteY1486" fmla="*/ 827861 h 3525891"/>
              <a:gd name="connsiteX1487" fmla="*/ 388594 w 1925725"/>
              <a:gd name="connsiteY1487" fmla="*/ 830513 h 3525891"/>
              <a:gd name="connsiteX1488" fmla="*/ 419662 w 1925725"/>
              <a:gd name="connsiteY1488" fmla="*/ 805886 h 3525891"/>
              <a:gd name="connsiteX1489" fmla="*/ 422314 w 1925725"/>
              <a:gd name="connsiteY1489" fmla="*/ 801339 h 3525891"/>
              <a:gd name="connsiteX1490" fmla="*/ 449215 w 1925725"/>
              <a:gd name="connsiteY1490" fmla="*/ 776712 h 3525891"/>
              <a:gd name="connsiteX1491" fmla="*/ 427998 w 1925725"/>
              <a:gd name="connsiteY1491" fmla="*/ 808159 h 3525891"/>
              <a:gd name="connsiteX1492" fmla="*/ 412463 w 1925725"/>
              <a:gd name="connsiteY1492" fmla="*/ 819147 h 3525891"/>
              <a:gd name="connsiteX1493" fmla="*/ 463234 w 1925725"/>
              <a:gd name="connsiteY1493" fmla="*/ 843016 h 3525891"/>
              <a:gd name="connsiteX1494" fmla="*/ 387078 w 1925725"/>
              <a:gd name="connsiteY1494" fmla="*/ 851730 h 3525891"/>
              <a:gd name="connsiteX1495" fmla="*/ 374954 w 1925725"/>
              <a:gd name="connsiteY1495" fmla="*/ 875600 h 3525891"/>
              <a:gd name="connsiteX1496" fmla="*/ 397687 w 1925725"/>
              <a:gd name="connsiteY1496" fmla="*/ 882041 h 3525891"/>
              <a:gd name="connsiteX1497" fmla="*/ 418525 w 1925725"/>
              <a:gd name="connsiteY1497" fmla="*/ 893029 h 3525891"/>
              <a:gd name="connsiteX1498" fmla="*/ 361314 w 1925725"/>
              <a:gd name="connsiteY1498" fmla="*/ 904016 h 3525891"/>
              <a:gd name="connsiteX1499" fmla="*/ 368892 w 1925725"/>
              <a:gd name="connsiteY1499" fmla="*/ 930917 h 3525891"/>
              <a:gd name="connsiteX1500" fmla="*/ 430650 w 1925725"/>
              <a:gd name="connsiteY1500" fmla="*/ 987371 h 3525891"/>
              <a:gd name="connsiteX1501" fmla="*/ 446942 w 1925725"/>
              <a:gd name="connsiteY1501" fmla="*/ 992296 h 3525891"/>
              <a:gd name="connsiteX1502" fmla="*/ 437091 w 1925725"/>
              <a:gd name="connsiteY1502" fmla="*/ 976004 h 3525891"/>
              <a:gd name="connsiteX1503" fmla="*/ 453383 w 1925725"/>
              <a:gd name="connsiteY1503" fmla="*/ 974868 h 3525891"/>
              <a:gd name="connsiteX1504" fmla="*/ 462097 w 1925725"/>
              <a:gd name="connsiteY1504" fmla="*/ 951756 h 3525891"/>
              <a:gd name="connsiteX1505" fmla="*/ 469675 w 1925725"/>
              <a:gd name="connsiteY1505" fmla="*/ 979414 h 3525891"/>
              <a:gd name="connsiteX1506" fmla="*/ 476116 w 1925725"/>
              <a:gd name="connsiteY1506" fmla="*/ 995706 h 3525891"/>
              <a:gd name="connsiteX1507" fmla="*/ 592433 w 1925725"/>
              <a:gd name="connsiteY1507" fmla="*/ 1056707 h 3525891"/>
              <a:gd name="connsiteX1508" fmla="*/ 593191 w 1925725"/>
              <a:gd name="connsiteY1508" fmla="*/ 977520 h 3525891"/>
              <a:gd name="connsiteX1509" fmla="*/ 617439 w 1925725"/>
              <a:gd name="connsiteY1509" fmla="*/ 832029 h 3525891"/>
              <a:gd name="connsiteX1510" fmla="*/ 626154 w 1925725"/>
              <a:gd name="connsiteY1510" fmla="*/ 739960 h 3525891"/>
              <a:gd name="connsiteX1511" fmla="*/ 637141 w 1925725"/>
              <a:gd name="connsiteY1511" fmla="*/ 542940 h 3525891"/>
              <a:gd name="connsiteX1512" fmla="*/ 632216 w 1925725"/>
              <a:gd name="connsiteY1512" fmla="*/ 504673 h 3525891"/>
              <a:gd name="connsiteX1513" fmla="*/ 610998 w 1925725"/>
              <a:gd name="connsiteY1513" fmla="*/ 423592 h 3525891"/>
              <a:gd name="connsiteX1514" fmla="*/ 596980 w 1925725"/>
              <a:gd name="connsiteY1514" fmla="*/ 401238 h 3525891"/>
              <a:gd name="connsiteX1515" fmla="*/ 577278 w 1925725"/>
              <a:gd name="connsiteY1515" fmla="*/ 388735 h 3525891"/>
              <a:gd name="connsiteX1516" fmla="*/ 553029 w 1925725"/>
              <a:gd name="connsiteY1516" fmla="*/ 376610 h 3525891"/>
              <a:gd name="connsiteX1517" fmla="*/ 554166 w 1925725"/>
              <a:gd name="connsiteY1517" fmla="*/ 372064 h 3525891"/>
              <a:gd name="connsiteX1518" fmla="*/ 577278 w 1925725"/>
              <a:gd name="connsiteY1518" fmla="*/ 366759 h 3525891"/>
              <a:gd name="connsiteX1519" fmla="*/ 573489 w 1925725"/>
              <a:gd name="connsiteY1519" fmla="*/ 351604 h 3525891"/>
              <a:gd name="connsiteX1520" fmla="*/ 543557 w 1925725"/>
              <a:gd name="connsiteY1520" fmla="*/ 313337 h 3525891"/>
              <a:gd name="connsiteX1521" fmla="*/ 571973 w 1925725"/>
              <a:gd name="connsiteY1521" fmla="*/ 325082 h 3525891"/>
              <a:gd name="connsiteX1522" fmla="*/ 570458 w 1925725"/>
              <a:gd name="connsiteY1522" fmla="*/ 312200 h 3525891"/>
              <a:gd name="connsiteX1523" fmla="*/ 571216 w 1925725"/>
              <a:gd name="connsiteY1523" fmla="*/ 275070 h 3525891"/>
              <a:gd name="connsiteX1524" fmla="*/ 585613 w 1925725"/>
              <a:gd name="connsiteY1524" fmla="*/ 258020 h 3525891"/>
              <a:gd name="connsiteX1525" fmla="*/ 580688 w 1925725"/>
              <a:gd name="connsiteY1525" fmla="*/ 314095 h 3525891"/>
              <a:gd name="connsiteX1526" fmla="*/ 575004 w 1925725"/>
              <a:gd name="connsiteY1526" fmla="*/ 344405 h 3525891"/>
              <a:gd name="connsiteX1527" fmla="*/ 607210 w 1925725"/>
              <a:gd name="connsiteY1527" fmla="*/ 317883 h 3525891"/>
              <a:gd name="connsiteX1528" fmla="*/ 584855 w 1925725"/>
              <a:gd name="connsiteY1528" fmla="*/ 370169 h 3525891"/>
              <a:gd name="connsiteX1529" fmla="*/ 605694 w 1925725"/>
              <a:gd name="connsiteY1529" fmla="*/ 396312 h 3525891"/>
              <a:gd name="connsiteX1530" fmla="*/ 630700 w 1925725"/>
              <a:gd name="connsiteY1530" fmla="*/ 333039 h 3525891"/>
              <a:gd name="connsiteX1531" fmla="*/ 611377 w 1925725"/>
              <a:gd name="connsiteY1531" fmla="*/ 299318 h 3525891"/>
              <a:gd name="connsiteX1532" fmla="*/ 616303 w 1925725"/>
              <a:gd name="connsiteY1532" fmla="*/ 295150 h 3525891"/>
              <a:gd name="connsiteX1533" fmla="*/ 642067 w 1925725"/>
              <a:gd name="connsiteY1533" fmla="*/ 310306 h 3525891"/>
              <a:gd name="connsiteX1534" fmla="*/ 649266 w 1925725"/>
              <a:gd name="connsiteY1534" fmla="*/ 297424 h 3525891"/>
              <a:gd name="connsiteX1535" fmla="*/ 623123 w 1925725"/>
              <a:gd name="connsiteY1535" fmla="*/ 229982 h 3525891"/>
              <a:gd name="connsiteX1536" fmla="*/ 665936 w 1925725"/>
              <a:gd name="connsiteY1536" fmla="*/ 273933 h 3525891"/>
              <a:gd name="connsiteX1537" fmla="*/ 669346 w 1925725"/>
              <a:gd name="connsiteY1537" fmla="*/ 261430 h 3525891"/>
              <a:gd name="connsiteX1538" fmla="*/ 677682 w 1925725"/>
              <a:gd name="connsiteY1538" fmla="*/ 246274 h 3525891"/>
              <a:gd name="connsiteX1539" fmla="*/ 692079 w 1925725"/>
              <a:gd name="connsiteY1539" fmla="*/ 238318 h 3525891"/>
              <a:gd name="connsiteX1540" fmla="*/ 707993 w 1925725"/>
              <a:gd name="connsiteY1540" fmla="*/ 234150 h 3525891"/>
              <a:gd name="connsiteX1541" fmla="*/ 676166 w 1925725"/>
              <a:gd name="connsiteY1541" fmla="*/ 274312 h 3525891"/>
              <a:gd name="connsiteX1542" fmla="*/ 652676 w 1925725"/>
              <a:gd name="connsiteY1542" fmla="*/ 293256 h 3525891"/>
              <a:gd name="connsiteX1543" fmla="*/ 692837 w 1925725"/>
              <a:gd name="connsiteY1543" fmla="*/ 299697 h 3525891"/>
              <a:gd name="connsiteX1544" fmla="*/ 641688 w 1925725"/>
              <a:gd name="connsiteY1544" fmla="*/ 315989 h 3525891"/>
              <a:gd name="connsiteX1545" fmla="*/ 634868 w 1925725"/>
              <a:gd name="connsiteY1545" fmla="*/ 329629 h 3525891"/>
              <a:gd name="connsiteX1546" fmla="*/ 686775 w 1925725"/>
              <a:gd name="connsiteY1546" fmla="*/ 333797 h 3525891"/>
              <a:gd name="connsiteX1547" fmla="*/ 625775 w 1925725"/>
              <a:gd name="connsiteY1547" fmla="*/ 359182 h 3525891"/>
              <a:gd name="connsiteX1548" fmla="*/ 637520 w 1925725"/>
              <a:gd name="connsiteY1548" fmla="*/ 500505 h 3525891"/>
              <a:gd name="connsiteX1549" fmla="*/ 641309 w 1925725"/>
              <a:gd name="connsiteY1549" fmla="*/ 500884 h 3525891"/>
              <a:gd name="connsiteX1550" fmla="*/ 651539 w 1925725"/>
              <a:gd name="connsiteY1550" fmla="*/ 473226 h 3525891"/>
              <a:gd name="connsiteX1551" fmla="*/ 709129 w 1925725"/>
              <a:gd name="connsiteY1551" fmla="*/ 383809 h 3525891"/>
              <a:gd name="connsiteX1552" fmla="*/ 718222 w 1925725"/>
              <a:gd name="connsiteY1552" fmla="*/ 359561 h 3525891"/>
              <a:gd name="connsiteX1553" fmla="*/ 708750 w 1925725"/>
              <a:gd name="connsiteY1553" fmla="*/ 295529 h 3525891"/>
              <a:gd name="connsiteX1554" fmla="*/ 717086 w 1925725"/>
              <a:gd name="connsiteY1554" fmla="*/ 238697 h 3525891"/>
              <a:gd name="connsiteX1555" fmla="*/ 731862 w 1925725"/>
              <a:gd name="connsiteY1555" fmla="*/ 173908 h 3525891"/>
              <a:gd name="connsiteX1556" fmla="*/ 706856 w 1925725"/>
              <a:gd name="connsiteY1556" fmla="*/ 156479 h 3525891"/>
              <a:gd name="connsiteX1557" fmla="*/ 666694 w 1925725"/>
              <a:gd name="connsiteY1557" fmla="*/ 134125 h 3525891"/>
              <a:gd name="connsiteX1558" fmla="*/ 701930 w 1925725"/>
              <a:gd name="connsiteY1558" fmla="*/ 127684 h 3525891"/>
              <a:gd name="connsiteX1559" fmla="*/ 676545 w 1925725"/>
              <a:gd name="connsiteY1559" fmla="*/ 92448 h 3525891"/>
              <a:gd name="connsiteX1560" fmla="*/ 697005 w 1925725"/>
              <a:gd name="connsiteY1560" fmla="*/ 99268 h 3525891"/>
              <a:gd name="connsiteX1561" fmla="*/ 693216 w 1925725"/>
              <a:gd name="connsiteY1561" fmla="*/ 67062 h 3525891"/>
              <a:gd name="connsiteX1562" fmla="*/ 712539 w 1925725"/>
              <a:gd name="connsiteY1562" fmla="*/ 38267 h 3525891"/>
              <a:gd name="connsiteX1563" fmla="*/ 706856 w 1925725"/>
              <a:gd name="connsiteY1563" fmla="*/ 90553 h 3525891"/>
              <a:gd name="connsiteX1564" fmla="*/ 703446 w 1925725"/>
              <a:gd name="connsiteY1564" fmla="*/ 97373 h 3525891"/>
              <a:gd name="connsiteX1565" fmla="*/ 731483 w 1925725"/>
              <a:gd name="connsiteY1565" fmla="*/ 148901 h 3525891"/>
              <a:gd name="connsiteX1566" fmla="*/ 727316 w 1925725"/>
              <a:gd name="connsiteY1566" fmla="*/ 118212 h 3525891"/>
              <a:gd name="connsiteX1567" fmla="*/ 723906 w 1925725"/>
              <a:gd name="connsiteY1567" fmla="*/ 87901 h 3525891"/>
              <a:gd name="connsiteX1568" fmla="*/ 728831 w 1925725"/>
              <a:gd name="connsiteY1568" fmla="*/ 86764 h 3525891"/>
              <a:gd name="connsiteX1569" fmla="*/ 740955 w 1925725"/>
              <a:gd name="connsiteY1569" fmla="*/ 97373 h 3525891"/>
              <a:gd name="connsiteX1570" fmla="*/ 765962 w 1925725"/>
              <a:gd name="connsiteY1570" fmla="*/ 60243 h 3525891"/>
              <a:gd name="connsiteX1571" fmla="*/ 750428 w 1925725"/>
              <a:gd name="connsiteY1571" fmla="*/ 100404 h 3525891"/>
              <a:gd name="connsiteX1572" fmla="*/ 737924 w 1925725"/>
              <a:gd name="connsiteY1572" fmla="*/ 129199 h 3525891"/>
              <a:gd name="connsiteX1573" fmla="*/ 776949 w 1925725"/>
              <a:gd name="connsiteY1573" fmla="*/ 110255 h 3525891"/>
              <a:gd name="connsiteX1574" fmla="*/ 772782 w 1925725"/>
              <a:gd name="connsiteY1574" fmla="*/ 134883 h 3525891"/>
              <a:gd name="connsiteX1575" fmla="*/ 775055 w 1925725"/>
              <a:gd name="connsiteY1575" fmla="*/ 136019 h 3525891"/>
              <a:gd name="connsiteX1576" fmla="*/ 802335 w 1925725"/>
              <a:gd name="connsiteY1576" fmla="*/ 73882 h 3525891"/>
              <a:gd name="connsiteX1577" fmla="*/ 780738 w 1925725"/>
              <a:gd name="connsiteY1577" fmla="*/ 39025 h 3525891"/>
              <a:gd name="connsiteX1578" fmla="*/ 805366 w 1925725"/>
              <a:gd name="connsiteY1578" fmla="*/ 53801 h 3525891"/>
              <a:gd name="connsiteX1579" fmla="*/ 802714 w 1925725"/>
              <a:gd name="connsiteY1579" fmla="*/ 26901 h 3525891"/>
              <a:gd name="connsiteX1580" fmla="*/ 819763 w 1925725"/>
              <a:gd name="connsiteY1580" fmla="*/ 0 h 352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Lst>
            <a:rect l="l" t="t" r="r" b="b"/>
            <a:pathLst>
              <a:path w="1925725" h="3525891">
                <a:moveTo>
                  <a:pt x="710266" y="3264462"/>
                </a:moveTo>
                <a:cubicBezTo>
                  <a:pt x="699657" y="3277344"/>
                  <a:pt x="689806" y="3290984"/>
                  <a:pt x="678440" y="3303487"/>
                </a:cubicBezTo>
                <a:cubicBezTo>
                  <a:pt x="673514" y="3309170"/>
                  <a:pt x="672756" y="3313717"/>
                  <a:pt x="675030" y="3320536"/>
                </a:cubicBezTo>
                <a:cubicBezTo>
                  <a:pt x="684502" y="3347058"/>
                  <a:pt x="691322" y="3373959"/>
                  <a:pt x="689048" y="3402754"/>
                </a:cubicBezTo>
                <a:cubicBezTo>
                  <a:pt x="710266" y="3359183"/>
                  <a:pt x="714434" y="3312959"/>
                  <a:pt x="710266" y="3264462"/>
                </a:cubicBezTo>
                <a:close/>
                <a:moveTo>
                  <a:pt x="699278" y="2867392"/>
                </a:moveTo>
                <a:cubicBezTo>
                  <a:pt x="695111" y="2869665"/>
                  <a:pt x="693595" y="2871559"/>
                  <a:pt x="692837" y="2873454"/>
                </a:cubicBezTo>
                <a:cubicBezTo>
                  <a:pt x="673514" y="2919678"/>
                  <a:pt x="654570" y="2965901"/>
                  <a:pt x="635626" y="3012504"/>
                </a:cubicBezTo>
                <a:cubicBezTo>
                  <a:pt x="633353" y="3018187"/>
                  <a:pt x="632216" y="3023871"/>
                  <a:pt x="631458" y="3029933"/>
                </a:cubicBezTo>
                <a:cubicBezTo>
                  <a:pt x="623502" y="3094722"/>
                  <a:pt x="627669" y="3158753"/>
                  <a:pt x="642825" y="3222027"/>
                </a:cubicBezTo>
                <a:cubicBezTo>
                  <a:pt x="648887" y="3247033"/>
                  <a:pt x="657222" y="3271660"/>
                  <a:pt x="664800" y="3296667"/>
                </a:cubicBezTo>
                <a:cubicBezTo>
                  <a:pt x="666694" y="3296667"/>
                  <a:pt x="668210" y="3296667"/>
                  <a:pt x="669725" y="3296667"/>
                </a:cubicBezTo>
                <a:cubicBezTo>
                  <a:pt x="673893" y="3290984"/>
                  <a:pt x="678061" y="3285300"/>
                  <a:pt x="681850" y="3279238"/>
                </a:cubicBezTo>
                <a:cubicBezTo>
                  <a:pt x="688291" y="3268629"/>
                  <a:pt x="695111" y="3258021"/>
                  <a:pt x="701173" y="3247412"/>
                </a:cubicBezTo>
                <a:cubicBezTo>
                  <a:pt x="704204" y="3242108"/>
                  <a:pt x="708372" y="3236424"/>
                  <a:pt x="708750" y="3230741"/>
                </a:cubicBezTo>
                <a:cubicBezTo>
                  <a:pt x="712918" y="3175424"/>
                  <a:pt x="716707" y="3120107"/>
                  <a:pt x="720117" y="3064411"/>
                </a:cubicBezTo>
                <a:cubicBezTo>
                  <a:pt x="720496" y="3060243"/>
                  <a:pt x="718980" y="3055697"/>
                  <a:pt x="718601" y="3049256"/>
                </a:cubicBezTo>
                <a:cubicBezTo>
                  <a:pt x="665558" y="3088281"/>
                  <a:pt x="651539" y="3140567"/>
                  <a:pt x="655707" y="3200430"/>
                </a:cubicBezTo>
                <a:cubicBezTo>
                  <a:pt x="653433" y="3197399"/>
                  <a:pt x="652297" y="3194747"/>
                  <a:pt x="651539" y="3191716"/>
                </a:cubicBezTo>
                <a:cubicBezTo>
                  <a:pt x="635626" y="3128064"/>
                  <a:pt x="653433" y="3075778"/>
                  <a:pt x="705719" y="3035237"/>
                </a:cubicBezTo>
                <a:cubicBezTo>
                  <a:pt x="709887" y="3031827"/>
                  <a:pt x="714434" y="3025007"/>
                  <a:pt x="714434" y="3020082"/>
                </a:cubicBezTo>
                <a:cubicBezTo>
                  <a:pt x="714055" y="2990150"/>
                  <a:pt x="713676" y="2959839"/>
                  <a:pt x="711024" y="2930286"/>
                </a:cubicBezTo>
                <a:cubicBezTo>
                  <a:pt x="709129" y="2909069"/>
                  <a:pt x="703446" y="2888230"/>
                  <a:pt x="699278" y="2867392"/>
                </a:cubicBezTo>
                <a:close/>
                <a:moveTo>
                  <a:pt x="755353" y="2170625"/>
                </a:moveTo>
                <a:cubicBezTo>
                  <a:pt x="739440" y="2172898"/>
                  <a:pt x="723906" y="2175550"/>
                  <a:pt x="707993" y="2177823"/>
                </a:cubicBezTo>
                <a:cubicBezTo>
                  <a:pt x="708372" y="2179339"/>
                  <a:pt x="708372" y="2181233"/>
                  <a:pt x="708750" y="2182749"/>
                </a:cubicBezTo>
                <a:cubicBezTo>
                  <a:pt x="724663" y="2180854"/>
                  <a:pt x="740577" y="2178581"/>
                  <a:pt x="756111" y="2176687"/>
                </a:cubicBezTo>
                <a:cubicBezTo>
                  <a:pt x="756111" y="2174792"/>
                  <a:pt x="755732" y="2172519"/>
                  <a:pt x="755353" y="2170625"/>
                </a:cubicBezTo>
                <a:close/>
                <a:moveTo>
                  <a:pt x="775813" y="1439379"/>
                </a:moveTo>
                <a:cubicBezTo>
                  <a:pt x="764067" y="1456429"/>
                  <a:pt x="752701" y="1469311"/>
                  <a:pt x="744744" y="1485603"/>
                </a:cubicBezTo>
                <a:cubicBezTo>
                  <a:pt x="727695" y="1520839"/>
                  <a:pt x="712160" y="1556454"/>
                  <a:pt x="696626" y="1592448"/>
                </a:cubicBezTo>
                <a:cubicBezTo>
                  <a:pt x="694732" y="1596995"/>
                  <a:pt x="695111" y="1603057"/>
                  <a:pt x="695868" y="1608361"/>
                </a:cubicBezTo>
                <a:cubicBezTo>
                  <a:pt x="698142" y="1626926"/>
                  <a:pt x="701930" y="1645492"/>
                  <a:pt x="703067" y="1664436"/>
                </a:cubicBezTo>
                <a:cubicBezTo>
                  <a:pt x="704962" y="1693610"/>
                  <a:pt x="715949" y="1718995"/>
                  <a:pt x="732241" y="1744380"/>
                </a:cubicBezTo>
                <a:cubicBezTo>
                  <a:pt x="734514" y="1734151"/>
                  <a:pt x="737546" y="1725436"/>
                  <a:pt x="737924" y="1716722"/>
                </a:cubicBezTo>
                <a:cubicBezTo>
                  <a:pt x="738682" y="1707250"/>
                  <a:pt x="737924" y="1697399"/>
                  <a:pt x="735272" y="1688306"/>
                </a:cubicBezTo>
                <a:cubicBezTo>
                  <a:pt x="733378" y="1680728"/>
                  <a:pt x="723906" y="1674666"/>
                  <a:pt x="723527" y="1667846"/>
                </a:cubicBezTo>
                <a:cubicBezTo>
                  <a:pt x="722769" y="1647007"/>
                  <a:pt x="722011" y="1625411"/>
                  <a:pt x="726179" y="1604951"/>
                </a:cubicBezTo>
                <a:cubicBezTo>
                  <a:pt x="732620" y="1571231"/>
                  <a:pt x="768235" y="1557212"/>
                  <a:pt x="798925" y="1572367"/>
                </a:cubicBezTo>
                <a:cubicBezTo>
                  <a:pt x="828478" y="1587144"/>
                  <a:pt x="824310" y="1615939"/>
                  <a:pt x="830372" y="1640566"/>
                </a:cubicBezTo>
                <a:cubicBezTo>
                  <a:pt x="831509" y="1645113"/>
                  <a:pt x="831888" y="1650417"/>
                  <a:pt x="830372" y="1654964"/>
                </a:cubicBezTo>
                <a:cubicBezTo>
                  <a:pt x="822794" y="1680728"/>
                  <a:pt x="826962" y="1706113"/>
                  <a:pt x="833024" y="1731498"/>
                </a:cubicBezTo>
                <a:cubicBezTo>
                  <a:pt x="834919" y="1731877"/>
                  <a:pt x="837192" y="1732256"/>
                  <a:pt x="839086" y="1732635"/>
                </a:cubicBezTo>
                <a:cubicBezTo>
                  <a:pt x="842496" y="1722405"/>
                  <a:pt x="848937" y="1712175"/>
                  <a:pt x="848937" y="1701567"/>
                </a:cubicBezTo>
                <a:cubicBezTo>
                  <a:pt x="849695" y="1666709"/>
                  <a:pt x="848180" y="1631473"/>
                  <a:pt x="847043" y="1596616"/>
                </a:cubicBezTo>
                <a:cubicBezTo>
                  <a:pt x="847043" y="1592069"/>
                  <a:pt x="845906" y="1587523"/>
                  <a:pt x="844012" y="1583355"/>
                </a:cubicBezTo>
                <a:cubicBezTo>
                  <a:pt x="830372" y="1550392"/>
                  <a:pt x="816732" y="1517808"/>
                  <a:pt x="801956" y="1485603"/>
                </a:cubicBezTo>
                <a:cubicBezTo>
                  <a:pt x="795136" y="1471205"/>
                  <a:pt x="786043" y="1457565"/>
                  <a:pt x="775813" y="1439379"/>
                </a:cubicBezTo>
                <a:close/>
                <a:moveTo>
                  <a:pt x="185891" y="1250695"/>
                </a:moveTo>
                <a:cubicBezTo>
                  <a:pt x="191953" y="1267746"/>
                  <a:pt x="186649" y="1276081"/>
                  <a:pt x="166568" y="1282522"/>
                </a:cubicBezTo>
                <a:cubicBezTo>
                  <a:pt x="164294" y="1262820"/>
                  <a:pt x="168462" y="1256378"/>
                  <a:pt x="185891" y="1250695"/>
                </a:cubicBezTo>
                <a:close/>
                <a:moveTo>
                  <a:pt x="186270" y="1249938"/>
                </a:moveTo>
                <a:cubicBezTo>
                  <a:pt x="186270" y="1250317"/>
                  <a:pt x="186270" y="1250317"/>
                  <a:pt x="186270" y="1250696"/>
                </a:cubicBezTo>
                <a:lnTo>
                  <a:pt x="185891" y="1250317"/>
                </a:lnTo>
                <a:cubicBezTo>
                  <a:pt x="186270" y="1250317"/>
                  <a:pt x="186270" y="1249938"/>
                  <a:pt x="186270" y="1249938"/>
                </a:cubicBezTo>
                <a:close/>
                <a:moveTo>
                  <a:pt x="141183" y="1244539"/>
                </a:moveTo>
                <a:cubicBezTo>
                  <a:pt x="146772" y="1243213"/>
                  <a:pt x="153876" y="1244823"/>
                  <a:pt x="165432" y="1248801"/>
                </a:cubicBezTo>
                <a:cubicBezTo>
                  <a:pt x="146867" y="1265093"/>
                  <a:pt x="143078" y="1265851"/>
                  <a:pt x="126028" y="1257895"/>
                </a:cubicBezTo>
                <a:cubicBezTo>
                  <a:pt x="131522" y="1250128"/>
                  <a:pt x="135595" y="1245865"/>
                  <a:pt x="141183" y="1244539"/>
                </a:cubicBezTo>
                <a:close/>
                <a:moveTo>
                  <a:pt x="152170" y="1227205"/>
                </a:moveTo>
                <a:cubicBezTo>
                  <a:pt x="158233" y="1229478"/>
                  <a:pt x="164674" y="1231373"/>
                  <a:pt x="170737" y="1233267"/>
                </a:cubicBezTo>
                <a:cubicBezTo>
                  <a:pt x="174904" y="1234404"/>
                  <a:pt x="179072" y="1235540"/>
                  <a:pt x="183240" y="1236677"/>
                </a:cubicBezTo>
                <a:lnTo>
                  <a:pt x="165811" y="1248423"/>
                </a:lnTo>
                <a:lnTo>
                  <a:pt x="165810" y="1248423"/>
                </a:lnTo>
                <a:cubicBezTo>
                  <a:pt x="160885" y="1242739"/>
                  <a:pt x="155580" y="1237056"/>
                  <a:pt x="150276" y="1231373"/>
                </a:cubicBezTo>
                <a:cubicBezTo>
                  <a:pt x="150655" y="1229857"/>
                  <a:pt x="151413" y="1228721"/>
                  <a:pt x="152170" y="1227205"/>
                </a:cubicBezTo>
                <a:close/>
                <a:moveTo>
                  <a:pt x="210518" y="1186285"/>
                </a:moveTo>
                <a:cubicBezTo>
                  <a:pt x="204456" y="1192726"/>
                  <a:pt x="198394" y="1199167"/>
                  <a:pt x="192332" y="1205987"/>
                </a:cubicBezTo>
                <a:cubicBezTo>
                  <a:pt x="195742" y="1209776"/>
                  <a:pt x="199531" y="1214322"/>
                  <a:pt x="204077" y="1219248"/>
                </a:cubicBezTo>
                <a:cubicBezTo>
                  <a:pt x="210139" y="1213943"/>
                  <a:pt x="215823" y="1208639"/>
                  <a:pt x="223021" y="1203335"/>
                </a:cubicBezTo>
                <a:cubicBezTo>
                  <a:pt x="216580" y="1200682"/>
                  <a:pt x="212034" y="1198788"/>
                  <a:pt x="207108" y="1196515"/>
                </a:cubicBezTo>
                <a:cubicBezTo>
                  <a:pt x="209761" y="1193105"/>
                  <a:pt x="211276" y="1190831"/>
                  <a:pt x="213170" y="1188558"/>
                </a:cubicBezTo>
                <a:cubicBezTo>
                  <a:pt x="212034" y="1187800"/>
                  <a:pt x="211276" y="1187043"/>
                  <a:pt x="210518" y="1186285"/>
                </a:cubicBezTo>
                <a:close/>
                <a:moveTo>
                  <a:pt x="680334" y="1154080"/>
                </a:moveTo>
                <a:cubicBezTo>
                  <a:pt x="671241" y="1167341"/>
                  <a:pt x="675409" y="1183633"/>
                  <a:pt x="692079" y="1195757"/>
                </a:cubicBezTo>
                <a:cubicBezTo>
                  <a:pt x="687154" y="1180980"/>
                  <a:pt x="696626" y="1165067"/>
                  <a:pt x="680334" y="1154080"/>
                </a:cubicBezTo>
                <a:close/>
                <a:moveTo>
                  <a:pt x="857652" y="1107098"/>
                </a:moveTo>
                <a:cubicBezTo>
                  <a:pt x="845148" y="1114297"/>
                  <a:pt x="830372" y="1117707"/>
                  <a:pt x="824689" y="1126800"/>
                </a:cubicBezTo>
                <a:cubicBezTo>
                  <a:pt x="808776" y="1152185"/>
                  <a:pt x="796651" y="1179844"/>
                  <a:pt x="784148" y="1206745"/>
                </a:cubicBezTo>
                <a:cubicBezTo>
                  <a:pt x="780359" y="1215459"/>
                  <a:pt x="779602" y="1225310"/>
                  <a:pt x="777328" y="1234403"/>
                </a:cubicBezTo>
                <a:cubicBezTo>
                  <a:pt x="778465" y="1235161"/>
                  <a:pt x="779981" y="1235540"/>
                  <a:pt x="781117" y="1235919"/>
                </a:cubicBezTo>
                <a:cubicBezTo>
                  <a:pt x="820142" y="1204850"/>
                  <a:pt x="859167" y="1173782"/>
                  <a:pt x="900844" y="1139682"/>
                </a:cubicBezTo>
                <a:cubicBezTo>
                  <a:pt x="876975" y="1139682"/>
                  <a:pt x="866745" y="1126800"/>
                  <a:pt x="857652" y="1107098"/>
                </a:cubicBezTo>
                <a:close/>
                <a:moveTo>
                  <a:pt x="911832" y="1091943"/>
                </a:moveTo>
                <a:cubicBezTo>
                  <a:pt x="905012" y="1094595"/>
                  <a:pt x="900466" y="1096110"/>
                  <a:pt x="895161" y="1098384"/>
                </a:cubicBezTo>
                <a:cubicBezTo>
                  <a:pt x="900087" y="1103688"/>
                  <a:pt x="903875" y="1107856"/>
                  <a:pt x="909559" y="1114297"/>
                </a:cubicBezTo>
                <a:cubicBezTo>
                  <a:pt x="910695" y="1105583"/>
                  <a:pt x="911074" y="1099520"/>
                  <a:pt x="911832" y="1091943"/>
                </a:cubicBezTo>
                <a:close/>
                <a:moveTo>
                  <a:pt x="996702" y="1057085"/>
                </a:moveTo>
                <a:cubicBezTo>
                  <a:pt x="970180" y="1071862"/>
                  <a:pt x="942522" y="1077166"/>
                  <a:pt x="919031" y="1091185"/>
                </a:cubicBezTo>
                <a:cubicBezTo>
                  <a:pt x="919789" y="1092322"/>
                  <a:pt x="920167" y="1093079"/>
                  <a:pt x="920546" y="1094216"/>
                </a:cubicBezTo>
                <a:cubicBezTo>
                  <a:pt x="930018" y="1092701"/>
                  <a:pt x="939491" y="1091185"/>
                  <a:pt x="950099" y="1089291"/>
                </a:cubicBezTo>
                <a:cubicBezTo>
                  <a:pt x="942522" y="1110129"/>
                  <a:pt x="934944" y="1116570"/>
                  <a:pt x="917515" y="1117328"/>
                </a:cubicBezTo>
                <a:cubicBezTo>
                  <a:pt x="916379" y="1122253"/>
                  <a:pt x="915242" y="1127558"/>
                  <a:pt x="914105" y="1133241"/>
                </a:cubicBezTo>
                <a:cubicBezTo>
                  <a:pt x="937217" y="1123769"/>
                  <a:pt x="959192" y="1114676"/>
                  <a:pt x="981168" y="1105583"/>
                </a:cubicBezTo>
                <a:cubicBezTo>
                  <a:pt x="984578" y="1104067"/>
                  <a:pt x="989503" y="1101415"/>
                  <a:pt x="990261" y="1098384"/>
                </a:cubicBezTo>
                <a:cubicBezTo>
                  <a:pt x="992913" y="1085881"/>
                  <a:pt x="994429" y="1072999"/>
                  <a:pt x="996702" y="1057085"/>
                </a:cubicBezTo>
                <a:close/>
                <a:moveTo>
                  <a:pt x="776950" y="950241"/>
                </a:moveTo>
                <a:cubicBezTo>
                  <a:pt x="777329" y="950620"/>
                  <a:pt x="777329" y="950999"/>
                  <a:pt x="777708" y="951378"/>
                </a:cubicBezTo>
                <a:cubicBezTo>
                  <a:pt x="777329" y="950999"/>
                  <a:pt x="776950" y="950620"/>
                  <a:pt x="776571" y="950620"/>
                </a:cubicBezTo>
                <a:cubicBezTo>
                  <a:pt x="776571" y="950620"/>
                  <a:pt x="776950" y="950241"/>
                  <a:pt x="776950" y="950241"/>
                </a:cubicBezTo>
                <a:close/>
                <a:moveTo>
                  <a:pt x="1763942" y="446704"/>
                </a:moveTo>
                <a:cubicBezTo>
                  <a:pt x="1755606" y="466785"/>
                  <a:pt x="1746892" y="486487"/>
                  <a:pt x="1738177" y="506189"/>
                </a:cubicBezTo>
                <a:cubicBezTo>
                  <a:pt x="1738935" y="506946"/>
                  <a:pt x="1739693" y="507325"/>
                  <a:pt x="1740451" y="508083"/>
                </a:cubicBezTo>
                <a:cubicBezTo>
                  <a:pt x="1751438" y="500884"/>
                  <a:pt x="1762805" y="494064"/>
                  <a:pt x="1775308" y="486487"/>
                </a:cubicBezTo>
                <a:cubicBezTo>
                  <a:pt x="1759774" y="474741"/>
                  <a:pt x="1761668" y="460723"/>
                  <a:pt x="1763942" y="446704"/>
                </a:cubicBezTo>
                <a:close/>
                <a:moveTo>
                  <a:pt x="1543810" y="444431"/>
                </a:moveTo>
                <a:cubicBezTo>
                  <a:pt x="1534338" y="445567"/>
                  <a:pt x="1527139" y="446704"/>
                  <a:pt x="1518804" y="447841"/>
                </a:cubicBezTo>
                <a:cubicBezTo>
                  <a:pt x="1526381" y="453903"/>
                  <a:pt x="1532444" y="459207"/>
                  <a:pt x="1539642" y="464890"/>
                </a:cubicBezTo>
                <a:cubicBezTo>
                  <a:pt x="1541158" y="457313"/>
                  <a:pt x="1542295" y="451629"/>
                  <a:pt x="1543810" y="444431"/>
                </a:cubicBezTo>
                <a:close/>
                <a:moveTo>
                  <a:pt x="118828" y="430791"/>
                </a:moveTo>
                <a:cubicBezTo>
                  <a:pt x="113145" y="438747"/>
                  <a:pt x="108599" y="445188"/>
                  <a:pt x="105189" y="449735"/>
                </a:cubicBezTo>
                <a:cubicBezTo>
                  <a:pt x="111251" y="457313"/>
                  <a:pt x="117313" y="464890"/>
                  <a:pt x="123375" y="472468"/>
                </a:cubicBezTo>
                <a:cubicBezTo>
                  <a:pt x="123754" y="472089"/>
                  <a:pt x="124512" y="471331"/>
                  <a:pt x="125648" y="470952"/>
                </a:cubicBezTo>
                <a:cubicBezTo>
                  <a:pt x="123375" y="458070"/>
                  <a:pt x="121102" y="445188"/>
                  <a:pt x="118828" y="430791"/>
                </a:cubicBezTo>
                <a:close/>
                <a:moveTo>
                  <a:pt x="128301" y="333797"/>
                </a:moveTo>
                <a:cubicBezTo>
                  <a:pt x="122617" y="344026"/>
                  <a:pt x="116555" y="353877"/>
                  <a:pt x="109356" y="366381"/>
                </a:cubicBezTo>
                <a:cubicBezTo>
                  <a:pt x="109735" y="366759"/>
                  <a:pt x="111251" y="370927"/>
                  <a:pt x="113524" y="376989"/>
                </a:cubicBezTo>
                <a:cubicBezTo>
                  <a:pt x="115797" y="369790"/>
                  <a:pt x="117313" y="364865"/>
                  <a:pt x="119965" y="358045"/>
                </a:cubicBezTo>
                <a:cubicBezTo>
                  <a:pt x="127164" y="366002"/>
                  <a:pt x="132847" y="372443"/>
                  <a:pt x="139288" y="380020"/>
                </a:cubicBezTo>
                <a:cubicBezTo>
                  <a:pt x="144214" y="367138"/>
                  <a:pt x="149139" y="355014"/>
                  <a:pt x="153307" y="344026"/>
                </a:cubicBezTo>
                <a:cubicBezTo>
                  <a:pt x="142698" y="339480"/>
                  <a:pt x="133984" y="336070"/>
                  <a:pt x="128301" y="333797"/>
                </a:cubicBezTo>
                <a:close/>
                <a:moveTo>
                  <a:pt x="1779855" y="330387"/>
                </a:moveTo>
                <a:cubicBezTo>
                  <a:pt x="1767351" y="332281"/>
                  <a:pt x="1754091" y="334175"/>
                  <a:pt x="1740830" y="336449"/>
                </a:cubicBezTo>
                <a:cubicBezTo>
                  <a:pt x="1741966" y="343648"/>
                  <a:pt x="1742724" y="351983"/>
                  <a:pt x="1744240" y="360697"/>
                </a:cubicBezTo>
                <a:cubicBezTo>
                  <a:pt x="1745755" y="369412"/>
                  <a:pt x="1747271" y="377747"/>
                  <a:pt x="1748786" y="385704"/>
                </a:cubicBezTo>
                <a:cubicBezTo>
                  <a:pt x="1759395" y="378126"/>
                  <a:pt x="1768488" y="371685"/>
                  <a:pt x="1780233" y="363349"/>
                </a:cubicBezTo>
                <a:cubicBezTo>
                  <a:pt x="1780233" y="375095"/>
                  <a:pt x="1780233" y="382673"/>
                  <a:pt x="1780233" y="393281"/>
                </a:cubicBezTo>
                <a:cubicBezTo>
                  <a:pt x="1785538" y="384946"/>
                  <a:pt x="1789327" y="378884"/>
                  <a:pt x="1794252" y="370927"/>
                </a:cubicBezTo>
                <a:cubicBezTo>
                  <a:pt x="1772656" y="361076"/>
                  <a:pt x="1777960" y="344026"/>
                  <a:pt x="1779855" y="330387"/>
                </a:cubicBezTo>
                <a:close/>
                <a:moveTo>
                  <a:pt x="764825" y="153827"/>
                </a:moveTo>
                <a:cubicBezTo>
                  <a:pt x="755732" y="156100"/>
                  <a:pt x="748912" y="157616"/>
                  <a:pt x="740955" y="160268"/>
                </a:cubicBezTo>
                <a:cubicBezTo>
                  <a:pt x="742092" y="168603"/>
                  <a:pt x="742850" y="176939"/>
                  <a:pt x="743987" y="189442"/>
                </a:cubicBezTo>
                <a:cubicBezTo>
                  <a:pt x="752322" y="175423"/>
                  <a:pt x="758005" y="165193"/>
                  <a:pt x="764825" y="153827"/>
                </a:cubicBezTo>
                <a:close/>
                <a:moveTo>
                  <a:pt x="830372" y="90553"/>
                </a:moveTo>
                <a:cubicBezTo>
                  <a:pt x="820521" y="93963"/>
                  <a:pt x="810670" y="97373"/>
                  <a:pt x="801198" y="100783"/>
                </a:cubicBezTo>
                <a:cubicBezTo>
                  <a:pt x="800819" y="99646"/>
                  <a:pt x="800061" y="98510"/>
                  <a:pt x="799304" y="97373"/>
                </a:cubicBezTo>
                <a:cubicBezTo>
                  <a:pt x="797788" y="101920"/>
                  <a:pt x="796273" y="106087"/>
                  <a:pt x="794378" y="112528"/>
                </a:cubicBezTo>
                <a:cubicBezTo>
                  <a:pt x="800061" y="108740"/>
                  <a:pt x="804229" y="106466"/>
                  <a:pt x="809912" y="102677"/>
                </a:cubicBezTo>
                <a:cubicBezTo>
                  <a:pt x="809912" y="112150"/>
                  <a:pt x="809912" y="119727"/>
                  <a:pt x="809912" y="130336"/>
                </a:cubicBezTo>
                <a:cubicBezTo>
                  <a:pt x="822794" y="123516"/>
                  <a:pt x="833403" y="117833"/>
                  <a:pt x="842496" y="112907"/>
                </a:cubicBezTo>
                <a:cubicBezTo>
                  <a:pt x="837192" y="103435"/>
                  <a:pt x="833024" y="95858"/>
                  <a:pt x="830372" y="90553"/>
                </a:cubicBezTo>
                <a:close/>
                <a:moveTo>
                  <a:pt x="819763" y="0"/>
                </a:moveTo>
                <a:cubicBezTo>
                  <a:pt x="833403" y="21217"/>
                  <a:pt x="831509" y="35615"/>
                  <a:pt x="815974" y="52665"/>
                </a:cubicBezTo>
                <a:cubicBezTo>
                  <a:pt x="812186" y="56833"/>
                  <a:pt x="811049" y="64031"/>
                  <a:pt x="808776" y="69336"/>
                </a:cubicBezTo>
                <a:cubicBezTo>
                  <a:pt x="833403" y="73882"/>
                  <a:pt x="842496" y="57211"/>
                  <a:pt x="850832" y="39783"/>
                </a:cubicBezTo>
                <a:cubicBezTo>
                  <a:pt x="864850" y="54559"/>
                  <a:pt x="869397" y="69715"/>
                  <a:pt x="867124" y="95858"/>
                </a:cubicBezTo>
                <a:cubicBezTo>
                  <a:pt x="873186" y="91311"/>
                  <a:pt x="878490" y="87143"/>
                  <a:pt x="884174" y="83354"/>
                </a:cubicBezTo>
                <a:cubicBezTo>
                  <a:pt x="873565" y="70851"/>
                  <a:pt x="873186" y="62137"/>
                  <a:pt x="882658" y="42435"/>
                </a:cubicBezTo>
                <a:cubicBezTo>
                  <a:pt x="888720" y="52665"/>
                  <a:pt x="893646" y="61379"/>
                  <a:pt x="900844" y="73503"/>
                </a:cubicBezTo>
                <a:cubicBezTo>
                  <a:pt x="895540" y="44329"/>
                  <a:pt x="911453" y="32584"/>
                  <a:pt x="936838" y="23870"/>
                </a:cubicBezTo>
                <a:cubicBezTo>
                  <a:pt x="933428" y="36752"/>
                  <a:pt x="931913" y="47739"/>
                  <a:pt x="928124" y="57590"/>
                </a:cubicBezTo>
                <a:cubicBezTo>
                  <a:pt x="926230" y="62516"/>
                  <a:pt x="920167" y="68578"/>
                  <a:pt x="915621" y="68957"/>
                </a:cubicBezTo>
                <a:cubicBezTo>
                  <a:pt x="896298" y="71230"/>
                  <a:pt x="888341" y="87522"/>
                  <a:pt x="872428" y="97752"/>
                </a:cubicBezTo>
                <a:cubicBezTo>
                  <a:pt x="884931" y="100783"/>
                  <a:pt x="893267" y="105330"/>
                  <a:pt x="901981" y="92827"/>
                </a:cubicBezTo>
                <a:cubicBezTo>
                  <a:pt x="905770" y="87143"/>
                  <a:pt x="919410" y="87901"/>
                  <a:pt x="928503" y="87522"/>
                </a:cubicBezTo>
                <a:cubicBezTo>
                  <a:pt x="934186" y="87143"/>
                  <a:pt x="939869" y="90174"/>
                  <a:pt x="945932" y="91690"/>
                </a:cubicBezTo>
                <a:cubicBezTo>
                  <a:pt x="936081" y="112907"/>
                  <a:pt x="916000" y="117454"/>
                  <a:pt x="896677" y="107982"/>
                </a:cubicBezTo>
                <a:cubicBezTo>
                  <a:pt x="886068" y="103056"/>
                  <a:pt x="872049" y="105330"/>
                  <a:pt x="859546" y="107224"/>
                </a:cubicBezTo>
                <a:cubicBezTo>
                  <a:pt x="872807" y="113286"/>
                  <a:pt x="886068" y="118969"/>
                  <a:pt x="901981" y="126168"/>
                </a:cubicBezTo>
                <a:cubicBezTo>
                  <a:pt x="879627" y="142081"/>
                  <a:pt x="860304" y="153069"/>
                  <a:pt x="834161" y="139808"/>
                </a:cubicBezTo>
                <a:cubicBezTo>
                  <a:pt x="837571" y="145112"/>
                  <a:pt x="839844" y="148901"/>
                  <a:pt x="842117" y="152690"/>
                </a:cubicBezTo>
                <a:cubicBezTo>
                  <a:pt x="824310" y="160647"/>
                  <a:pt x="809155" y="156100"/>
                  <a:pt x="799304" y="140187"/>
                </a:cubicBezTo>
                <a:cubicBezTo>
                  <a:pt x="781875" y="145870"/>
                  <a:pt x="768993" y="154963"/>
                  <a:pt x="761794" y="173150"/>
                </a:cubicBezTo>
                <a:cubicBezTo>
                  <a:pt x="754595" y="191715"/>
                  <a:pt x="743987" y="209144"/>
                  <a:pt x="734893" y="227330"/>
                </a:cubicBezTo>
                <a:cubicBezTo>
                  <a:pt x="723527" y="249684"/>
                  <a:pt x="718222" y="272796"/>
                  <a:pt x="723906" y="298181"/>
                </a:cubicBezTo>
                <a:cubicBezTo>
                  <a:pt x="728452" y="319020"/>
                  <a:pt x="731483" y="339859"/>
                  <a:pt x="735272" y="362213"/>
                </a:cubicBezTo>
                <a:cubicBezTo>
                  <a:pt x="750049" y="351983"/>
                  <a:pt x="770887" y="349331"/>
                  <a:pt x="765204" y="326598"/>
                </a:cubicBezTo>
                <a:cubicBezTo>
                  <a:pt x="758763" y="316368"/>
                  <a:pt x="752701" y="305759"/>
                  <a:pt x="746639" y="295529"/>
                </a:cubicBezTo>
                <a:cubicBezTo>
                  <a:pt x="747775" y="294014"/>
                  <a:pt x="749291" y="292877"/>
                  <a:pt x="750428" y="291362"/>
                </a:cubicBezTo>
                <a:cubicBezTo>
                  <a:pt x="758005" y="294772"/>
                  <a:pt x="765204" y="298181"/>
                  <a:pt x="773539" y="301970"/>
                </a:cubicBezTo>
                <a:cubicBezTo>
                  <a:pt x="775434" y="297045"/>
                  <a:pt x="777328" y="291740"/>
                  <a:pt x="779223" y="286057"/>
                </a:cubicBezTo>
                <a:cubicBezTo>
                  <a:pt x="751943" y="273933"/>
                  <a:pt x="743229" y="253473"/>
                  <a:pt x="752322" y="217858"/>
                </a:cubicBezTo>
                <a:cubicBezTo>
                  <a:pt x="763688" y="226572"/>
                  <a:pt x="773918" y="234150"/>
                  <a:pt x="783769" y="241728"/>
                </a:cubicBezTo>
                <a:cubicBezTo>
                  <a:pt x="782254" y="232256"/>
                  <a:pt x="777707" y="221268"/>
                  <a:pt x="779602" y="211417"/>
                </a:cubicBezTo>
                <a:cubicBezTo>
                  <a:pt x="781496" y="201566"/>
                  <a:pt x="790210" y="192852"/>
                  <a:pt x="795894" y="183759"/>
                </a:cubicBezTo>
                <a:cubicBezTo>
                  <a:pt x="797409" y="184137"/>
                  <a:pt x="798925" y="184137"/>
                  <a:pt x="800440" y="184516"/>
                </a:cubicBezTo>
                <a:cubicBezTo>
                  <a:pt x="802714" y="193988"/>
                  <a:pt x="805366" y="203082"/>
                  <a:pt x="808018" y="212933"/>
                </a:cubicBezTo>
                <a:cubicBezTo>
                  <a:pt x="819006" y="209902"/>
                  <a:pt x="829993" y="206870"/>
                  <a:pt x="841739" y="203461"/>
                </a:cubicBezTo>
                <a:cubicBezTo>
                  <a:pt x="840602" y="236802"/>
                  <a:pt x="821658" y="258020"/>
                  <a:pt x="794757" y="256125"/>
                </a:cubicBezTo>
                <a:cubicBezTo>
                  <a:pt x="794378" y="262945"/>
                  <a:pt x="793620" y="269386"/>
                  <a:pt x="793241" y="275827"/>
                </a:cubicBezTo>
                <a:cubicBezTo>
                  <a:pt x="805745" y="275827"/>
                  <a:pt x="817490" y="275827"/>
                  <a:pt x="829614" y="275827"/>
                </a:cubicBezTo>
                <a:cubicBezTo>
                  <a:pt x="822415" y="302349"/>
                  <a:pt x="802714" y="314852"/>
                  <a:pt x="779602" y="307654"/>
                </a:cubicBezTo>
                <a:cubicBezTo>
                  <a:pt x="778844" y="316747"/>
                  <a:pt x="777707" y="325461"/>
                  <a:pt x="776571" y="334175"/>
                </a:cubicBezTo>
                <a:cubicBezTo>
                  <a:pt x="777707" y="334933"/>
                  <a:pt x="778844" y="335691"/>
                  <a:pt x="779981" y="336449"/>
                </a:cubicBezTo>
                <a:cubicBezTo>
                  <a:pt x="808776" y="318262"/>
                  <a:pt x="831888" y="293256"/>
                  <a:pt x="856515" y="269765"/>
                </a:cubicBezTo>
                <a:cubicBezTo>
                  <a:pt x="838329" y="244759"/>
                  <a:pt x="846664" y="221268"/>
                  <a:pt x="881521" y="201187"/>
                </a:cubicBezTo>
                <a:cubicBezTo>
                  <a:pt x="883416" y="206870"/>
                  <a:pt x="884931" y="212554"/>
                  <a:pt x="886826" y="218237"/>
                </a:cubicBezTo>
                <a:cubicBezTo>
                  <a:pt x="905770" y="198156"/>
                  <a:pt x="935702" y="193610"/>
                  <a:pt x="966770" y="206870"/>
                </a:cubicBezTo>
                <a:cubicBezTo>
                  <a:pt x="954646" y="223162"/>
                  <a:pt x="942522" y="238697"/>
                  <a:pt x="924335" y="247790"/>
                </a:cubicBezTo>
                <a:cubicBezTo>
                  <a:pt x="911074" y="254610"/>
                  <a:pt x="900466" y="249684"/>
                  <a:pt x="890993" y="237560"/>
                </a:cubicBezTo>
                <a:cubicBezTo>
                  <a:pt x="887962" y="242864"/>
                  <a:pt x="885310" y="247411"/>
                  <a:pt x="883416" y="250442"/>
                </a:cubicBezTo>
                <a:cubicBezTo>
                  <a:pt x="901223" y="257262"/>
                  <a:pt x="917894" y="264082"/>
                  <a:pt x="937596" y="271660"/>
                </a:cubicBezTo>
                <a:cubicBezTo>
                  <a:pt x="919789" y="286815"/>
                  <a:pt x="903875" y="293635"/>
                  <a:pt x="884552" y="293256"/>
                </a:cubicBezTo>
                <a:cubicBezTo>
                  <a:pt x="888720" y="306517"/>
                  <a:pt x="868260" y="316747"/>
                  <a:pt x="845906" y="313716"/>
                </a:cubicBezTo>
                <a:cubicBezTo>
                  <a:pt x="856136" y="325461"/>
                  <a:pt x="866745" y="337206"/>
                  <a:pt x="878111" y="349710"/>
                </a:cubicBezTo>
                <a:cubicBezTo>
                  <a:pt x="845148" y="363349"/>
                  <a:pt x="817490" y="353877"/>
                  <a:pt x="807639" y="326977"/>
                </a:cubicBezTo>
                <a:cubicBezTo>
                  <a:pt x="762931" y="356151"/>
                  <a:pt x="717086" y="383809"/>
                  <a:pt x="689048" y="436095"/>
                </a:cubicBezTo>
                <a:cubicBezTo>
                  <a:pt x="727316" y="427760"/>
                  <a:pt x="762931" y="420561"/>
                  <a:pt x="798167" y="412983"/>
                </a:cubicBezTo>
                <a:cubicBezTo>
                  <a:pt x="798167" y="386840"/>
                  <a:pt x="808397" y="375474"/>
                  <a:pt x="838329" y="368275"/>
                </a:cubicBezTo>
                <a:cubicBezTo>
                  <a:pt x="836055" y="380020"/>
                  <a:pt x="833782" y="390629"/>
                  <a:pt x="831509" y="402374"/>
                </a:cubicBezTo>
                <a:cubicBezTo>
                  <a:pt x="835676" y="401996"/>
                  <a:pt x="840223" y="401617"/>
                  <a:pt x="844770" y="401238"/>
                </a:cubicBezTo>
                <a:cubicBezTo>
                  <a:pt x="850453" y="378884"/>
                  <a:pt x="862956" y="371306"/>
                  <a:pt x="895540" y="372064"/>
                </a:cubicBezTo>
                <a:cubicBezTo>
                  <a:pt x="889099" y="383430"/>
                  <a:pt x="883795" y="394039"/>
                  <a:pt x="877733" y="405027"/>
                </a:cubicBezTo>
                <a:cubicBezTo>
                  <a:pt x="885689" y="407300"/>
                  <a:pt x="893646" y="409952"/>
                  <a:pt x="901981" y="412604"/>
                </a:cubicBezTo>
                <a:cubicBezTo>
                  <a:pt x="910695" y="382673"/>
                  <a:pt x="928503" y="374716"/>
                  <a:pt x="970180" y="384188"/>
                </a:cubicBezTo>
                <a:cubicBezTo>
                  <a:pt x="959950" y="397070"/>
                  <a:pt x="950478" y="408437"/>
                  <a:pt x="942522" y="418288"/>
                </a:cubicBezTo>
                <a:cubicBezTo>
                  <a:pt x="953130" y="424350"/>
                  <a:pt x="965634" y="431927"/>
                  <a:pt x="977758" y="439126"/>
                </a:cubicBezTo>
                <a:cubicBezTo>
                  <a:pt x="977379" y="441399"/>
                  <a:pt x="977000" y="443294"/>
                  <a:pt x="976621" y="445567"/>
                </a:cubicBezTo>
                <a:cubicBezTo>
                  <a:pt x="964876" y="447083"/>
                  <a:pt x="953509" y="449356"/>
                  <a:pt x="942143" y="448977"/>
                </a:cubicBezTo>
                <a:cubicBezTo>
                  <a:pt x="937217" y="448977"/>
                  <a:pt x="932292" y="443294"/>
                  <a:pt x="928124" y="439505"/>
                </a:cubicBezTo>
                <a:cubicBezTo>
                  <a:pt x="922441" y="434201"/>
                  <a:pt x="917136" y="428517"/>
                  <a:pt x="911453" y="422834"/>
                </a:cubicBezTo>
                <a:cubicBezTo>
                  <a:pt x="910316" y="423592"/>
                  <a:pt x="909559" y="424729"/>
                  <a:pt x="908801" y="425486"/>
                </a:cubicBezTo>
                <a:cubicBezTo>
                  <a:pt x="912211" y="437232"/>
                  <a:pt x="916000" y="448598"/>
                  <a:pt x="919789" y="460723"/>
                </a:cubicBezTo>
                <a:cubicBezTo>
                  <a:pt x="886068" y="460344"/>
                  <a:pt x="866366" y="443294"/>
                  <a:pt x="866745" y="414120"/>
                </a:cubicBezTo>
                <a:cubicBezTo>
                  <a:pt x="863335" y="413362"/>
                  <a:pt x="859167" y="412983"/>
                  <a:pt x="854999" y="412604"/>
                </a:cubicBezTo>
                <a:cubicBezTo>
                  <a:pt x="859167" y="423971"/>
                  <a:pt x="863335" y="434201"/>
                  <a:pt x="867503" y="445188"/>
                </a:cubicBezTo>
                <a:cubicBezTo>
                  <a:pt x="845148" y="446704"/>
                  <a:pt x="832266" y="437232"/>
                  <a:pt x="826583" y="415635"/>
                </a:cubicBezTo>
                <a:cubicBezTo>
                  <a:pt x="820900" y="417530"/>
                  <a:pt x="815596" y="419045"/>
                  <a:pt x="809912" y="420940"/>
                </a:cubicBezTo>
                <a:cubicBezTo>
                  <a:pt x="804608" y="422834"/>
                  <a:pt x="799682" y="424350"/>
                  <a:pt x="793620" y="429654"/>
                </a:cubicBezTo>
                <a:cubicBezTo>
                  <a:pt x="806123" y="433064"/>
                  <a:pt x="818248" y="436474"/>
                  <a:pt x="830751" y="439884"/>
                </a:cubicBezTo>
                <a:cubicBezTo>
                  <a:pt x="830751" y="441778"/>
                  <a:pt x="830751" y="443294"/>
                  <a:pt x="830751" y="444809"/>
                </a:cubicBezTo>
                <a:cubicBezTo>
                  <a:pt x="825068" y="447841"/>
                  <a:pt x="819006" y="450493"/>
                  <a:pt x="812943" y="453524"/>
                </a:cubicBezTo>
                <a:cubicBezTo>
                  <a:pt x="819763" y="472089"/>
                  <a:pt x="838329" y="450493"/>
                  <a:pt x="847801" y="464890"/>
                </a:cubicBezTo>
                <a:cubicBezTo>
                  <a:pt x="844770" y="467921"/>
                  <a:pt x="840981" y="471710"/>
                  <a:pt x="836434" y="475878"/>
                </a:cubicBezTo>
                <a:cubicBezTo>
                  <a:pt x="840223" y="478151"/>
                  <a:pt x="843633" y="479667"/>
                  <a:pt x="846664" y="481561"/>
                </a:cubicBezTo>
                <a:cubicBezTo>
                  <a:pt x="863714" y="461480"/>
                  <a:pt x="885689" y="465269"/>
                  <a:pt x="912969" y="492549"/>
                </a:cubicBezTo>
                <a:cubicBezTo>
                  <a:pt x="900087" y="503157"/>
                  <a:pt x="885689" y="509220"/>
                  <a:pt x="869018" y="509220"/>
                </a:cubicBezTo>
                <a:cubicBezTo>
                  <a:pt x="858409" y="509220"/>
                  <a:pt x="849316" y="506189"/>
                  <a:pt x="846664" y="493307"/>
                </a:cubicBezTo>
                <a:cubicBezTo>
                  <a:pt x="845906" y="489518"/>
                  <a:pt x="840981" y="485729"/>
                  <a:pt x="837192" y="483456"/>
                </a:cubicBezTo>
                <a:cubicBezTo>
                  <a:pt x="830751" y="479288"/>
                  <a:pt x="823552" y="476257"/>
                  <a:pt x="817111" y="472847"/>
                </a:cubicBezTo>
                <a:cubicBezTo>
                  <a:pt x="812943" y="481182"/>
                  <a:pt x="808776" y="488760"/>
                  <a:pt x="804229" y="496716"/>
                </a:cubicBezTo>
                <a:cubicBezTo>
                  <a:pt x="788316" y="482698"/>
                  <a:pt x="796273" y="465648"/>
                  <a:pt x="796651" y="446325"/>
                </a:cubicBezTo>
                <a:cubicBezTo>
                  <a:pt x="789074" y="454660"/>
                  <a:pt x="784527" y="459207"/>
                  <a:pt x="779981" y="464132"/>
                </a:cubicBezTo>
                <a:cubicBezTo>
                  <a:pt x="778465" y="463754"/>
                  <a:pt x="776949" y="463375"/>
                  <a:pt x="775434" y="462996"/>
                </a:cubicBezTo>
                <a:cubicBezTo>
                  <a:pt x="776571" y="453524"/>
                  <a:pt x="777328" y="444052"/>
                  <a:pt x="778465" y="433443"/>
                </a:cubicBezTo>
                <a:cubicBezTo>
                  <a:pt x="777707" y="433443"/>
                  <a:pt x="773918" y="432685"/>
                  <a:pt x="770887" y="433443"/>
                </a:cubicBezTo>
                <a:cubicBezTo>
                  <a:pt x="743229" y="439126"/>
                  <a:pt x="715191" y="445188"/>
                  <a:pt x="687533" y="452008"/>
                </a:cubicBezTo>
                <a:cubicBezTo>
                  <a:pt x="683365" y="452766"/>
                  <a:pt x="678819" y="456934"/>
                  <a:pt x="676924" y="460723"/>
                </a:cubicBezTo>
                <a:cubicBezTo>
                  <a:pt x="648508" y="517176"/>
                  <a:pt x="637141" y="571357"/>
                  <a:pt x="638657" y="638040"/>
                </a:cubicBezTo>
                <a:cubicBezTo>
                  <a:pt x="644340" y="634630"/>
                  <a:pt x="649266" y="631978"/>
                  <a:pt x="654191" y="628947"/>
                </a:cubicBezTo>
                <a:cubicBezTo>
                  <a:pt x="658738" y="626295"/>
                  <a:pt x="663663" y="623264"/>
                  <a:pt x="669346" y="619854"/>
                </a:cubicBezTo>
                <a:cubicBezTo>
                  <a:pt x="652297" y="598636"/>
                  <a:pt x="666315" y="581965"/>
                  <a:pt x="676545" y="564537"/>
                </a:cubicBezTo>
                <a:cubicBezTo>
                  <a:pt x="678061" y="564158"/>
                  <a:pt x="679955" y="563779"/>
                  <a:pt x="681471" y="563400"/>
                </a:cubicBezTo>
                <a:cubicBezTo>
                  <a:pt x="685638" y="577798"/>
                  <a:pt x="689806" y="591816"/>
                  <a:pt x="695111" y="609245"/>
                </a:cubicBezTo>
                <a:cubicBezTo>
                  <a:pt x="702688" y="599394"/>
                  <a:pt x="710266" y="589922"/>
                  <a:pt x="715570" y="583102"/>
                </a:cubicBezTo>
                <a:cubicBezTo>
                  <a:pt x="712918" y="570220"/>
                  <a:pt x="711024" y="560748"/>
                  <a:pt x="709129" y="550897"/>
                </a:cubicBezTo>
                <a:cubicBezTo>
                  <a:pt x="710645" y="550518"/>
                  <a:pt x="712539" y="549760"/>
                  <a:pt x="714055" y="549381"/>
                </a:cubicBezTo>
                <a:cubicBezTo>
                  <a:pt x="718222" y="554307"/>
                  <a:pt x="722769" y="559611"/>
                  <a:pt x="728452" y="566052"/>
                </a:cubicBezTo>
                <a:cubicBezTo>
                  <a:pt x="729968" y="561127"/>
                  <a:pt x="733378" y="555822"/>
                  <a:pt x="731862" y="553549"/>
                </a:cubicBezTo>
                <a:cubicBezTo>
                  <a:pt x="720875" y="536878"/>
                  <a:pt x="732241" y="525891"/>
                  <a:pt x="741334" y="514524"/>
                </a:cubicBezTo>
                <a:cubicBezTo>
                  <a:pt x="743987" y="511114"/>
                  <a:pt x="747396" y="508841"/>
                  <a:pt x="750428" y="506189"/>
                </a:cubicBezTo>
                <a:cubicBezTo>
                  <a:pt x="762173" y="529679"/>
                  <a:pt x="758763" y="542183"/>
                  <a:pt x="739061" y="558096"/>
                </a:cubicBezTo>
                <a:cubicBezTo>
                  <a:pt x="733378" y="562642"/>
                  <a:pt x="730347" y="570599"/>
                  <a:pt x="725421" y="577798"/>
                </a:cubicBezTo>
                <a:cubicBezTo>
                  <a:pt x="732241" y="579692"/>
                  <a:pt x="737924" y="581208"/>
                  <a:pt x="747018" y="583860"/>
                </a:cubicBezTo>
                <a:cubicBezTo>
                  <a:pt x="739061" y="589164"/>
                  <a:pt x="734514" y="593332"/>
                  <a:pt x="728831" y="595605"/>
                </a:cubicBezTo>
                <a:cubicBezTo>
                  <a:pt x="723906" y="597500"/>
                  <a:pt x="718222" y="596742"/>
                  <a:pt x="713297" y="599394"/>
                </a:cubicBezTo>
                <a:cubicBezTo>
                  <a:pt x="728831" y="599015"/>
                  <a:pt x="744365" y="608866"/>
                  <a:pt x="760279" y="597121"/>
                </a:cubicBezTo>
                <a:cubicBezTo>
                  <a:pt x="765962" y="592953"/>
                  <a:pt x="778086" y="597500"/>
                  <a:pt x="789074" y="598257"/>
                </a:cubicBezTo>
                <a:cubicBezTo>
                  <a:pt x="777328" y="615307"/>
                  <a:pt x="768993" y="616823"/>
                  <a:pt x="754216" y="610382"/>
                </a:cubicBezTo>
                <a:cubicBezTo>
                  <a:pt x="748912" y="607729"/>
                  <a:pt x="742092" y="608866"/>
                  <a:pt x="736409" y="608487"/>
                </a:cubicBezTo>
                <a:cubicBezTo>
                  <a:pt x="743987" y="624779"/>
                  <a:pt x="750428" y="639556"/>
                  <a:pt x="757626" y="655090"/>
                </a:cubicBezTo>
                <a:cubicBezTo>
                  <a:pt x="725800" y="660773"/>
                  <a:pt x="698521" y="642587"/>
                  <a:pt x="698521" y="616444"/>
                </a:cubicBezTo>
                <a:cubicBezTo>
                  <a:pt x="690564" y="619096"/>
                  <a:pt x="683365" y="622127"/>
                  <a:pt x="676924" y="624400"/>
                </a:cubicBezTo>
                <a:cubicBezTo>
                  <a:pt x="684123" y="637661"/>
                  <a:pt x="690564" y="650164"/>
                  <a:pt x="697763" y="663804"/>
                </a:cubicBezTo>
                <a:cubicBezTo>
                  <a:pt x="673893" y="666456"/>
                  <a:pt x="659495" y="658879"/>
                  <a:pt x="651160" y="640313"/>
                </a:cubicBezTo>
                <a:cubicBezTo>
                  <a:pt x="637141" y="648270"/>
                  <a:pt x="637899" y="661531"/>
                  <a:pt x="637520" y="674792"/>
                </a:cubicBezTo>
                <a:cubicBezTo>
                  <a:pt x="636762" y="714196"/>
                  <a:pt x="636005" y="753221"/>
                  <a:pt x="634868" y="792246"/>
                </a:cubicBezTo>
                <a:cubicBezTo>
                  <a:pt x="634489" y="806643"/>
                  <a:pt x="632974" y="820662"/>
                  <a:pt x="631837" y="838091"/>
                </a:cubicBezTo>
                <a:cubicBezTo>
                  <a:pt x="640172" y="832029"/>
                  <a:pt x="646613" y="827861"/>
                  <a:pt x="652676" y="823693"/>
                </a:cubicBezTo>
                <a:cubicBezTo>
                  <a:pt x="641688" y="807780"/>
                  <a:pt x="642067" y="800960"/>
                  <a:pt x="655707" y="781258"/>
                </a:cubicBezTo>
                <a:cubicBezTo>
                  <a:pt x="660253" y="791109"/>
                  <a:pt x="664042" y="799445"/>
                  <a:pt x="667452" y="807401"/>
                </a:cubicBezTo>
                <a:cubicBezTo>
                  <a:pt x="676924" y="798308"/>
                  <a:pt x="686775" y="788836"/>
                  <a:pt x="696626" y="779364"/>
                </a:cubicBezTo>
                <a:cubicBezTo>
                  <a:pt x="678061" y="767997"/>
                  <a:pt x="674272" y="748295"/>
                  <a:pt x="698521" y="717227"/>
                </a:cubicBezTo>
                <a:cubicBezTo>
                  <a:pt x="704962" y="731246"/>
                  <a:pt x="710266" y="743749"/>
                  <a:pt x="716328" y="757767"/>
                </a:cubicBezTo>
                <a:cubicBezTo>
                  <a:pt x="724663" y="747537"/>
                  <a:pt x="733378" y="736550"/>
                  <a:pt x="742092" y="725562"/>
                </a:cubicBezTo>
                <a:cubicBezTo>
                  <a:pt x="720117" y="712301"/>
                  <a:pt x="717086" y="695252"/>
                  <a:pt x="732241" y="663804"/>
                </a:cubicBezTo>
                <a:cubicBezTo>
                  <a:pt x="740955" y="675928"/>
                  <a:pt x="748912" y="686537"/>
                  <a:pt x="757626" y="698283"/>
                </a:cubicBezTo>
                <a:cubicBezTo>
                  <a:pt x="761415" y="686916"/>
                  <a:pt x="765583" y="675550"/>
                  <a:pt x="769372" y="664183"/>
                </a:cubicBezTo>
                <a:cubicBezTo>
                  <a:pt x="770130" y="664183"/>
                  <a:pt x="771266" y="664183"/>
                  <a:pt x="772024" y="664183"/>
                </a:cubicBezTo>
                <a:cubicBezTo>
                  <a:pt x="773161" y="669109"/>
                  <a:pt x="774297" y="674034"/>
                  <a:pt x="775055" y="677823"/>
                </a:cubicBezTo>
                <a:cubicBezTo>
                  <a:pt x="789453" y="677823"/>
                  <a:pt x="803471" y="677823"/>
                  <a:pt x="818248" y="677823"/>
                </a:cubicBezTo>
                <a:cubicBezTo>
                  <a:pt x="806881" y="703208"/>
                  <a:pt x="783390" y="721016"/>
                  <a:pt x="763688" y="702071"/>
                </a:cubicBezTo>
                <a:cubicBezTo>
                  <a:pt x="755353" y="715332"/>
                  <a:pt x="747018" y="728214"/>
                  <a:pt x="738303" y="742233"/>
                </a:cubicBezTo>
                <a:cubicBezTo>
                  <a:pt x="750428" y="740339"/>
                  <a:pt x="761415" y="738823"/>
                  <a:pt x="772024" y="736550"/>
                </a:cubicBezTo>
                <a:cubicBezTo>
                  <a:pt x="775055" y="735792"/>
                  <a:pt x="778086" y="734277"/>
                  <a:pt x="779981" y="732003"/>
                </a:cubicBezTo>
                <a:cubicBezTo>
                  <a:pt x="793999" y="714954"/>
                  <a:pt x="806881" y="710407"/>
                  <a:pt x="833782" y="715332"/>
                </a:cubicBezTo>
                <a:cubicBezTo>
                  <a:pt x="825068" y="726320"/>
                  <a:pt x="818627" y="738823"/>
                  <a:pt x="808776" y="744506"/>
                </a:cubicBezTo>
                <a:cubicBezTo>
                  <a:pt x="799304" y="749811"/>
                  <a:pt x="785664" y="747537"/>
                  <a:pt x="774297" y="748674"/>
                </a:cubicBezTo>
                <a:cubicBezTo>
                  <a:pt x="779223" y="757388"/>
                  <a:pt x="784527" y="767239"/>
                  <a:pt x="791347" y="779364"/>
                </a:cubicBezTo>
                <a:cubicBezTo>
                  <a:pt x="768235" y="778606"/>
                  <a:pt x="749670" y="777469"/>
                  <a:pt x="740577" y="756252"/>
                </a:cubicBezTo>
                <a:cubicBezTo>
                  <a:pt x="716707" y="757767"/>
                  <a:pt x="714055" y="782016"/>
                  <a:pt x="699657" y="790730"/>
                </a:cubicBezTo>
                <a:cubicBezTo>
                  <a:pt x="718222" y="797171"/>
                  <a:pt x="735651" y="803612"/>
                  <a:pt x="755353" y="810432"/>
                </a:cubicBezTo>
                <a:cubicBezTo>
                  <a:pt x="720117" y="841501"/>
                  <a:pt x="693216" y="844153"/>
                  <a:pt x="670483" y="820283"/>
                </a:cubicBezTo>
                <a:cubicBezTo>
                  <a:pt x="667073" y="824451"/>
                  <a:pt x="663284" y="828619"/>
                  <a:pt x="659495" y="833165"/>
                </a:cubicBezTo>
                <a:cubicBezTo>
                  <a:pt x="667452" y="836196"/>
                  <a:pt x="675409" y="838848"/>
                  <a:pt x="683744" y="841880"/>
                </a:cubicBezTo>
                <a:cubicBezTo>
                  <a:pt x="667452" y="858550"/>
                  <a:pt x="656464" y="860824"/>
                  <a:pt x="642067" y="850215"/>
                </a:cubicBezTo>
                <a:cubicBezTo>
                  <a:pt x="631837" y="856277"/>
                  <a:pt x="625775" y="864234"/>
                  <a:pt x="624259" y="877116"/>
                </a:cubicBezTo>
                <a:cubicBezTo>
                  <a:pt x="619713" y="914625"/>
                  <a:pt x="611756" y="951756"/>
                  <a:pt x="607967" y="989265"/>
                </a:cubicBezTo>
                <a:cubicBezTo>
                  <a:pt x="606073" y="1007831"/>
                  <a:pt x="609862" y="1027532"/>
                  <a:pt x="612135" y="1046477"/>
                </a:cubicBezTo>
                <a:cubicBezTo>
                  <a:pt x="612893" y="1051781"/>
                  <a:pt x="616682" y="1057085"/>
                  <a:pt x="620849" y="1065800"/>
                </a:cubicBezTo>
                <a:cubicBezTo>
                  <a:pt x="629943" y="1055570"/>
                  <a:pt x="636762" y="1047234"/>
                  <a:pt x="642067" y="1041172"/>
                </a:cubicBezTo>
                <a:cubicBezTo>
                  <a:pt x="635626" y="1031321"/>
                  <a:pt x="627290" y="1022607"/>
                  <a:pt x="624259" y="1012377"/>
                </a:cubicBezTo>
                <a:cubicBezTo>
                  <a:pt x="621228" y="1001768"/>
                  <a:pt x="623502" y="990023"/>
                  <a:pt x="623502" y="977899"/>
                </a:cubicBezTo>
                <a:cubicBezTo>
                  <a:pt x="639415" y="982066"/>
                  <a:pt x="650023" y="992296"/>
                  <a:pt x="661769" y="1013514"/>
                </a:cubicBezTo>
                <a:cubicBezTo>
                  <a:pt x="664421" y="1009725"/>
                  <a:pt x="666315" y="1005936"/>
                  <a:pt x="668589" y="1002526"/>
                </a:cubicBezTo>
                <a:cubicBezTo>
                  <a:pt x="647371" y="987371"/>
                  <a:pt x="648129" y="959712"/>
                  <a:pt x="675030" y="926371"/>
                </a:cubicBezTo>
                <a:cubicBezTo>
                  <a:pt x="681471" y="943041"/>
                  <a:pt x="688670" y="957060"/>
                  <a:pt x="692458" y="972216"/>
                </a:cubicBezTo>
                <a:cubicBezTo>
                  <a:pt x="693974" y="978278"/>
                  <a:pt x="690564" y="986992"/>
                  <a:pt x="686775" y="992675"/>
                </a:cubicBezTo>
                <a:cubicBezTo>
                  <a:pt x="677303" y="1007452"/>
                  <a:pt x="666694" y="1021470"/>
                  <a:pt x="656843" y="1035110"/>
                </a:cubicBezTo>
                <a:cubicBezTo>
                  <a:pt x="667073" y="1042309"/>
                  <a:pt x="675030" y="1047992"/>
                  <a:pt x="683365" y="1054054"/>
                </a:cubicBezTo>
                <a:cubicBezTo>
                  <a:pt x="682986" y="1055570"/>
                  <a:pt x="682228" y="1057085"/>
                  <a:pt x="681850" y="1058601"/>
                </a:cubicBezTo>
                <a:cubicBezTo>
                  <a:pt x="670104" y="1058601"/>
                  <a:pt x="657980" y="1058601"/>
                  <a:pt x="642446" y="1058601"/>
                </a:cubicBezTo>
                <a:cubicBezTo>
                  <a:pt x="639036" y="1063148"/>
                  <a:pt x="633353" y="1070725"/>
                  <a:pt x="627669" y="1077924"/>
                </a:cubicBezTo>
                <a:cubicBezTo>
                  <a:pt x="640172" y="1099520"/>
                  <a:pt x="652297" y="1120359"/>
                  <a:pt x="666315" y="1144986"/>
                </a:cubicBezTo>
                <a:cubicBezTo>
                  <a:pt x="676545" y="1132862"/>
                  <a:pt x="686017" y="1121117"/>
                  <a:pt x="695489" y="1109371"/>
                </a:cubicBezTo>
                <a:cubicBezTo>
                  <a:pt x="681471" y="1098384"/>
                  <a:pt x="681092" y="1081713"/>
                  <a:pt x="686775" y="1060495"/>
                </a:cubicBezTo>
                <a:cubicBezTo>
                  <a:pt x="697384" y="1069968"/>
                  <a:pt x="706098" y="1078303"/>
                  <a:pt x="715570" y="1087017"/>
                </a:cubicBezTo>
                <a:cubicBezTo>
                  <a:pt x="716707" y="1085502"/>
                  <a:pt x="718601" y="1082471"/>
                  <a:pt x="720875" y="1079819"/>
                </a:cubicBezTo>
                <a:cubicBezTo>
                  <a:pt x="695111" y="1066179"/>
                  <a:pt x="688291" y="1044203"/>
                  <a:pt x="699278" y="1005936"/>
                </a:cubicBezTo>
                <a:cubicBezTo>
                  <a:pt x="712539" y="1017303"/>
                  <a:pt x="724663" y="1027911"/>
                  <a:pt x="737924" y="1039278"/>
                </a:cubicBezTo>
                <a:cubicBezTo>
                  <a:pt x="738682" y="1029048"/>
                  <a:pt x="739819" y="1018818"/>
                  <a:pt x="740577" y="1008967"/>
                </a:cubicBezTo>
                <a:cubicBezTo>
                  <a:pt x="720496" y="1001011"/>
                  <a:pt x="715191" y="994570"/>
                  <a:pt x="712160" y="971079"/>
                </a:cubicBezTo>
                <a:cubicBezTo>
                  <a:pt x="721632" y="974110"/>
                  <a:pt x="729968" y="976383"/>
                  <a:pt x="738303" y="979035"/>
                </a:cubicBezTo>
                <a:cubicBezTo>
                  <a:pt x="740955" y="966911"/>
                  <a:pt x="739061" y="968427"/>
                  <a:pt x="730347" y="959712"/>
                </a:cubicBezTo>
                <a:cubicBezTo>
                  <a:pt x="723148" y="952892"/>
                  <a:pt x="720875" y="941147"/>
                  <a:pt x="716707" y="931296"/>
                </a:cubicBezTo>
                <a:cubicBezTo>
                  <a:pt x="714055" y="924476"/>
                  <a:pt x="712160" y="916899"/>
                  <a:pt x="708750" y="910457"/>
                </a:cubicBezTo>
                <a:cubicBezTo>
                  <a:pt x="702688" y="898712"/>
                  <a:pt x="695868" y="887346"/>
                  <a:pt x="689427" y="875979"/>
                </a:cubicBezTo>
                <a:cubicBezTo>
                  <a:pt x="690185" y="874463"/>
                  <a:pt x="691322" y="872948"/>
                  <a:pt x="692079" y="871432"/>
                </a:cubicBezTo>
                <a:cubicBezTo>
                  <a:pt x="711403" y="874085"/>
                  <a:pt x="730726" y="876737"/>
                  <a:pt x="748533" y="879010"/>
                </a:cubicBezTo>
                <a:cubicBezTo>
                  <a:pt x="732620" y="862339"/>
                  <a:pt x="739440" y="839985"/>
                  <a:pt x="766720" y="823693"/>
                </a:cubicBezTo>
                <a:cubicBezTo>
                  <a:pt x="776571" y="843395"/>
                  <a:pt x="774676" y="860824"/>
                  <a:pt x="762173" y="875600"/>
                </a:cubicBezTo>
                <a:cubicBezTo>
                  <a:pt x="759900" y="878252"/>
                  <a:pt x="759521" y="883557"/>
                  <a:pt x="759900" y="887724"/>
                </a:cubicBezTo>
                <a:cubicBezTo>
                  <a:pt x="760657" y="893408"/>
                  <a:pt x="762552" y="898712"/>
                  <a:pt x="764825" y="906290"/>
                </a:cubicBezTo>
                <a:cubicBezTo>
                  <a:pt x="777328" y="883557"/>
                  <a:pt x="795515" y="869917"/>
                  <a:pt x="817869" y="860824"/>
                </a:cubicBezTo>
                <a:cubicBezTo>
                  <a:pt x="828478" y="900985"/>
                  <a:pt x="812565" y="937358"/>
                  <a:pt x="780359" y="946073"/>
                </a:cubicBezTo>
                <a:cubicBezTo>
                  <a:pt x="778465" y="947967"/>
                  <a:pt x="776949" y="949482"/>
                  <a:pt x="775055" y="951377"/>
                </a:cubicBezTo>
                <a:cubicBezTo>
                  <a:pt x="770130" y="940768"/>
                  <a:pt x="765583" y="930159"/>
                  <a:pt x="761036" y="919930"/>
                </a:cubicBezTo>
                <a:cubicBezTo>
                  <a:pt x="756869" y="923340"/>
                  <a:pt x="752322" y="927507"/>
                  <a:pt x="749291" y="930159"/>
                </a:cubicBezTo>
                <a:cubicBezTo>
                  <a:pt x="749291" y="941526"/>
                  <a:pt x="749291" y="951377"/>
                  <a:pt x="749291" y="961607"/>
                </a:cubicBezTo>
                <a:cubicBezTo>
                  <a:pt x="754595" y="958955"/>
                  <a:pt x="760279" y="956302"/>
                  <a:pt x="767098" y="953271"/>
                </a:cubicBezTo>
                <a:cubicBezTo>
                  <a:pt x="768614" y="969942"/>
                  <a:pt x="763688" y="981309"/>
                  <a:pt x="750049" y="985855"/>
                </a:cubicBezTo>
                <a:cubicBezTo>
                  <a:pt x="750049" y="999495"/>
                  <a:pt x="750049" y="1011619"/>
                  <a:pt x="750049" y="1026396"/>
                </a:cubicBezTo>
                <a:cubicBezTo>
                  <a:pt x="755732" y="1020334"/>
                  <a:pt x="759142" y="1016166"/>
                  <a:pt x="762552" y="1012377"/>
                </a:cubicBezTo>
                <a:cubicBezTo>
                  <a:pt x="762552" y="1013514"/>
                  <a:pt x="762931" y="1015029"/>
                  <a:pt x="762931" y="1016545"/>
                </a:cubicBezTo>
                <a:cubicBezTo>
                  <a:pt x="771645" y="1017303"/>
                  <a:pt x="779981" y="1018439"/>
                  <a:pt x="790589" y="1019576"/>
                </a:cubicBezTo>
                <a:cubicBezTo>
                  <a:pt x="780738" y="1034352"/>
                  <a:pt x="775055" y="1050644"/>
                  <a:pt x="753838" y="1049129"/>
                </a:cubicBezTo>
                <a:cubicBezTo>
                  <a:pt x="751943" y="1049129"/>
                  <a:pt x="749291" y="1050266"/>
                  <a:pt x="748154" y="1051781"/>
                </a:cubicBezTo>
                <a:cubicBezTo>
                  <a:pt x="741334" y="1062390"/>
                  <a:pt x="734514" y="1072999"/>
                  <a:pt x="727316" y="1084365"/>
                </a:cubicBezTo>
                <a:cubicBezTo>
                  <a:pt x="742850" y="1084744"/>
                  <a:pt x="752701" y="1090427"/>
                  <a:pt x="759142" y="1102552"/>
                </a:cubicBezTo>
                <a:cubicBezTo>
                  <a:pt x="736788" y="1109750"/>
                  <a:pt x="731483" y="1108992"/>
                  <a:pt x="718601" y="1097247"/>
                </a:cubicBezTo>
                <a:cubicBezTo>
                  <a:pt x="713676" y="1104825"/>
                  <a:pt x="708372" y="1112024"/>
                  <a:pt x="703446" y="1119222"/>
                </a:cubicBezTo>
                <a:cubicBezTo>
                  <a:pt x="718980" y="1122632"/>
                  <a:pt x="733378" y="1126042"/>
                  <a:pt x="750806" y="1130210"/>
                </a:cubicBezTo>
                <a:cubicBezTo>
                  <a:pt x="734514" y="1146502"/>
                  <a:pt x="720496" y="1158247"/>
                  <a:pt x="701173" y="1162415"/>
                </a:cubicBezTo>
                <a:cubicBezTo>
                  <a:pt x="698521" y="1163173"/>
                  <a:pt x="696247" y="1165825"/>
                  <a:pt x="693974" y="1167341"/>
                </a:cubicBezTo>
                <a:cubicBezTo>
                  <a:pt x="694732" y="1167719"/>
                  <a:pt x="695111" y="1168477"/>
                  <a:pt x="695868" y="1168856"/>
                </a:cubicBezTo>
                <a:cubicBezTo>
                  <a:pt x="708372" y="1166204"/>
                  <a:pt x="720875" y="1163552"/>
                  <a:pt x="735272" y="1160521"/>
                </a:cubicBezTo>
                <a:cubicBezTo>
                  <a:pt x="726937" y="1183254"/>
                  <a:pt x="718980" y="1190452"/>
                  <a:pt x="699657" y="1195757"/>
                </a:cubicBezTo>
                <a:cubicBezTo>
                  <a:pt x="697763" y="1218111"/>
                  <a:pt x="718222" y="1226825"/>
                  <a:pt x="728073" y="1242738"/>
                </a:cubicBezTo>
                <a:cubicBezTo>
                  <a:pt x="740955" y="1221521"/>
                  <a:pt x="753080" y="1200682"/>
                  <a:pt x="766341" y="1180980"/>
                </a:cubicBezTo>
                <a:cubicBezTo>
                  <a:pt x="801577" y="1127937"/>
                  <a:pt x="814459" y="1069210"/>
                  <a:pt x="812943" y="1006694"/>
                </a:cubicBezTo>
                <a:cubicBezTo>
                  <a:pt x="812943" y="1002905"/>
                  <a:pt x="811807" y="997980"/>
                  <a:pt x="809155" y="995706"/>
                </a:cubicBezTo>
                <a:cubicBezTo>
                  <a:pt x="794378" y="983203"/>
                  <a:pt x="784148" y="968048"/>
                  <a:pt x="776192" y="951756"/>
                </a:cubicBezTo>
                <a:cubicBezTo>
                  <a:pt x="787179" y="962743"/>
                  <a:pt x="798546" y="973352"/>
                  <a:pt x="809912" y="984340"/>
                </a:cubicBezTo>
                <a:cubicBezTo>
                  <a:pt x="811807" y="983203"/>
                  <a:pt x="813701" y="981688"/>
                  <a:pt x="815596" y="980551"/>
                </a:cubicBezTo>
                <a:cubicBezTo>
                  <a:pt x="821279" y="937358"/>
                  <a:pt x="849695" y="908942"/>
                  <a:pt x="879627" y="880905"/>
                </a:cubicBezTo>
                <a:cubicBezTo>
                  <a:pt x="890615" y="870675"/>
                  <a:pt x="897813" y="857035"/>
                  <a:pt x="906528" y="844911"/>
                </a:cubicBezTo>
                <a:cubicBezTo>
                  <a:pt x="879248" y="827861"/>
                  <a:pt x="872428" y="813463"/>
                  <a:pt x="877733" y="782016"/>
                </a:cubicBezTo>
                <a:cubicBezTo>
                  <a:pt x="891751" y="791109"/>
                  <a:pt x="904254" y="799823"/>
                  <a:pt x="918273" y="809296"/>
                </a:cubicBezTo>
                <a:cubicBezTo>
                  <a:pt x="921304" y="799066"/>
                  <a:pt x="924335" y="787699"/>
                  <a:pt x="928124" y="773680"/>
                </a:cubicBezTo>
                <a:cubicBezTo>
                  <a:pt x="896298" y="790351"/>
                  <a:pt x="869018" y="778606"/>
                  <a:pt x="848558" y="743370"/>
                </a:cubicBezTo>
                <a:cubicBezTo>
                  <a:pt x="862198" y="735034"/>
                  <a:pt x="880764" y="733519"/>
                  <a:pt x="910316" y="737687"/>
                </a:cubicBezTo>
                <a:cubicBezTo>
                  <a:pt x="909938" y="728593"/>
                  <a:pt x="909180" y="719879"/>
                  <a:pt x="908422" y="710786"/>
                </a:cubicBezTo>
                <a:cubicBezTo>
                  <a:pt x="869776" y="713438"/>
                  <a:pt x="849316" y="681991"/>
                  <a:pt x="855757" y="628189"/>
                </a:cubicBezTo>
                <a:cubicBezTo>
                  <a:pt x="878490" y="636903"/>
                  <a:pt x="897813" y="648649"/>
                  <a:pt x="914484" y="669866"/>
                </a:cubicBezTo>
                <a:cubicBezTo>
                  <a:pt x="915242" y="663046"/>
                  <a:pt x="917136" y="658121"/>
                  <a:pt x="916000" y="653953"/>
                </a:cubicBezTo>
                <a:cubicBezTo>
                  <a:pt x="909180" y="631220"/>
                  <a:pt x="912969" y="618338"/>
                  <a:pt x="933049" y="601667"/>
                </a:cubicBezTo>
                <a:cubicBezTo>
                  <a:pt x="947826" y="620611"/>
                  <a:pt x="946310" y="641829"/>
                  <a:pt x="929261" y="659258"/>
                </a:cubicBezTo>
                <a:cubicBezTo>
                  <a:pt x="936838" y="658879"/>
                  <a:pt x="943658" y="658121"/>
                  <a:pt x="951236" y="657742"/>
                </a:cubicBezTo>
                <a:cubicBezTo>
                  <a:pt x="944795" y="675550"/>
                  <a:pt x="938733" y="680475"/>
                  <a:pt x="922441" y="681612"/>
                </a:cubicBezTo>
                <a:cubicBezTo>
                  <a:pt x="920925" y="688432"/>
                  <a:pt x="919789" y="696009"/>
                  <a:pt x="918273" y="703587"/>
                </a:cubicBezTo>
                <a:cubicBezTo>
                  <a:pt x="929640" y="696767"/>
                  <a:pt x="940627" y="690326"/>
                  <a:pt x="951994" y="683127"/>
                </a:cubicBezTo>
                <a:cubicBezTo>
                  <a:pt x="956161" y="710786"/>
                  <a:pt x="947068" y="728972"/>
                  <a:pt x="925851" y="736171"/>
                </a:cubicBezTo>
                <a:cubicBezTo>
                  <a:pt x="930397" y="742612"/>
                  <a:pt x="934565" y="748674"/>
                  <a:pt x="939491" y="755873"/>
                </a:cubicBezTo>
                <a:cubicBezTo>
                  <a:pt x="949342" y="738823"/>
                  <a:pt x="958435" y="723289"/>
                  <a:pt x="967149" y="708134"/>
                </a:cubicBezTo>
                <a:cubicBezTo>
                  <a:pt x="968286" y="706618"/>
                  <a:pt x="969422" y="704724"/>
                  <a:pt x="969043" y="703208"/>
                </a:cubicBezTo>
                <a:cubicBezTo>
                  <a:pt x="961087" y="675171"/>
                  <a:pt x="982304" y="666456"/>
                  <a:pt x="999733" y="654332"/>
                </a:cubicBezTo>
                <a:cubicBezTo>
                  <a:pt x="1009205" y="678202"/>
                  <a:pt x="1000112" y="697904"/>
                  <a:pt x="978137" y="707755"/>
                </a:cubicBezTo>
                <a:cubicBezTo>
                  <a:pt x="972832" y="710028"/>
                  <a:pt x="969422" y="717227"/>
                  <a:pt x="963360" y="724426"/>
                </a:cubicBezTo>
                <a:cubicBezTo>
                  <a:pt x="974727" y="722531"/>
                  <a:pt x="982683" y="721395"/>
                  <a:pt x="991019" y="720258"/>
                </a:cubicBezTo>
                <a:cubicBezTo>
                  <a:pt x="987988" y="746022"/>
                  <a:pt x="972453" y="759283"/>
                  <a:pt x="950857" y="753979"/>
                </a:cubicBezTo>
                <a:cubicBezTo>
                  <a:pt x="949342" y="758146"/>
                  <a:pt x="947826" y="761935"/>
                  <a:pt x="946310" y="765724"/>
                </a:cubicBezTo>
                <a:cubicBezTo>
                  <a:pt x="958435" y="766482"/>
                  <a:pt x="969801" y="766861"/>
                  <a:pt x="982683" y="767618"/>
                </a:cubicBezTo>
                <a:cubicBezTo>
                  <a:pt x="971696" y="787699"/>
                  <a:pt x="958814" y="794519"/>
                  <a:pt x="939112" y="791109"/>
                </a:cubicBezTo>
                <a:cubicBezTo>
                  <a:pt x="937596" y="803612"/>
                  <a:pt x="936081" y="816115"/>
                  <a:pt x="934186" y="832407"/>
                </a:cubicBezTo>
                <a:cubicBezTo>
                  <a:pt x="972075" y="798308"/>
                  <a:pt x="1006553" y="766861"/>
                  <a:pt x="1039137" y="737308"/>
                </a:cubicBezTo>
                <a:cubicBezTo>
                  <a:pt x="1030044" y="727836"/>
                  <a:pt x="1019435" y="720637"/>
                  <a:pt x="1016025" y="711165"/>
                </a:cubicBezTo>
                <a:cubicBezTo>
                  <a:pt x="1012615" y="700556"/>
                  <a:pt x="1014131" y="687295"/>
                  <a:pt x="1016783" y="675928"/>
                </a:cubicBezTo>
                <a:cubicBezTo>
                  <a:pt x="1020193" y="663046"/>
                  <a:pt x="1027392" y="650922"/>
                  <a:pt x="1032696" y="638419"/>
                </a:cubicBezTo>
                <a:cubicBezTo>
                  <a:pt x="1034590" y="638040"/>
                  <a:pt x="1036864" y="638040"/>
                  <a:pt x="1038758" y="637661"/>
                </a:cubicBezTo>
                <a:cubicBezTo>
                  <a:pt x="1048609" y="658500"/>
                  <a:pt x="1058839" y="679717"/>
                  <a:pt x="1068690" y="700556"/>
                </a:cubicBezTo>
                <a:cubicBezTo>
                  <a:pt x="1072858" y="695630"/>
                  <a:pt x="1078541" y="688432"/>
                  <a:pt x="1084603" y="680854"/>
                </a:cubicBezTo>
                <a:cubicBezTo>
                  <a:pt x="1056566" y="668351"/>
                  <a:pt x="1054671" y="638419"/>
                  <a:pt x="1081193" y="605077"/>
                </a:cubicBezTo>
                <a:cubicBezTo>
                  <a:pt x="1089529" y="621369"/>
                  <a:pt x="1097106" y="636525"/>
                  <a:pt x="1105063" y="651680"/>
                </a:cubicBezTo>
                <a:cubicBezTo>
                  <a:pt x="1111504" y="643344"/>
                  <a:pt x="1120218" y="635767"/>
                  <a:pt x="1117566" y="620990"/>
                </a:cubicBezTo>
                <a:cubicBezTo>
                  <a:pt x="1116429" y="613792"/>
                  <a:pt x="1121734" y="603183"/>
                  <a:pt x="1127796" y="598257"/>
                </a:cubicBezTo>
                <a:cubicBezTo>
                  <a:pt x="1138783" y="588785"/>
                  <a:pt x="1152423" y="582344"/>
                  <a:pt x="1164926" y="574388"/>
                </a:cubicBezTo>
                <a:cubicBezTo>
                  <a:pt x="1166821" y="575903"/>
                  <a:pt x="1168336" y="577419"/>
                  <a:pt x="1170231" y="578934"/>
                </a:cubicBezTo>
                <a:cubicBezTo>
                  <a:pt x="1165684" y="593711"/>
                  <a:pt x="1162274" y="608866"/>
                  <a:pt x="1155833" y="622506"/>
                </a:cubicBezTo>
                <a:cubicBezTo>
                  <a:pt x="1152802" y="628947"/>
                  <a:pt x="1143330" y="636903"/>
                  <a:pt x="1137268" y="636525"/>
                </a:cubicBezTo>
                <a:cubicBezTo>
                  <a:pt x="1120597" y="635009"/>
                  <a:pt x="1117187" y="646754"/>
                  <a:pt x="1110367" y="657363"/>
                </a:cubicBezTo>
                <a:cubicBezTo>
                  <a:pt x="1144845" y="652438"/>
                  <a:pt x="1162653" y="655469"/>
                  <a:pt x="1187281" y="670245"/>
                </a:cubicBezTo>
                <a:cubicBezTo>
                  <a:pt x="1169094" y="686916"/>
                  <a:pt x="1150908" y="702071"/>
                  <a:pt x="1126659" y="706618"/>
                </a:cubicBezTo>
                <a:cubicBezTo>
                  <a:pt x="1110367" y="709649"/>
                  <a:pt x="1098622" y="701693"/>
                  <a:pt x="1089529" y="685779"/>
                </a:cubicBezTo>
                <a:cubicBezTo>
                  <a:pt x="1083087" y="694494"/>
                  <a:pt x="1077404" y="702071"/>
                  <a:pt x="1072100" y="709270"/>
                </a:cubicBezTo>
                <a:cubicBezTo>
                  <a:pt x="1089907" y="713059"/>
                  <a:pt x="1107336" y="716469"/>
                  <a:pt x="1126280" y="720258"/>
                </a:cubicBezTo>
                <a:cubicBezTo>
                  <a:pt x="1103547" y="753221"/>
                  <a:pt x="1071342" y="760798"/>
                  <a:pt x="1048609" y="740339"/>
                </a:cubicBezTo>
                <a:cubicBezTo>
                  <a:pt x="1040652" y="750190"/>
                  <a:pt x="1033075" y="760420"/>
                  <a:pt x="1023224" y="772923"/>
                </a:cubicBezTo>
                <a:cubicBezTo>
                  <a:pt x="1077404" y="775196"/>
                  <a:pt x="1125523" y="761556"/>
                  <a:pt x="1174777" y="751326"/>
                </a:cubicBezTo>
                <a:cubicBezTo>
                  <a:pt x="1156970" y="726320"/>
                  <a:pt x="1172504" y="692978"/>
                  <a:pt x="1206604" y="671761"/>
                </a:cubicBezTo>
                <a:cubicBezTo>
                  <a:pt x="1213423" y="693736"/>
                  <a:pt x="1218349" y="715332"/>
                  <a:pt x="1208498" y="740718"/>
                </a:cubicBezTo>
                <a:cubicBezTo>
                  <a:pt x="1217970" y="736929"/>
                  <a:pt x="1225548" y="734277"/>
                  <a:pt x="1232747" y="731246"/>
                </a:cubicBezTo>
                <a:cubicBezTo>
                  <a:pt x="1217591" y="703587"/>
                  <a:pt x="1223653" y="680475"/>
                  <a:pt x="1254343" y="656605"/>
                </a:cubicBezTo>
                <a:cubicBezTo>
                  <a:pt x="1258132" y="675928"/>
                  <a:pt x="1261542" y="693357"/>
                  <a:pt x="1265331" y="711922"/>
                </a:cubicBezTo>
                <a:cubicBezTo>
                  <a:pt x="1268362" y="708512"/>
                  <a:pt x="1275182" y="704345"/>
                  <a:pt x="1275939" y="699040"/>
                </a:cubicBezTo>
                <a:cubicBezTo>
                  <a:pt x="1278591" y="681612"/>
                  <a:pt x="1290337" y="674792"/>
                  <a:pt x="1304734" y="671382"/>
                </a:cubicBezTo>
                <a:cubicBezTo>
                  <a:pt x="1316101" y="668730"/>
                  <a:pt x="1327846" y="668730"/>
                  <a:pt x="1340349" y="667593"/>
                </a:cubicBezTo>
                <a:cubicBezTo>
                  <a:pt x="1334287" y="701693"/>
                  <a:pt x="1303598" y="721395"/>
                  <a:pt x="1281623" y="710028"/>
                </a:cubicBezTo>
                <a:cubicBezTo>
                  <a:pt x="1251312" y="725941"/>
                  <a:pt x="1222517" y="741096"/>
                  <a:pt x="1193343" y="756631"/>
                </a:cubicBezTo>
                <a:cubicBezTo>
                  <a:pt x="1206225" y="761556"/>
                  <a:pt x="1219865" y="766861"/>
                  <a:pt x="1233125" y="772165"/>
                </a:cubicBezTo>
                <a:cubicBezTo>
                  <a:pt x="1251312" y="757388"/>
                  <a:pt x="1269498" y="759662"/>
                  <a:pt x="1292989" y="781637"/>
                </a:cubicBezTo>
                <a:cubicBezTo>
                  <a:pt x="1278970" y="786184"/>
                  <a:pt x="1266467" y="793761"/>
                  <a:pt x="1254722" y="793003"/>
                </a:cubicBezTo>
                <a:cubicBezTo>
                  <a:pt x="1244113" y="791867"/>
                  <a:pt x="1234262" y="781637"/>
                  <a:pt x="1225548" y="776712"/>
                </a:cubicBezTo>
                <a:cubicBezTo>
                  <a:pt x="1223274" y="789594"/>
                  <a:pt x="1221001" y="803612"/>
                  <a:pt x="1218349" y="819525"/>
                </a:cubicBezTo>
                <a:cubicBezTo>
                  <a:pt x="1196374" y="800581"/>
                  <a:pt x="1191827" y="787699"/>
                  <a:pt x="1199405" y="767618"/>
                </a:cubicBezTo>
                <a:cubicBezTo>
                  <a:pt x="1186902" y="765345"/>
                  <a:pt x="1174398" y="763451"/>
                  <a:pt x="1162274" y="761177"/>
                </a:cubicBezTo>
                <a:cubicBezTo>
                  <a:pt x="1161895" y="762693"/>
                  <a:pt x="1161138" y="763829"/>
                  <a:pt x="1160759" y="765345"/>
                </a:cubicBezTo>
                <a:cubicBezTo>
                  <a:pt x="1179703" y="782016"/>
                  <a:pt x="1184628" y="803612"/>
                  <a:pt x="1185007" y="827482"/>
                </a:cubicBezTo>
                <a:cubicBezTo>
                  <a:pt x="1150150" y="822935"/>
                  <a:pt x="1128932" y="803233"/>
                  <a:pt x="1126280" y="774059"/>
                </a:cubicBezTo>
                <a:cubicBezTo>
                  <a:pt x="1085740" y="780121"/>
                  <a:pt x="1045578" y="785805"/>
                  <a:pt x="1005037" y="792246"/>
                </a:cubicBezTo>
                <a:cubicBezTo>
                  <a:pt x="1000870" y="793003"/>
                  <a:pt x="996702" y="796035"/>
                  <a:pt x="993671" y="799066"/>
                </a:cubicBezTo>
                <a:cubicBezTo>
                  <a:pt x="961087" y="831271"/>
                  <a:pt x="927366" y="862718"/>
                  <a:pt x="896298" y="896818"/>
                </a:cubicBezTo>
                <a:cubicBezTo>
                  <a:pt x="879248" y="915762"/>
                  <a:pt x="866745" y="938495"/>
                  <a:pt x="853484" y="960470"/>
                </a:cubicBezTo>
                <a:cubicBezTo>
                  <a:pt x="849695" y="967290"/>
                  <a:pt x="849695" y="976004"/>
                  <a:pt x="847043" y="986613"/>
                </a:cubicBezTo>
                <a:cubicBezTo>
                  <a:pt x="863335" y="983582"/>
                  <a:pt x="876596" y="981309"/>
                  <a:pt x="890993" y="979035"/>
                </a:cubicBezTo>
                <a:cubicBezTo>
                  <a:pt x="869776" y="950998"/>
                  <a:pt x="888341" y="914246"/>
                  <a:pt x="934565" y="891513"/>
                </a:cubicBezTo>
                <a:cubicBezTo>
                  <a:pt x="934565" y="914625"/>
                  <a:pt x="934565" y="936600"/>
                  <a:pt x="934565" y="958955"/>
                </a:cubicBezTo>
                <a:cubicBezTo>
                  <a:pt x="942522" y="955166"/>
                  <a:pt x="951615" y="952514"/>
                  <a:pt x="950099" y="937358"/>
                </a:cubicBezTo>
                <a:cubicBezTo>
                  <a:pt x="948963" y="924476"/>
                  <a:pt x="967149" y="911215"/>
                  <a:pt x="992155" y="904774"/>
                </a:cubicBezTo>
                <a:cubicBezTo>
                  <a:pt x="988367" y="918793"/>
                  <a:pt x="987609" y="932812"/>
                  <a:pt x="980789" y="941526"/>
                </a:cubicBezTo>
                <a:cubicBezTo>
                  <a:pt x="973969" y="950240"/>
                  <a:pt x="960708" y="953650"/>
                  <a:pt x="953130" y="957818"/>
                </a:cubicBezTo>
                <a:cubicBezTo>
                  <a:pt x="959571" y="964259"/>
                  <a:pt x="967907" y="972216"/>
                  <a:pt x="977758" y="981688"/>
                </a:cubicBezTo>
                <a:cubicBezTo>
                  <a:pt x="954267" y="992675"/>
                  <a:pt x="937975" y="988129"/>
                  <a:pt x="927366" y="971458"/>
                </a:cubicBezTo>
                <a:cubicBezTo>
                  <a:pt x="919031" y="975247"/>
                  <a:pt x="910316" y="979414"/>
                  <a:pt x="903118" y="982824"/>
                </a:cubicBezTo>
                <a:cubicBezTo>
                  <a:pt x="914484" y="996085"/>
                  <a:pt x="925851" y="1008967"/>
                  <a:pt x="937975" y="1022607"/>
                </a:cubicBezTo>
                <a:cubicBezTo>
                  <a:pt x="901223" y="1035110"/>
                  <a:pt x="872049" y="1025638"/>
                  <a:pt x="861819" y="1000253"/>
                </a:cubicBezTo>
                <a:cubicBezTo>
                  <a:pt x="848558" y="1000253"/>
                  <a:pt x="843633" y="1005936"/>
                  <a:pt x="842875" y="1019955"/>
                </a:cubicBezTo>
                <a:cubicBezTo>
                  <a:pt x="840981" y="1046098"/>
                  <a:pt x="836434" y="1071862"/>
                  <a:pt x="832645" y="1098384"/>
                </a:cubicBezTo>
                <a:cubicBezTo>
                  <a:pt x="839844" y="1098384"/>
                  <a:pt x="845906" y="1098384"/>
                  <a:pt x="853105" y="1098384"/>
                </a:cubicBezTo>
                <a:cubicBezTo>
                  <a:pt x="853484" y="1093837"/>
                  <a:pt x="853863" y="1090048"/>
                  <a:pt x="853863" y="1087396"/>
                </a:cubicBezTo>
                <a:cubicBezTo>
                  <a:pt x="869776" y="1088533"/>
                  <a:pt x="884931" y="1089291"/>
                  <a:pt x="898571" y="1090048"/>
                </a:cubicBezTo>
                <a:cubicBezTo>
                  <a:pt x="901223" y="1074893"/>
                  <a:pt x="902739" y="1064284"/>
                  <a:pt x="904633" y="1053297"/>
                </a:cubicBezTo>
                <a:cubicBezTo>
                  <a:pt x="906149" y="1053297"/>
                  <a:pt x="907664" y="1052918"/>
                  <a:pt x="909180" y="1052918"/>
                </a:cubicBezTo>
                <a:cubicBezTo>
                  <a:pt x="914105" y="1060874"/>
                  <a:pt x="919031" y="1068831"/>
                  <a:pt x="925472" y="1079061"/>
                </a:cubicBezTo>
                <a:cubicBezTo>
                  <a:pt x="939869" y="1071862"/>
                  <a:pt x="955783" y="1064284"/>
                  <a:pt x="972832" y="1056328"/>
                </a:cubicBezTo>
                <a:cubicBezTo>
                  <a:pt x="959571" y="1043825"/>
                  <a:pt x="959950" y="1030943"/>
                  <a:pt x="967149" y="1014650"/>
                </a:cubicBezTo>
                <a:cubicBezTo>
                  <a:pt x="974348" y="1024123"/>
                  <a:pt x="980789" y="1032458"/>
                  <a:pt x="988367" y="1041930"/>
                </a:cubicBezTo>
                <a:cubicBezTo>
                  <a:pt x="990640" y="1039278"/>
                  <a:pt x="993671" y="1035489"/>
                  <a:pt x="997081" y="1031700"/>
                </a:cubicBezTo>
                <a:cubicBezTo>
                  <a:pt x="980410" y="1018818"/>
                  <a:pt x="978137" y="1010862"/>
                  <a:pt x="984199" y="987750"/>
                </a:cubicBezTo>
                <a:cubicBezTo>
                  <a:pt x="993292" y="997222"/>
                  <a:pt x="1001249" y="1005178"/>
                  <a:pt x="1010342" y="1014272"/>
                </a:cubicBezTo>
                <a:cubicBezTo>
                  <a:pt x="1012236" y="1012377"/>
                  <a:pt x="1015646" y="1008209"/>
                  <a:pt x="1019056" y="1004042"/>
                </a:cubicBezTo>
                <a:cubicBezTo>
                  <a:pt x="990261" y="992296"/>
                  <a:pt x="984578" y="958197"/>
                  <a:pt x="1012236" y="915004"/>
                </a:cubicBezTo>
                <a:cubicBezTo>
                  <a:pt x="1023224" y="934327"/>
                  <a:pt x="1033454" y="951756"/>
                  <a:pt x="1043305" y="969184"/>
                </a:cubicBezTo>
                <a:cubicBezTo>
                  <a:pt x="1047851" y="964638"/>
                  <a:pt x="1050882" y="959333"/>
                  <a:pt x="1049367" y="948725"/>
                </a:cubicBezTo>
                <a:cubicBezTo>
                  <a:pt x="1048230" y="941147"/>
                  <a:pt x="1054292" y="930538"/>
                  <a:pt x="1060354" y="924097"/>
                </a:cubicBezTo>
                <a:cubicBezTo>
                  <a:pt x="1066417" y="917277"/>
                  <a:pt x="1075889" y="913489"/>
                  <a:pt x="1084603" y="908184"/>
                </a:cubicBezTo>
                <a:cubicBezTo>
                  <a:pt x="1090665" y="935085"/>
                  <a:pt x="1081193" y="952135"/>
                  <a:pt x="1058460" y="959712"/>
                </a:cubicBezTo>
                <a:cubicBezTo>
                  <a:pt x="1056566" y="960470"/>
                  <a:pt x="1054292" y="961986"/>
                  <a:pt x="1053156" y="963501"/>
                </a:cubicBezTo>
                <a:cubicBezTo>
                  <a:pt x="1032696" y="992296"/>
                  <a:pt x="1012236" y="1021092"/>
                  <a:pt x="993292" y="1052160"/>
                </a:cubicBezTo>
                <a:cubicBezTo>
                  <a:pt x="1002385" y="1045719"/>
                  <a:pt x="1012615" y="1040415"/>
                  <a:pt x="1020572" y="1032837"/>
                </a:cubicBezTo>
                <a:cubicBezTo>
                  <a:pt x="1027770" y="1026396"/>
                  <a:pt x="1033075" y="1022986"/>
                  <a:pt x="1043684" y="1024880"/>
                </a:cubicBezTo>
                <a:cubicBezTo>
                  <a:pt x="1062249" y="1027911"/>
                  <a:pt x="1077404" y="1035489"/>
                  <a:pt x="1091044" y="1047992"/>
                </a:cubicBezTo>
                <a:cubicBezTo>
                  <a:pt x="1065280" y="1071483"/>
                  <a:pt x="1032696" y="1071862"/>
                  <a:pt x="1015646" y="1049508"/>
                </a:cubicBezTo>
                <a:cubicBezTo>
                  <a:pt x="1003901" y="1056328"/>
                  <a:pt x="994429" y="1082471"/>
                  <a:pt x="1000112" y="1093837"/>
                </a:cubicBezTo>
                <a:cubicBezTo>
                  <a:pt x="1001249" y="1096110"/>
                  <a:pt x="1006932" y="1098384"/>
                  <a:pt x="1009584" y="1097626"/>
                </a:cubicBezTo>
                <a:cubicBezTo>
                  <a:pt x="1053535" y="1086638"/>
                  <a:pt x="1097864" y="1075272"/>
                  <a:pt x="1141814" y="1063526"/>
                </a:cubicBezTo>
                <a:cubicBezTo>
                  <a:pt x="1152044" y="1060874"/>
                  <a:pt x="1159622" y="1056707"/>
                  <a:pt x="1155833" y="1042309"/>
                </a:cubicBezTo>
                <a:cubicBezTo>
                  <a:pt x="1152423" y="1029427"/>
                  <a:pt x="1161516" y="1020334"/>
                  <a:pt x="1174020" y="1011619"/>
                </a:cubicBezTo>
                <a:cubicBezTo>
                  <a:pt x="1175535" y="1023365"/>
                  <a:pt x="1176672" y="1032837"/>
                  <a:pt x="1177808" y="1043067"/>
                </a:cubicBezTo>
                <a:cubicBezTo>
                  <a:pt x="1183871" y="1044961"/>
                  <a:pt x="1190312" y="1046477"/>
                  <a:pt x="1199405" y="1049129"/>
                </a:cubicBezTo>
                <a:cubicBezTo>
                  <a:pt x="1192964" y="1055570"/>
                  <a:pt x="1187659" y="1060117"/>
                  <a:pt x="1179703" y="1067694"/>
                </a:cubicBezTo>
                <a:cubicBezTo>
                  <a:pt x="1190312" y="1066936"/>
                  <a:pt x="1197889" y="1067694"/>
                  <a:pt x="1204330" y="1065800"/>
                </a:cubicBezTo>
                <a:cubicBezTo>
                  <a:pt x="1239566" y="1054812"/>
                  <a:pt x="1271014" y="1037383"/>
                  <a:pt x="1299051" y="1013135"/>
                </a:cubicBezTo>
                <a:cubicBezTo>
                  <a:pt x="1308902" y="1004799"/>
                  <a:pt x="1312312" y="993812"/>
                  <a:pt x="1310418" y="980930"/>
                </a:cubicBezTo>
                <a:cubicBezTo>
                  <a:pt x="1286927" y="989265"/>
                  <a:pt x="1264194" y="979414"/>
                  <a:pt x="1246386" y="953650"/>
                </a:cubicBezTo>
                <a:cubicBezTo>
                  <a:pt x="1261163" y="943799"/>
                  <a:pt x="1279728" y="940768"/>
                  <a:pt x="1307008" y="943420"/>
                </a:cubicBezTo>
                <a:cubicBezTo>
                  <a:pt x="1303977" y="931675"/>
                  <a:pt x="1301325" y="920308"/>
                  <a:pt x="1297915" y="906669"/>
                </a:cubicBezTo>
                <a:cubicBezTo>
                  <a:pt x="1283138" y="926749"/>
                  <a:pt x="1266088" y="923718"/>
                  <a:pt x="1249038" y="915762"/>
                </a:cubicBezTo>
                <a:cubicBezTo>
                  <a:pt x="1230852" y="907805"/>
                  <a:pt x="1216833" y="894923"/>
                  <a:pt x="1202815" y="875600"/>
                </a:cubicBezTo>
                <a:cubicBezTo>
                  <a:pt x="1228200" y="870296"/>
                  <a:pt x="1250933" y="865749"/>
                  <a:pt x="1274424" y="860824"/>
                </a:cubicBezTo>
                <a:cubicBezTo>
                  <a:pt x="1270256" y="853625"/>
                  <a:pt x="1268362" y="843395"/>
                  <a:pt x="1255101" y="840364"/>
                </a:cubicBezTo>
                <a:cubicBezTo>
                  <a:pt x="1242976" y="837712"/>
                  <a:pt x="1239945" y="826345"/>
                  <a:pt x="1238809" y="815358"/>
                </a:cubicBezTo>
                <a:cubicBezTo>
                  <a:pt x="1238430" y="809674"/>
                  <a:pt x="1238809" y="803612"/>
                  <a:pt x="1238809" y="797550"/>
                </a:cubicBezTo>
                <a:cubicBezTo>
                  <a:pt x="1258889" y="800960"/>
                  <a:pt x="1270635" y="814979"/>
                  <a:pt x="1269498" y="832786"/>
                </a:cubicBezTo>
                <a:cubicBezTo>
                  <a:pt x="1269119" y="836196"/>
                  <a:pt x="1270256" y="839985"/>
                  <a:pt x="1272150" y="842637"/>
                </a:cubicBezTo>
                <a:cubicBezTo>
                  <a:pt x="1280107" y="853246"/>
                  <a:pt x="1288442" y="863097"/>
                  <a:pt x="1296399" y="872948"/>
                </a:cubicBezTo>
                <a:cubicBezTo>
                  <a:pt x="1298293" y="875221"/>
                  <a:pt x="1300567" y="877495"/>
                  <a:pt x="1306250" y="879768"/>
                </a:cubicBezTo>
                <a:cubicBezTo>
                  <a:pt x="1305871" y="875979"/>
                  <a:pt x="1306629" y="870675"/>
                  <a:pt x="1304734" y="869159"/>
                </a:cubicBezTo>
                <a:cubicBezTo>
                  <a:pt x="1291095" y="858929"/>
                  <a:pt x="1293747" y="845668"/>
                  <a:pt x="1296399" y="828997"/>
                </a:cubicBezTo>
                <a:cubicBezTo>
                  <a:pt x="1304356" y="835817"/>
                  <a:pt x="1310797" y="841122"/>
                  <a:pt x="1318374" y="847184"/>
                </a:cubicBezTo>
                <a:cubicBezTo>
                  <a:pt x="1322542" y="833165"/>
                  <a:pt x="1333151" y="821799"/>
                  <a:pt x="1327846" y="804749"/>
                </a:cubicBezTo>
                <a:cubicBezTo>
                  <a:pt x="1325952" y="798687"/>
                  <a:pt x="1330498" y="787320"/>
                  <a:pt x="1335803" y="782774"/>
                </a:cubicBezTo>
                <a:cubicBezTo>
                  <a:pt x="1347548" y="772544"/>
                  <a:pt x="1361567" y="764966"/>
                  <a:pt x="1376343" y="755115"/>
                </a:cubicBezTo>
                <a:cubicBezTo>
                  <a:pt x="1380511" y="793761"/>
                  <a:pt x="1364219" y="818768"/>
                  <a:pt x="1336182" y="819904"/>
                </a:cubicBezTo>
                <a:cubicBezTo>
                  <a:pt x="1334287" y="824451"/>
                  <a:pt x="1332772" y="829755"/>
                  <a:pt x="1330877" y="834681"/>
                </a:cubicBezTo>
                <a:cubicBezTo>
                  <a:pt x="1341107" y="835060"/>
                  <a:pt x="1350958" y="835817"/>
                  <a:pt x="1361567" y="836196"/>
                </a:cubicBezTo>
                <a:cubicBezTo>
                  <a:pt x="1351337" y="854762"/>
                  <a:pt x="1341486" y="860066"/>
                  <a:pt x="1324058" y="855898"/>
                </a:cubicBezTo>
                <a:cubicBezTo>
                  <a:pt x="1320648" y="873706"/>
                  <a:pt x="1306629" y="889240"/>
                  <a:pt x="1313070" y="911215"/>
                </a:cubicBezTo>
                <a:cubicBezTo>
                  <a:pt x="1330498" y="894544"/>
                  <a:pt x="1350200" y="888103"/>
                  <a:pt x="1372176" y="888482"/>
                </a:cubicBezTo>
                <a:cubicBezTo>
                  <a:pt x="1370281" y="920687"/>
                  <a:pt x="1346791" y="944936"/>
                  <a:pt x="1318374" y="943799"/>
                </a:cubicBezTo>
                <a:cubicBezTo>
                  <a:pt x="1319890" y="960091"/>
                  <a:pt x="1321026" y="976383"/>
                  <a:pt x="1322542" y="993054"/>
                </a:cubicBezTo>
                <a:cubicBezTo>
                  <a:pt x="1324815" y="992675"/>
                  <a:pt x="1326331" y="993054"/>
                  <a:pt x="1327089" y="992296"/>
                </a:cubicBezTo>
                <a:cubicBezTo>
                  <a:pt x="1394151" y="940768"/>
                  <a:pt x="1452878" y="881662"/>
                  <a:pt x="1490009" y="803991"/>
                </a:cubicBezTo>
                <a:cubicBezTo>
                  <a:pt x="1492282" y="799445"/>
                  <a:pt x="1492661" y="792246"/>
                  <a:pt x="1490766" y="787699"/>
                </a:cubicBezTo>
                <a:cubicBezTo>
                  <a:pt x="1475232" y="750947"/>
                  <a:pt x="1458561" y="714196"/>
                  <a:pt x="1442269" y="677823"/>
                </a:cubicBezTo>
                <a:cubicBezTo>
                  <a:pt x="1440375" y="673276"/>
                  <a:pt x="1436965" y="669866"/>
                  <a:pt x="1433934" y="665320"/>
                </a:cubicBezTo>
                <a:cubicBezTo>
                  <a:pt x="1429387" y="672897"/>
                  <a:pt x="1426735" y="679717"/>
                  <a:pt x="1421809" y="684643"/>
                </a:cubicBezTo>
                <a:cubicBezTo>
                  <a:pt x="1416884" y="689568"/>
                  <a:pt x="1410064" y="692599"/>
                  <a:pt x="1404002" y="696388"/>
                </a:cubicBezTo>
                <a:cubicBezTo>
                  <a:pt x="1402865" y="696009"/>
                  <a:pt x="1402108" y="695252"/>
                  <a:pt x="1400971" y="694494"/>
                </a:cubicBezTo>
                <a:cubicBezTo>
                  <a:pt x="1402486" y="685401"/>
                  <a:pt x="1404381" y="676307"/>
                  <a:pt x="1405896" y="666835"/>
                </a:cubicBezTo>
                <a:cubicBezTo>
                  <a:pt x="1396045" y="663804"/>
                  <a:pt x="1396045" y="664183"/>
                  <a:pt x="1391499" y="672140"/>
                </a:cubicBezTo>
                <a:cubicBezTo>
                  <a:pt x="1381648" y="689568"/>
                  <a:pt x="1364977" y="692978"/>
                  <a:pt x="1343759" y="695252"/>
                </a:cubicBezTo>
                <a:cubicBezTo>
                  <a:pt x="1349822" y="681991"/>
                  <a:pt x="1355126" y="671003"/>
                  <a:pt x="1360430" y="658879"/>
                </a:cubicBezTo>
                <a:cubicBezTo>
                  <a:pt x="1347548" y="652438"/>
                  <a:pt x="1333909" y="645239"/>
                  <a:pt x="1319890" y="638419"/>
                </a:cubicBezTo>
                <a:cubicBezTo>
                  <a:pt x="1299809" y="649786"/>
                  <a:pt x="1288064" y="647133"/>
                  <a:pt x="1275182" y="627431"/>
                </a:cubicBezTo>
                <a:cubicBezTo>
                  <a:pt x="1263436" y="609624"/>
                  <a:pt x="1259268" y="589543"/>
                  <a:pt x="1258889" y="566431"/>
                </a:cubicBezTo>
                <a:cubicBezTo>
                  <a:pt x="1284654" y="572114"/>
                  <a:pt x="1308902" y="578555"/>
                  <a:pt x="1324436" y="599394"/>
                </a:cubicBezTo>
                <a:cubicBezTo>
                  <a:pt x="1330120" y="606593"/>
                  <a:pt x="1328225" y="619096"/>
                  <a:pt x="1329741" y="629326"/>
                </a:cubicBezTo>
                <a:cubicBezTo>
                  <a:pt x="1328225" y="629705"/>
                  <a:pt x="1326331" y="630462"/>
                  <a:pt x="1324815" y="631220"/>
                </a:cubicBezTo>
                <a:cubicBezTo>
                  <a:pt x="1329741" y="633872"/>
                  <a:pt x="1334666" y="636903"/>
                  <a:pt x="1341107" y="640313"/>
                </a:cubicBezTo>
                <a:cubicBezTo>
                  <a:pt x="1342244" y="631220"/>
                  <a:pt x="1343002" y="623643"/>
                  <a:pt x="1343759" y="615686"/>
                </a:cubicBezTo>
                <a:cubicBezTo>
                  <a:pt x="1344896" y="615307"/>
                  <a:pt x="1346412" y="614549"/>
                  <a:pt x="1347927" y="613792"/>
                </a:cubicBezTo>
                <a:cubicBezTo>
                  <a:pt x="1355505" y="623643"/>
                  <a:pt x="1362704" y="633872"/>
                  <a:pt x="1370281" y="643723"/>
                </a:cubicBezTo>
                <a:cubicBezTo>
                  <a:pt x="1369145" y="644860"/>
                  <a:pt x="1368387" y="645997"/>
                  <a:pt x="1367250" y="647133"/>
                </a:cubicBezTo>
                <a:cubicBezTo>
                  <a:pt x="1372934" y="647512"/>
                  <a:pt x="1378996" y="647891"/>
                  <a:pt x="1385437" y="648649"/>
                </a:cubicBezTo>
                <a:cubicBezTo>
                  <a:pt x="1383163" y="638419"/>
                  <a:pt x="1381269" y="629326"/>
                  <a:pt x="1378996" y="617959"/>
                </a:cubicBezTo>
                <a:cubicBezTo>
                  <a:pt x="1397182" y="624021"/>
                  <a:pt x="1413095" y="628568"/>
                  <a:pt x="1417263" y="649407"/>
                </a:cubicBezTo>
                <a:cubicBezTo>
                  <a:pt x="1421052" y="649028"/>
                  <a:pt x="1425219" y="649028"/>
                  <a:pt x="1431282" y="648649"/>
                </a:cubicBezTo>
                <a:cubicBezTo>
                  <a:pt x="1425977" y="631978"/>
                  <a:pt x="1420673" y="616444"/>
                  <a:pt x="1415747" y="600909"/>
                </a:cubicBezTo>
                <a:cubicBezTo>
                  <a:pt x="1389604" y="614170"/>
                  <a:pt x="1367250" y="607729"/>
                  <a:pt x="1346791" y="581208"/>
                </a:cubicBezTo>
                <a:cubicBezTo>
                  <a:pt x="1363461" y="577040"/>
                  <a:pt x="1378996" y="572872"/>
                  <a:pt x="1396045" y="568326"/>
                </a:cubicBezTo>
                <a:cubicBezTo>
                  <a:pt x="1392636" y="564158"/>
                  <a:pt x="1388847" y="559611"/>
                  <a:pt x="1384679" y="554686"/>
                </a:cubicBezTo>
                <a:cubicBezTo>
                  <a:pt x="1357778" y="584996"/>
                  <a:pt x="1317238" y="569462"/>
                  <a:pt x="1288442" y="535742"/>
                </a:cubicBezTo>
                <a:cubicBezTo>
                  <a:pt x="1297157" y="532332"/>
                  <a:pt x="1305492" y="528543"/>
                  <a:pt x="1313828" y="525891"/>
                </a:cubicBezTo>
                <a:cubicBezTo>
                  <a:pt x="1321784" y="523238"/>
                  <a:pt x="1330498" y="521344"/>
                  <a:pt x="1341486" y="518692"/>
                </a:cubicBezTo>
                <a:cubicBezTo>
                  <a:pt x="1329362" y="512251"/>
                  <a:pt x="1321405" y="502779"/>
                  <a:pt x="1305871" y="508083"/>
                </a:cubicBezTo>
                <a:cubicBezTo>
                  <a:pt x="1299809" y="510356"/>
                  <a:pt x="1287685" y="505810"/>
                  <a:pt x="1283138" y="500126"/>
                </a:cubicBezTo>
                <a:cubicBezTo>
                  <a:pt x="1273287" y="488002"/>
                  <a:pt x="1266846" y="473226"/>
                  <a:pt x="1261163" y="457691"/>
                </a:cubicBezTo>
                <a:cubicBezTo>
                  <a:pt x="1283896" y="458449"/>
                  <a:pt x="1303977" y="462238"/>
                  <a:pt x="1316859" y="478909"/>
                </a:cubicBezTo>
                <a:cubicBezTo>
                  <a:pt x="1321784" y="458828"/>
                  <a:pt x="1326710" y="438368"/>
                  <a:pt x="1332393" y="414499"/>
                </a:cubicBezTo>
                <a:cubicBezTo>
                  <a:pt x="1352853" y="433443"/>
                  <a:pt x="1367250" y="450493"/>
                  <a:pt x="1373312" y="472847"/>
                </a:cubicBezTo>
                <a:cubicBezTo>
                  <a:pt x="1378238" y="491033"/>
                  <a:pt x="1369524" y="503915"/>
                  <a:pt x="1354368" y="514145"/>
                </a:cubicBezTo>
                <a:cubicBezTo>
                  <a:pt x="1365356" y="522102"/>
                  <a:pt x="1375586" y="529679"/>
                  <a:pt x="1385437" y="537257"/>
                </a:cubicBezTo>
                <a:cubicBezTo>
                  <a:pt x="1392257" y="521344"/>
                  <a:pt x="1399076" y="505810"/>
                  <a:pt x="1406654" y="489139"/>
                </a:cubicBezTo>
                <a:cubicBezTo>
                  <a:pt x="1434313" y="522102"/>
                  <a:pt x="1436965" y="549002"/>
                  <a:pt x="1415369" y="568704"/>
                </a:cubicBezTo>
                <a:cubicBezTo>
                  <a:pt x="1418400" y="574767"/>
                  <a:pt x="1421431" y="581208"/>
                  <a:pt x="1424841" y="587649"/>
                </a:cubicBezTo>
                <a:cubicBezTo>
                  <a:pt x="1435828" y="575524"/>
                  <a:pt x="1446437" y="563779"/>
                  <a:pt x="1457803" y="550897"/>
                </a:cubicBezTo>
                <a:cubicBezTo>
                  <a:pt x="1475232" y="588027"/>
                  <a:pt x="1469549" y="615307"/>
                  <a:pt x="1439996" y="630841"/>
                </a:cubicBezTo>
                <a:cubicBezTo>
                  <a:pt x="1461213" y="677823"/>
                  <a:pt x="1482810" y="724426"/>
                  <a:pt x="1504027" y="771407"/>
                </a:cubicBezTo>
                <a:cubicBezTo>
                  <a:pt x="1532444" y="695252"/>
                  <a:pt x="1538885" y="625537"/>
                  <a:pt x="1528276" y="551655"/>
                </a:cubicBezTo>
                <a:cubicBezTo>
                  <a:pt x="1488872" y="560369"/>
                  <a:pt x="1456667" y="538015"/>
                  <a:pt x="1445300" y="492549"/>
                </a:cubicBezTo>
                <a:cubicBezTo>
                  <a:pt x="1475990" y="491791"/>
                  <a:pt x="1506301" y="490275"/>
                  <a:pt x="1531307" y="514903"/>
                </a:cubicBezTo>
                <a:cubicBezTo>
                  <a:pt x="1532065" y="509977"/>
                  <a:pt x="1532822" y="506189"/>
                  <a:pt x="1533580" y="502400"/>
                </a:cubicBezTo>
                <a:cubicBezTo>
                  <a:pt x="1502133" y="496716"/>
                  <a:pt x="1487735" y="473605"/>
                  <a:pt x="1493418" y="437990"/>
                </a:cubicBezTo>
                <a:cubicBezTo>
                  <a:pt x="1497965" y="439505"/>
                  <a:pt x="1502512" y="441021"/>
                  <a:pt x="1509332" y="442915"/>
                </a:cubicBezTo>
                <a:cubicBezTo>
                  <a:pt x="1486599" y="420940"/>
                  <a:pt x="1482431" y="394418"/>
                  <a:pt x="1482431" y="364486"/>
                </a:cubicBezTo>
                <a:cubicBezTo>
                  <a:pt x="1508574" y="373200"/>
                  <a:pt x="1531686" y="383051"/>
                  <a:pt x="1548736" y="408437"/>
                </a:cubicBezTo>
                <a:cubicBezTo>
                  <a:pt x="1552903" y="399722"/>
                  <a:pt x="1556313" y="392523"/>
                  <a:pt x="1559723" y="384567"/>
                </a:cubicBezTo>
                <a:cubicBezTo>
                  <a:pt x="1527518" y="379263"/>
                  <a:pt x="1516909" y="367896"/>
                  <a:pt x="1519183" y="336828"/>
                </a:cubicBezTo>
                <a:cubicBezTo>
                  <a:pt x="1520698" y="315989"/>
                  <a:pt x="1526003" y="295529"/>
                  <a:pt x="1529412" y="273933"/>
                </a:cubicBezTo>
                <a:cubicBezTo>
                  <a:pt x="1568816" y="291740"/>
                  <a:pt x="1594202" y="340616"/>
                  <a:pt x="1581698" y="374337"/>
                </a:cubicBezTo>
                <a:cubicBezTo>
                  <a:pt x="1590792" y="370927"/>
                  <a:pt x="1598748" y="367517"/>
                  <a:pt x="1607084" y="364107"/>
                </a:cubicBezTo>
                <a:cubicBezTo>
                  <a:pt x="1616177" y="412983"/>
                  <a:pt x="1594959" y="446325"/>
                  <a:pt x="1551767" y="449356"/>
                </a:cubicBezTo>
                <a:cubicBezTo>
                  <a:pt x="1544947" y="495580"/>
                  <a:pt x="1536611" y="542183"/>
                  <a:pt x="1540400" y="589543"/>
                </a:cubicBezTo>
                <a:cubicBezTo>
                  <a:pt x="1541537" y="590680"/>
                  <a:pt x="1543052" y="591437"/>
                  <a:pt x="1544189" y="592195"/>
                </a:cubicBezTo>
                <a:cubicBezTo>
                  <a:pt x="1553661" y="583481"/>
                  <a:pt x="1563133" y="575145"/>
                  <a:pt x="1572984" y="566431"/>
                </a:cubicBezTo>
                <a:cubicBezTo>
                  <a:pt x="1546083" y="545971"/>
                  <a:pt x="1543431" y="518692"/>
                  <a:pt x="1566164" y="481561"/>
                </a:cubicBezTo>
                <a:cubicBezTo>
                  <a:pt x="1576773" y="497095"/>
                  <a:pt x="1586624" y="511493"/>
                  <a:pt x="1596475" y="525512"/>
                </a:cubicBezTo>
                <a:cubicBezTo>
                  <a:pt x="1602537" y="520207"/>
                  <a:pt x="1609736" y="513387"/>
                  <a:pt x="1618450" y="505810"/>
                </a:cubicBezTo>
                <a:cubicBezTo>
                  <a:pt x="1605189" y="497095"/>
                  <a:pt x="1600643" y="483077"/>
                  <a:pt x="1602916" y="467164"/>
                </a:cubicBezTo>
                <a:cubicBezTo>
                  <a:pt x="1606326" y="444431"/>
                  <a:pt x="1619208" y="427002"/>
                  <a:pt x="1636637" y="408437"/>
                </a:cubicBezTo>
                <a:cubicBezTo>
                  <a:pt x="1643456" y="426244"/>
                  <a:pt x="1649140" y="442157"/>
                  <a:pt x="1654444" y="457313"/>
                </a:cubicBezTo>
                <a:cubicBezTo>
                  <a:pt x="1666568" y="452008"/>
                  <a:pt x="1679450" y="446325"/>
                  <a:pt x="1694985" y="439884"/>
                </a:cubicBezTo>
                <a:cubicBezTo>
                  <a:pt x="1693090" y="461101"/>
                  <a:pt x="1689301" y="478151"/>
                  <a:pt x="1677177" y="491412"/>
                </a:cubicBezTo>
                <a:cubicBezTo>
                  <a:pt x="1673009" y="496338"/>
                  <a:pt x="1665053" y="498232"/>
                  <a:pt x="1658233" y="500505"/>
                </a:cubicBezTo>
                <a:cubicBezTo>
                  <a:pt x="1652171" y="502779"/>
                  <a:pt x="1645730" y="503536"/>
                  <a:pt x="1640047" y="507325"/>
                </a:cubicBezTo>
                <a:cubicBezTo>
                  <a:pt x="1658233" y="512251"/>
                  <a:pt x="1676040" y="517555"/>
                  <a:pt x="1695364" y="522859"/>
                </a:cubicBezTo>
                <a:cubicBezTo>
                  <a:pt x="1661643" y="560369"/>
                  <a:pt x="1619966" y="576282"/>
                  <a:pt x="1598748" y="546350"/>
                </a:cubicBezTo>
                <a:cubicBezTo>
                  <a:pt x="1593065" y="553928"/>
                  <a:pt x="1587761" y="561127"/>
                  <a:pt x="1582456" y="567947"/>
                </a:cubicBezTo>
                <a:cubicBezTo>
                  <a:pt x="1593444" y="573630"/>
                  <a:pt x="1604053" y="579313"/>
                  <a:pt x="1618071" y="586512"/>
                </a:cubicBezTo>
                <a:cubicBezTo>
                  <a:pt x="1597611" y="596363"/>
                  <a:pt x="1581698" y="605835"/>
                  <a:pt x="1564270" y="592574"/>
                </a:cubicBezTo>
                <a:cubicBezTo>
                  <a:pt x="1532444" y="608108"/>
                  <a:pt x="1547599" y="635388"/>
                  <a:pt x="1546841" y="660394"/>
                </a:cubicBezTo>
                <a:cubicBezTo>
                  <a:pt x="1551009" y="658879"/>
                  <a:pt x="1554419" y="657742"/>
                  <a:pt x="1557450" y="656227"/>
                </a:cubicBezTo>
                <a:cubicBezTo>
                  <a:pt x="1581698" y="644102"/>
                  <a:pt x="1605568" y="631220"/>
                  <a:pt x="1630574" y="620233"/>
                </a:cubicBezTo>
                <a:cubicBezTo>
                  <a:pt x="1660127" y="607351"/>
                  <a:pt x="1679829" y="585375"/>
                  <a:pt x="1694227" y="557717"/>
                </a:cubicBezTo>
                <a:cubicBezTo>
                  <a:pt x="1712034" y="523617"/>
                  <a:pt x="1729084" y="489518"/>
                  <a:pt x="1746134" y="455418"/>
                </a:cubicBezTo>
                <a:cubicBezTo>
                  <a:pt x="1747649" y="452387"/>
                  <a:pt x="1749165" y="448598"/>
                  <a:pt x="1748786" y="445188"/>
                </a:cubicBezTo>
                <a:cubicBezTo>
                  <a:pt x="1747271" y="432306"/>
                  <a:pt x="1744997" y="419803"/>
                  <a:pt x="1743103" y="407300"/>
                </a:cubicBezTo>
                <a:cubicBezTo>
                  <a:pt x="1716960" y="409573"/>
                  <a:pt x="1699910" y="397449"/>
                  <a:pt x="1690817" y="367517"/>
                </a:cubicBezTo>
                <a:cubicBezTo>
                  <a:pt x="1707488" y="370169"/>
                  <a:pt x="1722643" y="372443"/>
                  <a:pt x="1738556" y="374716"/>
                </a:cubicBezTo>
                <a:cubicBezTo>
                  <a:pt x="1737798" y="370548"/>
                  <a:pt x="1737041" y="365623"/>
                  <a:pt x="1736662" y="361834"/>
                </a:cubicBezTo>
                <a:cubicBezTo>
                  <a:pt x="1728326" y="363349"/>
                  <a:pt x="1720370" y="366381"/>
                  <a:pt x="1713171" y="364865"/>
                </a:cubicBezTo>
                <a:cubicBezTo>
                  <a:pt x="1705593" y="363349"/>
                  <a:pt x="1697258" y="358424"/>
                  <a:pt x="1692332" y="352741"/>
                </a:cubicBezTo>
                <a:cubicBezTo>
                  <a:pt x="1675662" y="333797"/>
                  <a:pt x="1673009" y="310306"/>
                  <a:pt x="1673388" y="281132"/>
                </a:cubicBezTo>
                <a:cubicBezTo>
                  <a:pt x="1694606" y="293635"/>
                  <a:pt x="1712413" y="304244"/>
                  <a:pt x="1732494" y="315989"/>
                </a:cubicBezTo>
                <a:cubicBezTo>
                  <a:pt x="1728326" y="309548"/>
                  <a:pt x="1725674" y="303486"/>
                  <a:pt x="1721885" y="298560"/>
                </a:cubicBezTo>
                <a:cubicBezTo>
                  <a:pt x="1712413" y="286436"/>
                  <a:pt x="1706351" y="270523"/>
                  <a:pt x="1687028" y="269007"/>
                </a:cubicBezTo>
                <a:cubicBezTo>
                  <a:pt x="1683239" y="269007"/>
                  <a:pt x="1678693" y="263324"/>
                  <a:pt x="1676419" y="259156"/>
                </a:cubicBezTo>
                <a:cubicBezTo>
                  <a:pt x="1666947" y="241728"/>
                  <a:pt x="1668084" y="223541"/>
                  <a:pt x="1672252" y="204218"/>
                </a:cubicBezTo>
                <a:cubicBezTo>
                  <a:pt x="1707109" y="222026"/>
                  <a:pt x="1718097" y="243622"/>
                  <a:pt x="1707109" y="268629"/>
                </a:cubicBezTo>
                <a:cubicBezTo>
                  <a:pt x="1714308" y="275448"/>
                  <a:pt x="1721507" y="281889"/>
                  <a:pt x="1729084" y="288709"/>
                </a:cubicBezTo>
                <a:cubicBezTo>
                  <a:pt x="1730600" y="270902"/>
                  <a:pt x="1732115" y="252715"/>
                  <a:pt x="1733252" y="234529"/>
                </a:cubicBezTo>
                <a:cubicBezTo>
                  <a:pt x="1733631" y="232635"/>
                  <a:pt x="1732494" y="229982"/>
                  <a:pt x="1730979" y="228467"/>
                </a:cubicBezTo>
                <a:cubicBezTo>
                  <a:pt x="1720749" y="216721"/>
                  <a:pt x="1723022" y="203839"/>
                  <a:pt x="1730600" y="192852"/>
                </a:cubicBezTo>
                <a:cubicBezTo>
                  <a:pt x="1738177" y="181485"/>
                  <a:pt x="1748786" y="171634"/>
                  <a:pt x="1757879" y="161404"/>
                </a:cubicBezTo>
                <a:cubicBezTo>
                  <a:pt x="1759774" y="162162"/>
                  <a:pt x="1762047" y="162920"/>
                  <a:pt x="1763942" y="163678"/>
                </a:cubicBezTo>
                <a:cubicBezTo>
                  <a:pt x="1763942" y="179591"/>
                  <a:pt x="1765836" y="195883"/>
                  <a:pt x="1763184" y="211038"/>
                </a:cubicBezTo>
                <a:cubicBezTo>
                  <a:pt x="1761668" y="218237"/>
                  <a:pt x="1752196" y="224299"/>
                  <a:pt x="1746134" y="230740"/>
                </a:cubicBezTo>
                <a:cubicBezTo>
                  <a:pt x="1743103" y="233771"/>
                  <a:pt x="1740072" y="236423"/>
                  <a:pt x="1735904" y="240212"/>
                </a:cubicBezTo>
                <a:cubicBezTo>
                  <a:pt x="1752954" y="238318"/>
                  <a:pt x="1766973" y="236423"/>
                  <a:pt x="1782507" y="234529"/>
                </a:cubicBezTo>
                <a:cubicBezTo>
                  <a:pt x="1772277" y="260293"/>
                  <a:pt x="1756743" y="270144"/>
                  <a:pt x="1736662" y="265219"/>
                </a:cubicBezTo>
                <a:cubicBezTo>
                  <a:pt x="1736662" y="275070"/>
                  <a:pt x="1736662" y="284921"/>
                  <a:pt x="1736662" y="294014"/>
                </a:cubicBezTo>
                <a:cubicBezTo>
                  <a:pt x="1748028" y="286815"/>
                  <a:pt x="1758637" y="278101"/>
                  <a:pt x="1770761" y="273175"/>
                </a:cubicBezTo>
                <a:cubicBezTo>
                  <a:pt x="1782507" y="268250"/>
                  <a:pt x="1796147" y="267113"/>
                  <a:pt x="1810923" y="263703"/>
                </a:cubicBezTo>
                <a:cubicBezTo>
                  <a:pt x="1809408" y="270523"/>
                  <a:pt x="1809408" y="274691"/>
                  <a:pt x="1807513" y="277343"/>
                </a:cubicBezTo>
                <a:cubicBezTo>
                  <a:pt x="1792737" y="299318"/>
                  <a:pt x="1796147" y="319778"/>
                  <a:pt x="1812060" y="340238"/>
                </a:cubicBezTo>
                <a:cubicBezTo>
                  <a:pt x="1817743" y="330765"/>
                  <a:pt x="1828352" y="324703"/>
                  <a:pt x="1826457" y="309548"/>
                </a:cubicBezTo>
                <a:cubicBezTo>
                  <a:pt x="1825321" y="302728"/>
                  <a:pt x="1831762" y="292119"/>
                  <a:pt x="1837824" y="287573"/>
                </a:cubicBezTo>
                <a:cubicBezTo>
                  <a:pt x="1849569" y="278858"/>
                  <a:pt x="1863588" y="272796"/>
                  <a:pt x="1876470" y="265597"/>
                </a:cubicBezTo>
                <a:cubicBezTo>
                  <a:pt x="1878364" y="267113"/>
                  <a:pt x="1879880" y="268629"/>
                  <a:pt x="1881774" y="270144"/>
                </a:cubicBezTo>
                <a:cubicBezTo>
                  <a:pt x="1876470" y="284542"/>
                  <a:pt x="1871544" y="298939"/>
                  <a:pt x="1865861" y="312958"/>
                </a:cubicBezTo>
                <a:cubicBezTo>
                  <a:pt x="1859041" y="329629"/>
                  <a:pt x="1840097" y="323188"/>
                  <a:pt x="1828731" y="328871"/>
                </a:cubicBezTo>
                <a:cubicBezTo>
                  <a:pt x="1843128" y="334175"/>
                  <a:pt x="1856010" y="339480"/>
                  <a:pt x="1871166" y="345542"/>
                </a:cubicBezTo>
                <a:cubicBezTo>
                  <a:pt x="1845780" y="364107"/>
                  <a:pt x="1828352" y="364486"/>
                  <a:pt x="1812818" y="347436"/>
                </a:cubicBezTo>
                <a:cubicBezTo>
                  <a:pt x="1796525" y="380399"/>
                  <a:pt x="1780612" y="411847"/>
                  <a:pt x="1764699" y="443294"/>
                </a:cubicBezTo>
                <a:cubicBezTo>
                  <a:pt x="1773035" y="432685"/>
                  <a:pt x="1781749" y="421698"/>
                  <a:pt x="1790084" y="411089"/>
                </a:cubicBezTo>
                <a:cubicBezTo>
                  <a:pt x="1791600" y="411468"/>
                  <a:pt x="1793494" y="411847"/>
                  <a:pt x="1795010" y="412225"/>
                </a:cubicBezTo>
                <a:cubicBezTo>
                  <a:pt x="1798041" y="428896"/>
                  <a:pt x="1801072" y="445567"/>
                  <a:pt x="1804103" y="464132"/>
                </a:cubicBezTo>
                <a:cubicBezTo>
                  <a:pt x="1812060" y="455418"/>
                  <a:pt x="1820016" y="446704"/>
                  <a:pt x="1827973" y="437611"/>
                </a:cubicBezTo>
                <a:cubicBezTo>
                  <a:pt x="1829109" y="436474"/>
                  <a:pt x="1830246" y="433443"/>
                  <a:pt x="1829488" y="432685"/>
                </a:cubicBezTo>
                <a:cubicBezTo>
                  <a:pt x="1823426" y="423213"/>
                  <a:pt x="1823426" y="412983"/>
                  <a:pt x="1829867" y="404269"/>
                </a:cubicBezTo>
                <a:cubicBezTo>
                  <a:pt x="1837445" y="394039"/>
                  <a:pt x="1846917" y="385325"/>
                  <a:pt x="1856389" y="375095"/>
                </a:cubicBezTo>
                <a:cubicBezTo>
                  <a:pt x="1867756" y="403132"/>
                  <a:pt x="1862072" y="423213"/>
                  <a:pt x="1838582" y="439126"/>
                </a:cubicBezTo>
                <a:cubicBezTo>
                  <a:pt x="1846538" y="440263"/>
                  <a:pt x="1853358" y="441021"/>
                  <a:pt x="1860557" y="442157"/>
                </a:cubicBezTo>
                <a:cubicBezTo>
                  <a:pt x="1850706" y="467164"/>
                  <a:pt x="1833277" y="475878"/>
                  <a:pt x="1811681" y="467164"/>
                </a:cubicBezTo>
                <a:cubicBezTo>
                  <a:pt x="1804482" y="474741"/>
                  <a:pt x="1797283" y="482698"/>
                  <a:pt x="1788569" y="491791"/>
                </a:cubicBezTo>
                <a:cubicBezTo>
                  <a:pt x="1793116" y="493685"/>
                  <a:pt x="1796904" y="496716"/>
                  <a:pt x="1801072" y="497095"/>
                </a:cubicBezTo>
                <a:cubicBezTo>
                  <a:pt x="1825321" y="498611"/>
                  <a:pt x="1849190" y="495580"/>
                  <a:pt x="1868892" y="479667"/>
                </a:cubicBezTo>
                <a:cubicBezTo>
                  <a:pt x="1871923" y="477393"/>
                  <a:pt x="1874954" y="472468"/>
                  <a:pt x="1874197" y="469816"/>
                </a:cubicBezTo>
                <a:cubicBezTo>
                  <a:pt x="1870029" y="453524"/>
                  <a:pt x="1878743" y="442915"/>
                  <a:pt x="1890489" y="434958"/>
                </a:cubicBezTo>
                <a:cubicBezTo>
                  <a:pt x="1901097" y="428139"/>
                  <a:pt x="1913601" y="423971"/>
                  <a:pt x="1925725" y="422076"/>
                </a:cubicBezTo>
                <a:cubicBezTo>
                  <a:pt x="1925725" y="426623"/>
                  <a:pt x="1925725" y="431170"/>
                  <a:pt x="1925725" y="435716"/>
                </a:cubicBezTo>
                <a:cubicBezTo>
                  <a:pt x="1922694" y="445188"/>
                  <a:pt x="1920420" y="455039"/>
                  <a:pt x="1916253" y="464132"/>
                </a:cubicBezTo>
                <a:cubicBezTo>
                  <a:pt x="1910948" y="475878"/>
                  <a:pt x="1902992" y="483456"/>
                  <a:pt x="1888594" y="483456"/>
                </a:cubicBezTo>
                <a:cubicBezTo>
                  <a:pt x="1882911" y="483456"/>
                  <a:pt x="1877228" y="487623"/>
                  <a:pt x="1870029" y="490275"/>
                </a:cubicBezTo>
                <a:cubicBezTo>
                  <a:pt x="1880259" y="496716"/>
                  <a:pt x="1888215" y="502021"/>
                  <a:pt x="1900340" y="509599"/>
                </a:cubicBezTo>
                <a:cubicBezTo>
                  <a:pt x="1885942" y="513766"/>
                  <a:pt x="1876091" y="518692"/>
                  <a:pt x="1866240" y="519449"/>
                </a:cubicBezTo>
                <a:cubicBezTo>
                  <a:pt x="1859420" y="519828"/>
                  <a:pt x="1852600" y="514524"/>
                  <a:pt x="1845780" y="511493"/>
                </a:cubicBezTo>
                <a:cubicBezTo>
                  <a:pt x="1842749" y="509977"/>
                  <a:pt x="1840097" y="508083"/>
                  <a:pt x="1835172" y="505052"/>
                </a:cubicBezTo>
                <a:cubicBezTo>
                  <a:pt x="1844265" y="522859"/>
                  <a:pt x="1851842" y="537257"/>
                  <a:pt x="1859799" y="553170"/>
                </a:cubicBezTo>
                <a:cubicBezTo>
                  <a:pt x="1824563" y="556959"/>
                  <a:pt x="1801072" y="539909"/>
                  <a:pt x="1800693" y="513766"/>
                </a:cubicBezTo>
                <a:cubicBezTo>
                  <a:pt x="1784401" y="503157"/>
                  <a:pt x="1770004" y="504673"/>
                  <a:pt x="1754848" y="517555"/>
                </a:cubicBezTo>
                <a:cubicBezTo>
                  <a:pt x="1732115" y="536499"/>
                  <a:pt x="1710898" y="555822"/>
                  <a:pt x="1700668" y="585375"/>
                </a:cubicBezTo>
                <a:cubicBezTo>
                  <a:pt x="1691575" y="611518"/>
                  <a:pt x="1671873" y="627431"/>
                  <a:pt x="1646109" y="638419"/>
                </a:cubicBezTo>
                <a:cubicBezTo>
                  <a:pt x="1619208" y="649786"/>
                  <a:pt x="1593823" y="664562"/>
                  <a:pt x="1567680" y="678581"/>
                </a:cubicBezTo>
                <a:cubicBezTo>
                  <a:pt x="1554419" y="685779"/>
                  <a:pt x="1546462" y="696388"/>
                  <a:pt x="1545704" y="712680"/>
                </a:cubicBezTo>
                <a:cubicBezTo>
                  <a:pt x="1543431" y="769892"/>
                  <a:pt x="1516152" y="817252"/>
                  <a:pt x="1484704" y="862718"/>
                </a:cubicBezTo>
                <a:cubicBezTo>
                  <a:pt x="1480915" y="868401"/>
                  <a:pt x="1476748" y="874085"/>
                  <a:pt x="1472959" y="879768"/>
                </a:cubicBezTo>
                <a:cubicBezTo>
                  <a:pt x="1472580" y="880526"/>
                  <a:pt x="1472201" y="881662"/>
                  <a:pt x="1470685" y="886588"/>
                </a:cubicBezTo>
                <a:cubicBezTo>
                  <a:pt x="1485083" y="883557"/>
                  <a:pt x="1497586" y="882420"/>
                  <a:pt x="1508953" y="878252"/>
                </a:cubicBezTo>
                <a:cubicBezTo>
                  <a:pt x="1562754" y="859308"/>
                  <a:pt x="1612767" y="834681"/>
                  <a:pt x="1643078" y="781637"/>
                </a:cubicBezTo>
                <a:cubicBezTo>
                  <a:pt x="1629817" y="778227"/>
                  <a:pt x="1619208" y="770649"/>
                  <a:pt x="1614661" y="756252"/>
                </a:cubicBezTo>
                <a:cubicBezTo>
                  <a:pt x="1608220" y="736550"/>
                  <a:pt x="1610115" y="717227"/>
                  <a:pt x="1617313" y="696009"/>
                </a:cubicBezTo>
                <a:cubicBezTo>
                  <a:pt x="1638152" y="710786"/>
                  <a:pt x="1656717" y="725941"/>
                  <a:pt x="1664295" y="753600"/>
                </a:cubicBezTo>
                <a:cubicBezTo>
                  <a:pt x="1669599" y="745264"/>
                  <a:pt x="1673767" y="738065"/>
                  <a:pt x="1676419" y="733898"/>
                </a:cubicBezTo>
                <a:cubicBezTo>
                  <a:pt x="1666947" y="725183"/>
                  <a:pt x="1656717" y="718742"/>
                  <a:pt x="1651413" y="709649"/>
                </a:cubicBezTo>
                <a:cubicBezTo>
                  <a:pt x="1643078" y="694873"/>
                  <a:pt x="1645730" y="677823"/>
                  <a:pt x="1651792" y="656984"/>
                </a:cubicBezTo>
                <a:cubicBezTo>
                  <a:pt x="1666189" y="671382"/>
                  <a:pt x="1679071" y="684264"/>
                  <a:pt x="1692332" y="697525"/>
                </a:cubicBezTo>
                <a:cubicBezTo>
                  <a:pt x="1694606" y="687295"/>
                  <a:pt x="1696879" y="675928"/>
                  <a:pt x="1699152" y="664562"/>
                </a:cubicBezTo>
                <a:cubicBezTo>
                  <a:pt x="1699531" y="662289"/>
                  <a:pt x="1698773" y="658500"/>
                  <a:pt x="1697258" y="656984"/>
                </a:cubicBezTo>
                <a:cubicBezTo>
                  <a:pt x="1680966" y="642587"/>
                  <a:pt x="1686649" y="626674"/>
                  <a:pt x="1694227" y="611518"/>
                </a:cubicBezTo>
                <a:cubicBezTo>
                  <a:pt x="1698395" y="602804"/>
                  <a:pt x="1705215" y="595226"/>
                  <a:pt x="1712413" y="585375"/>
                </a:cubicBezTo>
                <a:cubicBezTo>
                  <a:pt x="1721885" y="602046"/>
                  <a:pt x="1728326" y="617580"/>
                  <a:pt x="1726053" y="634251"/>
                </a:cubicBezTo>
                <a:cubicBezTo>
                  <a:pt x="1724916" y="641450"/>
                  <a:pt x="1718854" y="648270"/>
                  <a:pt x="1714687" y="655090"/>
                </a:cubicBezTo>
                <a:cubicBezTo>
                  <a:pt x="1711656" y="660394"/>
                  <a:pt x="1707867" y="664941"/>
                  <a:pt x="1704078" y="670245"/>
                </a:cubicBezTo>
                <a:cubicBezTo>
                  <a:pt x="1720749" y="668730"/>
                  <a:pt x="1734767" y="665320"/>
                  <a:pt x="1748407" y="666835"/>
                </a:cubicBezTo>
                <a:cubicBezTo>
                  <a:pt x="1762426" y="667972"/>
                  <a:pt x="1775308" y="674413"/>
                  <a:pt x="1789706" y="678581"/>
                </a:cubicBezTo>
                <a:cubicBezTo>
                  <a:pt x="1763184" y="714954"/>
                  <a:pt x="1721885" y="726699"/>
                  <a:pt x="1696121" y="705103"/>
                </a:cubicBezTo>
                <a:cubicBezTo>
                  <a:pt x="1692711" y="713438"/>
                  <a:pt x="1688922" y="720637"/>
                  <a:pt x="1685513" y="728593"/>
                </a:cubicBezTo>
                <a:cubicBezTo>
                  <a:pt x="1693848" y="730488"/>
                  <a:pt x="1701047" y="731246"/>
                  <a:pt x="1707488" y="733898"/>
                </a:cubicBezTo>
                <a:cubicBezTo>
                  <a:pt x="1713929" y="736550"/>
                  <a:pt x="1719612" y="741096"/>
                  <a:pt x="1727948" y="746401"/>
                </a:cubicBezTo>
                <a:cubicBezTo>
                  <a:pt x="1708624" y="754736"/>
                  <a:pt x="1693090" y="765724"/>
                  <a:pt x="1674904" y="751326"/>
                </a:cubicBezTo>
                <a:cubicBezTo>
                  <a:pt x="1657475" y="779364"/>
                  <a:pt x="1640047" y="807022"/>
                  <a:pt x="1621102" y="837333"/>
                </a:cubicBezTo>
                <a:cubicBezTo>
                  <a:pt x="1637394" y="838091"/>
                  <a:pt x="1651792" y="838848"/>
                  <a:pt x="1663537" y="839606"/>
                </a:cubicBezTo>
                <a:cubicBezTo>
                  <a:pt x="1665053" y="825588"/>
                  <a:pt x="1664295" y="813463"/>
                  <a:pt x="1667705" y="802476"/>
                </a:cubicBezTo>
                <a:cubicBezTo>
                  <a:pt x="1672252" y="788836"/>
                  <a:pt x="1687407" y="777469"/>
                  <a:pt x="1707488" y="768755"/>
                </a:cubicBezTo>
                <a:cubicBezTo>
                  <a:pt x="1706351" y="788457"/>
                  <a:pt x="1705593" y="806264"/>
                  <a:pt x="1704457" y="823314"/>
                </a:cubicBezTo>
                <a:cubicBezTo>
                  <a:pt x="1720749" y="819525"/>
                  <a:pt x="1731358" y="806264"/>
                  <a:pt x="1734010" y="789215"/>
                </a:cubicBezTo>
                <a:cubicBezTo>
                  <a:pt x="1735525" y="780879"/>
                  <a:pt x="1740451" y="771028"/>
                  <a:pt x="1746892" y="766103"/>
                </a:cubicBezTo>
                <a:cubicBezTo>
                  <a:pt x="1759016" y="756252"/>
                  <a:pt x="1773792" y="749811"/>
                  <a:pt x="1789327" y="743749"/>
                </a:cubicBezTo>
                <a:cubicBezTo>
                  <a:pt x="1788948" y="765724"/>
                  <a:pt x="1785917" y="785805"/>
                  <a:pt x="1770004" y="800960"/>
                </a:cubicBezTo>
                <a:cubicBezTo>
                  <a:pt x="1765457" y="805128"/>
                  <a:pt x="1757879" y="807401"/>
                  <a:pt x="1751438" y="807780"/>
                </a:cubicBezTo>
                <a:cubicBezTo>
                  <a:pt x="1737798" y="808538"/>
                  <a:pt x="1737798" y="807401"/>
                  <a:pt x="1729084" y="817252"/>
                </a:cubicBezTo>
                <a:cubicBezTo>
                  <a:pt x="1740830" y="823693"/>
                  <a:pt x="1752954" y="830513"/>
                  <a:pt x="1765836" y="838091"/>
                </a:cubicBezTo>
                <a:cubicBezTo>
                  <a:pt x="1736283" y="859308"/>
                  <a:pt x="1712792" y="858550"/>
                  <a:pt x="1699152" y="835817"/>
                </a:cubicBezTo>
                <a:cubicBezTo>
                  <a:pt x="1691575" y="838848"/>
                  <a:pt x="1683997" y="841501"/>
                  <a:pt x="1677177" y="844153"/>
                </a:cubicBezTo>
                <a:cubicBezTo>
                  <a:pt x="1681724" y="854762"/>
                  <a:pt x="1686649" y="864613"/>
                  <a:pt x="1691575" y="875600"/>
                </a:cubicBezTo>
                <a:cubicBezTo>
                  <a:pt x="1667705" y="877495"/>
                  <a:pt x="1653307" y="868780"/>
                  <a:pt x="1646488" y="850973"/>
                </a:cubicBezTo>
                <a:cubicBezTo>
                  <a:pt x="1630574" y="850215"/>
                  <a:pt x="1615040" y="849078"/>
                  <a:pt x="1599506" y="848321"/>
                </a:cubicBezTo>
                <a:cubicBezTo>
                  <a:pt x="1596854" y="847942"/>
                  <a:pt x="1593065" y="848699"/>
                  <a:pt x="1590792" y="850215"/>
                </a:cubicBezTo>
                <a:cubicBezTo>
                  <a:pt x="1550251" y="877495"/>
                  <a:pt x="1504406" y="890755"/>
                  <a:pt x="1457425" y="901364"/>
                </a:cubicBezTo>
                <a:cubicBezTo>
                  <a:pt x="1453636" y="902122"/>
                  <a:pt x="1449847" y="904395"/>
                  <a:pt x="1447195" y="907048"/>
                </a:cubicBezTo>
                <a:cubicBezTo>
                  <a:pt x="1379753" y="973352"/>
                  <a:pt x="1309281" y="1035868"/>
                  <a:pt x="1220243" y="1072999"/>
                </a:cubicBezTo>
                <a:cubicBezTo>
                  <a:pt x="1218349" y="1073377"/>
                  <a:pt x="1217212" y="1074514"/>
                  <a:pt x="1215318" y="1075651"/>
                </a:cubicBezTo>
                <a:cubicBezTo>
                  <a:pt x="1228958" y="1083986"/>
                  <a:pt x="1228200" y="1082471"/>
                  <a:pt x="1239945" y="1075651"/>
                </a:cubicBezTo>
                <a:cubicBezTo>
                  <a:pt x="1248281" y="1070725"/>
                  <a:pt x="1259647" y="1070346"/>
                  <a:pt x="1269877" y="1068073"/>
                </a:cubicBezTo>
                <a:cubicBezTo>
                  <a:pt x="1270635" y="1069968"/>
                  <a:pt x="1271393" y="1071483"/>
                  <a:pt x="1272150" y="1073377"/>
                </a:cubicBezTo>
                <a:cubicBezTo>
                  <a:pt x="1267604" y="1079061"/>
                  <a:pt x="1262678" y="1084744"/>
                  <a:pt x="1255101" y="1093837"/>
                </a:cubicBezTo>
                <a:cubicBezTo>
                  <a:pt x="1282759" y="1086259"/>
                  <a:pt x="1298293" y="1098384"/>
                  <a:pt x="1310797" y="1120359"/>
                </a:cubicBezTo>
                <a:cubicBezTo>
                  <a:pt x="1298672" y="1121117"/>
                  <a:pt x="1286169" y="1123011"/>
                  <a:pt x="1273666" y="1122253"/>
                </a:cubicBezTo>
                <a:cubicBezTo>
                  <a:pt x="1268362" y="1121875"/>
                  <a:pt x="1260026" y="1116191"/>
                  <a:pt x="1259268" y="1112024"/>
                </a:cubicBezTo>
                <a:cubicBezTo>
                  <a:pt x="1256616" y="1094595"/>
                  <a:pt x="1242976" y="1094974"/>
                  <a:pt x="1231231" y="1091564"/>
                </a:cubicBezTo>
                <a:cubicBezTo>
                  <a:pt x="1230094" y="1101036"/>
                  <a:pt x="1229337" y="1110129"/>
                  <a:pt x="1228579" y="1119601"/>
                </a:cubicBezTo>
                <a:cubicBezTo>
                  <a:pt x="1212287" y="1112024"/>
                  <a:pt x="1206983" y="1103309"/>
                  <a:pt x="1207740" y="1084744"/>
                </a:cubicBezTo>
                <a:cubicBezTo>
                  <a:pt x="1176293" y="1075651"/>
                  <a:pt x="1144845" y="1074893"/>
                  <a:pt x="1113019" y="1083607"/>
                </a:cubicBezTo>
                <a:cubicBezTo>
                  <a:pt x="1110746" y="1084365"/>
                  <a:pt x="1108473" y="1084365"/>
                  <a:pt x="1106199" y="1085123"/>
                </a:cubicBezTo>
                <a:cubicBezTo>
                  <a:pt x="1081193" y="1092322"/>
                  <a:pt x="1053156" y="1094974"/>
                  <a:pt x="1045578" y="1127937"/>
                </a:cubicBezTo>
                <a:cubicBezTo>
                  <a:pt x="1055808" y="1131725"/>
                  <a:pt x="1066417" y="1140440"/>
                  <a:pt x="1081572" y="1134757"/>
                </a:cubicBezTo>
                <a:cubicBezTo>
                  <a:pt x="1086119" y="1133241"/>
                  <a:pt x="1096348" y="1138545"/>
                  <a:pt x="1099758" y="1143471"/>
                </a:cubicBezTo>
                <a:cubicBezTo>
                  <a:pt x="1106578" y="1152943"/>
                  <a:pt x="1109988" y="1165067"/>
                  <a:pt x="1115672" y="1177192"/>
                </a:cubicBezTo>
                <a:cubicBezTo>
                  <a:pt x="1089150" y="1177192"/>
                  <a:pt x="1076646" y="1168098"/>
                  <a:pt x="1069069" y="1146502"/>
                </a:cubicBezTo>
                <a:cubicBezTo>
                  <a:pt x="1067932" y="1143471"/>
                  <a:pt x="1063764" y="1141955"/>
                  <a:pt x="1060354" y="1139303"/>
                </a:cubicBezTo>
                <a:cubicBezTo>
                  <a:pt x="1059597" y="1150670"/>
                  <a:pt x="1059218" y="1159763"/>
                  <a:pt x="1058460" y="1169993"/>
                </a:cubicBezTo>
                <a:cubicBezTo>
                  <a:pt x="1040652" y="1161278"/>
                  <a:pt x="1035727" y="1151427"/>
                  <a:pt x="1038379" y="1134378"/>
                </a:cubicBezTo>
                <a:cubicBezTo>
                  <a:pt x="1009963" y="1126042"/>
                  <a:pt x="982304" y="1126800"/>
                  <a:pt x="954646" y="1138167"/>
                </a:cubicBezTo>
                <a:cubicBezTo>
                  <a:pt x="906907" y="1157869"/>
                  <a:pt x="866366" y="1189316"/>
                  <a:pt x="829235" y="1224552"/>
                </a:cubicBezTo>
                <a:cubicBezTo>
                  <a:pt x="811049" y="1241981"/>
                  <a:pt x="794757" y="1261304"/>
                  <a:pt x="777707" y="1280248"/>
                </a:cubicBezTo>
                <a:cubicBezTo>
                  <a:pt x="769372" y="1289341"/>
                  <a:pt x="767098" y="1301087"/>
                  <a:pt x="772403" y="1311316"/>
                </a:cubicBezTo>
                <a:cubicBezTo>
                  <a:pt x="786422" y="1337459"/>
                  <a:pt x="792863" y="1365118"/>
                  <a:pt x="797030" y="1394671"/>
                </a:cubicBezTo>
                <a:cubicBezTo>
                  <a:pt x="803092" y="1438242"/>
                  <a:pt x="827341" y="1474994"/>
                  <a:pt x="851211" y="1511367"/>
                </a:cubicBezTo>
                <a:cubicBezTo>
                  <a:pt x="865608" y="1533721"/>
                  <a:pt x="880385" y="1556833"/>
                  <a:pt x="889099" y="1581460"/>
                </a:cubicBezTo>
                <a:cubicBezTo>
                  <a:pt x="897813" y="1607224"/>
                  <a:pt x="900844" y="1635641"/>
                  <a:pt x="903497" y="1662920"/>
                </a:cubicBezTo>
                <a:cubicBezTo>
                  <a:pt x="906528" y="1694368"/>
                  <a:pt x="906149" y="1725436"/>
                  <a:pt x="906528" y="1756884"/>
                </a:cubicBezTo>
                <a:cubicBezTo>
                  <a:pt x="906528" y="1762567"/>
                  <a:pt x="905770" y="1769008"/>
                  <a:pt x="903118" y="1774312"/>
                </a:cubicBezTo>
                <a:cubicBezTo>
                  <a:pt x="874701" y="1833418"/>
                  <a:pt x="864850" y="1897828"/>
                  <a:pt x="850074" y="1960723"/>
                </a:cubicBezTo>
                <a:cubicBezTo>
                  <a:pt x="843633" y="1988382"/>
                  <a:pt x="855757" y="2014903"/>
                  <a:pt x="859925" y="2042183"/>
                </a:cubicBezTo>
                <a:cubicBezTo>
                  <a:pt x="862956" y="2063400"/>
                  <a:pt x="865608" y="2084997"/>
                  <a:pt x="867503" y="2106214"/>
                </a:cubicBezTo>
                <a:cubicBezTo>
                  <a:pt x="868639" y="2119475"/>
                  <a:pt x="866366" y="2132736"/>
                  <a:pt x="867124" y="2145997"/>
                </a:cubicBezTo>
                <a:cubicBezTo>
                  <a:pt x="868639" y="2170625"/>
                  <a:pt x="865987" y="2194494"/>
                  <a:pt x="857652" y="2217985"/>
                </a:cubicBezTo>
                <a:cubicBezTo>
                  <a:pt x="835298" y="2282395"/>
                  <a:pt x="811428" y="2346805"/>
                  <a:pt x="809155" y="2415762"/>
                </a:cubicBezTo>
                <a:cubicBezTo>
                  <a:pt x="807260" y="2470700"/>
                  <a:pt x="790968" y="2520334"/>
                  <a:pt x="768235" y="2569210"/>
                </a:cubicBezTo>
                <a:cubicBezTo>
                  <a:pt x="753080" y="2601415"/>
                  <a:pt x="756111" y="2635894"/>
                  <a:pt x="760657" y="2669614"/>
                </a:cubicBezTo>
                <a:cubicBezTo>
                  <a:pt x="765204" y="2701440"/>
                  <a:pt x="770887" y="2733267"/>
                  <a:pt x="779981" y="2763956"/>
                </a:cubicBezTo>
                <a:cubicBezTo>
                  <a:pt x="790210" y="2799193"/>
                  <a:pt x="815217" y="2820789"/>
                  <a:pt x="851968" y="2829124"/>
                </a:cubicBezTo>
                <a:cubicBezTo>
                  <a:pt x="905012" y="2841249"/>
                  <a:pt x="958814" y="2842006"/>
                  <a:pt x="1012615" y="2842006"/>
                </a:cubicBezTo>
                <a:cubicBezTo>
                  <a:pt x="1027770" y="2842006"/>
                  <a:pt x="1042926" y="2843143"/>
                  <a:pt x="1058081" y="2841249"/>
                </a:cubicBezTo>
                <a:cubicBezTo>
                  <a:pt x="1080435" y="2838596"/>
                  <a:pt x="1102411" y="2834429"/>
                  <a:pt x="1124386" y="2829882"/>
                </a:cubicBezTo>
                <a:cubicBezTo>
                  <a:pt x="1145603" y="2825336"/>
                  <a:pt x="1166821" y="2819273"/>
                  <a:pt x="1188038" y="2813969"/>
                </a:cubicBezTo>
                <a:cubicBezTo>
                  <a:pt x="1188038" y="2814727"/>
                  <a:pt x="1188417" y="2815863"/>
                  <a:pt x="1188796" y="2817000"/>
                </a:cubicBezTo>
                <a:cubicBezTo>
                  <a:pt x="1170610" y="2823820"/>
                  <a:pt x="1152802" y="2831019"/>
                  <a:pt x="1134995" y="2838218"/>
                </a:cubicBezTo>
                <a:cubicBezTo>
                  <a:pt x="1135373" y="2840491"/>
                  <a:pt x="1135373" y="2842764"/>
                  <a:pt x="1135752" y="2845037"/>
                </a:cubicBezTo>
                <a:cubicBezTo>
                  <a:pt x="1144845" y="2846174"/>
                  <a:pt x="1154696" y="2848826"/>
                  <a:pt x="1163790" y="2848069"/>
                </a:cubicBezTo>
                <a:cubicBezTo>
                  <a:pt x="1188417" y="2845416"/>
                  <a:pt x="1213045" y="2841249"/>
                  <a:pt x="1237672" y="2837839"/>
                </a:cubicBezTo>
                <a:cubicBezTo>
                  <a:pt x="1242598" y="2837081"/>
                  <a:pt x="1247902" y="2837839"/>
                  <a:pt x="1256237" y="2837839"/>
                </a:cubicBezTo>
                <a:cubicBezTo>
                  <a:pt x="1233883" y="2845037"/>
                  <a:pt x="1214939" y="2850721"/>
                  <a:pt x="1195995" y="2856783"/>
                </a:cubicBezTo>
                <a:cubicBezTo>
                  <a:pt x="1195995" y="2858677"/>
                  <a:pt x="1195995" y="2860193"/>
                  <a:pt x="1195995" y="2861708"/>
                </a:cubicBezTo>
                <a:cubicBezTo>
                  <a:pt x="1238430" y="2890125"/>
                  <a:pt x="1292989" y="2899976"/>
                  <a:pt x="1325952" y="2943547"/>
                </a:cubicBezTo>
                <a:cubicBezTo>
                  <a:pt x="1295641" y="2924603"/>
                  <a:pt x="1266088" y="2904901"/>
                  <a:pt x="1230094" y="2899976"/>
                </a:cubicBezTo>
                <a:cubicBezTo>
                  <a:pt x="1228958" y="2901112"/>
                  <a:pt x="1227821" y="2901870"/>
                  <a:pt x="1226684" y="2903007"/>
                </a:cubicBezTo>
                <a:cubicBezTo>
                  <a:pt x="1236156" y="2917783"/>
                  <a:pt x="1245629" y="2932560"/>
                  <a:pt x="1255480" y="2947715"/>
                </a:cubicBezTo>
                <a:cubicBezTo>
                  <a:pt x="1240703" y="2943926"/>
                  <a:pt x="1232368" y="2932181"/>
                  <a:pt x="1224032" y="2921193"/>
                </a:cubicBezTo>
                <a:cubicBezTo>
                  <a:pt x="1196753" y="2885199"/>
                  <a:pt x="1159243" y="2867771"/>
                  <a:pt x="1116050" y="2860572"/>
                </a:cubicBezTo>
                <a:cubicBezTo>
                  <a:pt x="1108094" y="2859056"/>
                  <a:pt x="1099758" y="2859435"/>
                  <a:pt x="1089907" y="2859056"/>
                </a:cubicBezTo>
                <a:cubicBezTo>
                  <a:pt x="1098243" y="2871559"/>
                  <a:pt x="1105063" y="2882168"/>
                  <a:pt x="1112262" y="2892777"/>
                </a:cubicBezTo>
                <a:cubicBezTo>
                  <a:pt x="1111504" y="2893535"/>
                  <a:pt x="1110367" y="2894292"/>
                  <a:pt x="1109609" y="2895050"/>
                </a:cubicBezTo>
                <a:cubicBezTo>
                  <a:pt x="1091044" y="2879137"/>
                  <a:pt x="1071342" y="2863224"/>
                  <a:pt x="1046336" y="2862087"/>
                </a:cubicBezTo>
                <a:cubicBezTo>
                  <a:pt x="1019435" y="2860951"/>
                  <a:pt x="992155" y="2863603"/>
                  <a:pt x="965255" y="2864739"/>
                </a:cubicBezTo>
                <a:cubicBezTo>
                  <a:pt x="964876" y="2866255"/>
                  <a:pt x="964497" y="2867771"/>
                  <a:pt x="964118" y="2869286"/>
                </a:cubicBezTo>
                <a:cubicBezTo>
                  <a:pt x="972075" y="2875727"/>
                  <a:pt x="979652" y="2882547"/>
                  <a:pt x="988367" y="2888230"/>
                </a:cubicBezTo>
                <a:cubicBezTo>
                  <a:pt x="1022845" y="2910584"/>
                  <a:pt x="1057323" y="2932939"/>
                  <a:pt x="1092560" y="2953777"/>
                </a:cubicBezTo>
                <a:cubicBezTo>
                  <a:pt x="1129311" y="2975374"/>
                  <a:pt x="1170231" y="2984088"/>
                  <a:pt x="1212287" y="2989013"/>
                </a:cubicBezTo>
                <a:cubicBezTo>
                  <a:pt x="1216455" y="2989392"/>
                  <a:pt x="1220622" y="2989771"/>
                  <a:pt x="1224790" y="2990529"/>
                </a:cubicBezTo>
                <a:cubicBezTo>
                  <a:pt x="1225927" y="2990529"/>
                  <a:pt x="1227063" y="2991666"/>
                  <a:pt x="1230852" y="2993560"/>
                </a:cubicBezTo>
                <a:cubicBezTo>
                  <a:pt x="1219486" y="2995075"/>
                  <a:pt x="1210392" y="2996212"/>
                  <a:pt x="1201299" y="2997728"/>
                </a:cubicBezTo>
                <a:cubicBezTo>
                  <a:pt x="1200920" y="2998485"/>
                  <a:pt x="1200541" y="2999622"/>
                  <a:pt x="1200163" y="3000380"/>
                </a:cubicBezTo>
                <a:cubicBezTo>
                  <a:pt x="1208877" y="3004926"/>
                  <a:pt x="1217591" y="3009473"/>
                  <a:pt x="1226305" y="3013641"/>
                </a:cubicBezTo>
                <a:cubicBezTo>
                  <a:pt x="1249417" y="3024249"/>
                  <a:pt x="1273287" y="3034101"/>
                  <a:pt x="1296399" y="3045846"/>
                </a:cubicBezTo>
                <a:cubicBezTo>
                  <a:pt x="1305492" y="3050392"/>
                  <a:pt x="1313449" y="3058349"/>
                  <a:pt x="1320648" y="3065927"/>
                </a:cubicBezTo>
                <a:cubicBezTo>
                  <a:pt x="1324058" y="3069337"/>
                  <a:pt x="1325194" y="3075399"/>
                  <a:pt x="1326331" y="3081082"/>
                </a:cubicBezTo>
                <a:cubicBezTo>
                  <a:pt x="1304356" y="3059107"/>
                  <a:pt x="1277834" y="3049256"/>
                  <a:pt x="1244113" y="3043951"/>
                </a:cubicBezTo>
                <a:cubicBezTo>
                  <a:pt x="1250933" y="3059486"/>
                  <a:pt x="1256237" y="3071610"/>
                  <a:pt x="1261542" y="3083734"/>
                </a:cubicBezTo>
                <a:cubicBezTo>
                  <a:pt x="1260405" y="3084492"/>
                  <a:pt x="1259268" y="3085629"/>
                  <a:pt x="1258132" y="3086386"/>
                </a:cubicBezTo>
                <a:cubicBezTo>
                  <a:pt x="1247144" y="3072746"/>
                  <a:pt x="1236156" y="3058728"/>
                  <a:pt x="1225169" y="3045467"/>
                </a:cubicBezTo>
                <a:cubicBezTo>
                  <a:pt x="1219865" y="3039026"/>
                  <a:pt x="1215318" y="3031448"/>
                  <a:pt x="1208498" y="3028038"/>
                </a:cubicBezTo>
                <a:cubicBezTo>
                  <a:pt x="1182355" y="3014020"/>
                  <a:pt x="1155454" y="3001516"/>
                  <a:pt x="1125144" y="2986740"/>
                </a:cubicBezTo>
                <a:cubicBezTo>
                  <a:pt x="1139541" y="3053045"/>
                  <a:pt x="1168336" y="3106846"/>
                  <a:pt x="1211908" y="3153070"/>
                </a:cubicBezTo>
                <a:cubicBezTo>
                  <a:pt x="1189933" y="3147387"/>
                  <a:pt x="1176672" y="3129579"/>
                  <a:pt x="1157728" y="3112908"/>
                </a:cubicBezTo>
                <a:cubicBezTo>
                  <a:pt x="1163411" y="3162542"/>
                  <a:pt x="1181218" y="3204977"/>
                  <a:pt x="1196374" y="3248170"/>
                </a:cubicBezTo>
                <a:cubicBezTo>
                  <a:pt x="1175535" y="3226194"/>
                  <a:pt x="1166063" y="3197778"/>
                  <a:pt x="1155075" y="3170499"/>
                </a:cubicBezTo>
                <a:cubicBezTo>
                  <a:pt x="1153939" y="3170499"/>
                  <a:pt x="1152423" y="3170499"/>
                  <a:pt x="1151287" y="3170499"/>
                </a:cubicBezTo>
                <a:cubicBezTo>
                  <a:pt x="1149771" y="3189443"/>
                  <a:pt x="1147877" y="3208766"/>
                  <a:pt x="1145603" y="3231120"/>
                </a:cubicBezTo>
                <a:cubicBezTo>
                  <a:pt x="1137268" y="3210281"/>
                  <a:pt x="1136889" y="3192095"/>
                  <a:pt x="1136889" y="3172772"/>
                </a:cubicBezTo>
                <a:cubicBezTo>
                  <a:pt x="1137268" y="3142840"/>
                  <a:pt x="1136889" y="3112908"/>
                  <a:pt x="1133858" y="3083355"/>
                </a:cubicBezTo>
                <a:cubicBezTo>
                  <a:pt x="1128175" y="3027659"/>
                  <a:pt x="1098243" y="2986740"/>
                  <a:pt x="1052398" y="2956429"/>
                </a:cubicBezTo>
                <a:cubicBezTo>
                  <a:pt x="1022845" y="2936727"/>
                  <a:pt x="994050" y="2916268"/>
                  <a:pt x="964497" y="2896566"/>
                </a:cubicBezTo>
                <a:cubicBezTo>
                  <a:pt x="959192" y="2893156"/>
                  <a:pt x="952751" y="2890504"/>
                  <a:pt x="946310" y="2887093"/>
                </a:cubicBezTo>
                <a:cubicBezTo>
                  <a:pt x="942900" y="2914752"/>
                  <a:pt x="958056" y="2932181"/>
                  <a:pt x="992155" y="2937106"/>
                </a:cubicBezTo>
                <a:cubicBezTo>
                  <a:pt x="983441" y="2940895"/>
                  <a:pt x="978137" y="2943168"/>
                  <a:pt x="972453" y="2945442"/>
                </a:cubicBezTo>
                <a:cubicBezTo>
                  <a:pt x="996702" y="2968553"/>
                  <a:pt x="1007311" y="2998107"/>
                  <a:pt x="1012236" y="3032964"/>
                </a:cubicBezTo>
                <a:cubicBezTo>
                  <a:pt x="1000112" y="3013262"/>
                  <a:pt x="989503" y="2995075"/>
                  <a:pt x="977379" y="2975374"/>
                </a:cubicBezTo>
                <a:cubicBezTo>
                  <a:pt x="971696" y="2985224"/>
                  <a:pt x="967907" y="2992423"/>
                  <a:pt x="964118" y="2999243"/>
                </a:cubicBezTo>
                <a:cubicBezTo>
                  <a:pt x="965255" y="2969690"/>
                  <a:pt x="947068" y="2950367"/>
                  <a:pt x="932671" y="2928392"/>
                </a:cubicBezTo>
                <a:cubicBezTo>
                  <a:pt x="925472" y="2917025"/>
                  <a:pt x="921683" y="2902628"/>
                  <a:pt x="918652" y="2888988"/>
                </a:cubicBezTo>
                <a:cubicBezTo>
                  <a:pt x="917136" y="2881789"/>
                  <a:pt x="915621" y="2878000"/>
                  <a:pt x="908801" y="2876864"/>
                </a:cubicBezTo>
                <a:cubicBezTo>
                  <a:pt x="895540" y="2874590"/>
                  <a:pt x="882658" y="2871559"/>
                  <a:pt x="869397" y="2869286"/>
                </a:cubicBezTo>
                <a:cubicBezTo>
                  <a:pt x="840981" y="2864360"/>
                  <a:pt x="812943" y="2859056"/>
                  <a:pt x="786043" y="2854131"/>
                </a:cubicBezTo>
                <a:cubicBezTo>
                  <a:pt x="786043" y="2854131"/>
                  <a:pt x="788316" y="2857162"/>
                  <a:pt x="790210" y="2860572"/>
                </a:cubicBezTo>
                <a:cubicBezTo>
                  <a:pt x="811807" y="2895808"/>
                  <a:pt x="835298" y="2930286"/>
                  <a:pt x="853863" y="2967038"/>
                </a:cubicBezTo>
                <a:cubicBezTo>
                  <a:pt x="884174" y="3028038"/>
                  <a:pt x="931913" y="3061759"/>
                  <a:pt x="998596" y="3070473"/>
                </a:cubicBezTo>
                <a:cubicBezTo>
                  <a:pt x="1008447" y="3071610"/>
                  <a:pt x="1017919" y="3072746"/>
                  <a:pt x="1028149" y="3076157"/>
                </a:cubicBezTo>
                <a:cubicBezTo>
                  <a:pt x="1023224" y="3077672"/>
                  <a:pt x="1018677" y="3079188"/>
                  <a:pt x="1013752" y="3080324"/>
                </a:cubicBezTo>
                <a:cubicBezTo>
                  <a:pt x="1008826" y="3081461"/>
                  <a:pt x="1003522" y="3082219"/>
                  <a:pt x="994808" y="3083734"/>
                </a:cubicBezTo>
                <a:cubicBezTo>
                  <a:pt x="1011100" y="3100784"/>
                  <a:pt x="1030802" y="3101921"/>
                  <a:pt x="1048988" y="3107604"/>
                </a:cubicBezTo>
                <a:cubicBezTo>
                  <a:pt x="1020951" y="3115181"/>
                  <a:pt x="998218" y="3106088"/>
                  <a:pt x="976242" y="3089796"/>
                </a:cubicBezTo>
                <a:cubicBezTo>
                  <a:pt x="958814" y="3076535"/>
                  <a:pt x="935702" y="3070473"/>
                  <a:pt x="914863" y="3061380"/>
                </a:cubicBezTo>
                <a:cubicBezTo>
                  <a:pt x="913726" y="3062896"/>
                  <a:pt x="912211" y="3064790"/>
                  <a:pt x="911074" y="3066306"/>
                </a:cubicBezTo>
                <a:cubicBezTo>
                  <a:pt x="919789" y="3078809"/>
                  <a:pt x="926608" y="3093206"/>
                  <a:pt x="937596" y="3103436"/>
                </a:cubicBezTo>
                <a:cubicBezTo>
                  <a:pt x="971696" y="3134883"/>
                  <a:pt x="1006932" y="3165194"/>
                  <a:pt x="1042547" y="3195126"/>
                </a:cubicBezTo>
                <a:cubicBezTo>
                  <a:pt x="1059976" y="3209524"/>
                  <a:pt x="1078920" y="3221648"/>
                  <a:pt x="1096348" y="3236803"/>
                </a:cubicBezTo>
                <a:cubicBezTo>
                  <a:pt x="1088392" y="3233772"/>
                  <a:pt x="1080435" y="3230741"/>
                  <a:pt x="1068690" y="3226573"/>
                </a:cubicBezTo>
                <a:cubicBezTo>
                  <a:pt x="1095591" y="3261810"/>
                  <a:pt x="1119839" y="3294015"/>
                  <a:pt x="1125144" y="3336071"/>
                </a:cubicBezTo>
                <a:cubicBezTo>
                  <a:pt x="1111883" y="3315990"/>
                  <a:pt x="1098243" y="3296288"/>
                  <a:pt x="1084982" y="3276207"/>
                </a:cubicBezTo>
                <a:cubicBezTo>
                  <a:pt x="1083466" y="3276586"/>
                  <a:pt x="1081951" y="3276965"/>
                  <a:pt x="1080435" y="3277344"/>
                </a:cubicBezTo>
                <a:cubicBezTo>
                  <a:pt x="1081193" y="3292499"/>
                  <a:pt x="1082330" y="3307276"/>
                  <a:pt x="1083087" y="3322052"/>
                </a:cubicBezTo>
                <a:cubicBezTo>
                  <a:pt x="1081951" y="3322431"/>
                  <a:pt x="1080435" y="3323189"/>
                  <a:pt x="1079299" y="3323568"/>
                </a:cubicBezTo>
                <a:cubicBezTo>
                  <a:pt x="1070584" y="3262567"/>
                  <a:pt x="1046715" y="3211797"/>
                  <a:pt x="987230" y="3181107"/>
                </a:cubicBezTo>
                <a:cubicBezTo>
                  <a:pt x="988745" y="3211797"/>
                  <a:pt x="984199" y="3240971"/>
                  <a:pt x="1004280" y="3265977"/>
                </a:cubicBezTo>
                <a:cubicBezTo>
                  <a:pt x="1012994" y="3276965"/>
                  <a:pt x="1019435" y="3290226"/>
                  <a:pt x="1024360" y="3303866"/>
                </a:cubicBezTo>
                <a:cubicBezTo>
                  <a:pt x="1017541" y="3297425"/>
                  <a:pt x="1010342" y="3290984"/>
                  <a:pt x="1003143" y="3284543"/>
                </a:cubicBezTo>
                <a:cubicBezTo>
                  <a:pt x="1010721" y="3328872"/>
                  <a:pt x="1028528" y="3370928"/>
                  <a:pt x="1023603" y="3416394"/>
                </a:cubicBezTo>
                <a:cubicBezTo>
                  <a:pt x="1014888" y="3387220"/>
                  <a:pt x="1006174" y="3357667"/>
                  <a:pt x="997460" y="3328493"/>
                </a:cubicBezTo>
                <a:cubicBezTo>
                  <a:pt x="994808" y="3328493"/>
                  <a:pt x="992534" y="3328872"/>
                  <a:pt x="989882" y="3328872"/>
                </a:cubicBezTo>
                <a:cubicBezTo>
                  <a:pt x="986851" y="3347058"/>
                  <a:pt x="983820" y="3365245"/>
                  <a:pt x="980789" y="3384189"/>
                </a:cubicBezTo>
                <a:cubicBezTo>
                  <a:pt x="973590" y="3362972"/>
                  <a:pt x="974348" y="3341754"/>
                  <a:pt x="978137" y="3320158"/>
                </a:cubicBezTo>
                <a:cubicBezTo>
                  <a:pt x="987988" y="3267493"/>
                  <a:pt x="974348" y="3217859"/>
                  <a:pt x="960708" y="3167846"/>
                </a:cubicBezTo>
                <a:cubicBezTo>
                  <a:pt x="959950" y="3165573"/>
                  <a:pt x="957677" y="3163300"/>
                  <a:pt x="956161" y="3161027"/>
                </a:cubicBezTo>
                <a:cubicBezTo>
                  <a:pt x="922820" y="3115561"/>
                  <a:pt x="889099" y="3069715"/>
                  <a:pt x="855757" y="3024249"/>
                </a:cubicBezTo>
                <a:cubicBezTo>
                  <a:pt x="854999" y="3022734"/>
                  <a:pt x="853484" y="3021597"/>
                  <a:pt x="851211" y="3018945"/>
                </a:cubicBezTo>
                <a:cubicBezTo>
                  <a:pt x="847422" y="3061001"/>
                  <a:pt x="852726" y="3100026"/>
                  <a:pt x="867882" y="3137915"/>
                </a:cubicBezTo>
                <a:cubicBezTo>
                  <a:pt x="866745" y="3138294"/>
                  <a:pt x="865987" y="3138672"/>
                  <a:pt x="864850" y="3139051"/>
                </a:cubicBezTo>
                <a:cubicBezTo>
                  <a:pt x="858788" y="3127685"/>
                  <a:pt x="852347" y="3116697"/>
                  <a:pt x="845527" y="3104194"/>
                </a:cubicBezTo>
                <a:cubicBezTo>
                  <a:pt x="841739" y="3111014"/>
                  <a:pt x="838329" y="3117076"/>
                  <a:pt x="835298" y="3122001"/>
                </a:cubicBezTo>
                <a:cubicBezTo>
                  <a:pt x="833782" y="3085250"/>
                  <a:pt x="831130" y="3048119"/>
                  <a:pt x="830751" y="3010988"/>
                </a:cubicBezTo>
                <a:cubicBezTo>
                  <a:pt x="829993" y="2954156"/>
                  <a:pt x="793620" y="2918162"/>
                  <a:pt x="756490" y="2882926"/>
                </a:cubicBezTo>
                <a:cubicBezTo>
                  <a:pt x="753459" y="2879895"/>
                  <a:pt x="748533" y="2879137"/>
                  <a:pt x="743229" y="2876485"/>
                </a:cubicBezTo>
                <a:cubicBezTo>
                  <a:pt x="737924" y="2917404"/>
                  <a:pt x="739819" y="2956808"/>
                  <a:pt x="746260" y="2995833"/>
                </a:cubicBezTo>
                <a:cubicBezTo>
                  <a:pt x="755353" y="3052287"/>
                  <a:pt x="779602" y="3100784"/>
                  <a:pt x="824689" y="3137536"/>
                </a:cubicBezTo>
                <a:cubicBezTo>
                  <a:pt x="832266" y="3143977"/>
                  <a:pt x="839086" y="3151554"/>
                  <a:pt x="846664" y="3158374"/>
                </a:cubicBezTo>
                <a:cubicBezTo>
                  <a:pt x="898192" y="3204598"/>
                  <a:pt x="921304" y="3263325"/>
                  <a:pt x="924714" y="3331145"/>
                </a:cubicBezTo>
                <a:cubicBezTo>
                  <a:pt x="925472" y="3344406"/>
                  <a:pt x="926608" y="3357667"/>
                  <a:pt x="928882" y="3370928"/>
                </a:cubicBezTo>
                <a:cubicBezTo>
                  <a:pt x="931534" y="3386841"/>
                  <a:pt x="936838" y="3401996"/>
                  <a:pt x="951236" y="3412226"/>
                </a:cubicBezTo>
                <a:cubicBezTo>
                  <a:pt x="950857" y="3413363"/>
                  <a:pt x="950099" y="3414500"/>
                  <a:pt x="949342" y="3415636"/>
                </a:cubicBezTo>
                <a:cubicBezTo>
                  <a:pt x="941006" y="3411847"/>
                  <a:pt x="932292" y="3408059"/>
                  <a:pt x="922062" y="3403512"/>
                </a:cubicBezTo>
                <a:cubicBezTo>
                  <a:pt x="922820" y="3416773"/>
                  <a:pt x="923199" y="3430034"/>
                  <a:pt x="923956" y="3444052"/>
                </a:cubicBezTo>
                <a:cubicBezTo>
                  <a:pt x="912211" y="3434959"/>
                  <a:pt x="911074" y="3422835"/>
                  <a:pt x="911074" y="3410332"/>
                </a:cubicBezTo>
                <a:cubicBezTo>
                  <a:pt x="911074" y="3383810"/>
                  <a:pt x="912211" y="3356909"/>
                  <a:pt x="910695" y="3330387"/>
                </a:cubicBezTo>
                <a:cubicBezTo>
                  <a:pt x="908801" y="3295909"/>
                  <a:pt x="903497" y="3261431"/>
                  <a:pt x="885689" y="3230741"/>
                </a:cubicBezTo>
                <a:cubicBezTo>
                  <a:pt x="878111" y="3217480"/>
                  <a:pt x="869397" y="3204219"/>
                  <a:pt x="853105" y="3195505"/>
                </a:cubicBezTo>
                <a:cubicBezTo>
                  <a:pt x="853105" y="3205735"/>
                  <a:pt x="853105" y="3213691"/>
                  <a:pt x="853105" y="3221648"/>
                </a:cubicBezTo>
                <a:cubicBezTo>
                  <a:pt x="851968" y="3222027"/>
                  <a:pt x="851211" y="3222406"/>
                  <a:pt x="850074" y="3222785"/>
                </a:cubicBezTo>
                <a:cubicBezTo>
                  <a:pt x="847043" y="3214449"/>
                  <a:pt x="844012" y="3206114"/>
                  <a:pt x="840981" y="3197778"/>
                </a:cubicBezTo>
                <a:cubicBezTo>
                  <a:pt x="839465" y="3193232"/>
                  <a:pt x="840223" y="3187927"/>
                  <a:pt x="837571" y="3184517"/>
                </a:cubicBezTo>
                <a:cubicBezTo>
                  <a:pt x="814080" y="3151933"/>
                  <a:pt x="787179" y="3122380"/>
                  <a:pt x="756869" y="3096237"/>
                </a:cubicBezTo>
                <a:cubicBezTo>
                  <a:pt x="755353" y="3096237"/>
                  <a:pt x="753459" y="3096616"/>
                  <a:pt x="751943" y="3096995"/>
                </a:cubicBezTo>
                <a:cubicBezTo>
                  <a:pt x="751943" y="3117834"/>
                  <a:pt x="751564" y="3138294"/>
                  <a:pt x="752322" y="3159132"/>
                </a:cubicBezTo>
                <a:cubicBezTo>
                  <a:pt x="752322" y="3163300"/>
                  <a:pt x="756869" y="3167846"/>
                  <a:pt x="760657" y="3170877"/>
                </a:cubicBezTo>
                <a:cubicBezTo>
                  <a:pt x="789453" y="3195884"/>
                  <a:pt x="817869" y="3221648"/>
                  <a:pt x="852726" y="3238698"/>
                </a:cubicBezTo>
                <a:cubicBezTo>
                  <a:pt x="864093" y="3244381"/>
                  <a:pt x="873565" y="3253853"/>
                  <a:pt x="882279" y="3264083"/>
                </a:cubicBezTo>
                <a:cubicBezTo>
                  <a:pt x="869776" y="3260294"/>
                  <a:pt x="856894" y="3256126"/>
                  <a:pt x="844391" y="3251959"/>
                </a:cubicBezTo>
                <a:cubicBezTo>
                  <a:pt x="845906" y="3285300"/>
                  <a:pt x="847422" y="3316748"/>
                  <a:pt x="848937" y="3348195"/>
                </a:cubicBezTo>
                <a:cubicBezTo>
                  <a:pt x="847801" y="3348195"/>
                  <a:pt x="846285" y="3348574"/>
                  <a:pt x="844770" y="3348574"/>
                </a:cubicBezTo>
                <a:cubicBezTo>
                  <a:pt x="842875" y="3315990"/>
                  <a:pt x="842496" y="3283406"/>
                  <a:pt x="823931" y="3254611"/>
                </a:cubicBezTo>
                <a:cubicBezTo>
                  <a:pt x="804987" y="3226194"/>
                  <a:pt x="778844" y="3206493"/>
                  <a:pt x="744744" y="3191716"/>
                </a:cubicBezTo>
                <a:cubicBezTo>
                  <a:pt x="742850" y="3214070"/>
                  <a:pt x="740577" y="3234530"/>
                  <a:pt x="739440" y="3255368"/>
                </a:cubicBezTo>
                <a:cubicBezTo>
                  <a:pt x="739440" y="3258778"/>
                  <a:pt x="743987" y="3262946"/>
                  <a:pt x="746639" y="3266356"/>
                </a:cubicBezTo>
                <a:cubicBezTo>
                  <a:pt x="758763" y="3281512"/>
                  <a:pt x="771266" y="3296288"/>
                  <a:pt x="782633" y="3311822"/>
                </a:cubicBezTo>
                <a:cubicBezTo>
                  <a:pt x="788316" y="3319400"/>
                  <a:pt x="790968" y="3328872"/>
                  <a:pt x="792105" y="3339102"/>
                </a:cubicBezTo>
                <a:cubicBezTo>
                  <a:pt x="784148" y="3330009"/>
                  <a:pt x="776949" y="3320158"/>
                  <a:pt x="768614" y="3311822"/>
                </a:cubicBezTo>
                <a:cubicBezTo>
                  <a:pt x="759900" y="3303108"/>
                  <a:pt x="750049" y="3295909"/>
                  <a:pt x="737924" y="3285300"/>
                </a:cubicBezTo>
                <a:cubicBezTo>
                  <a:pt x="735651" y="3309170"/>
                  <a:pt x="733378" y="3329630"/>
                  <a:pt x="732620" y="3350089"/>
                </a:cubicBezTo>
                <a:cubicBezTo>
                  <a:pt x="732620" y="3353499"/>
                  <a:pt x="737924" y="3359183"/>
                  <a:pt x="741713" y="3360698"/>
                </a:cubicBezTo>
                <a:cubicBezTo>
                  <a:pt x="766341" y="3369413"/>
                  <a:pt x="788316" y="3382673"/>
                  <a:pt x="810670" y="3401996"/>
                </a:cubicBezTo>
                <a:cubicBezTo>
                  <a:pt x="802714" y="3400860"/>
                  <a:pt x="798546" y="3400481"/>
                  <a:pt x="790210" y="3399344"/>
                </a:cubicBezTo>
                <a:cubicBezTo>
                  <a:pt x="799304" y="3411847"/>
                  <a:pt x="807260" y="3422835"/>
                  <a:pt x="814838" y="3433444"/>
                </a:cubicBezTo>
                <a:cubicBezTo>
                  <a:pt x="814459" y="3434202"/>
                  <a:pt x="813701" y="3434959"/>
                  <a:pt x="813322" y="3435717"/>
                </a:cubicBezTo>
                <a:cubicBezTo>
                  <a:pt x="804987" y="3428140"/>
                  <a:pt x="796651" y="3420941"/>
                  <a:pt x="788316" y="3413742"/>
                </a:cubicBezTo>
                <a:cubicBezTo>
                  <a:pt x="779223" y="3405785"/>
                  <a:pt x="770508" y="3396692"/>
                  <a:pt x="759900" y="3390251"/>
                </a:cubicBezTo>
                <a:cubicBezTo>
                  <a:pt x="750806" y="3384947"/>
                  <a:pt x="737546" y="3380400"/>
                  <a:pt x="729589" y="3390630"/>
                </a:cubicBezTo>
                <a:cubicBezTo>
                  <a:pt x="721632" y="3400860"/>
                  <a:pt x="724285" y="3415257"/>
                  <a:pt x="732999" y="3423972"/>
                </a:cubicBezTo>
                <a:cubicBezTo>
                  <a:pt x="745881" y="3437233"/>
                  <a:pt x="761036" y="3448599"/>
                  <a:pt x="775813" y="3460345"/>
                </a:cubicBezTo>
                <a:cubicBezTo>
                  <a:pt x="783769" y="3466785"/>
                  <a:pt x="792105" y="3472090"/>
                  <a:pt x="798925" y="3480804"/>
                </a:cubicBezTo>
                <a:cubicBezTo>
                  <a:pt x="794378" y="3478531"/>
                  <a:pt x="789831" y="3476258"/>
                  <a:pt x="782633" y="3472469"/>
                </a:cubicBezTo>
                <a:cubicBezTo>
                  <a:pt x="784906" y="3481183"/>
                  <a:pt x="786422" y="3487624"/>
                  <a:pt x="788695" y="3497096"/>
                </a:cubicBezTo>
                <a:cubicBezTo>
                  <a:pt x="773918" y="3476637"/>
                  <a:pt x="759521" y="3459587"/>
                  <a:pt x="739440" y="3448978"/>
                </a:cubicBezTo>
                <a:cubicBezTo>
                  <a:pt x="737924" y="3449736"/>
                  <a:pt x="736409" y="3450494"/>
                  <a:pt x="734893" y="3451251"/>
                </a:cubicBezTo>
                <a:cubicBezTo>
                  <a:pt x="739440" y="3467543"/>
                  <a:pt x="744365" y="3484214"/>
                  <a:pt x="748912" y="3500506"/>
                </a:cubicBezTo>
                <a:cubicBezTo>
                  <a:pt x="745881" y="3498233"/>
                  <a:pt x="741713" y="3494823"/>
                  <a:pt x="736788" y="3491034"/>
                </a:cubicBezTo>
                <a:cubicBezTo>
                  <a:pt x="731862" y="3502779"/>
                  <a:pt x="726937" y="3514146"/>
                  <a:pt x="722390" y="3525891"/>
                </a:cubicBezTo>
                <a:cubicBezTo>
                  <a:pt x="721632" y="3525891"/>
                  <a:pt x="720875" y="3525512"/>
                  <a:pt x="720117" y="3525512"/>
                </a:cubicBezTo>
                <a:cubicBezTo>
                  <a:pt x="720875" y="3519072"/>
                  <a:pt x="722011" y="3512252"/>
                  <a:pt x="723148" y="3505432"/>
                </a:cubicBezTo>
                <a:cubicBezTo>
                  <a:pt x="727695" y="3477015"/>
                  <a:pt x="723906" y="3449736"/>
                  <a:pt x="713676" y="3422835"/>
                </a:cubicBezTo>
                <a:cubicBezTo>
                  <a:pt x="712160" y="3419046"/>
                  <a:pt x="708372" y="3416394"/>
                  <a:pt x="705719" y="3412984"/>
                </a:cubicBezTo>
                <a:cubicBezTo>
                  <a:pt x="702309" y="3416773"/>
                  <a:pt x="696626" y="3420183"/>
                  <a:pt x="695489" y="3424729"/>
                </a:cubicBezTo>
                <a:cubicBezTo>
                  <a:pt x="693595" y="3431171"/>
                  <a:pt x="695111" y="3438369"/>
                  <a:pt x="695111" y="3446326"/>
                </a:cubicBezTo>
                <a:cubicBezTo>
                  <a:pt x="692079" y="3443295"/>
                  <a:pt x="688291" y="3439885"/>
                  <a:pt x="682986" y="3434959"/>
                </a:cubicBezTo>
                <a:cubicBezTo>
                  <a:pt x="677682" y="3445568"/>
                  <a:pt x="671999" y="3455798"/>
                  <a:pt x="666694" y="3466028"/>
                </a:cubicBezTo>
                <a:cubicBezTo>
                  <a:pt x="665936" y="3466028"/>
                  <a:pt x="664800" y="3466028"/>
                  <a:pt x="664042" y="3466028"/>
                </a:cubicBezTo>
                <a:cubicBezTo>
                  <a:pt x="664421" y="3456935"/>
                  <a:pt x="664800" y="3447841"/>
                  <a:pt x="665936" y="3439127"/>
                </a:cubicBezTo>
                <a:cubicBezTo>
                  <a:pt x="668968" y="3418667"/>
                  <a:pt x="674651" y="3398208"/>
                  <a:pt x="675030" y="3377748"/>
                </a:cubicBezTo>
                <a:cubicBezTo>
                  <a:pt x="675409" y="3361835"/>
                  <a:pt x="669346" y="3345922"/>
                  <a:pt x="666315" y="3330009"/>
                </a:cubicBezTo>
                <a:cubicBezTo>
                  <a:pt x="663663" y="3329630"/>
                  <a:pt x="661390" y="3329251"/>
                  <a:pt x="658738" y="3328872"/>
                </a:cubicBezTo>
                <a:cubicBezTo>
                  <a:pt x="653433" y="3339102"/>
                  <a:pt x="648129" y="3349711"/>
                  <a:pt x="642825" y="3359940"/>
                </a:cubicBezTo>
                <a:cubicBezTo>
                  <a:pt x="641688" y="3356152"/>
                  <a:pt x="640551" y="3351226"/>
                  <a:pt x="638278" y="3344027"/>
                </a:cubicBezTo>
                <a:cubicBezTo>
                  <a:pt x="631837" y="3351226"/>
                  <a:pt x="626912" y="3356530"/>
                  <a:pt x="621986" y="3361835"/>
                </a:cubicBezTo>
                <a:cubicBezTo>
                  <a:pt x="622365" y="3349332"/>
                  <a:pt x="627290" y="3339102"/>
                  <a:pt x="644340" y="3323568"/>
                </a:cubicBezTo>
                <a:cubicBezTo>
                  <a:pt x="654191" y="3314474"/>
                  <a:pt x="655707" y="3306897"/>
                  <a:pt x="650402" y="3294015"/>
                </a:cubicBezTo>
                <a:cubicBezTo>
                  <a:pt x="629185" y="3241729"/>
                  <a:pt x="615545" y="3187548"/>
                  <a:pt x="608346" y="3131473"/>
                </a:cubicBezTo>
                <a:cubicBezTo>
                  <a:pt x="607588" y="3126548"/>
                  <a:pt x="606452" y="3121623"/>
                  <a:pt x="602663" y="3116697"/>
                </a:cubicBezTo>
                <a:cubicBezTo>
                  <a:pt x="601526" y="3149281"/>
                  <a:pt x="600011" y="3181486"/>
                  <a:pt x="599632" y="3214070"/>
                </a:cubicBezTo>
                <a:cubicBezTo>
                  <a:pt x="599253" y="3246654"/>
                  <a:pt x="598874" y="3279617"/>
                  <a:pt x="600769" y="3312201"/>
                </a:cubicBezTo>
                <a:cubicBezTo>
                  <a:pt x="602284" y="3345164"/>
                  <a:pt x="605694" y="3378506"/>
                  <a:pt x="610620" y="3411090"/>
                </a:cubicBezTo>
                <a:cubicBezTo>
                  <a:pt x="615545" y="3442916"/>
                  <a:pt x="623880" y="3474363"/>
                  <a:pt x="630700" y="3506189"/>
                </a:cubicBezTo>
                <a:cubicBezTo>
                  <a:pt x="629564" y="3506189"/>
                  <a:pt x="628048" y="3506568"/>
                  <a:pt x="626912" y="3506947"/>
                </a:cubicBezTo>
                <a:cubicBezTo>
                  <a:pt x="619713" y="3488003"/>
                  <a:pt x="612514" y="3469438"/>
                  <a:pt x="605315" y="3450494"/>
                </a:cubicBezTo>
                <a:cubicBezTo>
                  <a:pt x="603421" y="3450115"/>
                  <a:pt x="601526" y="3450115"/>
                  <a:pt x="599632" y="3450115"/>
                </a:cubicBezTo>
                <a:cubicBezTo>
                  <a:pt x="593949" y="3458450"/>
                  <a:pt x="588265" y="3466785"/>
                  <a:pt x="582582" y="3475121"/>
                </a:cubicBezTo>
                <a:cubicBezTo>
                  <a:pt x="581824" y="3474742"/>
                  <a:pt x="580688" y="3474742"/>
                  <a:pt x="579930" y="3474363"/>
                </a:cubicBezTo>
                <a:cubicBezTo>
                  <a:pt x="583719" y="3462997"/>
                  <a:pt x="588265" y="3451630"/>
                  <a:pt x="591675" y="3440264"/>
                </a:cubicBezTo>
                <a:cubicBezTo>
                  <a:pt x="593949" y="3433065"/>
                  <a:pt x="596222" y="3425487"/>
                  <a:pt x="595464" y="3418288"/>
                </a:cubicBezTo>
                <a:cubicBezTo>
                  <a:pt x="590918" y="3383431"/>
                  <a:pt x="585992" y="3348195"/>
                  <a:pt x="580688" y="3311443"/>
                </a:cubicBezTo>
                <a:cubicBezTo>
                  <a:pt x="565153" y="3328114"/>
                  <a:pt x="559091" y="3350847"/>
                  <a:pt x="545452" y="3369034"/>
                </a:cubicBezTo>
                <a:cubicBezTo>
                  <a:pt x="546209" y="3361835"/>
                  <a:pt x="546588" y="3355015"/>
                  <a:pt x="547725" y="3345164"/>
                </a:cubicBezTo>
                <a:cubicBezTo>
                  <a:pt x="534464" y="3352363"/>
                  <a:pt x="523097" y="3358425"/>
                  <a:pt x="509836" y="3365245"/>
                </a:cubicBezTo>
                <a:cubicBezTo>
                  <a:pt x="524613" y="3348953"/>
                  <a:pt x="537874" y="3334555"/>
                  <a:pt x="551135" y="3320158"/>
                </a:cubicBezTo>
                <a:cubicBezTo>
                  <a:pt x="575004" y="3294393"/>
                  <a:pt x="586371" y="3265220"/>
                  <a:pt x="584476" y="3229604"/>
                </a:cubicBezTo>
                <a:cubicBezTo>
                  <a:pt x="582582" y="3192474"/>
                  <a:pt x="582961" y="3154964"/>
                  <a:pt x="583340" y="3117834"/>
                </a:cubicBezTo>
                <a:cubicBezTo>
                  <a:pt x="583719" y="3097374"/>
                  <a:pt x="586750" y="3076535"/>
                  <a:pt x="588644" y="3053045"/>
                </a:cubicBezTo>
                <a:cubicBezTo>
                  <a:pt x="583719" y="3057970"/>
                  <a:pt x="579930" y="3061380"/>
                  <a:pt x="576520" y="3065169"/>
                </a:cubicBezTo>
                <a:cubicBezTo>
                  <a:pt x="556060" y="3089796"/>
                  <a:pt x="535979" y="3115181"/>
                  <a:pt x="514762" y="3139430"/>
                </a:cubicBezTo>
                <a:cubicBezTo>
                  <a:pt x="494681" y="3162542"/>
                  <a:pt x="487861" y="3189443"/>
                  <a:pt x="487482" y="3218617"/>
                </a:cubicBezTo>
                <a:cubicBezTo>
                  <a:pt x="487103" y="3235666"/>
                  <a:pt x="487482" y="3252716"/>
                  <a:pt x="488619" y="3269766"/>
                </a:cubicBezTo>
                <a:cubicBezTo>
                  <a:pt x="491271" y="3301592"/>
                  <a:pt x="487482" y="3332282"/>
                  <a:pt x="478010" y="3362592"/>
                </a:cubicBezTo>
                <a:cubicBezTo>
                  <a:pt x="470054" y="3387599"/>
                  <a:pt x="463991" y="3412984"/>
                  <a:pt x="456793" y="3438748"/>
                </a:cubicBezTo>
                <a:cubicBezTo>
                  <a:pt x="448836" y="3406164"/>
                  <a:pt x="468159" y="3376232"/>
                  <a:pt x="468159" y="3340617"/>
                </a:cubicBezTo>
                <a:cubicBezTo>
                  <a:pt x="444668" y="3373580"/>
                  <a:pt x="423830" y="3403512"/>
                  <a:pt x="402612" y="3433444"/>
                </a:cubicBezTo>
                <a:cubicBezTo>
                  <a:pt x="401855" y="3433065"/>
                  <a:pt x="401476" y="3433065"/>
                  <a:pt x="400718" y="3432686"/>
                </a:cubicBezTo>
                <a:cubicBezTo>
                  <a:pt x="406401" y="3419804"/>
                  <a:pt x="412463" y="3406922"/>
                  <a:pt x="418904" y="3392524"/>
                </a:cubicBezTo>
                <a:cubicBezTo>
                  <a:pt x="410190" y="3395555"/>
                  <a:pt x="403370" y="3398208"/>
                  <a:pt x="396171" y="3400860"/>
                </a:cubicBezTo>
                <a:cubicBezTo>
                  <a:pt x="455656" y="3363350"/>
                  <a:pt x="471948" y="3307654"/>
                  <a:pt x="467023" y="3237940"/>
                </a:cubicBezTo>
                <a:cubicBezTo>
                  <a:pt x="461718" y="3244002"/>
                  <a:pt x="457929" y="3247791"/>
                  <a:pt x="454519" y="3251959"/>
                </a:cubicBezTo>
                <a:cubicBezTo>
                  <a:pt x="451109" y="3256126"/>
                  <a:pt x="447699" y="3260294"/>
                  <a:pt x="444290" y="3264462"/>
                </a:cubicBezTo>
                <a:cubicBezTo>
                  <a:pt x="442774" y="3263704"/>
                  <a:pt x="441258" y="3262946"/>
                  <a:pt x="439743" y="3262188"/>
                </a:cubicBezTo>
                <a:cubicBezTo>
                  <a:pt x="449594" y="3240592"/>
                  <a:pt x="459445" y="3219375"/>
                  <a:pt x="469296" y="3197778"/>
                </a:cubicBezTo>
                <a:cubicBezTo>
                  <a:pt x="467780" y="3196263"/>
                  <a:pt x="466644" y="3194747"/>
                  <a:pt x="465128" y="3193232"/>
                </a:cubicBezTo>
                <a:cubicBezTo>
                  <a:pt x="455656" y="3197399"/>
                  <a:pt x="443911" y="3199673"/>
                  <a:pt x="437091" y="3206493"/>
                </a:cubicBezTo>
                <a:cubicBezTo>
                  <a:pt x="425345" y="3218238"/>
                  <a:pt x="414358" y="3232257"/>
                  <a:pt x="407159" y="3247033"/>
                </a:cubicBezTo>
                <a:cubicBezTo>
                  <a:pt x="397687" y="3266356"/>
                  <a:pt x="392382" y="3287574"/>
                  <a:pt x="384426" y="3307654"/>
                </a:cubicBezTo>
                <a:cubicBezTo>
                  <a:pt x="375333" y="3330766"/>
                  <a:pt x="365482" y="3353878"/>
                  <a:pt x="353357" y="3376611"/>
                </a:cubicBezTo>
                <a:cubicBezTo>
                  <a:pt x="353736" y="3371686"/>
                  <a:pt x="354115" y="3366760"/>
                  <a:pt x="354873" y="3359561"/>
                </a:cubicBezTo>
                <a:cubicBezTo>
                  <a:pt x="346916" y="3364487"/>
                  <a:pt x="340475" y="3368655"/>
                  <a:pt x="332519" y="3373580"/>
                </a:cubicBezTo>
                <a:cubicBezTo>
                  <a:pt x="344643" y="3356909"/>
                  <a:pt x="357146" y="3342891"/>
                  <a:pt x="365861" y="3326599"/>
                </a:cubicBezTo>
                <a:cubicBezTo>
                  <a:pt x="374954" y="3310307"/>
                  <a:pt x="380258" y="3292120"/>
                  <a:pt x="387078" y="3274692"/>
                </a:cubicBezTo>
                <a:cubicBezTo>
                  <a:pt x="385563" y="3273555"/>
                  <a:pt x="384426" y="3272797"/>
                  <a:pt x="382910" y="3271660"/>
                </a:cubicBezTo>
                <a:cubicBezTo>
                  <a:pt x="367755" y="3284543"/>
                  <a:pt x="352221" y="3297046"/>
                  <a:pt x="337065" y="3309928"/>
                </a:cubicBezTo>
                <a:cubicBezTo>
                  <a:pt x="336308" y="3309549"/>
                  <a:pt x="335171" y="3308791"/>
                  <a:pt x="334413" y="3308033"/>
                </a:cubicBezTo>
                <a:cubicBezTo>
                  <a:pt x="351084" y="3287574"/>
                  <a:pt x="367755" y="3266735"/>
                  <a:pt x="386320" y="3243623"/>
                </a:cubicBezTo>
                <a:cubicBezTo>
                  <a:pt x="351463" y="3249306"/>
                  <a:pt x="321531" y="3258778"/>
                  <a:pt x="295388" y="3277723"/>
                </a:cubicBezTo>
                <a:cubicBezTo>
                  <a:pt x="290084" y="3281512"/>
                  <a:pt x="288568" y="3290984"/>
                  <a:pt x="285916" y="3298182"/>
                </a:cubicBezTo>
                <a:cubicBezTo>
                  <a:pt x="284401" y="3302729"/>
                  <a:pt x="284401" y="3307654"/>
                  <a:pt x="280991" y="3312580"/>
                </a:cubicBezTo>
                <a:cubicBezTo>
                  <a:pt x="278717" y="3305002"/>
                  <a:pt x="276065" y="3297046"/>
                  <a:pt x="273034" y="3287574"/>
                </a:cubicBezTo>
                <a:cubicBezTo>
                  <a:pt x="263562" y="3293636"/>
                  <a:pt x="254469" y="3299319"/>
                  <a:pt x="245754" y="3304623"/>
                </a:cubicBezTo>
                <a:cubicBezTo>
                  <a:pt x="280612" y="3261810"/>
                  <a:pt x="327972" y="3238698"/>
                  <a:pt x="382531" y="3221648"/>
                </a:cubicBezTo>
                <a:cubicBezTo>
                  <a:pt x="359041" y="3206493"/>
                  <a:pt x="335550" y="3208766"/>
                  <a:pt x="312059" y="3205356"/>
                </a:cubicBezTo>
                <a:cubicBezTo>
                  <a:pt x="318500" y="3203840"/>
                  <a:pt x="325320" y="3201188"/>
                  <a:pt x="331761" y="3200809"/>
                </a:cubicBezTo>
                <a:cubicBezTo>
                  <a:pt x="345022" y="3200430"/>
                  <a:pt x="358662" y="3199294"/>
                  <a:pt x="371544" y="3201567"/>
                </a:cubicBezTo>
                <a:cubicBezTo>
                  <a:pt x="387457" y="3204219"/>
                  <a:pt x="401476" y="3202325"/>
                  <a:pt x="414737" y="3193232"/>
                </a:cubicBezTo>
                <a:cubicBezTo>
                  <a:pt x="435575" y="3178455"/>
                  <a:pt x="456793" y="3164058"/>
                  <a:pt x="477252" y="3148523"/>
                </a:cubicBezTo>
                <a:cubicBezTo>
                  <a:pt x="482557" y="3144356"/>
                  <a:pt x="485967" y="3137157"/>
                  <a:pt x="490513" y="3131095"/>
                </a:cubicBezTo>
                <a:cubicBezTo>
                  <a:pt x="457550" y="3131095"/>
                  <a:pt x="426103" y="3131095"/>
                  <a:pt x="394656" y="3131095"/>
                </a:cubicBezTo>
                <a:cubicBezTo>
                  <a:pt x="394656" y="3130337"/>
                  <a:pt x="394656" y="3129958"/>
                  <a:pt x="394656" y="3129200"/>
                </a:cubicBezTo>
                <a:cubicBezTo>
                  <a:pt x="417768" y="3125790"/>
                  <a:pt x="440880" y="3122380"/>
                  <a:pt x="467780" y="3118213"/>
                </a:cubicBezTo>
                <a:cubicBezTo>
                  <a:pt x="457550" y="3113287"/>
                  <a:pt x="450731" y="3110256"/>
                  <a:pt x="442774" y="3106467"/>
                </a:cubicBezTo>
                <a:cubicBezTo>
                  <a:pt x="445047" y="3105709"/>
                  <a:pt x="445805" y="3104952"/>
                  <a:pt x="446184" y="3104952"/>
                </a:cubicBezTo>
                <a:cubicBezTo>
                  <a:pt x="481041" y="3114424"/>
                  <a:pt x="510215" y="3103815"/>
                  <a:pt x="533327" y="3077672"/>
                </a:cubicBezTo>
                <a:cubicBezTo>
                  <a:pt x="557576" y="3050013"/>
                  <a:pt x="580688" y="3021597"/>
                  <a:pt x="606452" y="2990908"/>
                </a:cubicBezTo>
                <a:cubicBezTo>
                  <a:pt x="579930" y="2996212"/>
                  <a:pt x="557197" y="2998107"/>
                  <a:pt x="536358" y="3005684"/>
                </a:cubicBezTo>
                <a:cubicBezTo>
                  <a:pt x="516277" y="3012883"/>
                  <a:pt x="498091" y="3025765"/>
                  <a:pt x="478389" y="3034858"/>
                </a:cubicBezTo>
                <a:cubicBezTo>
                  <a:pt x="489756" y="3023113"/>
                  <a:pt x="501122" y="3011746"/>
                  <a:pt x="513246" y="2999243"/>
                </a:cubicBezTo>
                <a:cubicBezTo>
                  <a:pt x="500743" y="2993560"/>
                  <a:pt x="491650" y="2989392"/>
                  <a:pt x="480662" y="2984467"/>
                </a:cubicBezTo>
                <a:cubicBezTo>
                  <a:pt x="504532" y="2984467"/>
                  <a:pt x="525750" y="2987119"/>
                  <a:pt x="546209" y="2984088"/>
                </a:cubicBezTo>
                <a:cubicBezTo>
                  <a:pt x="581824" y="2978783"/>
                  <a:pt x="611377" y="2961734"/>
                  <a:pt x="628806" y="2928392"/>
                </a:cubicBezTo>
                <a:cubicBezTo>
                  <a:pt x="640172" y="2906417"/>
                  <a:pt x="651160" y="2884441"/>
                  <a:pt x="662527" y="2861708"/>
                </a:cubicBezTo>
                <a:cubicBezTo>
                  <a:pt x="641309" y="2853373"/>
                  <a:pt x="623502" y="2855646"/>
                  <a:pt x="606831" y="2862845"/>
                </a:cubicBezTo>
                <a:cubicBezTo>
                  <a:pt x="529160" y="2895050"/>
                  <a:pt x="463234" y="2939380"/>
                  <a:pt x="440880" y="3027280"/>
                </a:cubicBezTo>
                <a:cubicBezTo>
                  <a:pt x="440501" y="3028796"/>
                  <a:pt x="439743" y="3030690"/>
                  <a:pt x="439364" y="3032206"/>
                </a:cubicBezTo>
                <a:cubicBezTo>
                  <a:pt x="438227" y="3031827"/>
                  <a:pt x="437091" y="3031827"/>
                  <a:pt x="435954" y="3031448"/>
                </a:cubicBezTo>
                <a:cubicBezTo>
                  <a:pt x="440880" y="3011368"/>
                  <a:pt x="446184" y="2991286"/>
                  <a:pt x="451867" y="2968175"/>
                </a:cubicBezTo>
                <a:cubicBezTo>
                  <a:pt x="430271" y="2976131"/>
                  <a:pt x="412463" y="2984846"/>
                  <a:pt x="399960" y="3002274"/>
                </a:cubicBezTo>
                <a:cubicBezTo>
                  <a:pt x="374954" y="3036374"/>
                  <a:pt x="350705" y="3071231"/>
                  <a:pt x="324183" y="3104194"/>
                </a:cubicBezTo>
                <a:cubicBezTo>
                  <a:pt x="311301" y="3119728"/>
                  <a:pt x="293873" y="3130716"/>
                  <a:pt x="278717" y="3144356"/>
                </a:cubicBezTo>
                <a:cubicBezTo>
                  <a:pt x="274929" y="3147766"/>
                  <a:pt x="271519" y="3152312"/>
                  <a:pt x="268866" y="3156859"/>
                </a:cubicBezTo>
                <a:cubicBezTo>
                  <a:pt x="262425" y="3167846"/>
                  <a:pt x="256363" y="3178834"/>
                  <a:pt x="247649" y="3188685"/>
                </a:cubicBezTo>
                <a:cubicBezTo>
                  <a:pt x="249543" y="3177697"/>
                  <a:pt x="251059" y="3167089"/>
                  <a:pt x="252574" y="3156859"/>
                </a:cubicBezTo>
                <a:cubicBezTo>
                  <a:pt x="233251" y="3156859"/>
                  <a:pt x="215444" y="3156859"/>
                  <a:pt x="198015" y="3156859"/>
                </a:cubicBezTo>
                <a:cubicBezTo>
                  <a:pt x="297283" y="3145113"/>
                  <a:pt x="343506" y="3075399"/>
                  <a:pt x="382910" y="2991286"/>
                </a:cubicBezTo>
                <a:cubicBezTo>
                  <a:pt x="372302" y="2991286"/>
                  <a:pt x="364724" y="2989771"/>
                  <a:pt x="357904" y="2991666"/>
                </a:cubicBezTo>
                <a:cubicBezTo>
                  <a:pt x="296904" y="3007200"/>
                  <a:pt x="250680" y="3042815"/>
                  <a:pt x="217338" y="3095859"/>
                </a:cubicBezTo>
                <a:cubicBezTo>
                  <a:pt x="215444" y="3099268"/>
                  <a:pt x="213549" y="3102300"/>
                  <a:pt x="210139" y="3104952"/>
                </a:cubicBezTo>
                <a:cubicBezTo>
                  <a:pt x="210897" y="3099647"/>
                  <a:pt x="211655" y="3093964"/>
                  <a:pt x="213170" y="3086007"/>
                </a:cubicBezTo>
                <a:cubicBezTo>
                  <a:pt x="198773" y="3093585"/>
                  <a:pt x="185891" y="3100026"/>
                  <a:pt x="173009" y="3106467"/>
                </a:cubicBezTo>
                <a:cubicBezTo>
                  <a:pt x="190816" y="3089039"/>
                  <a:pt x="215823" y="3081082"/>
                  <a:pt x="229462" y="3054181"/>
                </a:cubicBezTo>
                <a:cubicBezTo>
                  <a:pt x="211655" y="3050392"/>
                  <a:pt x="195363" y="3046982"/>
                  <a:pt x="179071" y="3043573"/>
                </a:cubicBezTo>
                <a:cubicBezTo>
                  <a:pt x="179071" y="3043194"/>
                  <a:pt x="179071" y="3042815"/>
                  <a:pt x="179071" y="3042436"/>
                </a:cubicBezTo>
                <a:cubicBezTo>
                  <a:pt x="197257" y="3042436"/>
                  <a:pt x="215823" y="3042436"/>
                  <a:pt x="234009" y="3042057"/>
                </a:cubicBezTo>
                <a:cubicBezTo>
                  <a:pt x="238935" y="3042057"/>
                  <a:pt x="244997" y="3040541"/>
                  <a:pt x="248786" y="3037510"/>
                </a:cubicBezTo>
                <a:cubicBezTo>
                  <a:pt x="271519" y="3020840"/>
                  <a:pt x="293873" y="3003411"/>
                  <a:pt x="315469" y="2986740"/>
                </a:cubicBezTo>
                <a:cubicBezTo>
                  <a:pt x="291978" y="2984467"/>
                  <a:pt x="265078" y="2982572"/>
                  <a:pt x="238177" y="2980299"/>
                </a:cubicBezTo>
                <a:cubicBezTo>
                  <a:pt x="238177" y="2979541"/>
                  <a:pt x="238177" y="2978405"/>
                  <a:pt x="238177" y="2977647"/>
                </a:cubicBezTo>
                <a:cubicBezTo>
                  <a:pt x="274929" y="2974995"/>
                  <a:pt x="311680" y="2973100"/>
                  <a:pt x="348432" y="2970069"/>
                </a:cubicBezTo>
                <a:cubicBezTo>
                  <a:pt x="384805" y="2967038"/>
                  <a:pt x="420420" y="2959081"/>
                  <a:pt x="456414" y="2944684"/>
                </a:cubicBezTo>
                <a:cubicBezTo>
                  <a:pt x="439364" y="2941653"/>
                  <a:pt x="424966" y="2938622"/>
                  <a:pt x="410569" y="2935970"/>
                </a:cubicBezTo>
                <a:cubicBezTo>
                  <a:pt x="410190" y="2934075"/>
                  <a:pt x="409811" y="2932181"/>
                  <a:pt x="409432" y="2930286"/>
                </a:cubicBezTo>
                <a:cubicBezTo>
                  <a:pt x="457550" y="2941274"/>
                  <a:pt x="488240" y="2920435"/>
                  <a:pt x="509458" y="2881031"/>
                </a:cubicBezTo>
                <a:cubicBezTo>
                  <a:pt x="477631" y="2861329"/>
                  <a:pt x="392382" y="2889746"/>
                  <a:pt x="334413" y="2939758"/>
                </a:cubicBezTo>
                <a:cubicBezTo>
                  <a:pt x="346916" y="2915131"/>
                  <a:pt x="366240" y="2901870"/>
                  <a:pt x="387078" y="2885957"/>
                </a:cubicBezTo>
                <a:cubicBezTo>
                  <a:pt x="338960" y="2881031"/>
                  <a:pt x="299935" y="2899976"/>
                  <a:pt x="260152" y="2920435"/>
                </a:cubicBezTo>
                <a:cubicBezTo>
                  <a:pt x="264320" y="2915889"/>
                  <a:pt x="268109" y="2910963"/>
                  <a:pt x="272276" y="2906417"/>
                </a:cubicBezTo>
                <a:cubicBezTo>
                  <a:pt x="271897" y="2905280"/>
                  <a:pt x="271140" y="2904522"/>
                  <a:pt x="270761" y="2903386"/>
                </a:cubicBezTo>
                <a:cubicBezTo>
                  <a:pt x="235146" y="2915510"/>
                  <a:pt x="199152" y="2928013"/>
                  <a:pt x="163537" y="2940516"/>
                </a:cubicBezTo>
                <a:cubicBezTo>
                  <a:pt x="163158" y="2939758"/>
                  <a:pt x="162779" y="2938622"/>
                  <a:pt x="162400" y="2937864"/>
                </a:cubicBezTo>
                <a:cubicBezTo>
                  <a:pt x="180208" y="2929529"/>
                  <a:pt x="198394" y="2921193"/>
                  <a:pt x="216202" y="2912858"/>
                </a:cubicBezTo>
                <a:cubicBezTo>
                  <a:pt x="216202" y="2912100"/>
                  <a:pt x="216202" y="2911342"/>
                  <a:pt x="216202" y="2910584"/>
                </a:cubicBezTo>
                <a:cubicBezTo>
                  <a:pt x="201425" y="2909827"/>
                  <a:pt x="186649" y="2909069"/>
                  <a:pt x="171872" y="2908311"/>
                </a:cubicBezTo>
                <a:cubicBezTo>
                  <a:pt x="215823" y="2903386"/>
                  <a:pt x="260531" y="2905280"/>
                  <a:pt x="300314" y="2879516"/>
                </a:cubicBezTo>
                <a:cubicBezTo>
                  <a:pt x="265078" y="2873075"/>
                  <a:pt x="229462" y="2866255"/>
                  <a:pt x="194226" y="2859435"/>
                </a:cubicBezTo>
                <a:cubicBezTo>
                  <a:pt x="194605" y="2857920"/>
                  <a:pt x="194605" y="2856783"/>
                  <a:pt x="194984" y="2855646"/>
                </a:cubicBezTo>
                <a:cubicBezTo>
                  <a:pt x="230599" y="2860572"/>
                  <a:pt x="266593" y="2865876"/>
                  <a:pt x="306376" y="2871559"/>
                </a:cubicBezTo>
                <a:cubicBezTo>
                  <a:pt x="301829" y="2862087"/>
                  <a:pt x="299177" y="2856783"/>
                  <a:pt x="296525" y="2851479"/>
                </a:cubicBezTo>
                <a:cubicBezTo>
                  <a:pt x="316985" y="2875348"/>
                  <a:pt x="343128" y="2873833"/>
                  <a:pt x="369649" y="2869286"/>
                </a:cubicBezTo>
                <a:cubicBezTo>
                  <a:pt x="387078" y="2866255"/>
                  <a:pt x="404886" y="2862845"/>
                  <a:pt x="425345" y="2859056"/>
                </a:cubicBezTo>
                <a:cubicBezTo>
                  <a:pt x="392382" y="2835187"/>
                  <a:pt x="355252" y="2832534"/>
                  <a:pt x="320395" y="2823062"/>
                </a:cubicBezTo>
                <a:cubicBezTo>
                  <a:pt x="320773" y="2821547"/>
                  <a:pt x="320773" y="2820410"/>
                  <a:pt x="321152" y="2819273"/>
                </a:cubicBezTo>
                <a:cubicBezTo>
                  <a:pt x="350326" y="2826093"/>
                  <a:pt x="380258" y="2830261"/>
                  <a:pt x="408296" y="2840112"/>
                </a:cubicBezTo>
                <a:cubicBezTo>
                  <a:pt x="449973" y="2855267"/>
                  <a:pt x="492408" y="2863224"/>
                  <a:pt x="535601" y="2854510"/>
                </a:cubicBezTo>
                <a:cubicBezTo>
                  <a:pt x="582961" y="2845037"/>
                  <a:pt x="629564" y="2831398"/>
                  <a:pt x="670483" y="2804118"/>
                </a:cubicBezTo>
                <a:cubicBezTo>
                  <a:pt x="690564" y="2790857"/>
                  <a:pt x="700036" y="2771534"/>
                  <a:pt x="700036" y="2747664"/>
                </a:cubicBezTo>
                <a:cubicBezTo>
                  <a:pt x="700036" y="2732130"/>
                  <a:pt x="699657" y="2716217"/>
                  <a:pt x="698521" y="2700683"/>
                </a:cubicBezTo>
                <a:cubicBezTo>
                  <a:pt x="695489" y="2660900"/>
                  <a:pt x="700794" y="2622633"/>
                  <a:pt x="710645" y="2584366"/>
                </a:cubicBezTo>
                <a:cubicBezTo>
                  <a:pt x="718601" y="2553676"/>
                  <a:pt x="721632" y="2521850"/>
                  <a:pt x="727316" y="2490781"/>
                </a:cubicBezTo>
                <a:cubicBezTo>
                  <a:pt x="729210" y="2481309"/>
                  <a:pt x="729968" y="2471079"/>
                  <a:pt x="734136" y="2462744"/>
                </a:cubicBezTo>
                <a:cubicBezTo>
                  <a:pt x="747018" y="2435085"/>
                  <a:pt x="743229" y="2406290"/>
                  <a:pt x="744365" y="2377495"/>
                </a:cubicBezTo>
                <a:cubicBezTo>
                  <a:pt x="746260" y="2338091"/>
                  <a:pt x="732999" y="2302097"/>
                  <a:pt x="724285" y="2264588"/>
                </a:cubicBezTo>
                <a:cubicBezTo>
                  <a:pt x="719359" y="2243370"/>
                  <a:pt x="703067" y="2237308"/>
                  <a:pt x="685638" y="2235414"/>
                </a:cubicBezTo>
                <a:cubicBezTo>
                  <a:pt x="654570" y="2232383"/>
                  <a:pt x="623123" y="2232383"/>
                  <a:pt x="592054" y="2230109"/>
                </a:cubicBezTo>
                <a:cubicBezTo>
                  <a:pt x="557197" y="2227457"/>
                  <a:pt x="522340" y="2224805"/>
                  <a:pt x="487861" y="2219501"/>
                </a:cubicBezTo>
                <a:cubicBezTo>
                  <a:pt x="473842" y="2217227"/>
                  <a:pt x="459824" y="2209271"/>
                  <a:pt x="448078" y="2200935"/>
                </a:cubicBezTo>
                <a:cubicBezTo>
                  <a:pt x="430271" y="2188811"/>
                  <a:pt x="433681" y="2151302"/>
                  <a:pt x="453004" y="2138041"/>
                </a:cubicBezTo>
                <a:cubicBezTo>
                  <a:pt x="464370" y="2130463"/>
                  <a:pt x="477252" y="2124780"/>
                  <a:pt x="489756" y="2119097"/>
                </a:cubicBezTo>
                <a:cubicBezTo>
                  <a:pt x="537495" y="2097121"/>
                  <a:pt x="588644" y="2086891"/>
                  <a:pt x="640172" y="2079314"/>
                </a:cubicBezTo>
                <a:cubicBezTo>
                  <a:pt x="662148" y="2076282"/>
                  <a:pt x="671241" y="2063400"/>
                  <a:pt x="677682" y="2044835"/>
                </a:cubicBezTo>
                <a:cubicBezTo>
                  <a:pt x="697005" y="1989897"/>
                  <a:pt x="692079" y="1935338"/>
                  <a:pt x="679955" y="1880021"/>
                </a:cubicBezTo>
                <a:cubicBezTo>
                  <a:pt x="678061" y="1870549"/>
                  <a:pt x="676924" y="1860319"/>
                  <a:pt x="678819" y="1851226"/>
                </a:cubicBezTo>
                <a:cubicBezTo>
                  <a:pt x="684123" y="1825083"/>
                  <a:pt x="676545" y="1800834"/>
                  <a:pt x="671241" y="1775449"/>
                </a:cubicBezTo>
                <a:cubicBezTo>
                  <a:pt x="660253" y="1725436"/>
                  <a:pt x="648508" y="1675424"/>
                  <a:pt x="651539" y="1622759"/>
                </a:cubicBezTo>
                <a:cubicBezTo>
                  <a:pt x="653054" y="1590933"/>
                  <a:pt x="659495" y="1563653"/>
                  <a:pt x="677682" y="1538268"/>
                </a:cubicBezTo>
                <a:cubicBezTo>
                  <a:pt x="693974" y="1515535"/>
                  <a:pt x="709887" y="1492423"/>
                  <a:pt x="725042" y="1468932"/>
                </a:cubicBezTo>
                <a:cubicBezTo>
                  <a:pt x="735651" y="1453019"/>
                  <a:pt x="745123" y="1435969"/>
                  <a:pt x="752701" y="1418540"/>
                </a:cubicBezTo>
                <a:cubicBezTo>
                  <a:pt x="760279" y="1401112"/>
                  <a:pt x="754974" y="1384062"/>
                  <a:pt x="746260" y="1368149"/>
                </a:cubicBezTo>
                <a:cubicBezTo>
                  <a:pt x="739061" y="1354888"/>
                  <a:pt x="732999" y="1340869"/>
                  <a:pt x="724663" y="1328366"/>
                </a:cubicBezTo>
                <a:cubicBezTo>
                  <a:pt x="718601" y="1319273"/>
                  <a:pt x="709887" y="1312074"/>
                  <a:pt x="702309" y="1304118"/>
                </a:cubicBezTo>
                <a:cubicBezTo>
                  <a:pt x="697384" y="1298813"/>
                  <a:pt x="691701" y="1293888"/>
                  <a:pt x="686396" y="1288962"/>
                </a:cubicBezTo>
                <a:cubicBezTo>
                  <a:pt x="678440" y="1281763"/>
                  <a:pt x="671620" y="1269639"/>
                  <a:pt x="657980" y="1281385"/>
                </a:cubicBezTo>
                <a:cubicBezTo>
                  <a:pt x="656464" y="1282900"/>
                  <a:pt x="651918" y="1281385"/>
                  <a:pt x="647371" y="1281006"/>
                </a:cubicBezTo>
                <a:cubicBezTo>
                  <a:pt x="652676" y="1272291"/>
                  <a:pt x="657601" y="1264714"/>
                  <a:pt x="662905" y="1256757"/>
                </a:cubicBezTo>
                <a:cubicBezTo>
                  <a:pt x="649266" y="1237813"/>
                  <a:pt x="614787" y="1222658"/>
                  <a:pt x="600011" y="1227962"/>
                </a:cubicBezTo>
                <a:cubicBezTo>
                  <a:pt x="601526" y="1240086"/>
                  <a:pt x="603042" y="1251453"/>
                  <a:pt x="604557" y="1262819"/>
                </a:cubicBezTo>
                <a:cubicBezTo>
                  <a:pt x="602663" y="1263577"/>
                  <a:pt x="601147" y="1264335"/>
                  <a:pt x="599253" y="1265093"/>
                </a:cubicBezTo>
                <a:cubicBezTo>
                  <a:pt x="592433" y="1258273"/>
                  <a:pt x="585992" y="1251074"/>
                  <a:pt x="578793" y="1243496"/>
                </a:cubicBezTo>
                <a:cubicBezTo>
                  <a:pt x="576141" y="1246148"/>
                  <a:pt x="572731" y="1249179"/>
                  <a:pt x="569321" y="1252589"/>
                </a:cubicBezTo>
                <a:cubicBezTo>
                  <a:pt x="585992" y="1266229"/>
                  <a:pt x="588644" y="1278354"/>
                  <a:pt x="578793" y="1306012"/>
                </a:cubicBezTo>
                <a:cubicBezTo>
                  <a:pt x="570837" y="1295403"/>
                  <a:pt x="564017" y="1286310"/>
                  <a:pt x="556818" y="1276838"/>
                </a:cubicBezTo>
                <a:cubicBezTo>
                  <a:pt x="545830" y="1286689"/>
                  <a:pt x="556818" y="1306770"/>
                  <a:pt x="537874" y="1308285"/>
                </a:cubicBezTo>
                <a:cubicBezTo>
                  <a:pt x="534085" y="1298434"/>
                  <a:pt x="534843" y="1299192"/>
                  <a:pt x="544694" y="1286689"/>
                </a:cubicBezTo>
                <a:cubicBezTo>
                  <a:pt x="549998" y="1279869"/>
                  <a:pt x="551514" y="1270397"/>
                  <a:pt x="553029" y="1261304"/>
                </a:cubicBezTo>
                <a:cubicBezTo>
                  <a:pt x="547725" y="1266608"/>
                  <a:pt x="542799" y="1271912"/>
                  <a:pt x="537874" y="1277217"/>
                </a:cubicBezTo>
                <a:cubicBezTo>
                  <a:pt x="537116" y="1276459"/>
                  <a:pt x="535979" y="1276080"/>
                  <a:pt x="535222" y="1275322"/>
                </a:cubicBezTo>
                <a:cubicBezTo>
                  <a:pt x="535601" y="1271534"/>
                  <a:pt x="535601" y="1267745"/>
                  <a:pt x="535979" y="1262819"/>
                </a:cubicBezTo>
                <a:cubicBezTo>
                  <a:pt x="518172" y="1265471"/>
                  <a:pt x="500743" y="1284795"/>
                  <a:pt x="484830" y="1261304"/>
                </a:cubicBezTo>
                <a:cubicBezTo>
                  <a:pt x="498091" y="1249558"/>
                  <a:pt x="511731" y="1253347"/>
                  <a:pt x="526128" y="1259788"/>
                </a:cubicBezTo>
                <a:cubicBezTo>
                  <a:pt x="524613" y="1255620"/>
                  <a:pt x="523097" y="1251832"/>
                  <a:pt x="520066" y="1244633"/>
                </a:cubicBezTo>
                <a:cubicBezTo>
                  <a:pt x="535601" y="1251453"/>
                  <a:pt x="548861" y="1263577"/>
                  <a:pt x="562880" y="1249179"/>
                </a:cubicBezTo>
                <a:cubicBezTo>
                  <a:pt x="554924" y="1243117"/>
                  <a:pt x="547346" y="1236676"/>
                  <a:pt x="537116" y="1228720"/>
                </a:cubicBezTo>
                <a:cubicBezTo>
                  <a:pt x="554924" y="1223415"/>
                  <a:pt x="568185" y="1221521"/>
                  <a:pt x="578793" y="1235919"/>
                </a:cubicBezTo>
                <a:cubicBezTo>
                  <a:pt x="584855" y="1230993"/>
                  <a:pt x="590539" y="1226446"/>
                  <a:pt x="597737" y="1221142"/>
                </a:cubicBezTo>
                <a:cubicBezTo>
                  <a:pt x="556439" y="1204092"/>
                  <a:pt x="515520" y="1195757"/>
                  <a:pt x="472706" y="1201061"/>
                </a:cubicBezTo>
                <a:cubicBezTo>
                  <a:pt x="470054" y="1201440"/>
                  <a:pt x="466644" y="1203335"/>
                  <a:pt x="465128" y="1205608"/>
                </a:cubicBezTo>
                <a:cubicBezTo>
                  <a:pt x="453004" y="1223415"/>
                  <a:pt x="441258" y="1241602"/>
                  <a:pt x="429134" y="1260167"/>
                </a:cubicBezTo>
                <a:cubicBezTo>
                  <a:pt x="436712" y="1262062"/>
                  <a:pt x="442774" y="1263577"/>
                  <a:pt x="452246" y="1265850"/>
                </a:cubicBezTo>
                <a:cubicBezTo>
                  <a:pt x="445805" y="1270397"/>
                  <a:pt x="441637" y="1272670"/>
                  <a:pt x="437848" y="1275322"/>
                </a:cubicBezTo>
                <a:cubicBezTo>
                  <a:pt x="446942" y="1279869"/>
                  <a:pt x="456035" y="1284037"/>
                  <a:pt x="465128" y="1288583"/>
                </a:cubicBezTo>
                <a:cubicBezTo>
                  <a:pt x="464749" y="1289720"/>
                  <a:pt x="463991" y="1291236"/>
                  <a:pt x="463613" y="1292372"/>
                </a:cubicBezTo>
                <a:cubicBezTo>
                  <a:pt x="458308" y="1293509"/>
                  <a:pt x="453004" y="1294645"/>
                  <a:pt x="443911" y="1296540"/>
                </a:cubicBezTo>
                <a:cubicBezTo>
                  <a:pt x="447699" y="1305633"/>
                  <a:pt x="452246" y="1313969"/>
                  <a:pt x="454898" y="1322683"/>
                </a:cubicBezTo>
                <a:cubicBezTo>
                  <a:pt x="456414" y="1327987"/>
                  <a:pt x="457929" y="1335186"/>
                  <a:pt x="455656" y="1339354"/>
                </a:cubicBezTo>
                <a:cubicBezTo>
                  <a:pt x="451109" y="1347689"/>
                  <a:pt x="443911" y="1354888"/>
                  <a:pt x="435954" y="1362087"/>
                </a:cubicBezTo>
                <a:cubicBezTo>
                  <a:pt x="427998" y="1343143"/>
                  <a:pt x="421935" y="1324956"/>
                  <a:pt x="449215" y="1311316"/>
                </a:cubicBezTo>
                <a:cubicBezTo>
                  <a:pt x="446942" y="1310938"/>
                  <a:pt x="445047" y="1310180"/>
                  <a:pt x="442774" y="1309801"/>
                </a:cubicBezTo>
                <a:cubicBezTo>
                  <a:pt x="439364" y="1310559"/>
                  <a:pt x="436333" y="1311695"/>
                  <a:pt x="431029" y="1313211"/>
                </a:cubicBezTo>
                <a:cubicBezTo>
                  <a:pt x="433681" y="1304118"/>
                  <a:pt x="435575" y="1296540"/>
                  <a:pt x="437470" y="1289341"/>
                </a:cubicBezTo>
                <a:cubicBezTo>
                  <a:pt x="436333" y="1288962"/>
                  <a:pt x="435575" y="1288583"/>
                  <a:pt x="434439" y="1288205"/>
                </a:cubicBezTo>
                <a:cubicBezTo>
                  <a:pt x="431407" y="1290857"/>
                  <a:pt x="428755" y="1293130"/>
                  <a:pt x="425724" y="1295782"/>
                </a:cubicBezTo>
                <a:cubicBezTo>
                  <a:pt x="424209" y="1295403"/>
                  <a:pt x="423072" y="1295403"/>
                  <a:pt x="421935" y="1295024"/>
                </a:cubicBezTo>
                <a:cubicBezTo>
                  <a:pt x="422693" y="1287068"/>
                  <a:pt x="423451" y="1278732"/>
                  <a:pt x="424588" y="1266987"/>
                </a:cubicBezTo>
                <a:cubicBezTo>
                  <a:pt x="417389" y="1274565"/>
                  <a:pt x="412463" y="1279869"/>
                  <a:pt x="406401" y="1286689"/>
                </a:cubicBezTo>
                <a:cubicBezTo>
                  <a:pt x="420420" y="1295024"/>
                  <a:pt x="420041" y="1306391"/>
                  <a:pt x="417389" y="1321925"/>
                </a:cubicBezTo>
                <a:cubicBezTo>
                  <a:pt x="409811" y="1315484"/>
                  <a:pt x="404128" y="1310559"/>
                  <a:pt x="398445" y="1305633"/>
                </a:cubicBezTo>
                <a:cubicBezTo>
                  <a:pt x="397687" y="1305633"/>
                  <a:pt x="396929" y="1306012"/>
                  <a:pt x="396171" y="1306391"/>
                </a:cubicBezTo>
                <a:cubicBezTo>
                  <a:pt x="397308" y="1308664"/>
                  <a:pt x="397687" y="1312453"/>
                  <a:pt x="399581" y="1313590"/>
                </a:cubicBezTo>
                <a:cubicBezTo>
                  <a:pt x="415873" y="1324956"/>
                  <a:pt x="419283" y="1335565"/>
                  <a:pt x="412463" y="1357919"/>
                </a:cubicBezTo>
                <a:cubicBezTo>
                  <a:pt x="405643" y="1352615"/>
                  <a:pt x="399202" y="1348068"/>
                  <a:pt x="389730" y="1340869"/>
                </a:cubicBezTo>
                <a:cubicBezTo>
                  <a:pt x="395035" y="1359056"/>
                  <a:pt x="409053" y="1376484"/>
                  <a:pt x="384805" y="1390124"/>
                </a:cubicBezTo>
                <a:cubicBezTo>
                  <a:pt x="382531" y="1381031"/>
                  <a:pt x="380258" y="1372317"/>
                  <a:pt x="377985" y="1363223"/>
                </a:cubicBezTo>
                <a:cubicBezTo>
                  <a:pt x="370407" y="1365497"/>
                  <a:pt x="361314" y="1368149"/>
                  <a:pt x="352221" y="1370801"/>
                </a:cubicBezTo>
                <a:cubicBezTo>
                  <a:pt x="351084" y="1348068"/>
                  <a:pt x="365861" y="1327987"/>
                  <a:pt x="384805" y="1334807"/>
                </a:cubicBezTo>
                <a:cubicBezTo>
                  <a:pt x="385563" y="1329124"/>
                  <a:pt x="386320" y="1323820"/>
                  <a:pt x="387078" y="1317378"/>
                </a:cubicBezTo>
                <a:cubicBezTo>
                  <a:pt x="378743" y="1318136"/>
                  <a:pt x="370786" y="1318894"/>
                  <a:pt x="362830" y="1319652"/>
                </a:cubicBezTo>
                <a:cubicBezTo>
                  <a:pt x="363966" y="1298056"/>
                  <a:pt x="381774" y="1294645"/>
                  <a:pt x="398066" y="1290099"/>
                </a:cubicBezTo>
                <a:cubicBezTo>
                  <a:pt x="397308" y="1288962"/>
                  <a:pt x="396550" y="1287826"/>
                  <a:pt x="395792" y="1286689"/>
                </a:cubicBezTo>
                <a:cubicBezTo>
                  <a:pt x="388973" y="1285173"/>
                  <a:pt x="381774" y="1283658"/>
                  <a:pt x="374575" y="1282142"/>
                </a:cubicBezTo>
                <a:cubicBezTo>
                  <a:pt x="384426" y="1264714"/>
                  <a:pt x="394277" y="1260546"/>
                  <a:pt x="412084" y="1267366"/>
                </a:cubicBezTo>
                <a:cubicBezTo>
                  <a:pt x="425345" y="1246906"/>
                  <a:pt x="438985" y="1225689"/>
                  <a:pt x="454141" y="1202577"/>
                </a:cubicBezTo>
                <a:cubicBezTo>
                  <a:pt x="412842" y="1207502"/>
                  <a:pt x="384426" y="1230614"/>
                  <a:pt x="354873" y="1251074"/>
                </a:cubicBezTo>
                <a:cubicBezTo>
                  <a:pt x="368513" y="1268881"/>
                  <a:pt x="367755" y="1282142"/>
                  <a:pt x="349947" y="1305254"/>
                </a:cubicBezTo>
                <a:cubicBezTo>
                  <a:pt x="344264" y="1290099"/>
                  <a:pt x="338960" y="1276838"/>
                  <a:pt x="335171" y="1266987"/>
                </a:cubicBezTo>
                <a:cubicBezTo>
                  <a:pt x="334034" y="1271155"/>
                  <a:pt x="334413" y="1282142"/>
                  <a:pt x="329488" y="1286310"/>
                </a:cubicBezTo>
                <a:cubicBezTo>
                  <a:pt x="315848" y="1297298"/>
                  <a:pt x="302587" y="1309043"/>
                  <a:pt x="290463" y="1321925"/>
                </a:cubicBezTo>
                <a:cubicBezTo>
                  <a:pt x="289326" y="1321546"/>
                  <a:pt x="287811" y="1320789"/>
                  <a:pt x="286674" y="1320410"/>
                </a:cubicBezTo>
                <a:cubicBezTo>
                  <a:pt x="286674" y="1307906"/>
                  <a:pt x="286674" y="1295782"/>
                  <a:pt x="286674" y="1282521"/>
                </a:cubicBezTo>
                <a:cubicBezTo>
                  <a:pt x="282885" y="1282900"/>
                  <a:pt x="279854" y="1283658"/>
                  <a:pt x="276823" y="1284037"/>
                </a:cubicBezTo>
                <a:cubicBezTo>
                  <a:pt x="281370" y="1306770"/>
                  <a:pt x="270382" y="1317757"/>
                  <a:pt x="237040" y="1324956"/>
                </a:cubicBezTo>
                <a:cubicBezTo>
                  <a:pt x="234009" y="1304875"/>
                  <a:pt x="244239" y="1285552"/>
                  <a:pt x="262425" y="1277217"/>
                </a:cubicBezTo>
                <a:cubicBezTo>
                  <a:pt x="259773" y="1274565"/>
                  <a:pt x="257121" y="1271534"/>
                  <a:pt x="254469" y="1268881"/>
                </a:cubicBezTo>
                <a:cubicBezTo>
                  <a:pt x="277202" y="1252211"/>
                  <a:pt x="290842" y="1252211"/>
                  <a:pt x="305997" y="1270397"/>
                </a:cubicBezTo>
                <a:cubicBezTo>
                  <a:pt x="326078" y="1259788"/>
                  <a:pt x="346916" y="1249179"/>
                  <a:pt x="367376" y="1238571"/>
                </a:cubicBezTo>
                <a:cubicBezTo>
                  <a:pt x="367376" y="1237055"/>
                  <a:pt x="366997" y="1235919"/>
                  <a:pt x="366618" y="1234403"/>
                </a:cubicBezTo>
                <a:cubicBezTo>
                  <a:pt x="361314" y="1232887"/>
                  <a:pt x="355631" y="1231372"/>
                  <a:pt x="350326" y="1229856"/>
                </a:cubicBezTo>
                <a:cubicBezTo>
                  <a:pt x="344643" y="1248422"/>
                  <a:pt x="335171" y="1254863"/>
                  <a:pt x="315469" y="1253347"/>
                </a:cubicBezTo>
                <a:cubicBezTo>
                  <a:pt x="318500" y="1245391"/>
                  <a:pt x="321531" y="1237813"/>
                  <a:pt x="324562" y="1230235"/>
                </a:cubicBezTo>
                <a:cubicBezTo>
                  <a:pt x="320773" y="1229099"/>
                  <a:pt x="316606" y="1227962"/>
                  <a:pt x="312817" y="1226825"/>
                </a:cubicBezTo>
                <a:cubicBezTo>
                  <a:pt x="302587" y="1245012"/>
                  <a:pt x="293494" y="1248801"/>
                  <a:pt x="265835" y="1244633"/>
                </a:cubicBezTo>
                <a:cubicBezTo>
                  <a:pt x="270761" y="1237055"/>
                  <a:pt x="275307" y="1230614"/>
                  <a:pt x="279854" y="1223794"/>
                </a:cubicBezTo>
                <a:cubicBezTo>
                  <a:pt x="274929" y="1220005"/>
                  <a:pt x="269624" y="1215838"/>
                  <a:pt x="263562" y="1211291"/>
                </a:cubicBezTo>
                <a:cubicBezTo>
                  <a:pt x="279096" y="1202577"/>
                  <a:pt x="292357" y="1200303"/>
                  <a:pt x="305239" y="1218490"/>
                </a:cubicBezTo>
                <a:cubicBezTo>
                  <a:pt x="302208" y="1206366"/>
                  <a:pt x="300314" y="1198030"/>
                  <a:pt x="298419" y="1189316"/>
                </a:cubicBezTo>
                <a:cubicBezTo>
                  <a:pt x="324562" y="1193484"/>
                  <a:pt x="335171" y="1202956"/>
                  <a:pt x="334792" y="1222658"/>
                </a:cubicBezTo>
                <a:cubicBezTo>
                  <a:pt x="338202" y="1223036"/>
                  <a:pt x="341991" y="1223415"/>
                  <a:pt x="345780" y="1223794"/>
                </a:cubicBezTo>
                <a:cubicBezTo>
                  <a:pt x="345780" y="1217732"/>
                  <a:pt x="346159" y="1212428"/>
                  <a:pt x="346538" y="1203713"/>
                </a:cubicBezTo>
                <a:cubicBezTo>
                  <a:pt x="352600" y="1209776"/>
                  <a:pt x="357904" y="1213185"/>
                  <a:pt x="360556" y="1217732"/>
                </a:cubicBezTo>
                <a:cubicBezTo>
                  <a:pt x="368513" y="1230993"/>
                  <a:pt x="372681" y="1232130"/>
                  <a:pt x="385184" y="1222279"/>
                </a:cubicBezTo>
                <a:cubicBezTo>
                  <a:pt x="388215" y="1219627"/>
                  <a:pt x="391246" y="1216974"/>
                  <a:pt x="395414" y="1213564"/>
                </a:cubicBezTo>
                <a:cubicBezTo>
                  <a:pt x="367755" y="1200303"/>
                  <a:pt x="346538" y="1175676"/>
                  <a:pt x="313196" y="1179465"/>
                </a:cubicBezTo>
                <a:cubicBezTo>
                  <a:pt x="240071" y="1188179"/>
                  <a:pt x="257500" y="1179844"/>
                  <a:pt x="237419" y="1197651"/>
                </a:cubicBezTo>
                <a:cubicBezTo>
                  <a:pt x="237419" y="1209018"/>
                  <a:pt x="237419" y="1219248"/>
                  <a:pt x="237419" y="1232509"/>
                </a:cubicBezTo>
                <a:cubicBezTo>
                  <a:pt x="231736" y="1229099"/>
                  <a:pt x="229462" y="1227583"/>
                  <a:pt x="230599" y="1228341"/>
                </a:cubicBezTo>
                <a:cubicBezTo>
                  <a:pt x="222264" y="1240086"/>
                  <a:pt x="213928" y="1251453"/>
                  <a:pt x="205972" y="1262819"/>
                </a:cubicBezTo>
                <a:cubicBezTo>
                  <a:pt x="204456" y="1262062"/>
                  <a:pt x="202562" y="1261304"/>
                  <a:pt x="200667" y="1260546"/>
                </a:cubicBezTo>
                <a:cubicBezTo>
                  <a:pt x="199910" y="1251832"/>
                  <a:pt x="199152" y="1242738"/>
                  <a:pt x="198394" y="1231751"/>
                </a:cubicBezTo>
                <a:cubicBezTo>
                  <a:pt x="194605" y="1238950"/>
                  <a:pt x="191195" y="1245012"/>
                  <a:pt x="188164" y="1250695"/>
                </a:cubicBezTo>
                <a:cubicBezTo>
                  <a:pt x="187406" y="1246527"/>
                  <a:pt x="186270" y="1241981"/>
                  <a:pt x="185512" y="1237813"/>
                </a:cubicBezTo>
                <a:cubicBezTo>
                  <a:pt x="185512" y="1237813"/>
                  <a:pt x="185512" y="1238192"/>
                  <a:pt x="185512" y="1238192"/>
                </a:cubicBezTo>
                <a:lnTo>
                  <a:pt x="185312" y="1237813"/>
                </a:lnTo>
                <a:lnTo>
                  <a:pt x="181723" y="1230993"/>
                </a:lnTo>
                <a:cubicBezTo>
                  <a:pt x="173388" y="1224552"/>
                  <a:pt x="165052" y="1218869"/>
                  <a:pt x="153686" y="1211291"/>
                </a:cubicBezTo>
                <a:cubicBezTo>
                  <a:pt x="168083" y="1204850"/>
                  <a:pt x="184754" y="1207881"/>
                  <a:pt x="185512" y="1188179"/>
                </a:cubicBezTo>
                <a:cubicBezTo>
                  <a:pt x="170736" y="1188558"/>
                  <a:pt x="152170" y="1200303"/>
                  <a:pt x="140425" y="1179086"/>
                </a:cubicBezTo>
                <a:cubicBezTo>
                  <a:pt x="152928" y="1173024"/>
                  <a:pt x="164673" y="1169235"/>
                  <a:pt x="176040" y="1181359"/>
                </a:cubicBezTo>
                <a:cubicBezTo>
                  <a:pt x="175282" y="1175297"/>
                  <a:pt x="174903" y="1169614"/>
                  <a:pt x="174524" y="1163931"/>
                </a:cubicBezTo>
                <a:cubicBezTo>
                  <a:pt x="176040" y="1163552"/>
                  <a:pt x="177177" y="1162794"/>
                  <a:pt x="178692" y="1162036"/>
                </a:cubicBezTo>
                <a:cubicBezTo>
                  <a:pt x="183996" y="1168856"/>
                  <a:pt x="189301" y="1176055"/>
                  <a:pt x="196121" y="1185148"/>
                </a:cubicBezTo>
                <a:cubicBezTo>
                  <a:pt x="206351" y="1184390"/>
                  <a:pt x="219990" y="1184012"/>
                  <a:pt x="233630" y="1183254"/>
                </a:cubicBezTo>
                <a:cubicBezTo>
                  <a:pt x="233630" y="1182496"/>
                  <a:pt x="233630" y="1181738"/>
                  <a:pt x="233630" y="1180980"/>
                </a:cubicBezTo>
                <a:cubicBezTo>
                  <a:pt x="230220" y="1180223"/>
                  <a:pt x="227189" y="1179086"/>
                  <a:pt x="220748" y="1176813"/>
                </a:cubicBezTo>
                <a:cubicBezTo>
                  <a:pt x="228705" y="1170751"/>
                  <a:pt x="234767" y="1165825"/>
                  <a:pt x="242345" y="1159763"/>
                </a:cubicBezTo>
                <a:cubicBezTo>
                  <a:pt x="232115" y="1157111"/>
                  <a:pt x="225674" y="1154080"/>
                  <a:pt x="216959" y="1160900"/>
                </a:cubicBezTo>
                <a:cubicBezTo>
                  <a:pt x="211655" y="1165067"/>
                  <a:pt x="201046" y="1161657"/>
                  <a:pt x="192711" y="1161657"/>
                </a:cubicBezTo>
                <a:cubicBezTo>
                  <a:pt x="191953" y="1159763"/>
                  <a:pt x="191574" y="1157869"/>
                  <a:pt x="191195" y="1155974"/>
                </a:cubicBezTo>
                <a:cubicBezTo>
                  <a:pt x="200667" y="1152564"/>
                  <a:pt x="209761" y="1149154"/>
                  <a:pt x="219611" y="1145365"/>
                </a:cubicBezTo>
                <a:cubicBezTo>
                  <a:pt x="219611" y="1144986"/>
                  <a:pt x="219233" y="1142713"/>
                  <a:pt x="218475" y="1137788"/>
                </a:cubicBezTo>
                <a:cubicBezTo>
                  <a:pt x="226431" y="1141576"/>
                  <a:pt x="233251" y="1143471"/>
                  <a:pt x="238935" y="1147260"/>
                </a:cubicBezTo>
                <a:cubicBezTo>
                  <a:pt x="244239" y="1150670"/>
                  <a:pt x="248786" y="1155595"/>
                  <a:pt x="255605" y="1161657"/>
                </a:cubicBezTo>
                <a:cubicBezTo>
                  <a:pt x="255984" y="1138924"/>
                  <a:pt x="237419" y="1124906"/>
                  <a:pt x="221127" y="1130589"/>
                </a:cubicBezTo>
                <a:cubicBezTo>
                  <a:pt x="209003" y="1135136"/>
                  <a:pt x="200288" y="1128316"/>
                  <a:pt x="191195" y="1120359"/>
                </a:cubicBezTo>
                <a:cubicBezTo>
                  <a:pt x="205972" y="1110887"/>
                  <a:pt x="219611" y="1107477"/>
                  <a:pt x="232494" y="1126421"/>
                </a:cubicBezTo>
                <a:cubicBezTo>
                  <a:pt x="233630" y="1119222"/>
                  <a:pt x="234009" y="1115055"/>
                  <a:pt x="234767" y="1110887"/>
                </a:cubicBezTo>
                <a:cubicBezTo>
                  <a:pt x="235903" y="1110129"/>
                  <a:pt x="237419" y="1109750"/>
                  <a:pt x="238556" y="1108992"/>
                </a:cubicBezTo>
                <a:cubicBezTo>
                  <a:pt x="243102" y="1116570"/>
                  <a:pt x="247649" y="1124148"/>
                  <a:pt x="251817" y="1130968"/>
                </a:cubicBezTo>
                <a:cubicBezTo>
                  <a:pt x="254090" y="1127179"/>
                  <a:pt x="258258" y="1120738"/>
                  <a:pt x="264320" y="1111266"/>
                </a:cubicBezTo>
                <a:cubicBezTo>
                  <a:pt x="269245" y="1125663"/>
                  <a:pt x="276444" y="1136272"/>
                  <a:pt x="264320" y="1148018"/>
                </a:cubicBezTo>
                <a:cubicBezTo>
                  <a:pt x="262804" y="1149912"/>
                  <a:pt x="266972" y="1162794"/>
                  <a:pt x="270761" y="1163931"/>
                </a:cubicBezTo>
                <a:cubicBezTo>
                  <a:pt x="283643" y="1168477"/>
                  <a:pt x="298040" y="1172266"/>
                  <a:pt x="311680" y="1171887"/>
                </a:cubicBezTo>
                <a:cubicBezTo>
                  <a:pt x="329867" y="1171129"/>
                  <a:pt x="346538" y="1170751"/>
                  <a:pt x="360935" y="1183633"/>
                </a:cubicBezTo>
                <a:cubicBezTo>
                  <a:pt x="364724" y="1187043"/>
                  <a:pt x="369649" y="1188937"/>
                  <a:pt x="373817" y="1191968"/>
                </a:cubicBezTo>
                <a:cubicBezTo>
                  <a:pt x="392004" y="1205608"/>
                  <a:pt x="410190" y="1208639"/>
                  <a:pt x="432165" y="1196894"/>
                </a:cubicBezTo>
                <a:cubicBezTo>
                  <a:pt x="444668" y="1190452"/>
                  <a:pt x="461339" y="1190831"/>
                  <a:pt x="476495" y="1188937"/>
                </a:cubicBezTo>
                <a:cubicBezTo>
                  <a:pt x="486346" y="1187800"/>
                  <a:pt x="496575" y="1188558"/>
                  <a:pt x="510594" y="1188558"/>
                </a:cubicBezTo>
                <a:cubicBezTo>
                  <a:pt x="483315" y="1162415"/>
                  <a:pt x="457550" y="1143471"/>
                  <a:pt x="420041" y="1143471"/>
                </a:cubicBezTo>
                <a:cubicBezTo>
                  <a:pt x="421178" y="1163931"/>
                  <a:pt x="407538" y="1171508"/>
                  <a:pt x="387457" y="1178328"/>
                </a:cubicBezTo>
                <a:cubicBezTo>
                  <a:pt x="390867" y="1164310"/>
                  <a:pt x="393898" y="1152943"/>
                  <a:pt x="396929" y="1141955"/>
                </a:cubicBezTo>
                <a:cubicBezTo>
                  <a:pt x="396171" y="1141198"/>
                  <a:pt x="395792" y="1140819"/>
                  <a:pt x="395035" y="1140061"/>
                </a:cubicBezTo>
                <a:cubicBezTo>
                  <a:pt x="393140" y="1143092"/>
                  <a:pt x="389351" y="1145744"/>
                  <a:pt x="388973" y="1148775"/>
                </a:cubicBezTo>
                <a:cubicBezTo>
                  <a:pt x="387457" y="1163173"/>
                  <a:pt x="377606" y="1168098"/>
                  <a:pt x="363587" y="1173024"/>
                </a:cubicBezTo>
                <a:cubicBezTo>
                  <a:pt x="365482" y="1162794"/>
                  <a:pt x="366997" y="1155216"/>
                  <a:pt x="368513" y="1146502"/>
                </a:cubicBezTo>
                <a:cubicBezTo>
                  <a:pt x="349190" y="1146123"/>
                  <a:pt x="342749" y="1179465"/>
                  <a:pt x="318500" y="1164310"/>
                </a:cubicBezTo>
                <a:cubicBezTo>
                  <a:pt x="324941" y="1149912"/>
                  <a:pt x="335550" y="1142334"/>
                  <a:pt x="352221" y="1148018"/>
                </a:cubicBezTo>
                <a:cubicBezTo>
                  <a:pt x="346159" y="1135514"/>
                  <a:pt x="340097" y="1123390"/>
                  <a:pt x="333277" y="1109371"/>
                </a:cubicBezTo>
                <a:cubicBezTo>
                  <a:pt x="360177" y="1112781"/>
                  <a:pt x="371165" y="1121875"/>
                  <a:pt x="373438" y="1140819"/>
                </a:cubicBezTo>
                <a:cubicBezTo>
                  <a:pt x="376469" y="1140061"/>
                  <a:pt x="379879" y="1139682"/>
                  <a:pt x="382910" y="1139303"/>
                </a:cubicBezTo>
                <a:cubicBezTo>
                  <a:pt x="382153" y="1132104"/>
                  <a:pt x="381395" y="1126042"/>
                  <a:pt x="380637" y="1119980"/>
                </a:cubicBezTo>
                <a:cubicBezTo>
                  <a:pt x="381774" y="1119222"/>
                  <a:pt x="382910" y="1118465"/>
                  <a:pt x="384047" y="1117707"/>
                </a:cubicBezTo>
                <a:cubicBezTo>
                  <a:pt x="389730" y="1124148"/>
                  <a:pt x="395035" y="1130589"/>
                  <a:pt x="401097" y="1137409"/>
                </a:cubicBezTo>
                <a:cubicBezTo>
                  <a:pt x="415115" y="1137409"/>
                  <a:pt x="430650" y="1137409"/>
                  <a:pt x="448078" y="1137409"/>
                </a:cubicBezTo>
                <a:cubicBezTo>
                  <a:pt x="443911" y="1130210"/>
                  <a:pt x="440880" y="1124527"/>
                  <a:pt x="437091" y="1117707"/>
                </a:cubicBezTo>
                <a:cubicBezTo>
                  <a:pt x="424588" y="1131725"/>
                  <a:pt x="412084" y="1127937"/>
                  <a:pt x="396171" y="1119980"/>
                </a:cubicBezTo>
                <a:cubicBezTo>
                  <a:pt x="404886" y="1114676"/>
                  <a:pt x="411706" y="1110129"/>
                  <a:pt x="418904" y="1105961"/>
                </a:cubicBezTo>
                <a:cubicBezTo>
                  <a:pt x="419283" y="1104825"/>
                  <a:pt x="419283" y="1103688"/>
                  <a:pt x="419662" y="1102552"/>
                </a:cubicBezTo>
                <a:cubicBezTo>
                  <a:pt x="412084" y="1102552"/>
                  <a:pt x="404507" y="1101036"/>
                  <a:pt x="397308" y="1102930"/>
                </a:cubicBezTo>
                <a:cubicBezTo>
                  <a:pt x="382910" y="1106340"/>
                  <a:pt x="373817" y="1099899"/>
                  <a:pt x="363587" y="1090048"/>
                </a:cubicBezTo>
                <a:cubicBezTo>
                  <a:pt x="381395" y="1081334"/>
                  <a:pt x="396550" y="1077924"/>
                  <a:pt x="410190" y="1096489"/>
                </a:cubicBezTo>
                <a:cubicBezTo>
                  <a:pt x="410569" y="1090427"/>
                  <a:pt x="410948" y="1084365"/>
                  <a:pt x="411327" y="1075651"/>
                </a:cubicBezTo>
                <a:cubicBezTo>
                  <a:pt x="421557" y="1082471"/>
                  <a:pt x="432165" y="1085881"/>
                  <a:pt x="429513" y="1100657"/>
                </a:cubicBezTo>
                <a:cubicBezTo>
                  <a:pt x="429134" y="1103688"/>
                  <a:pt x="432165" y="1107477"/>
                  <a:pt x="434439" y="1112781"/>
                </a:cubicBezTo>
                <a:cubicBezTo>
                  <a:pt x="439743" y="1106719"/>
                  <a:pt x="442774" y="1102552"/>
                  <a:pt x="448078" y="1096489"/>
                </a:cubicBezTo>
                <a:cubicBezTo>
                  <a:pt x="449594" y="1104067"/>
                  <a:pt x="452246" y="1109371"/>
                  <a:pt x="451867" y="1114297"/>
                </a:cubicBezTo>
                <a:cubicBezTo>
                  <a:pt x="450731" y="1131725"/>
                  <a:pt x="456414" y="1141955"/>
                  <a:pt x="470811" y="1151049"/>
                </a:cubicBezTo>
                <a:cubicBezTo>
                  <a:pt x="486725" y="1161278"/>
                  <a:pt x="501122" y="1173782"/>
                  <a:pt x="515899" y="1185148"/>
                </a:cubicBezTo>
                <a:cubicBezTo>
                  <a:pt x="518930" y="1187421"/>
                  <a:pt x="521961" y="1191589"/>
                  <a:pt x="525371" y="1192347"/>
                </a:cubicBezTo>
                <a:cubicBezTo>
                  <a:pt x="572352" y="1203335"/>
                  <a:pt x="618576" y="1216974"/>
                  <a:pt x="658738" y="1245391"/>
                </a:cubicBezTo>
                <a:cubicBezTo>
                  <a:pt x="659495" y="1244633"/>
                  <a:pt x="660253" y="1243496"/>
                  <a:pt x="661011" y="1242738"/>
                </a:cubicBezTo>
                <a:cubicBezTo>
                  <a:pt x="655328" y="1237055"/>
                  <a:pt x="649266" y="1231751"/>
                  <a:pt x="641309" y="1224173"/>
                </a:cubicBezTo>
                <a:cubicBezTo>
                  <a:pt x="647750" y="1223415"/>
                  <a:pt x="650781" y="1223036"/>
                  <a:pt x="651918" y="1223036"/>
                </a:cubicBezTo>
                <a:cubicBezTo>
                  <a:pt x="650781" y="1214322"/>
                  <a:pt x="650023" y="1205229"/>
                  <a:pt x="648887" y="1196515"/>
                </a:cubicBezTo>
                <a:cubicBezTo>
                  <a:pt x="650402" y="1195757"/>
                  <a:pt x="652297" y="1194999"/>
                  <a:pt x="654191" y="1194241"/>
                </a:cubicBezTo>
                <a:cubicBezTo>
                  <a:pt x="657601" y="1200303"/>
                  <a:pt x="663284" y="1206366"/>
                  <a:pt x="664421" y="1212807"/>
                </a:cubicBezTo>
                <a:cubicBezTo>
                  <a:pt x="665179" y="1218869"/>
                  <a:pt x="661390" y="1226068"/>
                  <a:pt x="658359" y="1235540"/>
                </a:cubicBezTo>
                <a:cubicBezTo>
                  <a:pt x="665936" y="1232887"/>
                  <a:pt x="670104" y="1231372"/>
                  <a:pt x="675787" y="1229478"/>
                </a:cubicBezTo>
                <a:cubicBezTo>
                  <a:pt x="675030" y="1234024"/>
                  <a:pt x="675030" y="1238950"/>
                  <a:pt x="673135" y="1240465"/>
                </a:cubicBezTo>
                <a:cubicBezTo>
                  <a:pt x="662527" y="1247664"/>
                  <a:pt x="668210" y="1255242"/>
                  <a:pt x="671999" y="1262819"/>
                </a:cubicBezTo>
                <a:cubicBezTo>
                  <a:pt x="681092" y="1281385"/>
                  <a:pt x="696626" y="1293888"/>
                  <a:pt x="710266" y="1304496"/>
                </a:cubicBezTo>
                <a:cubicBezTo>
                  <a:pt x="713297" y="1290478"/>
                  <a:pt x="716707" y="1276838"/>
                  <a:pt x="719359" y="1262819"/>
                </a:cubicBezTo>
                <a:cubicBezTo>
                  <a:pt x="719738" y="1259409"/>
                  <a:pt x="719359" y="1254105"/>
                  <a:pt x="717086" y="1251832"/>
                </a:cubicBezTo>
                <a:cubicBezTo>
                  <a:pt x="703446" y="1237055"/>
                  <a:pt x="688670" y="1223036"/>
                  <a:pt x="676166" y="1207502"/>
                </a:cubicBezTo>
                <a:cubicBezTo>
                  <a:pt x="664800" y="1193105"/>
                  <a:pt x="652297" y="1178328"/>
                  <a:pt x="646613" y="1161657"/>
                </a:cubicBezTo>
                <a:cubicBezTo>
                  <a:pt x="636762" y="1132104"/>
                  <a:pt x="618576" y="1107856"/>
                  <a:pt x="601526" y="1082850"/>
                </a:cubicBezTo>
                <a:cubicBezTo>
                  <a:pt x="597737" y="1077166"/>
                  <a:pt x="588644" y="1073756"/>
                  <a:pt x="581445" y="1071862"/>
                </a:cubicBezTo>
                <a:cubicBezTo>
                  <a:pt x="570458" y="1068831"/>
                  <a:pt x="558712" y="1067694"/>
                  <a:pt x="550756" y="1066558"/>
                </a:cubicBezTo>
                <a:cubicBezTo>
                  <a:pt x="542420" y="1076787"/>
                  <a:pt x="535601" y="1084744"/>
                  <a:pt x="529160" y="1092701"/>
                </a:cubicBezTo>
                <a:cubicBezTo>
                  <a:pt x="527644" y="1091943"/>
                  <a:pt x="526128" y="1090806"/>
                  <a:pt x="524613" y="1090048"/>
                </a:cubicBezTo>
                <a:cubicBezTo>
                  <a:pt x="525750" y="1082850"/>
                  <a:pt x="526507" y="1076030"/>
                  <a:pt x="527265" y="1069210"/>
                </a:cubicBezTo>
                <a:cubicBezTo>
                  <a:pt x="515899" y="1082471"/>
                  <a:pt x="502638" y="1091564"/>
                  <a:pt x="483693" y="1087017"/>
                </a:cubicBezTo>
                <a:cubicBezTo>
                  <a:pt x="487482" y="1064663"/>
                  <a:pt x="498470" y="1058222"/>
                  <a:pt x="520445" y="1063526"/>
                </a:cubicBezTo>
                <a:cubicBezTo>
                  <a:pt x="526886" y="1065042"/>
                  <a:pt x="534464" y="1062390"/>
                  <a:pt x="541663" y="1062011"/>
                </a:cubicBezTo>
                <a:cubicBezTo>
                  <a:pt x="539768" y="1040793"/>
                  <a:pt x="527265" y="1030564"/>
                  <a:pt x="510594" y="1021849"/>
                </a:cubicBezTo>
                <a:cubicBezTo>
                  <a:pt x="484451" y="1008209"/>
                  <a:pt x="457929" y="997980"/>
                  <a:pt x="431029" y="999874"/>
                </a:cubicBezTo>
                <a:cubicBezTo>
                  <a:pt x="423072" y="1009346"/>
                  <a:pt x="416252" y="1017303"/>
                  <a:pt x="409811" y="1024880"/>
                </a:cubicBezTo>
                <a:cubicBezTo>
                  <a:pt x="408296" y="1023744"/>
                  <a:pt x="407159" y="1022986"/>
                  <a:pt x="405643" y="1022228"/>
                </a:cubicBezTo>
                <a:cubicBezTo>
                  <a:pt x="406401" y="1015787"/>
                  <a:pt x="406780" y="1008967"/>
                  <a:pt x="407538" y="1001768"/>
                </a:cubicBezTo>
                <a:cubicBezTo>
                  <a:pt x="398823" y="1001390"/>
                  <a:pt x="390109" y="998737"/>
                  <a:pt x="383668" y="1010483"/>
                </a:cubicBezTo>
                <a:cubicBezTo>
                  <a:pt x="381395" y="1014650"/>
                  <a:pt x="370786" y="1016545"/>
                  <a:pt x="364345" y="1015787"/>
                </a:cubicBezTo>
                <a:cubicBezTo>
                  <a:pt x="356767" y="1015029"/>
                  <a:pt x="349947" y="1010483"/>
                  <a:pt x="341612" y="1007452"/>
                </a:cubicBezTo>
                <a:cubicBezTo>
                  <a:pt x="356010" y="993433"/>
                  <a:pt x="370028" y="989265"/>
                  <a:pt x="388215" y="997222"/>
                </a:cubicBezTo>
                <a:cubicBezTo>
                  <a:pt x="385184" y="990781"/>
                  <a:pt x="383289" y="985855"/>
                  <a:pt x="381016" y="980930"/>
                </a:cubicBezTo>
                <a:cubicBezTo>
                  <a:pt x="381395" y="979793"/>
                  <a:pt x="382153" y="978656"/>
                  <a:pt x="382910" y="977520"/>
                </a:cubicBezTo>
                <a:cubicBezTo>
                  <a:pt x="389730" y="980551"/>
                  <a:pt x="396929" y="983582"/>
                  <a:pt x="403749" y="986992"/>
                </a:cubicBezTo>
                <a:cubicBezTo>
                  <a:pt x="408674" y="989644"/>
                  <a:pt x="413600" y="993054"/>
                  <a:pt x="418525" y="996085"/>
                </a:cubicBezTo>
                <a:cubicBezTo>
                  <a:pt x="419662" y="994570"/>
                  <a:pt x="420420" y="993433"/>
                  <a:pt x="421557" y="991917"/>
                </a:cubicBezTo>
                <a:cubicBezTo>
                  <a:pt x="418525" y="989265"/>
                  <a:pt x="415873" y="986613"/>
                  <a:pt x="412842" y="984340"/>
                </a:cubicBezTo>
                <a:cubicBezTo>
                  <a:pt x="356010" y="942663"/>
                  <a:pt x="316985" y="885451"/>
                  <a:pt x="278717" y="827861"/>
                </a:cubicBezTo>
                <a:cubicBezTo>
                  <a:pt x="275686" y="822935"/>
                  <a:pt x="271140" y="818768"/>
                  <a:pt x="266214" y="816115"/>
                </a:cubicBezTo>
                <a:cubicBezTo>
                  <a:pt x="234767" y="800202"/>
                  <a:pt x="204835" y="782395"/>
                  <a:pt x="179450" y="757388"/>
                </a:cubicBezTo>
                <a:cubicBezTo>
                  <a:pt x="173388" y="751326"/>
                  <a:pt x="161642" y="751705"/>
                  <a:pt x="152549" y="749432"/>
                </a:cubicBezTo>
                <a:cubicBezTo>
                  <a:pt x="143835" y="747159"/>
                  <a:pt x="136636" y="744128"/>
                  <a:pt x="128301" y="753600"/>
                </a:cubicBezTo>
                <a:cubicBezTo>
                  <a:pt x="122996" y="759662"/>
                  <a:pt x="110114" y="758525"/>
                  <a:pt x="100642" y="760420"/>
                </a:cubicBezTo>
                <a:cubicBezTo>
                  <a:pt x="99884" y="759283"/>
                  <a:pt x="99126" y="757767"/>
                  <a:pt x="98369" y="756252"/>
                </a:cubicBezTo>
                <a:cubicBezTo>
                  <a:pt x="103294" y="749811"/>
                  <a:pt x="107841" y="743370"/>
                  <a:pt x="113524" y="735792"/>
                </a:cubicBezTo>
                <a:cubicBezTo>
                  <a:pt x="109735" y="733140"/>
                  <a:pt x="105189" y="729730"/>
                  <a:pt x="100642" y="726320"/>
                </a:cubicBezTo>
                <a:cubicBezTo>
                  <a:pt x="81698" y="739202"/>
                  <a:pt x="71089" y="737308"/>
                  <a:pt x="48356" y="716090"/>
                </a:cubicBezTo>
                <a:cubicBezTo>
                  <a:pt x="59344" y="712680"/>
                  <a:pt x="68816" y="709649"/>
                  <a:pt x="80940" y="705481"/>
                </a:cubicBezTo>
                <a:cubicBezTo>
                  <a:pt x="76772" y="702071"/>
                  <a:pt x="73362" y="696388"/>
                  <a:pt x="69195" y="696009"/>
                </a:cubicBezTo>
                <a:cubicBezTo>
                  <a:pt x="52524" y="694494"/>
                  <a:pt x="47598" y="683506"/>
                  <a:pt x="45704" y="669866"/>
                </a:cubicBezTo>
                <a:cubicBezTo>
                  <a:pt x="44567" y="660773"/>
                  <a:pt x="45325" y="651301"/>
                  <a:pt x="45325" y="642208"/>
                </a:cubicBezTo>
                <a:cubicBezTo>
                  <a:pt x="69195" y="647512"/>
                  <a:pt x="79803" y="665320"/>
                  <a:pt x="79803" y="689947"/>
                </a:cubicBezTo>
                <a:cubicBezTo>
                  <a:pt x="79803" y="699040"/>
                  <a:pt x="89654" y="707755"/>
                  <a:pt x="96095" y="718742"/>
                </a:cubicBezTo>
                <a:cubicBezTo>
                  <a:pt x="99126" y="701693"/>
                  <a:pt x="101400" y="688432"/>
                  <a:pt x="104052" y="674413"/>
                </a:cubicBezTo>
                <a:cubicBezTo>
                  <a:pt x="127922" y="688810"/>
                  <a:pt x="134363" y="710407"/>
                  <a:pt x="121859" y="733140"/>
                </a:cubicBezTo>
                <a:cubicBezTo>
                  <a:pt x="133226" y="735413"/>
                  <a:pt x="144214" y="737308"/>
                  <a:pt x="157096" y="739960"/>
                </a:cubicBezTo>
                <a:cubicBezTo>
                  <a:pt x="148002" y="713817"/>
                  <a:pt x="140046" y="690705"/>
                  <a:pt x="133605" y="671382"/>
                </a:cubicBezTo>
                <a:cubicBezTo>
                  <a:pt x="118450" y="665699"/>
                  <a:pt x="106325" y="661531"/>
                  <a:pt x="94201" y="656984"/>
                </a:cubicBezTo>
                <a:cubicBezTo>
                  <a:pt x="94580" y="654711"/>
                  <a:pt x="94580" y="652817"/>
                  <a:pt x="94959" y="650543"/>
                </a:cubicBezTo>
                <a:cubicBezTo>
                  <a:pt x="105189" y="648270"/>
                  <a:pt x="115418" y="646376"/>
                  <a:pt x="126785" y="644102"/>
                </a:cubicBezTo>
                <a:cubicBezTo>
                  <a:pt x="126027" y="639935"/>
                  <a:pt x="125269" y="634251"/>
                  <a:pt x="124133" y="628568"/>
                </a:cubicBezTo>
                <a:cubicBezTo>
                  <a:pt x="96095" y="635388"/>
                  <a:pt x="71089" y="621369"/>
                  <a:pt x="58965" y="591437"/>
                </a:cubicBezTo>
                <a:cubicBezTo>
                  <a:pt x="80940" y="585375"/>
                  <a:pt x="101400" y="585754"/>
                  <a:pt x="122996" y="602046"/>
                </a:cubicBezTo>
                <a:cubicBezTo>
                  <a:pt x="119207" y="588027"/>
                  <a:pt x="112766" y="577040"/>
                  <a:pt x="113903" y="566431"/>
                </a:cubicBezTo>
                <a:cubicBezTo>
                  <a:pt x="115040" y="555443"/>
                  <a:pt x="123375" y="545593"/>
                  <a:pt x="129058" y="533847"/>
                </a:cubicBezTo>
                <a:cubicBezTo>
                  <a:pt x="146866" y="556580"/>
                  <a:pt x="145350" y="570978"/>
                  <a:pt x="131332" y="591059"/>
                </a:cubicBezTo>
                <a:cubicBezTo>
                  <a:pt x="126027" y="598257"/>
                  <a:pt x="128301" y="610760"/>
                  <a:pt x="126785" y="622127"/>
                </a:cubicBezTo>
                <a:cubicBezTo>
                  <a:pt x="140425" y="613792"/>
                  <a:pt x="151412" y="606972"/>
                  <a:pt x="162779" y="599773"/>
                </a:cubicBezTo>
                <a:cubicBezTo>
                  <a:pt x="170736" y="625158"/>
                  <a:pt x="157853" y="645618"/>
                  <a:pt x="132847" y="649786"/>
                </a:cubicBezTo>
                <a:cubicBezTo>
                  <a:pt x="134742" y="655469"/>
                  <a:pt x="136257" y="661152"/>
                  <a:pt x="137773" y="667214"/>
                </a:cubicBezTo>
                <a:cubicBezTo>
                  <a:pt x="144971" y="660394"/>
                  <a:pt x="151034" y="653574"/>
                  <a:pt x="158232" y="648270"/>
                </a:cubicBezTo>
                <a:cubicBezTo>
                  <a:pt x="165431" y="642966"/>
                  <a:pt x="173767" y="639177"/>
                  <a:pt x="182102" y="634630"/>
                </a:cubicBezTo>
                <a:cubicBezTo>
                  <a:pt x="191574" y="661531"/>
                  <a:pt x="177177" y="688432"/>
                  <a:pt x="151034" y="694873"/>
                </a:cubicBezTo>
                <a:cubicBezTo>
                  <a:pt x="161263" y="736550"/>
                  <a:pt x="221885" y="795656"/>
                  <a:pt x="264320" y="800202"/>
                </a:cubicBezTo>
                <a:cubicBezTo>
                  <a:pt x="260531" y="790351"/>
                  <a:pt x="257121" y="780879"/>
                  <a:pt x="253711" y="771786"/>
                </a:cubicBezTo>
                <a:cubicBezTo>
                  <a:pt x="239692" y="734655"/>
                  <a:pt x="231736" y="697146"/>
                  <a:pt x="237798" y="656984"/>
                </a:cubicBezTo>
                <a:cubicBezTo>
                  <a:pt x="239313" y="648649"/>
                  <a:pt x="234009" y="636903"/>
                  <a:pt x="227947" y="630462"/>
                </a:cubicBezTo>
                <a:cubicBezTo>
                  <a:pt x="212792" y="614928"/>
                  <a:pt x="196121" y="599773"/>
                  <a:pt x="177934" y="587270"/>
                </a:cubicBezTo>
                <a:cubicBezTo>
                  <a:pt x="157475" y="573251"/>
                  <a:pt x="145350" y="555065"/>
                  <a:pt x="142698" y="530816"/>
                </a:cubicBezTo>
                <a:cubicBezTo>
                  <a:pt x="140046" y="505052"/>
                  <a:pt x="124891" y="486487"/>
                  <a:pt x="108599" y="469058"/>
                </a:cubicBezTo>
                <a:cubicBezTo>
                  <a:pt x="103294" y="463375"/>
                  <a:pt x="91928" y="462996"/>
                  <a:pt x="83592" y="460344"/>
                </a:cubicBezTo>
                <a:cubicBezTo>
                  <a:pt x="73741" y="484592"/>
                  <a:pt x="60101" y="490654"/>
                  <a:pt x="29412" y="484592"/>
                </a:cubicBezTo>
                <a:cubicBezTo>
                  <a:pt x="38126" y="473605"/>
                  <a:pt x="46083" y="463754"/>
                  <a:pt x="54418" y="453524"/>
                </a:cubicBezTo>
                <a:cubicBezTo>
                  <a:pt x="47219" y="455039"/>
                  <a:pt x="39263" y="458449"/>
                  <a:pt x="32064" y="457313"/>
                </a:cubicBezTo>
                <a:cubicBezTo>
                  <a:pt x="24486" y="456176"/>
                  <a:pt x="17666" y="450114"/>
                  <a:pt x="6679" y="444431"/>
                </a:cubicBezTo>
                <a:cubicBezTo>
                  <a:pt x="16530" y="440263"/>
                  <a:pt x="22971" y="437611"/>
                  <a:pt x="33201" y="433443"/>
                </a:cubicBezTo>
                <a:cubicBezTo>
                  <a:pt x="2890" y="422834"/>
                  <a:pt x="-5067" y="402753"/>
                  <a:pt x="2890" y="375474"/>
                </a:cubicBezTo>
                <a:cubicBezTo>
                  <a:pt x="25244" y="383430"/>
                  <a:pt x="34716" y="398207"/>
                  <a:pt x="31306" y="420940"/>
                </a:cubicBezTo>
                <a:cubicBezTo>
                  <a:pt x="31306" y="422834"/>
                  <a:pt x="31306" y="424729"/>
                  <a:pt x="31685" y="426244"/>
                </a:cubicBezTo>
                <a:cubicBezTo>
                  <a:pt x="36990" y="441399"/>
                  <a:pt x="74499" y="457313"/>
                  <a:pt x="91928" y="451250"/>
                </a:cubicBezTo>
                <a:cubicBezTo>
                  <a:pt x="85108" y="441778"/>
                  <a:pt x="83971" y="429654"/>
                  <a:pt x="66921" y="429654"/>
                </a:cubicBezTo>
                <a:cubicBezTo>
                  <a:pt x="54039" y="429654"/>
                  <a:pt x="49872" y="415256"/>
                  <a:pt x="45704" y="402374"/>
                </a:cubicBezTo>
                <a:cubicBezTo>
                  <a:pt x="52145" y="402753"/>
                  <a:pt x="57449" y="403132"/>
                  <a:pt x="63133" y="403511"/>
                </a:cubicBezTo>
                <a:cubicBezTo>
                  <a:pt x="48735" y="387219"/>
                  <a:pt x="47598" y="375853"/>
                  <a:pt x="59344" y="355393"/>
                </a:cubicBezTo>
                <a:cubicBezTo>
                  <a:pt x="76015" y="368275"/>
                  <a:pt x="79803" y="381536"/>
                  <a:pt x="72983" y="398965"/>
                </a:cubicBezTo>
                <a:cubicBezTo>
                  <a:pt x="71468" y="402753"/>
                  <a:pt x="74499" y="408815"/>
                  <a:pt x="76393" y="413362"/>
                </a:cubicBezTo>
                <a:cubicBezTo>
                  <a:pt x="78288" y="418666"/>
                  <a:pt x="81698" y="423213"/>
                  <a:pt x="84729" y="428517"/>
                </a:cubicBezTo>
                <a:cubicBezTo>
                  <a:pt x="90412" y="415635"/>
                  <a:pt x="95338" y="403511"/>
                  <a:pt x="101779" y="388735"/>
                </a:cubicBezTo>
                <a:cubicBezTo>
                  <a:pt x="107462" y="397828"/>
                  <a:pt x="111251" y="403511"/>
                  <a:pt x="115040" y="409573"/>
                </a:cubicBezTo>
                <a:cubicBezTo>
                  <a:pt x="115797" y="409194"/>
                  <a:pt x="116934" y="409194"/>
                  <a:pt x="117692" y="408815"/>
                </a:cubicBezTo>
                <a:cubicBezTo>
                  <a:pt x="111251" y="386461"/>
                  <a:pt x="104431" y="364107"/>
                  <a:pt x="97990" y="341753"/>
                </a:cubicBezTo>
                <a:cubicBezTo>
                  <a:pt x="80182" y="347436"/>
                  <a:pt x="73741" y="345921"/>
                  <a:pt x="54418" y="328492"/>
                </a:cubicBezTo>
                <a:cubicBezTo>
                  <a:pt x="67679" y="325840"/>
                  <a:pt x="78667" y="323946"/>
                  <a:pt x="91928" y="321293"/>
                </a:cubicBezTo>
                <a:cubicBezTo>
                  <a:pt x="58207" y="315610"/>
                  <a:pt x="61238" y="292119"/>
                  <a:pt x="61617" y="269386"/>
                </a:cubicBezTo>
                <a:cubicBezTo>
                  <a:pt x="84729" y="273933"/>
                  <a:pt x="95717" y="290604"/>
                  <a:pt x="94201" y="313716"/>
                </a:cubicBezTo>
                <a:cubicBezTo>
                  <a:pt x="93822" y="320536"/>
                  <a:pt x="97611" y="327355"/>
                  <a:pt x="99505" y="333418"/>
                </a:cubicBezTo>
                <a:cubicBezTo>
                  <a:pt x="124133" y="320157"/>
                  <a:pt x="118071" y="298939"/>
                  <a:pt x="113524" y="278479"/>
                </a:cubicBezTo>
                <a:cubicBezTo>
                  <a:pt x="137015" y="283026"/>
                  <a:pt x="149897" y="292119"/>
                  <a:pt x="165431" y="314095"/>
                </a:cubicBezTo>
                <a:cubicBezTo>
                  <a:pt x="167704" y="306138"/>
                  <a:pt x="169220" y="299318"/>
                  <a:pt x="171114" y="291740"/>
                </a:cubicBezTo>
                <a:cubicBezTo>
                  <a:pt x="152170" y="291362"/>
                  <a:pt x="146866" y="277722"/>
                  <a:pt x="143077" y="260293"/>
                </a:cubicBezTo>
                <a:cubicBezTo>
                  <a:pt x="153307" y="263703"/>
                  <a:pt x="163158" y="267113"/>
                  <a:pt x="173009" y="270523"/>
                </a:cubicBezTo>
                <a:cubicBezTo>
                  <a:pt x="168841" y="262188"/>
                  <a:pt x="161642" y="252715"/>
                  <a:pt x="160885" y="242486"/>
                </a:cubicBezTo>
                <a:cubicBezTo>
                  <a:pt x="160127" y="231877"/>
                  <a:pt x="165810" y="220889"/>
                  <a:pt x="168462" y="209902"/>
                </a:cubicBezTo>
                <a:cubicBezTo>
                  <a:pt x="170357" y="209902"/>
                  <a:pt x="172251" y="209523"/>
                  <a:pt x="174145" y="209144"/>
                </a:cubicBezTo>
                <a:cubicBezTo>
                  <a:pt x="179450" y="220510"/>
                  <a:pt x="185512" y="231498"/>
                  <a:pt x="189301" y="243243"/>
                </a:cubicBezTo>
                <a:cubicBezTo>
                  <a:pt x="190816" y="247790"/>
                  <a:pt x="189301" y="254610"/>
                  <a:pt x="186649" y="258778"/>
                </a:cubicBezTo>
                <a:cubicBezTo>
                  <a:pt x="177934" y="273175"/>
                  <a:pt x="173009" y="290983"/>
                  <a:pt x="173767" y="311063"/>
                </a:cubicBezTo>
                <a:cubicBezTo>
                  <a:pt x="183996" y="305759"/>
                  <a:pt x="193469" y="302728"/>
                  <a:pt x="192332" y="286815"/>
                </a:cubicBezTo>
                <a:cubicBezTo>
                  <a:pt x="191953" y="279616"/>
                  <a:pt x="202941" y="270902"/>
                  <a:pt x="210139" y="264461"/>
                </a:cubicBezTo>
                <a:cubicBezTo>
                  <a:pt x="214686" y="260293"/>
                  <a:pt x="222264" y="258399"/>
                  <a:pt x="228326" y="255746"/>
                </a:cubicBezTo>
                <a:cubicBezTo>
                  <a:pt x="229841" y="256504"/>
                  <a:pt x="230978" y="257262"/>
                  <a:pt x="232494" y="258020"/>
                </a:cubicBezTo>
                <a:cubicBezTo>
                  <a:pt x="227947" y="270144"/>
                  <a:pt x="224537" y="282647"/>
                  <a:pt x="218854" y="294014"/>
                </a:cubicBezTo>
                <a:cubicBezTo>
                  <a:pt x="216580" y="298181"/>
                  <a:pt x="209761" y="303107"/>
                  <a:pt x="205593" y="302728"/>
                </a:cubicBezTo>
                <a:cubicBezTo>
                  <a:pt x="185512" y="301591"/>
                  <a:pt x="179071" y="319399"/>
                  <a:pt x="166947" y="329250"/>
                </a:cubicBezTo>
                <a:cubicBezTo>
                  <a:pt x="182102" y="324703"/>
                  <a:pt x="196878" y="320157"/>
                  <a:pt x="215065" y="314473"/>
                </a:cubicBezTo>
                <a:cubicBezTo>
                  <a:pt x="210139" y="337964"/>
                  <a:pt x="203698" y="355772"/>
                  <a:pt x="185512" y="367138"/>
                </a:cubicBezTo>
                <a:cubicBezTo>
                  <a:pt x="175282" y="373200"/>
                  <a:pt x="167704" y="372064"/>
                  <a:pt x="154065" y="363728"/>
                </a:cubicBezTo>
                <a:cubicBezTo>
                  <a:pt x="152549" y="367138"/>
                  <a:pt x="151412" y="370169"/>
                  <a:pt x="150276" y="373200"/>
                </a:cubicBezTo>
                <a:cubicBezTo>
                  <a:pt x="162779" y="374337"/>
                  <a:pt x="174145" y="375474"/>
                  <a:pt x="186649" y="376610"/>
                </a:cubicBezTo>
                <a:cubicBezTo>
                  <a:pt x="174145" y="397449"/>
                  <a:pt x="160506" y="403511"/>
                  <a:pt x="141561" y="397070"/>
                </a:cubicBezTo>
                <a:cubicBezTo>
                  <a:pt x="133605" y="412225"/>
                  <a:pt x="127164" y="427002"/>
                  <a:pt x="133226" y="445946"/>
                </a:cubicBezTo>
                <a:cubicBezTo>
                  <a:pt x="140425" y="467921"/>
                  <a:pt x="144593" y="491412"/>
                  <a:pt x="150276" y="514145"/>
                </a:cubicBezTo>
                <a:cubicBezTo>
                  <a:pt x="156338" y="539909"/>
                  <a:pt x="168083" y="562263"/>
                  <a:pt x="190059" y="578555"/>
                </a:cubicBezTo>
                <a:cubicBezTo>
                  <a:pt x="208245" y="591816"/>
                  <a:pt x="224916" y="606972"/>
                  <a:pt x="243860" y="622506"/>
                </a:cubicBezTo>
                <a:cubicBezTo>
                  <a:pt x="248407" y="603562"/>
                  <a:pt x="264320" y="586512"/>
                  <a:pt x="243481" y="572114"/>
                </a:cubicBezTo>
                <a:cubicBezTo>
                  <a:pt x="230978" y="567947"/>
                  <a:pt x="218475" y="563400"/>
                  <a:pt x="205972" y="559232"/>
                </a:cubicBezTo>
                <a:cubicBezTo>
                  <a:pt x="206351" y="556959"/>
                  <a:pt x="206351" y="555065"/>
                  <a:pt x="206729" y="553170"/>
                </a:cubicBezTo>
                <a:cubicBezTo>
                  <a:pt x="215065" y="550897"/>
                  <a:pt x="223400" y="548245"/>
                  <a:pt x="233251" y="545593"/>
                </a:cubicBezTo>
                <a:cubicBezTo>
                  <a:pt x="230978" y="539909"/>
                  <a:pt x="228705" y="533847"/>
                  <a:pt x="226053" y="527785"/>
                </a:cubicBezTo>
                <a:cubicBezTo>
                  <a:pt x="199531" y="539909"/>
                  <a:pt x="177934" y="529301"/>
                  <a:pt x="156717" y="492170"/>
                </a:cubicBezTo>
                <a:cubicBezTo>
                  <a:pt x="172630" y="491033"/>
                  <a:pt x="186649" y="490275"/>
                  <a:pt x="200288" y="489518"/>
                </a:cubicBezTo>
                <a:cubicBezTo>
                  <a:pt x="192332" y="483077"/>
                  <a:pt x="180586" y="477772"/>
                  <a:pt x="175282" y="468300"/>
                </a:cubicBezTo>
                <a:cubicBezTo>
                  <a:pt x="169978" y="458828"/>
                  <a:pt x="170736" y="445567"/>
                  <a:pt x="168841" y="433822"/>
                </a:cubicBezTo>
                <a:cubicBezTo>
                  <a:pt x="169978" y="433064"/>
                  <a:pt x="171493" y="431927"/>
                  <a:pt x="172630" y="431170"/>
                </a:cubicBezTo>
                <a:cubicBezTo>
                  <a:pt x="181344" y="437232"/>
                  <a:pt x="190059" y="442915"/>
                  <a:pt x="199152" y="449356"/>
                </a:cubicBezTo>
                <a:cubicBezTo>
                  <a:pt x="205593" y="439505"/>
                  <a:pt x="212413" y="428896"/>
                  <a:pt x="219990" y="417530"/>
                </a:cubicBezTo>
                <a:cubicBezTo>
                  <a:pt x="242345" y="446704"/>
                  <a:pt x="241208" y="476636"/>
                  <a:pt x="218096" y="492928"/>
                </a:cubicBezTo>
                <a:cubicBezTo>
                  <a:pt x="222264" y="498990"/>
                  <a:pt x="226431" y="505431"/>
                  <a:pt x="230599" y="511114"/>
                </a:cubicBezTo>
                <a:cubicBezTo>
                  <a:pt x="240450" y="502400"/>
                  <a:pt x="249922" y="493307"/>
                  <a:pt x="260152" y="484213"/>
                </a:cubicBezTo>
                <a:cubicBezTo>
                  <a:pt x="272276" y="512251"/>
                  <a:pt x="265456" y="534984"/>
                  <a:pt x="241587" y="546350"/>
                </a:cubicBezTo>
                <a:cubicBezTo>
                  <a:pt x="246891" y="554307"/>
                  <a:pt x="252195" y="562263"/>
                  <a:pt x="257879" y="570220"/>
                </a:cubicBezTo>
                <a:cubicBezTo>
                  <a:pt x="268109" y="557338"/>
                  <a:pt x="278717" y="493307"/>
                  <a:pt x="276444" y="461101"/>
                </a:cubicBezTo>
                <a:cubicBezTo>
                  <a:pt x="245754" y="453903"/>
                  <a:pt x="235525" y="424729"/>
                  <a:pt x="251059" y="387598"/>
                </a:cubicBezTo>
                <a:cubicBezTo>
                  <a:pt x="256363" y="391387"/>
                  <a:pt x="261289" y="395176"/>
                  <a:pt x="267730" y="399722"/>
                </a:cubicBezTo>
                <a:cubicBezTo>
                  <a:pt x="265078" y="381915"/>
                  <a:pt x="271519" y="368275"/>
                  <a:pt x="283643" y="358045"/>
                </a:cubicBezTo>
                <a:cubicBezTo>
                  <a:pt x="295388" y="348194"/>
                  <a:pt x="308270" y="340238"/>
                  <a:pt x="320773" y="331144"/>
                </a:cubicBezTo>
                <a:cubicBezTo>
                  <a:pt x="322289" y="332281"/>
                  <a:pt x="324183" y="333039"/>
                  <a:pt x="325699" y="334175"/>
                </a:cubicBezTo>
                <a:cubicBezTo>
                  <a:pt x="323805" y="351604"/>
                  <a:pt x="323805" y="369412"/>
                  <a:pt x="320395" y="386840"/>
                </a:cubicBezTo>
                <a:cubicBezTo>
                  <a:pt x="316227" y="407300"/>
                  <a:pt x="306755" y="412983"/>
                  <a:pt x="283643" y="411468"/>
                </a:cubicBezTo>
                <a:cubicBezTo>
                  <a:pt x="284401" y="417151"/>
                  <a:pt x="285537" y="422834"/>
                  <a:pt x="285916" y="426623"/>
                </a:cubicBezTo>
                <a:cubicBezTo>
                  <a:pt x="304860" y="419803"/>
                  <a:pt x="323047" y="413741"/>
                  <a:pt x="344264" y="406163"/>
                </a:cubicBezTo>
                <a:cubicBezTo>
                  <a:pt x="341233" y="431170"/>
                  <a:pt x="332519" y="447841"/>
                  <a:pt x="318121" y="459586"/>
                </a:cubicBezTo>
                <a:cubicBezTo>
                  <a:pt x="320395" y="462996"/>
                  <a:pt x="323426" y="466027"/>
                  <a:pt x="323426" y="468679"/>
                </a:cubicBezTo>
                <a:cubicBezTo>
                  <a:pt x="322289" y="487244"/>
                  <a:pt x="306755" y="502779"/>
                  <a:pt x="288189" y="504294"/>
                </a:cubicBezTo>
                <a:cubicBezTo>
                  <a:pt x="285158" y="504673"/>
                  <a:pt x="282885" y="508083"/>
                  <a:pt x="281370" y="511493"/>
                </a:cubicBezTo>
                <a:cubicBezTo>
                  <a:pt x="304481" y="500884"/>
                  <a:pt x="326836" y="505431"/>
                  <a:pt x="349190" y="512251"/>
                </a:cubicBezTo>
                <a:cubicBezTo>
                  <a:pt x="335171" y="543698"/>
                  <a:pt x="304860" y="556580"/>
                  <a:pt x="277581" y="542561"/>
                </a:cubicBezTo>
                <a:cubicBezTo>
                  <a:pt x="257879" y="584239"/>
                  <a:pt x="249164" y="646376"/>
                  <a:pt x="257879" y="710786"/>
                </a:cubicBezTo>
                <a:cubicBezTo>
                  <a:pt x="281748" y="680096"/>
                  <a:pt x="305618" y="649407"/>
                  <a:pt x="329109" y="618717"/>
                </a:cubicBezTo>
                <a:cubicBezTo>
                  <a:pt x="310544" y="598257"/>
                  <a:pt x="310922" y="580829"/>
                  <a:pt x="330246" y="554307"/>
                </a:cubicBezTo>
                <a:cubicBezTo>
                  <a:pt x="336687" y="565294"/>
                  <a:pt x="342370" y="575524"/>
                  <a:pt x="348811" y="586891"/>
                </a:cubicBezTo>
                <a:cubicBezTo>
                  <a:pt x="352221" y="583481"/>
                  <a:pt x="356010" y="579313"/>
                  <a:pt x="359420" y="575524"/>
                </a:cubicBezTo>
                <a:cubicBezTo>
                  <a:pt x="346538" y="555065"/>
                  <a:pt x="353357" y="536120"/>
                  <a:pt x="379122" y="517934"/>
                </a:cubicBezTo>
                <a:cubicBezTo>
                  <a:pt x="381016" y="524375"/>
                  <a:pt x="383289" y="530437"/>
                  <a:pt x="384426" y="536499"/>
                </a:cubicBezTo>
                <a:cubicBezTo>
                  <a:pt x="385563" y="542561"/>
                  <a:pt x="385563" y="549002"/>
                  <a:pt x="386320" y="556580"/>
                </a:cubicBezTo>
                <a:cubicBezTo>
                  <a:pt x="396171" y="552412"/>
                  <a:pt x="404886" y="548624"/>
                  <a:pt x="410190" y="546350"/>
                </a:cubicBezTo>
                <a:cubicBezTo>
                  <a:pt x="408674" y="534226"/>
                  <a:pt x="405265" y="522859"/>
                  <a:pt x="407159" y="513008"/>
                </a:cubicBezTo>
                <a:cubicBezTo>
                  <a:pt x="409811" y="499369"/>
                  <a:pt x="429134" y="483456"/>
                  <a:pt x="448078" y="475878"/>
                </a:cubicBezTo>
                <a:cubicBezTo>
                  <a:pt x="448078" y="492928"/>
                  <a:pt x="448078" y="508841"/>
                  <a:pt x="448078" y="522102"/>
                </a:cubicBezTo>
                <a:cubicBezTo>
                  <a:pt x="462097" y="519449"/>
                  <a:pt x="477252" y="516797"/>
                  <a:pt x="492408" y="514145"/>
                </a:cubicBezTo>
                <a:cubicBezTo>
                  <a:pt x="493544" y="516040"/>
                  <a:pt x="494681" y="517934"/>
                  <a:pt x="495818" y="519828"/>
                </a:cubicBezTo>
                <a:cubicBezTo>
                  <a:pt x="487861" y="528922"/>
                  <a:pt x="481041" y="538773"/>
                  <a:pt x="471948" y="546350"/>
                </a:cubicBezTo>
                <a:cubicBezTo>
                  <a:pt x="467401" y="550139"/>
                  <a:pt x="459066" y="549381"/>
                  <a:pt x="452625" y="549381"/>
                </a:cubicBezTo>
                <a:cubicBezTo>
                  <a:pt x="444290" y="549381"/>
                  <a:pt x="435954" y="547866"/>
                  <a:pt x="427619" y="546729"/>
                </a:cubicBezTo>
                <a:cubicBezTo>
                  <a:pt x="427240" y="548245"/>
                  <a:pt x="426861" y="549760"/>
                  <a:pt x="426482" y="551276"/>
                </a:cubicBezTo>
                <a:cubicBezTo>
                  <a:pt x="437470" y="558096"/>
                  <a:pt x="448078" y="564916"/>
                  <a:pt x="459445" y="571735"/>
                </a:cubicBezTo>
                <a:cubicBezTo>
                  <a:pt x="436333" y="595984"/>
                  <a:pt x="402233" y="595226"/>
                  <a:pt x="384805" y="570599"/>
                </a:cubicBezTo>
                <a:cubicBezTo>
                  <a:pt x="381016" y="573251"/>
                  <a:pt x="377227" y="575903"/>
                  <a:pt x="373438" y="578555"/>
                </a:cubicBezTo>
                <a:cubicBezTo>
                  <a:pt x="384805" y="584617"/>
                  <a:pt x="395792" y="590301"/>
                  <a:pt x="407538" y="596363"/>
                </a:cubicBezTo>
                <a:cubicBezTo>
                  <a:pt x="388215" y="612655"/>
                  <a:pt x="371544" y="613792"/>
                  <a:pt x="352979" y="600152"/>
                </a:cubicBezTo>
                <a:cubicBezTo>
                  <a:pt x="349569" y="605456"/>
                  <a:pt x="346159" y="610760"/>
                  <a:pt x="342749" y="616065"/>
                </a:cubicBezTo>
                <a:cubicBezTo>
                  <a:pt x="339718" y="620990"/>
                  <a:pt x="337065" y="626295"/>
                  <a:pt x="335550" y="634630"/>
                </a:cubicBezTo>
                <a:cubicBezTo>
                  <a:pt x="347674" y="628568"/>
                  <a:pt x="360177" y="622885"/>
                  <a:pt x="372681" y="616823"/>
                </a:cubicBezTo>
                <a:cubicBezTo>
                  <a:pt x="373817" y="618338"/>
                  <a:pt x="374954" y="619475"/>
                  <a:pt x="376090" y="620990"/>
                </a:cubicBezTo>
                <a:cubicBezTo>
                  <a:pt x="373438" y="627431"/>
                  <a:pt x="370786" y="633872"/>
                  <a:pt x="368134" y="640692"/>
                </a:cubicBezTo>
                <a:cubicBezTo>
                  <a:pt x="386699" y="650164"/>
                  <a:pt x="387078" y="619854"/>
                  <a:pt x="404507" y="625158"/>
                </a:cubicBezTo>
                <a:cubicBezTo>
                  <a:pt x="403749" y="629705"/>
                  <a:pt x="402991" y="635009"/>
                  <a:pt x="402233" y="642208"/>
                </a:cubicBezTo>
                <a:cubicBezTo>
                  <a:pt x="406780" y="641071"/>
                  <a:pt x="410948" y="640313"/>
                  <a:pt x="414737" y="639556"/>
                </a:cubicBezTo>
                <a:cubicBezTo>
                  <a:pt x="414358" y="611897"/>
                  <a:pt x="436333" y="598636"/>
                  <a:pt x="476874" y="602046"/>
                </a:cubicBezTo>
                <a:cubicBezTo>
                  <a:pt x="471948" y="621369"/>
                  <a:pt x="464370" y="638798"/>
                  <a:pt x="446942" y="649407"/>
                </a:cubicBezTo>
                <a:cubicBezTo>
                  <a:pt x="442016" y="652438"/>
                  <a:pt x="432165" y="654711"/>
                  <a:pt x="429134" y="652059"/>
                </a:cubicBezTo>
                <a:cubicBezTo>
                  <a:pt x="413221" y="637661"/>
                  <a:pt x="399202" y="654332"/>
                  <a:pt x="384047" y="650922"/>
                </a:cubicBezTo>
                <a:cubicBezTo>
                  <a:pt x="386320" y="662668"/>
                  <a:pt x="388215" y="671761"/>
                  <a:pt x="390109" y="681612"/>
                </a:cubicBezTo>
                <a:cubicBezTo>
                  <a:pt x="368134" y="680096"/>
                  <a:pt x="360935" y="663046"/>
                  <a:pt x="351842" y="647891"/>
                </a:cubicBezTo>
                <a:cubicBezTo>
                  <a:pt x="351084" y="649028"/>
                  <a:pt x="349947" y="649786"/>
                  <a:pt x="348811" y="650922"/>
                </a:cubicBezTo>
                <a:cubicBezTo>
                  <a:pt x="348432" y="658121"/>
                  <a:pt x="348053" y="664941"/>
                  <a:pt x="347674" y="672140"/>
                </a:cubicBezTo>
                <a:cubicBezTo>
                  <a:pt x="346159" y="672897"/>
                  <a:pt x="344643" y="673655"/>
                  <a:pt x="343128" y="674413"/>
                </a:cubicBezTo>
                <a:cubicBezTo>
                  <a:pt x="337444" y="665699"/>
                  <a:pt x="331761" y="656984"/>
                  <a:pt x="326078" y="648270"/>
                </a:cubicBezTo>
                <a:cubicBezTo>
                  <a:pt x="324941" y="646754"/>
                  <a:pt x="324183" y="644860"/>
                  <a:pt x="323047" y="642966"/>
                </a:cubicBezTo>
                <a:cubicBezTo>
                  <a:pt x="321531" y="646754"/>
                  <a:pt x="320395" y="650922"/>
                  <a:pt x="318121" y="654332"/>
                </a:cubicBezTo>
                <a:cubicBezTo>
                  <a:pt x="300314" y="678202"/>
                  <a:pt x="281748" y="702071"/>
                  <a:pt x="264320" y="726320"/>
                </a:cubicBezTo>
                <a:cubicBezTo>
                  <a:pt x="261289" y="730109"/>
                  <a:pt x="260531" y="737308"/>
                  <a:pt x="261668" y="742233"/>
                </a:cubicBezTo>
                <a:cubicBezTo>
                  <a:pt x="276444" y="806643"/>
                  <a:pt x="309028" y="861581"/>
                  <a:pt x="353357" y="911973"/>
                </a:cubicBezTo>
                <a:cubicBezTo>
                  <a:pt x="357525" y="899849"/>
                  <a:pt x="361314" y="888103"/>
                  <a:pt x="365482" y="876358"/>
                </a:cubicBezTo>
                <a:cubicBezTo>
                  <a:pt x="343128" y="869538"/>
                  <a:pt x="334034" y="854762"/>
                  <a:pt x="334034" y="824451"/>
                </a:cubicBezTo>
                <a:cubicBezTo>
                  <a:pt x="351463" y="826724"/>
                  <a:pt x="363966" y="836196"/>
                  <a:pt x="377227" y="853246"/>
                </a:cubicBezTo>
                <a:cubicBezTo>
                  <a:pt x="377227" y="836196"/>
                  <a:pt x="377227" y="822556"/>
                  <a:pt x="377227" y="814221"/>
                </a:cubicBezTo>
                <a:cubicBezTo>
                  <a:pt x="366240" y="805128"/>
                  <a:pt x="358662" y="798687"/>
                  <a:pt x="350705" y="792246"/>
                </a:cubicBezTo>
                <a:cubicBezTo>
                  <a:pt x="351463" y="790730"/>
                  <a:pt x="352221" y="788836"/>
                  <a:pt x="352979" y="787320"/>
                </a:cubicBezTo>
                <a:cubicBezTo>
                  <a:pt x="359798" y="788078"/>
                  <a:pt x="366618" y="788836"/>
                  <a:pt x="375333" y="789972"/>
                </a:cubicBezTo>
                <a:cubicBezTo>
                  <a:pt x="374196" y="785805"/>
                  <a:pt x="374196" y="780879"/>
                  <a:pt x="371544" y="777848"/>
                </a:cubicBezTo>
                <a:cubicBezTo>
                  <a:pt x="366240" y="771407"/>
                  <a:pt x="356389" y="767618"/>
                  <a:pt x="354115" y="760798"/>
                </a:cubicBezTo>
                <a:cubicBezTo>
                  <a:pt x="350705" y="750190"/>
                  <a:pt x="351842" y="738065"/>
                  <a:pt x="351084" y="726320"/>
                </a:cubicBezTo>
                <a:cubicBezTo>
                  <a:pt x="352600" y="725562"/>
                  <a:pt x="354494" y="724804"/>
                  <a:pt x="356010" y="724047"/>
                </a:cubicBezTo>
                <a:cubicBezTo>
                  <a:pt x="363966" y="732003"/>
                  <a:pt x="373059" y="739202"/>
                  <a:pt x="379500" y="748295"/>
                </a:cubicBezTo>
                <a:cubicBezTo>
                  <a:pt x="383289" y="753600"/>
                  <a:pt x="383289" y="761935"/>
                  <a:pt x="383289" y="769134"/>
                </a:cubicBezTo>
                <a:cubicBezTo>
                  <a:pt x="383289" y="779364"/>
                  <a:pt x="381395" y="789972"/>
                  <a:pt x="379879" y="803233"/>
                </a:cubicBezTo>
                <a:cubicBezTo>
                  <a:pt x="389351" y="799066"/>
                  <a:pt x="394656" y="796413"/>
                  <a:pt x="401097" y="793382"/>
                </a:cubicBezTo>
                <a:cubicBezTo>
                  <a:pt x="406401" y="809674"/>
                  <a:pt x="393140" y="818010"/>
                  <a:pt x="384047" y="827861"/>
                </a:cubicBezTo>
                <a:cubicBezTo>
                  <a:pt x="385563" y="828619"/>
                  <a:pt x="387078" y="829755"/>
                  <a:pt x="388594" y="830513"/>
                </a:cubicBezTo>
                <a:cubicBezTo>
                  <a:pt x="398823" y="822178"/>
                  <a:pt x="409432" y="814221"/>
                  <a:pt x="419662" y="805886"/>
                </a:cubicBezTo>
                <a:cubicBezTo>
                  <a:pt x="421178" y="804749"/>
                  <a:pt x="422314" y="802854"/>
                  <a:pt x="422314" y="801339"/>
                </a:cubicBezTo>
                <a:cubicBezTo>
                  <a:pt x="422314" y="783153"/>
                  <a:pt x="436712" y="782016"/>
                  <a:pt x="449215" y="776712"/>
                </a:cubicBezTo>
                <a:cubicBezTo>
                  <a:pt x="450352" y="796792"/>
                  <a:pt x="445426" y="802854"/>
                  <a:pt x="427998" y="808159"/>
                </a:cubicBezTo>
                <a:cubicBezTo>
                  <a:pt x="422314" y="810053"/>
                  <a:pt x="417768" y="815358"/>
                  <a:pt x="412463" y="819147"/>
                </a:cubicBezTo>
                <a:cubicBezTo>
                  <a:pt x="429892" y="827482"/>
                  <a:pt x="446184" y="835060"/>
                  <a:pt x="463234" y="843016"/>
                </a:cubicBezTo>
                <a:cubicBezTo>
                  <a:pt x="436712" y="870296"/>
                  <a:pt x="404128" y="873706"/>
                  <a:pt x="387078" y="851730"/>
                </a:cubicBezTo>
                <a:cubicBezTo>
                  <a:pt x="382910" y="860066"/>
                  <a:pt x="379122" y="867644"/>
                  <a:pt x="374954" y="875600"/>
                </a:cubicBezTo>
                <a:cubicBezTo>
                  <a:pt x="382910" y="877873"/>
                  <a:pt x="390488" y="879389"/>
                  <a:pt x="397687" y="882041"/>
                </a:cubicBezTo>
                <a:cubicBezTo>
                  <a:pt x="404886" y="885072"/>
                  <a:pt x="411327" y="889240"/>
                  <a:pt x="418525" y="893029"/>
                </a:cubicBezTo>
                <a:cubicBezTo>
                  <a:pt x="402991" y="910457"/>
                  <a:pt x="385184" y="914625"/>
                  <a:pt x="361314" y="904016"/>
                </a:cubicBezTo>
                <a:cubicBezTo>
                  <a:pt x="363966" y="914625"/>
                  <a:pt x="363587" y="925613"/>
                  <a:pt x="368892" y="930917"/>
                </a:cubicBezTo>
                <a:cubicBezTo>
                  <a:pt x="388215" y="950998"/>
                  <a:pt x="409432" y="969184"/>
                  <a:pt x="430650" y="987371"/>
                </a:cubicBezTo>
                <a:cubicBezTo>
                  <a:pt x="434060" y="990402"/>
                  <a:pt x="439743" y="990402"/>
                  <a:pt x="446942" y="992296"/>
                </a:cubicBezTo>
                <a:cubicBezTo>
                  <a:pt x="443153" y="985855"/>
                  <a:pt x="440501" y="981688"/>
                  <a:pt x="437091" y="976004"/>
                </a:cubicBezTo>
                <a:cubicBezTo>
                  <a:pt x="443532" y="975625"/>
                  <a:pt x="448457" y="975247"/>
                  <a:pt x="453383" y="974868"/>
                </a:cubicBezTo>
                <a:cubicBezTo>
                  <a:pt x="455656" y="968048"/>
                  <a:pt x="458687" y="961228"/>
                  <a:pt x="462097" y="951756"/>
                </a:cubicBezTo>
                <a:cubicBezTo>
                  <a:pt x="470433" y="961228"/>
                  <a:pt x="474600" y="969942"/>
                  <a:pt x="469675" y="979414"/>
                </a:cubicBezTo>
                <a:cubicBezTo>
                  <a:pt x="464749" y="988507"/>
                  <a:pt x="470054" y="992675"/>
                  <a:pt x="476116" y="995706"/>
                </a:cubicBezTo>
                <a:cubicBezTo>
                  <a:pt x="515520" y="1016545"/>
                  <a:pt x="554924" y="1037005"/>
                  <a:pt x="592433" y="1056707"/>
                </a:cubicBezTo>
                <a:cubicBezTo>
                  <a:pt x="592433" y="1031321"/>
                  <a:pt x="589781" y="1004042"/>
                  <a:pt x="593191" y="977520"/>
                </a:cubicBezTo>
                <a:cubicBezTo>
                  <a:pt x="599253" y="929023"/>
                  <a:pt x="610241" y="880905"/>
                  <a:pt x="617439" y="832029"/>
                </a:cubicBezTo>
                <a:cubicBezTo>
                  <a:pt x="621986" y="801718"/>
                  <a:pt x="624259" y="770649"/>
                  <a:pt x="626154" y="739960"/>
                </a:cubicBezTo>
                <a:cubicBezTo>
                  <a:pt x="629943" y="674413"/>
                  <a:pt x="632595" y="608487"/>
                  <a:pt x="637141" y="542940"/>
                </a:cubicBezTo>
                <a:cubicBezTo>
                  <a:pt x="637899" y="529301"/>
                  <a:pt x="636384" y="517555"/>
                  <a:pt x="632216" y="504673"/>
                </a:cubicBezTo>
                <a:cubicBezTo>
                  <a:pt x="623880" y="478151"/>
                  <a:pt x="618955" y="450493"/>
                  <a:pt x="610998" y="423592"/>
                </a:cubicBezTo>
                <a:cubicBezTo>
                  <a:pt x="608725" y="415635"/>
                  <a:pt x="602284" y="408437"/>
                  <a:pt x="596980" y="401238"/>
                </a:cubicBezTo>
                <a:cubicBezTo>
                  <a:pt x="592054" y="394797"/>
                  <a:pt x="589402" y="387219"/>
                  <a:pt x="577278" y="388735"/>
                </a:cubicBezTo>
                <a:cubicBezTo>
                  <a:pt x="570079" y="389492"/>
                  <a:pt x="561365" y="380778"/>
                  <a:pt x="553029" y="376610"/>
                </a:cubicBezTo>
                <a:cubicBezTo>
                  <a:pt x="553408" y="375095"/>
                  <a:pt x="553787" y="373579"/>
                  <a:pt x="554166" y="372064"/>
                </a:cubicBezTo>
                <a:cubicBezTo>
                  <a:pt x="561365" y="370548"/>
                  <a:pt x="568942" y="368654"/>
                  <a:pt x="577278" y="366759"/>
                </a:cubicBezTo>
                <a:cubicBezTo>
                  <a:pt x="576141" y="361834"/>
                  <a:pt x="574626" y="356530"/>
                  <a:pt x="573489" y="351604"/>
                </a:cubicBezTo>
                <a:cubicBezTo>
                  <a:pt x="553408" y="351225"/>
                  <a:pt x="544315" y="340238"/>
                  <a:pt x="543557" y="313337"/>
                </a:cubicBezTo>
                <a:cubicBezTo>
                  <a:pt x="553029" y="317126"/>
                  <a:pt x="561365" y="320536"/>
                  <a:pt x="571973" y="325082"/>
                </a:cubicBezTo>
                <a:cubicBezTo>
                  <a:pt x="571594" y="320536"/>
                  <a:pt x="572731" y="314473"/>
                  <a:pt x="570458" y="312200"/>
                </a:cubicBezTo>
                <a:cubicBezTo>
                  <a:pt x="557197" y="299318"/>
                  <a:pt x="563259" y="287194"/>
                  <a:pt x="571216" y="275070"/>
                </a:cubicBezTo>
                <a:cubicBezTo>
                  <a:pt x="575383" y="269007"/>
                  <a:pt x="580688" y="263703"/>
                  <a:pt x="585613" y="258020"/>
                </a:cubicBezTo>
                <a:cubicBezTo>
                  <a:pt x="599253" y="279616"/>
                  <a:pt x="596222" y="294393"/>
                  <a:pt x="580688" y="314095"/>
                </a:cubicBezTo>
                <a:cubicBezTo>
                  <a:pt x="575762" y="320536"/>
                  <a:pt x="577278" y="331902"/>
                  <a:pt x="575004" y="344405"/>
                </a:cubicBezTo>
                <a:cubicBezTo>
                  <a:pt x="587508" y="334175"/>
                  <a:pt x="596980" y="326219"/>
                  <a:pt x="607210" y="317883"/>
                </a:cubicBezTo>
                <a:cubicBezTo>
                  <a:pt x="616303" y="341374"/>
                  <a:pt x="607967" y="361076"/>
                  <a:pt x="584855" y="370169"/>
                </a:cubicBezTo>
                <a:cubicBezTo>
                  <a:pt x="591675" y="378505"/>
                  <a:pt x="598116" y="386461"/>
                  <a:pt x="605694" y="396312"/>
                </a:cubicBezTo>
                <a:cubicBezTo>
                  <a:pt x="615166" y="372443"/>
                  <a:pt x="623502" y="351225"/>
                  <a:pt x="630700" y="333039"/>
                </a:cubicBezTo>
                <a:cubicBezTo>
                  <a:pt x="623502" y="320536"/>
                  <a:pt x="617439" y="309927"/>
                  <a:pt x="611377" y="299318"/>
                </a:cubicBezTo>
                <a:cubicBezTo>
                  <a:pt x="612893" y="298181"/>
                  <a:pt x="614787" y="296666"/>
                  <a:pt x="616303" y="295150"/>
                </a:cubicBezTo>
                <a:cubicBezTo>
                  <a:pt x="624638" y="300076"/>
                  <a:pt x="632974" y="305001"/>
                  <a:pt x="642067" y="310306"/>
                </a:cubicBezTo>
                <a:cubicBezTo>
                  <a:pt x="643961" y="306896"/>
                  <a:pt x="646613" y="301970"/>
                  <a:pt x="649266" y="297424"/>
                </a:cubicBezTo>
                <a:cubicBezTo>
                  <a:pt x="625396" y="285678"/>
                  <a:pt x="618955" y="269007"/>
                  <a:pt x="623123" y="229982"/>
                </a:cubicBezTo>
                <a:cubicBezTo>
                  <a:pt x="642446" y="239454"/>
                  <a:pt x="657222" y="251579"/>
                  <a:pt x="665936" y="273933"/>
                </a:cubicBezTo>
                <a:cubicBezTo>
                  <a:pt x="667073" y="269765"/>
                  <a:pt x="667831" y="265219"/>
                  <a:pt x="669346" y="261430"/>
                </a:cubicBezTo>
                <a:cubicBezTo>
                  <a:pt x="671620" y="256125"/>
                  <a:pt x="673893" y="250442"/>
                  <a:pt x="677682" y="246274"/>
                </a:cubicBezTo>
                <a:cubicBezTo>
                  <a:pt x="681471" y="242486"/>
                  <a:pt x="687154" y="240212"/>
                  <a:pt x="692079" y="238318"/>
                </a:cubicBezTo>
                <a:cubicBezTo>
                  <a:pt x="697005" y="236423"/>
                  <a:pt x="702688" y="235666"/>
                  <a:pt x="707993" y="234150"/>
                </a:cubicBezTo>
                <a:cubicBezTo>
                  <a:pt x="708750" y="257641"/>
                  <a:pt x="697763" y="269007"/>
                  <a:pt x="676166" y="274312"/>
                </a:cubicBezTo>
                <a:cubicBezTo>
                  <a:pt x="667831" y="276206"/>
                  <a:pt x="661769" y="285678"/>
                  <a:pt x="652676" y="293256"/>
                </a:cubicBezTo>
                <a:cubicBezTo>
                  <a:pt x="667831" y="295908"/>
                  <a:pt x="679955" y="297803"/>
                  <a:pt x="692837" y="299697"/>
                </a:cubicBezTo>
                <a:cubicBezTo>
                  <a:pt x="680334" y="323188"/>
                  <a:pt x="661011" y="329250"/>
                  <a:pt x="641688" y="315989"/>
                </a:cubicBezTo>
                <a:cubicBezTo>
                  <a:pt x="639036" y="320914"/>
                  <a:pt x="636762" y="325461"/>
                  <a:pt x="634868" y="329629"/>
                </a:cubicBezTo>
                <a:cubicBezTo>
                  <a:pt x="651918" y="331144"/>
                  <a:pt x="668589" y="332281"/>
                  <a:pt x="686775" y="333797"/>
                </a:cubicBezTo>
                <a:cubicBezTo>
                  <a:pt x="672378" y="361455"/>
                  <a:pt x="650023" y="370169"/>
                  <a:pt x="625775" y="359182"/>
                </a:cubicBezTo>
                <a:cubicBezTo>
                  <a:pt x="606831" y="408815"/>
                  <a:pt x="617061" y="455039"/>
                  <a:pt x="637520" y="500505"/>
                </a:cubicBezTo>
                <a:cubicBezTo>
                  <a:pt x="638657" y="500505"/>
                  <a:pt x="640172" y="500884"/>
                  <a:pt x="641309" y="500884"/>
                </a:cubicBezTo>
                <a:cubicBezTo>
                  <a:pt x="644719" y="491791"/>
                  <a:pt x="648129" y="482319"/>
                  <a:pt x="651539" y="473226"/>
                </a:cubicBezTo>
                <a:cubicBezTo>
                  <a:pt x="663663" y="439126"/>
                  <a:pt x="681092" y="408437"/>
                  <a:pt x="709129" y="383809"/>
                </a:cubicBezTo>
                <a:cubicBezTo>
                  <a:pt x="715191" y="378884"/>
                  <a:pt x="718601" y="367517"/>
                  <a:pt x="718222" y="359561"/>
                </a:cubicBezTo>
                <a:cubicBezTo>
                  <a:pt x="716707" y="337964"/>
                  <a:pt x="713676" y="316368"/>
                  <a:pt x="708750" y="295529"/>
                </a:cubicBezTo>
                <a:cubicBezTo>
                  <a:pt x="703825" y="274691"/>
                  <a:pt x="705340" y="255746"/>
                  <a:pt x="717086" y="238697"/>
                </a:cubicBezTo>
                <a:cubicBezTo>
                  <a:pt x="730726" y="218995"/>
                  <a:pt x="731862" y="196641"/>
                  <a:pt x="731862" y="173908"/>
                </a:cubicBezTo>
                <a:cubicBezTo>
                  <a:pt x="731862" y="157616"/>
                  <a:pt x="721632" y="150796"/>
                  <a:pt x="706856" y="156479"/>
                </a:cubicBezTo>
                <a:cubicBezTo>
                  <a:pt x="695489" y="161026"/>
                  <a:pt x="679197" y="152690"/>
                  <a:pt x="666694" y="134125"/>
                </a:cubicBezTo>
                <a:cubicBezTo>
                  <a:pt x="679197" y="131852"/>
                  <a:pt x="690564" y="129578"/>
                  <a:pt x="701930" y="127684"/>
                </a:cubicBezTo>
                <a:cubicBezTo>
                  <a:pt x="682986" y="125032"/>
                  <a:pt x="679576" y="110634"/>
                  <a:pt x="676545" y="92448"/>
                </a:cubicBezTo>
                <a:cubicBezTo>
                  <a:pt x="684502" y="95100"/>
                  <a:pt x="690943" y="96994"/>
                  <a:pt x="697005" y="99268"/>
                </a:cubicBezTo>
                <a:cubicBezTo>
                  <a:pt x="695489" y="88280"/>
                  <a:pt x="690943" y="76913"/>
                  <a:pt x="693216" y="67062"/>
                </a:cubicBezTo>
                <a:cubicBezTo>
                  <a:pt x="695868" y="56833"/>
                  <a:pt x="705340" y="48497"/>
                  <a:pt x="712539" y="38267"/>
                </a:cubicBezTo>
                <a:cubicBezTo>
                  <a:pt x="725421" y="60621"/>
                  <a:pt x="722769" y="75398"/>
                  <a:pt x="706856" y="90553"/>
                </a:cubicBezTo>
                <a:cubicBezTo>
                  <a:pt x="705340" y="92069"/>
                  <a:pt x="703825" y="94721"/>
                  <a:pt x="703446" y="97373"/>
                </a:cubicBezTo>
                <a:cubicBezTo>
                  <a:pt x="700794" y="113286"/>
                  <a:pt x="715570" y="140945"/>
                  <a:pt x="731483" y="148901"/>
                </a:cubicBezTo>
                <a:cubicBezTo>
                  <a:pt x="731483" y="138293"/>
                  <a:pt x="739440" y="129199"/>
                  <a:pt x="727316" y="118212"/>
                </a:cubicBezTo>
                <a:cubicBezTo>
                  <a:pt x="721632" y="112907"/>
                  <a:pt x="724663" y="98131"/>
                  <a:pt x="723906" y="87901"/>
                </a:cubicBezTo>
                <a:cubicBezTo>
                  <a:pt x="725800" y="87522"/>
                  <a:pt x="727316" y="87143"/>
                  <a:pt x="728831" y="86764"/>
                </a:cubicBezTo>
                <a:cubicBezTo>
                  <a:pt x="732620" y="90174"/>
                  <a:pt x="736030" y="93205"/>
                  <a:pt x="740955" y="97373"/>
                </a:cubicBezTo>
                <a:cubicBezTo>
                  <a:pt x="736409" y="75398"/>
                  <a:pt x="750806" y="67820"/>
                  <a:pt x="765962" y="60243"/>
                </a:cubicBezTo>
                <a:cubicBezTo>
                  <a:pt x="771645" y="79187"/>
                  <a:pt x="765962" y="89038"/>
                  <a:pt x="750428" y="100404"/>
                </a:cubicBezTo>
                <a:cubicBezTo>
                  <a:pt x="743608" y="105330"/>
                  <a:pt x="742850" y="117454"/>
                  <a:pt x="737924" y="129199"/>
                </a:cubicBezTo>
                <a:cubicBezTo>
                  <a:pt x="752322" y="122001"/>
                  <a:pt x="763310" y="117075"/>
                  <a:pt x="776949" y="110255"/>
                </a:cubicBezTo>
                <a:cubicBezTo>
                  <a:pt x="775055" y="120864"/>
                  <a:pt x="773918" y="128063"/>
                  <a:pt x="772782" y="134883"/>
                </a:cubicBezTo>
                <a:cubicBezTo>
                  <a:pt x="773539" y="135261"/>
                  <a:pt x="774297" y="135640"/>
                  <a:pt x="775055" y="136019"/>
                </a:cubicBezTo>
                <a:cubicBezTo>
                  <a:pt x="784148" y="115181"/>
                  <a:pt x="793241" y="94721"/>
                  <a:pt x="802335" y="73882"/>
                </a:cubicBezTo>
                <a:cubicBezTo>
                  <a:pt x="786043" y="68199"/>
                  <a:pt x="781117" y="60621"/>
                  <a:pt x="780738" y="39025"/>
                </a:cubicBezTo>
                <a:cubicBezTo>
                  <a:pt x="790589" y="45087"/>
                  <a:pt x="799304" y="50013"/>
                  <a:pt x="805366" y="53801"/>
                </a:cubicBezTo>
                <a:cubicBezTo>
                  <a:pt x="804229" y="45845"/>
                  <a:pt x="800440" y="35615"/>
                  <a:pt x="802714" y="26901"/>
                </a:cubicBezTo>
                <a:cubicBezTo>
                  <a:pt x="805366" y="17429"/>
                  <a:pt x="813322" y="9472"/>
                  <a:pt x="819763" y="0"/>
                </a:cubicBezTo>
                <a:close/>
              </a:path>
            </a:pathLst>
          </a:custGeom>
          <a:gradFill>
            <a:gsLst>
              <a:gs pos="0">
                <a:schemeClr val="accent2"/>
              </a:gs>
              <a:gs pos="75000">
                <a:schemeClr val="accent3"/>
              </a:gs>
              <a:gs pos="35000">
                <a:schemeClr val="accent1">
                  <a:lumMod val="75000"/>
                </a:schemeClr>
              </a:gs>
              <a:gs pos="100000">
                <a:schemeClr val="accent4"/>
              </a:gs>
            </a:gsLst>
            <a:lin ang="5400000" scaled="1"/>
          </a:gradFill>
          <a:ln w="378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p>
        </p:txBody>
      </p:sp>
      <p:sp>
        <p:nvSpPr>
          <p:cNvPr id="3" name="Oval 26"/>
          <p:cNvSpPr/>
          <p:nvPr/>
        </p:nvSpPr>
        <p:spPr>
          <a:xfrm>
            <a:off x="7098816" y="1049831"/>
            <a:ext cx="177181" cy="28192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 name="Oval 26"/>
          <p:cNvSpPr/>
          <p:nvPr/>
        </p:nvSpPr>
        <p:spPr>
          <a:xfrm>
            <a:off x="6508119" y="1331758"/>
            <a:ext cx="177181" cy="28192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 name="Oval 26"/>
          <p:cNvSpPr/>
          <p:nvPr/>
        </p:nvSpPr>
        <p:spPr>
          <a:xfrm>
            <a:off x="8241815" y="1202492"/>
            <a:ext cx="177181" cy="28192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6" name="Oval 26"/>
          <p:cNvSpPr/>
          <p:nvPr/>
        </p:nvSpPr>
        <p:spPr>
          <a:xfrm>
            <a:off x="7551343" y="1627094"/>
            <a:ext cx="177181" cy="28192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 name="Oval 26"/>
          <p:cNvSpPr/>
          <p:nvPr/>
        </p:nvSpPr>
        <p:spPr>
          <a:xfrm>
            <a:off x="7125785" y="2079996"/>
            <a:ext cx="177181" cy="28192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8" name="TextBox 7"/>
          <p:cNvSpPr txBox="1"/>
          <p:nvPr/>
        </p:nvSpPr>
        <p:spPr>
          <a:xfrm>
            <a:off x="1786690" y="492798"/>
            <a:ext cx="457200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rPr>
              <a:t>Introduction</a:t>
            </a:r>
          </a:p>
        </p:txBody>
      </p:sp>
      <p:grpSp>
        <p:nvGrpSpPr>
          <p:cNvPr id="9" name="Group 8"/>
          <p:cNvGrpSpPr/>
          <p:nvPr/>
        </p:nvGrpSpPr>
        <p:grpSpPr>
          <a:xfrm rot="15300000">
            <a:off x="2652168" y="623393"/>
            <a:ext cx="617171" cy="323579"/>
            <a:chOff x="3755403" y="3352246"/>
            <a:chExt cx="1133941" cy="792691"/>
          </a:xfrm>
          <a:solidFill>
            <a:schemeClr val="accent2"/>
          </a:solidFill>
        </p:grpSpPr>
        <p:sp>
          <p:nvSpPr>
            <p:cNvPr id="10" name="Freeform: Shape 9"/>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 name="Group 11"/>
          <p:cNvGrpSpPr/>
          <p:nvPr/>
        </p:nvGrpSpPr>
        <p:grpSpPr>
          <a:xfrm>
            <a:off x="4870729" y="305270"/>
            <a:ext cx="462878" cy="431439"/>
            <a:chOff x="3755403" y="3352246"/>
            <a:chExt cx="1133941" cy="792691"/>
          </a:xfrm>
          <a:solidFill>
            <a:schemeClr val="accent2"/>
          </a:solidFill>
        </p:grpSpPr>
        <p:sp>
          <p:nvSpPr>
            <p:cNvPr id="13" name="Freeform: Shape 12"/>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TextBox 15">
            <a:extLst>
              <a:ext uri="{FF2B5EF4-FFF2-40B4-BE49-F238E27FC236}">
                <a16:creationId xmlns:a16="http://schemas.microsoft.com/office/drawing/2014/main" xmlns="" id="{95720F1C-7EA7-46FF-4780-6BED9FDEC1A2}"/>
              </a:ext>
            </a:extLst>
          </p:cNvPr>
          <p:cNvSpPr txBox="1"/>
          <p:nvPr/>
        </p:nvSpPr>
        <p:spPr>
          <a:xfrm>
            <a:off x="539552" y="1331758"/>
            <a:ext cx="5544615" cy="53399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q"/>
            </a:pPr>
            <a:r>
              <a:rPr lang="en-US" sz="2000" dirty="0" smtClean="0">
                <a:effectLst/>
                <a:latin typeface="Times New Roman" pitchFamily="18" charset="0"/>
                <a:ea typeface="Calibri" panose="020F0502020204030204" pitchFamily="34" charset="0"/>
                <a:cs typeface="Times New Roman" panose="02020603050405020304" pitchFamily="18" charset="0"/>
              </a:rPr>
              <a:t> Diseases found in agriculture crops is a major threat that cause production and economic losses as well as reduction in both quality and quantity of agriculture products.</a:t>
            </a:r>
          </a:p>
          <a:p>
            <a:pPr marL="285750" indent="-285750" algn="just">
              <a:lnSpc>
                <a:spcPct val="107000"/>
              </a:lnSpc>
              <a:spcAft>
                <a:spcPts val="800"/>
              </a:spcAft>
              <a:buFont typeface="Wingdings" panose="05000000000000000000" pitchFamily="2" charset="2"/>
              <a:buChar char="q"/>
            </a:pPr>
            <a:r>
              <a:rPr lang="en-US" sz="2000" dirty="0" smtClean="0">
                <a:latin typeface="Times New Roman" pitchFamily="18" charset="0"/>
                <a:cs typeface="Times New Roman" panose="02020603050405020304" pitchFamily="18" charset="0"/>
              </a:rPr>
              <a:t>In India 70% of population depend on agriculture and contributes 17% towards the GDP of country.</a:t>
            </a:r>
          </a:p>
          <a:p>
            <a:pPr marL="285750" indent="-285750" algn="just">
              <a:lnSpc>
                <a:spcPct val="107000"/>
              </a:lnSpc>
              <a:spcAft>
                <a:spcPts val="800"/>
              </a:spcAft>
              <a:buFont typeface="Wingdings" panose="05000000000000000000" pitchFamily="2" charset="2"/>
              <a:buChar char="q"/>
            </a:pPr>
            <a:r>
              <a:rPr lang="en-US" sz="2000" dirty="0" smtClean="0">
                <a:effectLst/>
                <a:latin typeface="Times New Roman" pitchFamily="18" charset="0"/>
                <a:cs typeface="Times New Roman" panose="02020603050405020304" pitchFamily="18" charset="0"/>
              </a:rPr>
              <a:t>Farmers experience great difficulties in switching from one disease control policy to another. The naked eye observation of experts is the traditional approach, this method can be time consuming, expensive and inaccurate.</a:t>
            </a:r>
          </a:p>
          <a:p>
            <a:pPr marL="285750" indent="-285750" algn="just">
              <a:lnSpc>
                <a:spcPct val="107000"/>
              </a:lnSpc>
              <a:spcAft>
                <a:spcPts val="800"/>
              </a:spcAft>
              <a:buFont typeface="Wingdings" panose="05000000000000000000" pitchFamily="2" charset="2"/>
              <a:buChar char="q"/>
            </a:pPr>
            <a:r>
              <a:rPr lang="en-US" sz="2000" dirty="0" smtClean="0">
                <a:latin typeface="Times New Roman" pitchFamily="18" charset="0"/>
                <a:cs typeface="Times New Roman" panose="02020603050405020304" pitchFamily="18" charset="0"/>
              </a:rPr>
              <a:t>The crop losses can be minimized by applying pesticides or its equivalent to combat the effect of specific pathogens, if diseases are correctly diagnosed and identified early.</a:t>
            </a:r>
            <a:endParaRPr lang="en-US" sz="20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0553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4710" y="413246"/>
            <a:ext cx="4590047" cy="584775"/>
          </a:xfrm>
          <a:prstGeom prst="rect">
            <a:avLst/>
          </a:prstGeom>
          <a:noFill/>
        </p:spPr>
        <p:txBody>
          <a:bodyPr wrap="square">
            <a:spAutoFit/>
          </a:bodyPr>
          <a:lstStyle/>
          <a:p>
            <a:pPr algn="ctr"/>
            <a:r>
              <a:rPr lang="en-US" sz="3200" b="1" dirty="0">
                <a:ln w="0"/>
                <a:effectLst>
                  <a:outerShdw blurRad="38100" dist="19050" dir="2700000" algn="tl" rotWithShape="0">
                    <a:schemeClr val="dk1">
                      <a:alpha val="40000"/>
                    </a:schemeClr>
                  </a:outerShdw>
                </a:effectLst>
              </a:rPr>
              <a:t>Deep Learning</a:t>
            </a:r>
          </a:p>
        </p:txBody>
      </p:sp>
      <p:sp>
        <p:nvSpPr>
          <p:cNvPr id="5" name="TextBox 4"/>
          <p:cNvSpPr txBox="1"/>
          <p:nvPr/>
        </p:nvSpPr>
        <p:spPr>
          <a:xfrm>
            <a:off x="177514" y="1556792"/>
            <a:ext cx="8426934" cy="4022640"/>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Deep learning is the machine learning technique which perform fast analysis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image </a:t>
            </a:r>
            <a:r>
              <a:rPr lang="en-US" sz="2000" dirty="0">
                <a:latin typeface="Times New Roman" panose="02020603050405020304" pitchFamily="18" charset="0"/>
                <a:ea typeface="Calibri" panose="020F0502020204030204" pitchFamily="34" charset="0"/>
                <a:cs typeface="Times New Roman" panose="02020603050405020304" pitchFamily="18" charset="0"/>
              </a:rPr>
              <a:t>data due to that whole system can run in online and real time conditions. </a:t>
            </a:r>
          </a:p>
          <a:p>
            <a:pPr marL="285744" indent="-285744"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Convolutional Neural Network algorithm comprises of many layers like convolutional layers, pooling layers and fully connected layers.</a:t>
            </a:r>
          </a:p>
          <a:p>
            <a:pPr marL="285744" indent="-285744"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It has the ability to identify important aspects without human inspection. It prefers less pre-processed data while comparing with other algorithms. It’s more accurate and effective than other algorithms. </a:t>
            </a:r>
          </a:p>
          <a:p>
            <a:pPr marL="285744" indent="-285744" algn="just">
              <a:lnSpc>
                <a:spcPct val="107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algorithm minimizes the computation time and process, enhance the performance and also reduce irrelevant variables and redundancies in order to obtain robustness. </a:t>
            </a:r>
            <a:endParaRPr lang="en-US" sz="2000" dirty="0">
              <a:latin typeface="Calibri" panose="020F0502020204030204" pitchFamily="34"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solidFill>
            <a:srgbClr val="E9F7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Source Sans Pro"/>
                <a:cs typeface="Arial" pitchFamily="34" charset="0"/>
              </a:rPr>
              <a:t>3 of 25</a:t>
            </a:r>
            <a:endParaRPr kumimoji="0" lang="en-US" sz="1000" b="0" i="0" u="none" strike="noStrike" cap="none" normalizeH="0" baseline="0" smtClean="0">
              <a:ln>
                <a:noFill/>
              </a:ln>
              <a:solidFill>
                <a:srgbClr val="000000"/>
              </a:solidFill>
              <a:effectLst/>
              <a:latin typeface="Source Sans Pr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34751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4000" b="1" dirty="0">
                <a:solidFill>
                  <a:schemeClr val="tx1"/>
                </a:solidFill>
              </a:rPr>
              <a:t>Problem statement</a:t>
            </a:r>
          </a:p>
        </p:txBody>
      </p:sp>
      <p:sp>
        <p:nvSpPr>
          <p:cNvPr id="3" name="Rectangle 2"/>
          <p:cNvSpPr/>
          <p:nvPr/>
        </p:nvSpPr>
        <p:spPr>
          <a:xfrm>
            <a:off x="467544" y="-79653"/>
            <a:ext cx="8064896" cy="5909310"/>
          </a:xfrm>
          <a:prstGeom prst="rect">
            <a:avLst/>
          </a:prstGeom>
        </p:spPr>
        <p:txBody>
          <a:bodyPr wrap="square">
            <a:spAutoFit/>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marL="285750" indent="-285750" algn="just">
              <a:buFont typeface="Wingdings" pitchFamily="2" charset="2"/>
              <a:buChar char="q"/>
            </a:pPr>
            <a:r>
              <a:rPr lang="en-US" dirty="0">
                <a:latin typeface="Times New Roman" pitchFamily="18" charset="0"/>
                <a:cs typeface="Times New Roman" pitchFamily="18" charset="0"/>
              </a:rPr>
              <a:t>Agriculture is an integral part of the Indian economy.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Farmers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economic growth </a:t>
            </a:r>
            <a:r>
              <a:rPr lang="en-US" dirty="0">
                <a:latin typeface="Times New Roman" pitchFamily="18" charset="0"/>
                <a:cs typeface="Times New Roman" pitchFamily="18" charset="0"/>
              </a:rPr>
              <a:t>is determined by the quality of the </a:t>
            </a:r>
            <a:r>
              <a:rPr lang="en-US" dirty="0" smtClean="0">
                <a:latin typeface="Times New Roman" pitchFamily="18" charset="0"/>
                <a:cs typeface="Times New Roman" pitchFamily="18" charset="0"/>
              </a:rPr>
              <a:t>goods they </a:t>
            </a:r>
            <a:r>
              <a:rPr lang="en-US" dirty="0">
                <a:latin typeface="Times New Roman" pitchFamily="18" charset="0"/>
                <a:cs typeface="Times New Roman" pitchFamily="18" charset="0"/>
              </a:rPr>
              <a:t>make, which is dependent on plant growth </a:t>
            </a:r>
            <a:r>
              <a:rPr lang="en-US" dirty="0" smtClean="0">
                <a:latin typeface="Times New Roman" pitchFamily="18" charset="0"/>
                <a:cs typeface="Times New Roman" pitchFamily="18" charset="0"/>
              </a:rPr>
              <a:t>and yield.</a:t>
            </a:r>
          </a:p>
          <a:p>
            <a:pPr algn="just"/>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a result, in the field of agriculture, </a:t>
            </a:r>
            <a:r>
              <a:rPr lang="en-US" dirty="0" smtClean="0">
                <a:latin typeface="Times New Roman" pitchFamily="18" charset="0"/>
                <a:cs typeface="Times New Roman" pitchFamily="18" charset="0"/>
              </a:rPr>
              <a:t>disease identification </a:t>
            </a:r>
            <a:r>
              <a:rPr lang="en-US" dirty="0">
                <a:latin typeface="Times New Roman" pitchFamily="18" charset="0"/>
                <a:cs typeface="Times New Roman" pitchFamily="18" charset="0"/>
              </a:rPr>
              <a:t>in plants is important</a:t>
            </a:r>
            <a:r>
              <a:rPr lang="en-US" dirty="0" smtClean="0">
                <a:latin typeface="Times New Roman" pitchFamily="18" charset="0"/>
                <a:cs typeface="Times New Roman" pitchFamily="18" charset="0"/>
              </a:rPr>
              <a:t>. Plants are highly </a:t>
            </a:r>
            <a:r>
              <a:rPr lang="en-US" dirty="0">
                <a:latin typeface="Times New Roman" pitchFamily="18" charset="0"/>
                <a:cs typeface="Times New Roman" pitchFamily="18" charset="0"/>
              </a:rPr>
              <a:t>susceptible to diseases that inhibit </a:t>
            </a:r>
            <a:r>
              <a:rPr lang="en-US" dirty="0" smtClean="0">
                <a:latin typeface="Times New Roman" pitchFamily="18" charset="0"/>
                <a:cs typeface="Times New Roman" pitchFamily="18" charset="0"/>
              </a:rPr>
              <a:t>plant development</a:t>
            </a:r>
            <a:r>
              <a:rPr lang="en-US" dirty="0">
                <a:latin typeface="Times New Roman" pitchFamily="18" charset="0"/>
                <a:cs typeface="Times New Roman" pitchFamily="18" charset="0"/>
              </a:rPr>
              <a:t>, which has an effect on the </a:t>
            </a:r>
            <a:r>
              <a:rPr lang="en-US" dirty="0" smtClean="0">
                <a:latin typeface="Times New Roman" pitchFamily="18" charset="0"/>
                <a:cs typeface="Times New Roman" pitchFamily="18" charset="0"/>
              </a:rPr>
              <a:t>farmer's ecology</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 of an automated disease </a:t>
            </a:r>
            <a:r>
              <a:rPr lang="en-US" dirty="0" smtClean="0">
                <a:latin typeface="Times New Roman" pitchFamily="18" charset="0"/>
                <a:cs typeface="Times New Roman" pitchFamily="18" charset="0"/>
              </a:rPr>
              <a:t>detection technique </a:t>
            </a:r>
            <a:r>
              <a:rPr lang="en-US" dirty="0">
                <a:latin typeface="Times New Roman" pitchFamily="18" charset="0"/>
                <a:cs typeface="Times New Roman" pitchFamily="18" charset="0"/>
              </a:rPr>
              <a:t>is advantageous in detecting a </a:t>
            </a:r>
            <a:r>
              <a:rPr lang="en-US" dirty="0" smtClean="0">
                <a:latin typeface="Times New Roman" pitchFamily="18" charset="0"/>
                <a:cs typeface="Times New Roman" pitchFamily="18" charset="0"/>
              </a:rPr>
              <a:t>plant disease </a:t>
            </a:r>
            <a:r>
              <a:rPr lang="en-US" dirty="0">
                <a:latin typeface="Times New Roman" pitchFamily="18" charset="0"/>
                <a:cs typeface="Times New Roman" pitchFamily="18" charset="0"/>
              </a:rPr>
              <a:t>at an early stage. Plant diseases </a:t>
            </a:r>
            <a:r>
              <a:rPr lang="en-US" dirty="0" smtClean="0">
                <a:latin typeface="Times New Roman" pitchFamily="18" charset="0"/>
                <a:cs typeface="Times New Roman" pitchFamily="18" charset="0"/>
              </a:rPr>
              <a:t>manifest themselves </a:t>
            </a:r>
            <a:r>
              <a:rPr lang="en-US" dirty="0">
                <a:latin typeface="Times New Roman" pitchFamily="18" charset="0"/>
                <a:cs typeface="Times New Roman" pitchFamily="18" charset="0"/>
              </a:rPr>
              <a:t>in various parts of the plant, such as </a:t>
            </a:r>
            <a:r>
              <a:rPr lang="en-US" dirty="0" smtClean="0">
                <a:latin typeface="Times New Roman" pitchFamily="18" charset="0"/>
                <a:cs typeface="Times New Roman" pitchFamily="18" charset="0"/>
              </a:rPr>
              <a:t>the leaves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takes a long time to manually </a:t>
            </a:r>
            <a:r>
              <a:rPr lang="en-US" dirty="0" smtClean="0">
                <a:latin typeface="Times New Roman" pitchFamily="18" charset="0"/>
                <a:cs typeface="Times New Roman" pitchFamily="18" charset="0"/>
              </a:rPr>
              <a:t>diagnose plant </a:t>
            </a:r>
            <a:r>
              <a:rPr lang="en-US" dirty="0">
                <a:latin typeface="Times New Roman" pitchFamily="18" charset="0"/>
                <a:cs typeface="Times New Roman" pitchFamily="18" charset="0"/>
              </a:rPr>
              <a:t>disease using leaf photographs. As a </a:t>
            </a:r>
            <a:r>
              <a:rPr lang="en-US" dirty="0" smtClean="0">
                <a:latin typeface="Times New Roman" pitchFamily="18" charset="0"/>
                <a:cs typeface="Times New Roman" pitchFamily="18" charset="0"/>
              </a:rPr>
              <a:t>result, computational </a:t>
            </a:r>
            <a:r>
              <a:rPr lang="en-US" dirty="0">
                <a:latin typeface="Times New Roman" pitchFamily="18" charset="0"/>
                <a:cs typeface="Times New Roman" pitchFamily="18" charset="0"/>
              </a:rPr>
              <a:t>methods must be developed </a:t>
            </a:r>
            <a:r>
              <a:rPr lang="en-US" dirty="0" smtClean="0">
                <a:latin typeface="Times New Roman" pitchFamily="18" charset="0"/>
                <a:cs typeface="Times New Roman" pitchFamily="18" charset="0"/>
              </a:rPr>
              <a:t>to automate </a:t>
            </a:r>
            <a:r>
              <a:rPr lang="en-US" dirty="0">
                <a:latin typeface="Times New Roman" pitchFamily="18" charset="0"/>
                <a:cs typeface="Times New Roman" pitchFamily="18" charset="0"/>
              </a:rPr>
              <a:t>the process of disease detection </a:t>
            </a:r>
            <a:r>
              <a:rPr lang="en-US" dirty="0" smtClean="0">
                <a:latin typeface="Times New Roman" pitchFamily="18" charset="0"/>
                <a:cs typeface="Times New Roman" pitchFamily="18" charset="0"/>
              </a:rPr>
              <a:t>and classification </a:t>
            </a:r>
            <a:r>
              <a:rPr lang="en-US" dirty="0">
                <a:latin typeface="Times New Roman" pitchFamily="18" charset="0"/>
                <a:cs typeface="Times New Roman" pitchFamily="18" charset="0"/>
              </a:rPr>
              <a:t>using leaf images.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78634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71BAF5-36F6-CDFA-694D-266D3B66B8C8}"/>
              </a:ext>
            </a:extLst>
          </p:cNvPr>
          <p:cNvSpPr>
            <a:spLocks noGrp="1"/>
          </p:cNvSpPr>
          <p:nvPr>
            <p:ph type="body" sz="quarter" idx="10"/>
          </p:nvPr>
        </p:nvSpPr>
        <p:spPr>
          <a:xfrm>
            <a:off x="430007" y="2895602"/>
            <a:ext cx="4242006" cy="962371"/>
          </a:xfrm>
        </p:spPr>
        <p:txBody>
          <a:bodyPr anchor="t">
            <a:normAutofit/>
          </a:bodyPr>
          <a:lstStyle/>
          <a:p>
            <a:r>
              <a:rPr lang="en-US" sz="36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Literature Review</a:t>
            </a:r>
          </a:p>
          <a:p>
            <a:endParaRPr lang="en-IN"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Open book">
            <a:extLst>
              <a:ext uri="{FF2B5EF4-FFF2-40B4-BE49-F238E27FC236}">
                <a16:creationId xmlns:a16="http://schemas.microsoft.com/office/drawing/2014/main" xmlns="" id="{2963308A-C041-BC45-6D61-E1D309CF27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304904" y="1222691"/>
            <a:ext cx="3309467" cy="4412623"/>
          </a:xfrm>
          <a:prstGeom prst="rect">
            <a:avLst/>
          </a:prstGeom>
        </p:spPr>
      </p:pic>
    </p:spTree>
    <p:extLst>
      <p:ext uri="{BB962C8B-B14F-4D97-AF65-F5344CB8AC3E}">
        <p14:creationId xmlns:p14="http://schemas.microsoft.com/office/powerpoint/2010/main" val="196345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25000" lnSpcReduction="20000"/>
          </a:bodyPr>
          <a:lstStyle/>
          <a:p>
            <a:endPar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r>
              <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Literature Review</a:t>
            </a:r>
          </a:p>
          <a:p>
            <a:endParaRPr lang="en-IN"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392378130"/>
              </p:ext>
            </p:extLst>
          </p:nvPr>
        </p:nvGraphicFramePr>
        <p:xfrm>
          <a:off x="1" y="1268759"/>
          <a:ext cx="9143999" cy="6179626"/>
        </p:xfrm>
        <a:graphic>
          <a:graphicData uri="http://schemas.openxmlformats.org/drawingml/2006/table">
            <a:tbl>
              <a:tblPr firstRow="1" bandRow="1">
                <a:tableStyleId>{5C22544A-7EE6-4342-B048-85BDC9FD1C3A}</a:tableStyleId>
              </a:tblPr>
              <a:tblGrid>
                <a:gridCol w="576224"/>
                <a:gridCol w="1043447"/>
                <a:gridCol w="1512168"/>
                <a:gridCol w="2016224"/>
                <a:gridCol w="2088232"/>
                <a:gridCol w="1907704"/>
              </a:tblGrid>
              <a:tr h="232574">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endParaRPr lang="en-IN" sz="1600" dirty="0" smtClean="0">
                        <a:latin typeface="Times New Roman" pitchFamily="18" charset="0"/>
                        <a:cs typeface="Times New Roman" pitchFamily="18" charset="0"/>
                      </a:endParaRPr>
                    </a:p>
                    <a:p>
                      <a:r>
                        <a:rPr lang="en-IN" sz="1600" dirty="0" err="1" smtClean="0">
                          <a:latin typeface="Times New Roman" pitchFamily="18" charset="0"/>
                          <a:cs typeface="Times New Roman" pitchFamily="18" charset="0"/>
                        </a:rPr>
                        <a:t>S.No</a:t>
                      </a:r>
                      <a:r>
                        <a:rPr lang="en-IN" sz="1600" dirty="0">
                          <a:latin typeface="Times New Roman" pitchFamily="18" charset="0"/>
                          <a:cs typeface="Times New Roman" pitchFamily="18" charset="0"/>
                        </a:rPr>
                        <a:t>.</a:t>
                      </a:r>
                    </a:p>
                  </a:txBody>
                  <a:tcPr marL="68580" marR="68580">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sz="1600" dirty="0" smtClean="0">
                          <a:latin typeface="Times New Roman" pitchFamily="18" charset="0"/>
                          <a:cs typeface="Times New Roman" pitchFamily="18" charset="0"/>
                        </a:rPr>
                        <a:t>Paper</a:t>
                      </a:r>
                      <a:r>
                        <a:rPr lang="en-US" sz="1600" baseline="0" dirty="0" smtClean="0">
                          <a:latin typeface="Times New Roman" pitchFamily="18" charset="0"/>
                          <a:cs typeface="Times New Roman" pitchFamily="18" charset="0"/>
                        </a:rPr>
                        <a:t> Title</a:t>
                      </a:r>
                      <a:endParaRPr lang="en-IN" sz="1600" dirty="0">
                        <a:latin typeface="Times New Roman" pitchFamily="18" charset="0"/>
                        <a:cs typeface="Times New Roman" pitchFamily="18" charset="0"/>
                      </a:endParaRP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1600" dirty="0" smtClean="0">
                          <a:latin typeface="Times New Roman" pitchFamily="18" charset="0"/>
                          <a:cs typeface="Times New Roman" pitchFamily="18" charset="0"/>
                        </a:rPr>
                        <a:t>      Method</a:t>
                      </a:r>
                      <a:endParaRPr lang="en-IN" sz="1600" dirty="0">
                        <a:latin typeface="Times New Roman" pitchFamily="18" charset="0"/>
                        <a:cs typeface="Times New Roman" pitchFamily="18" charset="0"/>
                      </a:endParaRP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1600" dirty="0">
                          <a:latin typeface="Times New Roman" pitchFamily="18" charset="0"/>
                          <a:cs typeface="Times New Roman" pitchFamily="18" charset="0"/>
                        </a:rPr>
                        <a:t>Description</a:t>
                      </a: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1600" dirty="0">
                          <a:latin typeface="Times New Roman" pitchFamily="18" charset="0"/>
                          <a:cs typeface="Times New Roman" pitchFamily="18" charset="0"/>
                        </a:rPr>
                        <a:t>Conclusion/Drawback</a:t>
                      </a: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IN" sz="1600" dirty="0">
                          <a:latin typeface="Times New Roman" pitchFamily="18" charset="0"/>
                          <a:cs typeface="Times New Roman" pitchFamily="18" charset="0"/>
                        </a:rPr>
                        <a:t>No. of images</a:t>
                      </a:r>
                    </a:p>
                  </a:txBody>
                  <a:tcPr marL="68580" marR="68580" anchor="ctr">
                    <a:solidFill>
                      <a:schemeClr val="accent1">
                        <a:lumMod val="50000"/>
                      </a:schemeClr>
                    </a:solidFill>
                  </a:tcPr>
                </a:tc>
              </a:tr>
              <a:tr h="2582986">
                <a:tc>
                  <a:txBody>
                    <a:bodyPr/>
                    <a:lstStyle/>
                    <a:p>
                      <a:r>
                        <a:rPr lang="en-US" sz="1600" dirty="0" smtClean="0">
                          <a:latin typeface="Times New Roman" pitchFamily="18" charset="0"/>
                          <a:cs typeface="Times New Roman" pitchFamily="18" charset="0"/>
                        </a:rPr>
                        <a:t>1.</a:t>
                      </a:r>
                      <a:r>
                        <a:rPr lang="en-US" sz="1600" baseline="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marL="68580" marR="68580"/>
                </a:tc>
                <a:tc>
                  <a:txBody>
                    <a:bodyPr/>
                    <a:lstStyle/>
                    <a:p>
                      <a:pPr algn="just"/>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Plant Disease Detection Using Image Processing and Machine Learning</a:t>
                      </a:r>
                      <a:endParaRPr lang="en-IN" sz="1600" dirty="0">
                        <a:latin typeface="Times New Roman" pitchFamily="18" charset="0"/>
                        <a:cs typeface="Times New Roman" pitchFamily="18" charset="0"/>
                      </a:endParaRPr>
                    </a:p>
                  </a:txBody>
                  <a:tcPr marL="68580" marR="68580"/>
                </a:tc>
                <a:tc>
                  <a:txBody>
                    <a:bodyPr/>
                    <a:lstStyle/>
                    <a:p>
                      <a:pPr marL="0" indent="0" algn="just">
                        <a:buFont typeface="Arial" panose="020B0604020202020204" pitchFamily="34" charset="0"/>
                        <a:buNone/>
                      </a:pPr>
                      <a:r>
                        <a:rPr lang="en-US" sz="1600" dirty="0" smtClean="0">
                          <a:latin typeface="Times New Roman" pitchFamily="18" charset="0"/>
                          <a:cs typeface="Times New Roman" pitchFamily="18" charset="0"/>
                        </a:rPr>
                        <a:t>It uses statistical machine learning and image processing algorithm.</a:t>
                      </a:r>
                    </a:p>
                    <a:p>
                      <a:pPr marL="0" indent="0" algn="just">
                        <a:buFont typeface="Arial" panose="020B0604020202020204" pitchFamily="34" charset="0"/>
                        <a:buNone/>
                      </a:pPr>
                      <a:r>
                        <a:rPr lang="en-US" sz="1600" dirty="0" smtClean="0">
                          <a:latin typeface="Times New Roman" pitchFamily="18" charset="0"/>
                          <a:cs typeface="Times New Roman" pitchFamily="18" charset="0"/>
                        </a:rPr>
                        <a:t>Data preprocessing and feature extraction</a:t>
                      </a:r>
                      <a:endParaRPr lang="en-IN" sz="1600" dirty="0">
                        <a:latin typeface="Times New Roman" pitchFamily="18" charset="0"/>
                        <a:cs typeface="Times New Roman" pitchFamily="18" charset="0"/>
                      </a:endParaRPr>
                    </a:p>
                  </a:txBody>
                  <a:tcPr marL="68580" marR="68580"/>
                </a:tc>
                <a:tc>
                  <a:txBody>
                    <a:bodyPr/>
                    <a:lstStyle/>
                    <a:p>
                      <a:pPr algn="just"/>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This paper proposes a smart and efficient technique for detection of crop disease which uses computer vision and machine learning techniques</a:t>
                      </a:r>
                      <a:endParaRPr lang="en-IN" sz="1600" dirty="0">
                        <a:latin typeface="Times New Roman" pitchFamily="18" charset="0"/>
                        <a:cs typeface="Times New Roman" pitchFamily="18" charset="0"/>
                      </a:endParaRPr>
                    </a:p>
                  </a:txBody>
                  <a:tcPr marL="68580" marR="68580"/>
                </a:tc>
                <a:tc>
                  <a:txBody>
                    <a:bodyPr/>
                    <a:lstStyle/>
                    <a:p>
                      <a:pPr marL="0" marR="0" indent="0" algn="just" defTabSz="914377"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latin typeface="Times New Roman" pitchFamily="18" charset="0"/>
                          <a:ea typeface="+mn-ea"/>
                          <a:cs typeface="Times New Roman" pitchFamily="18" charset="0"/>
                        </a:rPr>
                        <a:t> </a:t>
                      </a:r>
                    </a:p>
                    <a:p>
                      <a:pPr algn="just"/>
                      <a:r>
                        <a:rPr lang="en-US" sz="1600" dirty="0" smtClean="0">
                          <a:latin typeface="Times New Roman" pitchFamily="18" charset="0"/>
                          <a:cs typeface="Times New Roman" pitchFamily="18" charset="0"/>
                        </a:rPr>
                        <a:t>The proposed model is very simple and could not perform well with different</a:t>
                      </a:r>
                      <a:r>
                        <a:rPr lang="en-US" sz="1600" baseline="0" dirty="0" smtClean="0">
                          <a:latin typeface="Times New Roman" pitchFamily="18" charset="0"/>
                          <a:cs typeface="Times New Roman" pitchFamily="18" charset="0"/>
                        </a:rPr>
                        <a:t> kind of plant. The average accuracy of the model is also less.</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The dataset consists of 87000 RGB images of healthy and unhealthy plant leaves having 38 classes out of which They have selected only 25 classes for experimentation of their</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algorithm</a:t>
                      </a:r>
                      <a:endParaRPr lang="en-IN" sz="1600" dirty="0">
                        <a:latin typeface="Times New Roman" pitchFamily="18" charset="0"/>
                        <a:cs typeface="Times New Roman" pitchFamily="18" charset="0"/>
                      </a:endParaRPr>
                    </a:p>
                  </a:txBody>
                  <a:tcPr marL="68580" marR="68580"/>
                </a:tc>
              </a:tr>
              <a:tr h="2582986">
                <a:tc>
                  <a:txBody>
                    <a:bodyPr/>
                    <a:lstStyle/>
                    <a:p>
                      <a:r>
                        <a:rPr lang="en-US" sz="1600" dirty="0" smtClean="0">
                          <a:latin typeface="Times New Roman" pitchFamily="18" charset="0"/>
                          <a:cs typeface="Times New Roman" pitchFamily="18" charset="0"/>
                        </a:rPr>
                        <a:t>2. </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Plant Disease Identification Based on Deep Learning Algorithm in Smart Farming</a:t>
                      </a:r>
                      <a:endParaRPr lang="en-IN" sz="1600" dirty="0">
                        <a:latin typeface="Times New Roman" pitchFamily="18" charset="0"/>
                        <a:cs typeface="Times New Roman" pitchFamily="18" charset="0"/>
                      </a:endParaRPr>
                    </a:p>
                  </a:txBody>
                  <a:tcPr marL="68580" marR="68580"/>
                </a:tc>
                <a:tc>
                  <a:txBody>
                    <a:bodyPr/>
                    <a:lstStyle/>
                    <a:p>
                      <a:pPr marL="0" indent="0" algn="just">
                        <a:buFont typeface="Arial" panose="020B0604020202020204" pitchFamily="34" charset="0"/>
                        <a:buNone/>
                      </a:pPr>
                      <a:r>
                        <a:rPr lang="en-US" sz="1600" dirty="0" smtClean="0">
                          <a:latin typeface="Times New Roman" pitchFamily="18" charset="0"/>
                          <a:cs typeface="Times New Roman" pitchFamily="18" charset="0"/>
                        </a:rPr>
                        <a:t>Deep Learning</a:t>
                      </a:r>
                    </a:p>
                    <a:p>
                      <a:pPr marL="0" indent="0" algn="just">
                        <a:buFont typeface="Arial" panose="020B0604020202020204" pitchFamily="34" charset="0"/>
                        <a:buNone/>
                      </a:pPr>
                      <a:r>
                        <a:rPr lang="en-IN" sz="1600" dirty="0" smtClean="0">
                          <a:latin typeface="Times New Roman" pitchFamily="18" charset="0"/>
                          <a:cs typeface="Times New Roman" pitchFamily="18" charset="0"/>
                        </a:rPr>
                        <a:t>Region proposal network (RPN)</a:t>
                      </a:r>
                    </a:p>
                    <a:p>
                      <a:pPr marL="0" indent="0" algn="just">
                        <a:buFont typeface="Arial" panose="020B0604020202020204" pitchFamily="34" charset="0"/>
                        <a:buNone/>
                      </a:pPr>
                      <a:r>
                        <a:rPr lang="en-IN" sz="1600" dirty="0" smtClean="0">
                          <a:latin typeface="Times New Roman" pitchFamily="18" charset="0"/>
                          <a:cs typeface="Times New Roman" pitchFamily="18" charset="0"/>
                        </a:rPr>
                        <a:t>Chan–</a:t>
                      </a:r>
                      <a:r>
                        <a:rPr lang="en-IN" sz="1600" dirty="0" err="1" smtClean="0">
                          <a:latin typeface="Times New Roman" pitchFamily="18" charset="0"/>
                          <a:cs typeface="Times New Roman" pitchFamily="18" charset="0"/>
                        </a:rPr>
                        <a:t>Vese</a:t>
                      </a:r>
                      <a:r>
                        <a:rPr lang="en-IN" sz="1600" dirty="0" smtClean="0">
                          <a:latin typeface="Times New Roman" pitchFamily="18" charset="0"/>
                          <a:cs typeface="Times New Roman" pitchFamily="18" charset="0"/>
                        </a:rPr>
                        <a:t> (CV) algorithm</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This paper shows that the plant disease recognition model based on deep learning has the characteristics of unsupervised, high accuracy, good universality, and high training efficiency. </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there are still some problems to be pointed out. For example, the Chan–</a:t>
                      </a:r>
                      <a:r>
                        <a:rPr lang="en-US" sz="1600" dirty="0" err="1" smtClean="0">
                          <a:latin typeface="Times New Roman" pitchFamily="18" charset="0"/>
                          <a:cs typeface="Times New Roman" pitchFamily="18" charset="0"/>
                        </a:rPr>
                        <a:t>Vese</a:t>
                      </a:r>
                      <a:r>
                        <a:rPr lang="en-US" sz="1600" dirty="0" smtClean="0">
                          <a:latin typeface="Times New Roman" pitchFamily="18" charset="0"/>
                          <a:cs typeface="Times New Roman" pitchFamily="18" charset="0"/>
                        </a:rPr>
                        <a:t> algorithm needs repetitive iterative calculation and runs for a long time, which is not conducive to the fast identification results of this method.</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The</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paper employs Crawler technology and obtains 1000 leaf photos from the Plant Photo Bank of China (PPBC), including the leaves of various plants at each growth stage. </a:t>
                      </a:r>
                      <a:endParaRPr lang="en-IN" sz="160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val="3242072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25000" lnSpcReduction="20000"/>
          </a:bodyPr>
          <a:lstStyle/>
          <a:p>
            <a:endPar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r>
              <a:rPr lang="en-US" b="1" dirty="0" smtClean="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Literature Review</a:t>
            </a:r>
          </a:p>
          <a:p>
            <a:endParaRPr lang="en-IN"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607632252"/>
              </p:ext>
            </p:extLst>
          </p:nvPr>
        </p:nvGraphicFramePr>
        <p:xfrm>
          <a:off x="1" y="1103174"/>
          <a:ext cx="9143999" cy="6249205"/>
        </p:xfrm>
        <a:graphic>
          <a:graphicData uri="http://schemas.openxmlformats.org/drawingml/2006/table">
            <a:tbl>
              <a:tblPr firstRow="1" bandRow="1">
                <a:tableStyleId>{5C22544A-7EE6-4342-B048-85BDC9FD1C3A}</a:tableStyleId>
              </a:tblPr>
              <a:tblGrid>
                <a:gridCol w="576224"/>
                <a:gridCol w="1187463"/>
                <a:gridCol w="1872208"/>
                <a:gridCol w="1584176"/>
                <a:gridCol w="2016224"/>
                <a:gridCol w="1907704"/>
              </a:tblGrid>
              <a:tr h="796549">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endParaRPr lang="en-IN" sz="1600" dirty="0" smtClean="0">
                        <a:latin typeface="Times New Roman" pitchFamily="18" charset="0"/>
                        <a:cs typeface="Times New Roman" pitchFamily="18" charset="0"/>
                      </a:endParaRPr>
                    </a:p>
                    <a:p>
                      <a:pPr algn="just"/>
                      <a:r>
                        <a:rPr lang="en-IN" sz="1600" dirty="0" err="1" smtClean="0">
                          <a:latin typeface="Times New Roman" pitchFamily="18" charset="0"/>
                          <a:cs typeface="Times New Roman" pitchFamily="18" charset="0"/>
                        </a:rPr>
                        <a:t>S.No</a:t>
                      </a:r>
                      <a:r>
                        <a:rPr lang="en-IN" sz="1600" dirty="0">
                          <a:latin typeface="Times New Roman" pitchFamily="18" charset="0"/>
                          <a:cs typeface="Times New Roman" pitchFamily="18" charset="0"/>
                        </a:rPr>
                        <a:t>.</a:t>
                      </a:r>
                    </a:p>
                  </a:txBody>
                  <a:tcPr marL="68580" marR="68580">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r>
                        <a:rPr lang="en-US" sz="1600" dirty="0" smtClean="0">
                          <a:latin typeface="Times New Roman" pitchFamily="18" charset="0"/>
                          <a:cs typeface="Times New Roman" pitchFamily="18" charset="0"/>
                        </a:rPr>
                        <a:t>Paper Title</a:t>
                      </a:r>
                      <a:endParaRPr lang="en-IN" sz="1600" dirty="0">
                        <a:latin typeface="Times New Roman" pitchFamily="18" charset="0"/>
                        <a:cs typeface="Times New Roman" pitchFamily="18" charset="0"/>
                      </a:endParaRP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r>
                        <a:rPr lang="en-IN" sz="1600" dirty="0" smtClean="0">
                          <a:latin typeface="Times New Roman" pitchFamily="18" charset="0"/>
                          <a:cs typeface="Times New Roman" pitchFamily="18" charset="0"/>
                        </a:rPr>
                        <a:t>Method</a:t>
                      </a:r>
                      <a:endParaRPr lang="en-IN" sz="1600" dirty="0">
                        <a:latin typeface="Times New Roman" pitchFamily="18" charset="0"/>
                        <a:cs typeface="Times New Roman" pitchFamily="18" charset="0"/>
                      </a:endParaRP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r>
                        <a:rPr lang="en-IN" sz="1600" dirty="0">
                          <a:latin typeface="Times New Roman" pitchFamily="18" charset="0"/>
                          <a:cs typeface="Times New Roman" pitchFamily="18" charset="0"/>
                        </a:rPr>
                        <a:t>Description</a:t>
                      </a: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r>
                        <a:rPr lang="en-IN" sz="1600" dirty="0">
                          <a:latin typeface="Times New Roman" pitchFamily="18" charset="0"/>
                          <a:cs typeface="Times New Roman" pitchFamily="18" charset="0"/>
                        </a:rPr>
                        <a:t>Conclusion/Drawback</a:t>
                      </a:r>
                    </a:p>
                  </a:txBody>
                  <a:tcPr marL="68580" marR="68580" anchor="ctr">
                    <a:solidFill>
                      <a:schemeClr val="accent1">
                        <a:lumMod val="50000"/>
                      </a:schemeClr>
                    </a:solidFill>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just"/>
                      <a:r>
                        <a:rPr lang="en-IN" sz="1600" dirty="0">
                          <a:latin typeface="Times New Roman" pitchFamily="18" charset="0"/>
                          <a:cs typeface="Times New Roman" pitchFamily="18" charset="0"/>
                        </a:rPr>
                        <a:t>No. of images</a:t>
                      </a:r>
                    </a:p>
                  </a:txBody>
                  <a:tcPr marL="68580" marR="68580" anchor="ctr">
                    <a:solidFill>
                      <a:schemeClr val="accent1">
                        <a:lumMod val="50000"/>
                      </a:schemeClr>
                    </a:solidFill>
                  </a:tcPr>
                </a:tc>
              </a:tr>
              <a:tr h="2510978">
                <a:tc>
                  <a:txBody>
                    <a:bodyPr/>
                    <a:lstStyle/>
                    <a:p>
                      <a:pPr algn="just"/>
                      <a:r>
                        <a:rPr lang="en-US" sz="1600" dirty="0" smtClean="0">
                          <a:latin typeface="Times New Roman" pitchFamily="18" charset="0"/>
                          <a:cs typeface="Times New Roman" pitchFamily="18" charset="0"/>
                        </a:rPr>
                        <a:t>3.</a:t>
                      </a:r>
                      <a:r>
                        <a:rPr lang="en-US" sz="1600" baseline="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txBody>
                  <a:tcPr marL="68580" marR="68580"/>
                </a:tc>
                <a:tc>
                  <a:txBody>
                    <a:bodyPr/>
                    <a:lstStyle/>
                    <a:p>
                      <a:pPr algn="just"/>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Deep Learning-Based Leaf Disease Detection in Crops Using Images for Agricultural Applications </a:t>
                      </a:r>
                      <a:endParaRPr lang="en-IN" sz="1600" dirty="0">
                        <a:latin typeface="Times New Roman" pitchFamily="18" charset="0"/>
                        <a:cs typeface="Times New Roman" pitchFamily="18" charset="0"/>
                      </a:endParaRPr>
                    </a:p>
                  </a:txBody>
                  <a:tcPr marL="68580" marR="68580"/>
                </a:tc>
                <a:tc>
                  <a:txBody>
                    <a:bodyPr/>
                    <a:lstStyle/>
                    <a:p>
                      <a:pPr marL="0" indent="0" algn="just">
                        <a:buFont typeface="Arial" panose="020B0604020202020204" pitchFamily="34" charset="0"/>
                        <a:buNone/>
                      </a:pPr>
                      <a:r>
                        <a:rPr lang="en-US" sz="1600" dirty="0" smtClean="0">
                          <a:latin typeface="Times New Roman" pitchFamily="18" charset="0"/>
                          <a:cs typeface="Times New Roman" pitchFamily="18" charset="0"/>
                        </a:rPr>
                        <a:t>They </a:t>
                      </a:r>
                      <a:r>
                        <a:rPr lang="en-US" sz="1600" dirty="0" smtClean="0">
                          <a:latin typeface="Times New Roman" pitchFamily="18" charset="0"/>
                          <a:cs typeface="Times New Roman" pitchFamily="18" charset="0"/>
                        </a:rPr>
                        <a:t>focused on fine tuning the </a:t>
                      </a:r>
                      <a:r>
                        <a:rPr lang="en-US" sz="1600" dirty="0" err="1" smtClean="0">
                          <a:latin typeface="Times New Roman" pitchFamily="18" charset="0"/>
                          <a:cs typeface="Times New Roman" pitchFamily="18" charset="0"/>
                        </a:rPr>
                        <a:t>hyperparameters</a:t>
                      </a:r>
                      <a:r>
                        <a:rPr lang="en-US" sz="1600" dirty="0" smtClean="0">
                          <a:latin typeface="Times New Roman" pitchFamily="18" charset="0"/>
                          <a:cs typeface="Times New Roman" pitchFamily="18" charset="0"/>
                        </a:rPr>
                        <a:t> of popular pre-trained models, such as DenseNet-121, ResNet-50, </a:t>
                      </a:r>
                      <a:r>
                        <a:rPr lang="en-US" sz="1600" dirty="0" smtClean="0">
                          <a:latin typeface="Times New Roman" pitchFamily="18" charset="0"/>
                          <a:cs typeface="Times New Roman" pitchFamily="18" charset="0"/>
                        </a:rPr>
                        <a:t>VGG-16</a:t>
                      </a:r>
                      <a:endParaRPr lang="en-IN" sz="1600" dirty="0">
                        <a:latin typeface="Times New Roman" pitchFamily="18" charset="0"/>
                        <a:cs typeface="Times New Roman" pitchFamily="18" charset="0"/>
                      </a:endParaRPr>
                    </a:p>
                  </a:txBody>
                  <a:tcPr marL="68580" marR="68580"/>
                </a:tc>
                <a:tc>
                  <a:txBody>
                    <a:bodyPr/>
                    <a:lstStyle/>
                    <a:p>
                      <a:pPr algn="just"/>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 In this paper, we utilized convolutional neural network (CNN)-based pre-trained models for efficient plant disease identification</a:t>
                      </a:r>
                      <a:endParaRPr lang="en-IN" sz="1600" dirty="0">
                        <a:latin typeface="Times New Roman" pitchFamily="18" charset="0"/>
                        <a:cs typeface="Times New Roman" pitchFamily="18" charset="0"/>
                      </a:endParaRPr>
                    </a:p>
                  </a:txBody>
                  <a:tcPr marL="68580" marR="68580"/>
                </a:tc>
                <a:tc>
                  <a:txBody>
                    <a:bodyPr/>
                    <a:lstStyle/>
                    <a:p>
                      <a:pPr marL="0" marR="0" indent="0" algn="just" defTabSz="914377"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The experiments proved that DenseNet-121 achieved 99.81% higher classification accuracy, which was superior to state-of-the-art models.</a:t>
                      </a:r>
                      <a:endParaRPr lang="en-IN" sz="1600" dirty="0">
                        <a:latin typeface="Times New Roman" pitchFamily="18" charset="0"/>
                        <a:cs typeface="Times New Roman" pitchFamily="18" charset="0"/>
                      </a:endParaRPr>
                    </a:p>
                  </a:txBody>
                  <a:tcPr marL="68580" marR="68580"/>
                </a:tc>
                <a:tc>
                  <a:txBody>
                    <a:bodyPr/>
                    <a:lstStyle/>
                    <a:p>
                      <a:pPr algn="just"/>
                      <a:r>
                        <a:rPr lang="en-IN" sz="1600" kern="1200" dirty="0" smtClean="0">
                          <a:solidFill>
                            <a:schemeClr val="dk1"/>
                          </a:solidFill>
                          <a:latin typeface="Times New Roman" pitchFamily="18" charset="0"/>
                          <a:ea typeface="+mn-ea"/>
                          <a:cs typeface="Times New Roman" pitchFamily="18" charset="0"/>
                        </a:rPr>
                        <a:t> </a:t>
                      </a:r>
                      <a:r>
                        <a:rPr lang="en-US" sz="1600" dirty="0" smtClean="0">
                          <a:latin typeface="Times New Roman" pitchFamily="18" charset="0"/>
                          <a:cs typeface="Times New Roman" pitchFamily="18" charset="0"/>
                        </a:rPr>
                        <a:t>The experiments were carried out using the popular </a:t>
                      </a:r>
                      <a:r>
                        <a:rPr lang="en-US" sz="1600" dirty="0" err="1" smtClean="0">
                          <a:latin typeface="Times New Roman" pitchFamily="18" charset="0"/>
                          <a:cs typeface="Times New Roman" pitchFamily="18" charset="0"/>
                        </a:rPr>
                        <a:t>PlantVillage</a:t>
                      </a:r>
                      <a:r>
                        <a:rPr lang="en-US" sz="1600" dirty="0" smtClean="0">
                          <a:latin typeface="Times New Roman" pitchFamily="18" charset="0"/>
                          <a:cs typeface="Times New Roman" pitchFamily="18" charset="0"/>
                        </a:rPr>
                        <a:t> dataset, which has 54,305 image samples of different plant disease species in 38 classes.</a:t>
                      </a:r>
                      <a:endParaRPr lang="en-IN" sz="1600" dirty="0">
                        <a:latin typeface="Times New Roman" pitchFamily="18" charset="0"/>
                        <a:cs typeface="Times New Roman" pitchFamily="18" charset="0"/>
                      </a:endParaRPr>
                    </a:p>
                  </a:txBody>
                  <a:tcPr marL="68580" marR="68580"/>
                </a:tc>
              </a:tr>
              <a:tr h="2896405">
                <a:tc>
                  <a:txBody>
                    <a:bodyPr/>
                    <a:lstStyle/>
                    <a:p>
                      <a:pPr algn="just"/>
                      <a:r>
                        <a:rPr lang="en-US" sz="1600" dirty="0" smtClean="0">
                          <a:latin typeface="Times New Roman" pitchFamily="18" charset="0"/>
                          <a:cs typeface="Times New Roman" pitchFamily="18" charset="0"/>
                        </a:rPr>
                        <a:t>4. </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Crop plant disease detection using deep learning</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convolutional neural network (CNN)</a:t>
                      </a:r>
                    </a:p>
                    <a:p>
                      <a:pPr algn="just"/>
                      <a:r>
                        <a:rPr lang="en-US" sz="1600" dirty="0" smtClean="0">
                          <a:latin typeface="Times New Roman" pitchFamily="18" charset="0"/>
                          <a:cs typeface="Times New Roman" pitchFamily="18" charset="0"/>
                        </a:rPr>
                        <a:t>ResNet50</a:t>
                      </a:r>
                    </a:p>
                    <a:p>
                      <a:pPr algn="just"/>
                      <a:r>
                        <a:rPr lang="en-US" sz="1600" dirty="0" err="1" smtClean="0">
                          <a:latin typeface="Times New Roman" pitchFamily="18" charset="0"/>
                          <a:cs typeface="Times New Roman" pitchFamily="18" charset="0"/>
                        </a:rPr>
                        <a:t>MobileNet</a:t>
                      </a:r>
                      <a:endParaRPr lang="en-IN" sz="1600" dirty="0" smtClean="0">
                        <a:latin typeface="Times New Roman" pitchFamily="18" charset="0"/>
                        <a:cs typeface="Times New Roman" pitchFamily="18" charset="0"/>
                      </a:endParaRPr>
                    </a:p>
                    <a:p>
                      <a:pPr marL="0" indent="0" algn="just">
                        <a:buFont typeface="Arial" panose="020B0604020202020204" pitchFamily="34" charset="0"/>
                        <a:buNone/>
                      </a:pP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It used image based prediction technique to develop</a:t>
                      </a:r>
                      <a:r>
                        <a:rPr lang="en-US" sz="1600" baseline="0" dirty="0" smtClean="0">
                          <a:latin typeface="Times New Roman" pitchFamily="18" charset="0"/>
                          <a:cs typeface="Times New Roman" pitchFamily="18" charset="0"/>
                        </a:rPr>
                        <a:t> three models for predicting diseases in different plant species.</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This model more</a:t>
                      </a:r>
                      <a:r>
                        <a:rPr lang="en-US" sz="1600" baseline="0" dirty="0" smtClean="0">
                          <a:latin typeface="Times New Roman" pitchFamily="18" charset="0"/>
                          <a:cs typeface="Times New Roman" pitchFamily="18" charset="0"/>
                        </a:rPr>
                        <a:t> focused on strawberry leaves rather than whole dataset.</a:t>
                      </a:r>
                      <a:endParaRPr lang="en-IN" sz="1600" dirty="0">
                        <a:latin typeface="Times New Roman" pitchFamily="18" charset="0"/>
                        <a:cs typeface="Times New Roman" pitchFamily="18" charset="0"/>
                      </a:endParaRPr>
                    </a:p>
                  </a:txBody>
                  <a:tcPr marL="68580" marR="68580"/>
                </a:tc>
                <a:tc>
                  <a:txBody>
                    <a:bodyPr/>
                    <a:lstStyle/>
                    <a:p>
                      <a:pPr algn="just"/>
                      <a:r>
                        <a:rPr lang="en-US" sz="1600" dirty="0" smtClean="0">
                          <a:latin typeface="Times New Roman" pitchFamily="18" charset="0"/>
                          <a:cs typeface="Times New Roman" pitchFamily="18" charset="0"/>
                        </a:rPr>
                        <a:t>The dataset consist of 1700 images collected from </a:t>
                      </a:r>
                      <a:r>
                        <a:rPr lang="en-US" sz="1600" dirty="0" err="1" smtClean="0">
                          <a:latin typeface="Times New Roman" pitchFamily="18" charset="0"/>
                          <a:cs typeface="Times New Roman" pitchFamily="18" charset="0"/>
                        </a:rPr>
                        <a:t>Kaggle</a:t>
                      </a:r>
                      <a:r>
                        <a:rPr lang="en-US" sz="1600" dirty="0" smtClean="0">
                          <a:latin typeface="Times New Roman" pitchFamily="18" charset="0"/>
                          <a:cs typeface="Times New Roman" pitchFamily="18" charset="0"/>
                        </a:rPr>
                        <a:t> and real-life field visits.</a:t>
                      </a:r>
                      <a:endParaRPr lang="en-IN" sz="1600"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val="108816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b="1" dirty="0" smtClean="0">
                <a:solidFill>
                  <a:schemeClr val="accent2">
                    <a:lumMod val="75000"/>
                  </a:schemeClr>
                </a:solidFill>
              </a:rPr>
              <a:t>Gap Analysis</a:t>
            </a:r>
            <a:endParaRPr lang="en-IN" b="1" dirty="0">
              <a:solidFill>
                <a:schemeClr val="accent2">
                  <a:lumMod val="75000"/>
                </a:schemeClr>
              </a:solidFill>
            </a:endParaRPr>
          </a:p>
        </p:txBody>
      </p:sp>
      <p:sp>
        <p:nvSpPr>
          <p:cNvPr id="3" name="Rectangle 2"/>
          <p:cNvSpPr/>
          <p:nvPr/>
        </p:nvSpPr>
        <p:spPr>
          <a:xfrm>
            <a:off x="611560" y="1412776"/>
            <a:ext cx="7920880" cy="707886"/>
          </a:xfrm>
          <a:prstGeom prst="rect">
            <a:avLst/>
          </a:prstGeom>
        </p:spPr>
        <p:txBody>
          <a:bodyPr wrap="square">
            <a:spAutoFit/>
          </a:bodyPr>
          <a:lstStyle/>
          <a:p>
            <a:pPr algn="ctr"/>
            <a:r>
              <a:rPr lang="en-US" sz="2000" b="1" dirty="0">
                <a:latin typeface="Times New Roman" pitchFamily="18" charset="0"/>
                <a:cs typeface="Times New Roman" pitchFamily="18" charset="0"/>
              </a:rPr>
              <a:t>The gap analysis for plant disease detection reveals several key areas where further research and development are </a:t>
            </a:r>
            <a:r>
              <a:rPr lang="en-US" sz="2000" b="1" dirty="0" smtClean="0">
                <a:latin typeface="Times New Roman" pitchFamily="18" charset="0"/>
                <a:cs typeface="Times New Roman" pitchFamily="18" charset="0"/>
              </a:rPr>
              <a:t>needed.</a:t>
            </a:r>
            <a:endParaRPr lang="en-IN" sz="2000" b="1" dirty="0">
              <a:latin typeface="Times New Roman" pitchFamily="18" charset="0"/>
              <a:cs typeface="Times New Roman" pitchFamily="18" charset="0"/>
            </a:endParaRPr>
          </a:p>
        </p:txBody>
      </p:sp>
      <p:sp>
        <p:nvSpPr>
          <p:cNvPr id="4" name="Rectangle 3"/>
          <p:cNvSpPr/>
          <p:nvPr/>
        </p:nvSpPr>
        <p:spPr>
          <a:xfrm>
            <a:off x="1526523" y="1767665"/>
            <a:ext cx="6185970" cy="4108817"/>
          </a:xfrm>
          <a:prstGeom prst="rect">
            <a:avLst/>
          </a:prstGeom>
        </p:spPr>
        <p:txBody>
          <a:bodyPr wrap="square">
            <a:spAutoFit/>
          </a:bodyPr>
          <a:lstStyle/>
          <a:p>
            <a:pPr>
              <a:lnSpc>
                <a:spcPct val="150000"/>
              </a:lnSpc>
            </a:pPr>
            <a:endParaRPr lang="en-IN" sz="2000" b="1" dirty="0" smtClean="0">
              <a:solidFill>
                <a:srgbClr val="FF0000"/>
              </a:solidFill>
              <a:latin typeface="Times New Roman" pitchFamily="18" charset="0"/>
              <a:cs typeface="Times New Roman" pitchFamily="18" charset="0"/>
            </a:endParaRPr>
          </a:p>
          <a:p>
            <a:pPr marL="285750" indent="-285750">
              <a:lnSpc>
                <a:spcPct val="150000"/>
              </a:lnSpc>
              <a:buFont typeface="Arial" pitchFamily="34" charset="0"/>
              <a:buChar char="•"/>
            </a:pPr>
            <a:r>
              <a:rPr lang="en-IN" sz="2200" b="1" dirty="0" smtClean="0">
                <a:solidFill>
                  <a:srgbClr val="FF0000"/>
                </a:solidFill>
                <a:latin typeface="Times New Roman" pitchFamily="18" charset="0"/>
                <a:cs typeface="Times New Roman" pitchFamily="18" charset="0"/>
              </a:rPr>
              <a:t>Generalization </a:t>
            </a:r>
            <a:r>
              <a:rPr lang="en-IN" sz="2200" b="1" dirty="0">
                <a:solidFill>
                  <a:srgbClr val="FF0000"/>
                </a:solidFill>
                <a:latin typeface="Times New Roman" pitchFamily="18" charset="0"/>
                <a:cs typeface="Times New Roman" pitchFamily="18" charset="0"/>
              </a:rPr>
              <a:t>and </a:t>
            </a:r>
            <a:r>
              <a:rPr lang="en-IN" sz="2200" b="1" dirty="0" smtClean="0">
                <a:solidFill>
                  <a:srgbClr val="FF0000"/>
                </a:solidFill>
                <a:latin typeface="Times New Roman" pitchFamily="18" charset="0"/>
                <a:cs typeface="Times New Roman" pitchFamily="18" charset="0"/>
              </a:rPr>
              <a:t>Robustness</a:t>
            </a:r>
          </a:p>
          <a:p>
            <a:pPr marL="285750" indent="-285750">
              <a:lnSpc>
                <a:spcPct val="150000"/>
              </a:lnSpc>
              <a:buFont typeface="Arial" pitchFamily="34" charset="0"/>
              <a:buChar char="•"/>
            </a:pPr>
            <a:r>
              <a:rPr lang="en-IN" sz="2200" b="1" dirty="0">
                <a:solidFill>
                  <a:srgbClr val="FF0000"/>
                </a:solidFill>
                <a:latin typeface="Times New Roman" pitchFamily="18" charset="0"/>
                <a:cs typeface="Times New Roman" pitchFamily="18" charset="0"/>
              </a:rPr>
              <a:t>Segmentation </a:t>
            </a:r>
            <a:r>
              <a:rPr lang="en-IN" sz="2200" b="1" dirty="0" smtClean="0">
                <a:solidFill>
                  <a:srgbClr val="FF0000"/>
                </a:solidFill>
                <a:latin typeface="Times New Roman" pitchFamily="18" charset="0"/>
                <a:cs typeface="Times New Roman" pitchFamily="18" charset="0"/>
              </a:rPr>
              <a:t>Techniques</a:t>
            </a:r>
          </a:p>
          <a:p>
            <a:pPr marL="285750" indent="-285750">
              <a:lnSpc>
                <a:spcPct val="150000"/>
              </a:lnSpc>
              <a:buFont typeface="Arial" pitchFamily="34" charset="0"/>
              <a:buChar char="•"/>
            </a:pPr>
            <a:r>
              <a:rPr lang="en-IN" sz="2200" b="1" dirty="0" smtClean="0">
                <a:solidFill>
                  <a:srgbClr val="FF0000"/>
                </a:solidFill>
                <a:latin typeface="Times New Roman" pitchFamily="18" charset="0"/>
                <a:cs typeface="Times New Roman" pitchFamily="18" charset="0"/>
              </a:rPr>
              <a:t>Real-time </a:t>
            </a:r>
            <a:r>
              <a:rPr lang="en-IN" sz="2200" b="1" dirty="0">
                <a:solidFill>
                  <a:srgbClr val="FF0000"/>
                </a:solidFill>
                <a:latin typeface="Times New Roman" pitchFamily="18" charset="0"/>
                <a:cs typeface="Times New Roman" pitchFamily="18" charset="0"/>
              </a:rPr>
              <a:t>Data </a:t>
            </a:r>
            <a:r>
              <a:rPr lang="en-IN" sz="2200" b="1" dirty="0" smtClean="0">
                <a:solidFill>
                  <a:srgbClr val="FF0000"/>
                </a:solidFill>
                <a:latin typeface="Times New Roman" pitchFamily="18" charset="0"/>
                <a:cs typeface="Times New Roman" pitchFamily="18" charset="0"/>
              </a:rPr>
              <a:t>Collection</a:t>
            </a:r>
          </a:p>
          <a:p>
            <a:pPr marL="285750" indent="-285750">
              <a:lnSpc>
                <a:spcPct val="150000"/>
              </a:lnSpc>
              <a:buFont typeface="Arial" pitchFamily="34" charset="0"/>
              <a:buChar char="•"/>
            </a:pPr>
            <a:r>
              <a:rPr lang="en-IN" sz="2200" b="1" dirty="0">
                <a:solidFill>
                  <a:srgbClr val="FF0000"/>
                </a:solidFill>
                <a:latin typeface="Times New Roman" pitchFamily="18" charset="0"/>
                <a:cs typeface="Times New Roman" pitchFamily="18" charset="0"/>
              </a:rPr>
              <a:t>Diverse Training </a:t>
            </a:r>
            <a:r>
              <a:rPr lang="en-IN" sz="2200" b="1" dirty="0" smtClean="0">
                <a:solidFill>
                  <a:srgbClr val="FF0000"/>
                </a:solidFill>
                <a:latin typeface="Times New Roman" pitchFamily="18" charset="0"/>
                <a:cs typeface="Times New Roman" pitchFamily="18" charset="0"/>
              </a:rPr>
              <a:t>Data</a:t>
            </a:r>
          </a:p>
          <a:p>
            <a:pPr marL="285750" indent="-285750">
              <a:lnSpc>
                <a:spcPct val="150000"/>
              </a:lnSpc>
              <a:buFont typeface="Arial" pitchFamily="34" charset="0"/>
              <a:buChar char="•"/>
            </a:pPr>
            <a:r>
              <a:rPr lang="en-US" sz="2200" b="1" dirty="0">
                <a:solidFill>
                  <a:srgbClr val="FF0000"/>
                </a:solidFill>
                <a:latin typeface="Times New Roman" pitchFamily="18" charset="0"/>
                <a:cs typeface="Times New Roman" pitchFamily="18" charset="0"/>
              </a:rPr>
              <a:t>Attention Mechanisms and Model </a:t>
            </a:r>
            <a:r>
              <a:rPr lang="en-US" sz="2200" b="1" dirty="0" smtClean="0">
                <a:solidFill>
                  <a:srgbClr val="FF0000"/>
                </a:solidFill>
                <a:latin typeface="Times New Roman" pitchFamily="18" charset="0"/>
                <a:cs typeface="Times New Roman" pitchFamily="18" charset="0"/>
              </a:rPr>
              <a:t>Complexity</a:t>
            </a:r>
          </a:p>
          <a:p>
            <a:pPr marL="285750" indent="-285750">
              <a:lnSpc>
                <a:spcPct val="150000"/>
              </a:lnSpc>
              <a:buFont typeface="Arial" pitchFamily="34" charset="0"/>
              <a:buChar char="•"/>
            </a:pPr>
            <a:r>
              <a:rPr lang="en-US" sz="2200" b="1" dirty="0">
                <a:solidFill>
                  <a:srgbClr val="FF0000"/>
                </a:solidFill>
                <a:latin typeface="Times New Roman" pitchFamily="18" charset="0"/>
                <a:cs typeface="Times New Roman" pitchFamily="18" charset="0"/>
              </a:rPr>
              <a:t>Integration of Multiple Diagnostic </a:t>
            </a:r>
            <a:r>
              <a:rPr lang="en-US" sz="2200" b="1" dirty="0" smtClean="0">
                <a:solidFill>
                  <a:srgbClr val="FF0000"/>
                </a:solidFill>
                <a:latin typeface="Times New Roman" pitchFamily="18" charset="0"/>
                <a:cs typeface="Times New Roman" pitchFamily="18" charset="0"/>
              </a:rPr>
              <a:t>Methods</a:t>
            </a:r>
          </a:p>
          <a:p>
            <a:pPr marL="285750" indent="-285750">
              <a:lnSpc>
                <a:spcPct val="150000"/>
              </a:lnSpc>
              <a:buFont typeface="Arial" pitchFamily="34" charset="0"/>
              <a:buChar char="•"/>
            </a:pPr>
            <a:r>
              <a:rPr lang="en-IN" sz="2200" b="1" dirty="0">
                <a:solidFill>
                  <a:srgbClr val="FF0000"/>
                </a:solidFill>
                <a:latin typeface="Times New Roman" pitchFamily="18" charset="0"/>
                <a:cs typeface="Times New Roman" pitchFamily="18" charset="0"/>
              </a:rPr>
              <a:t>Transparency and Expanded Features</a:t>
            </a:r>
            <a:endParaRPr lang="en-IN"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93582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1551</Words>
  <Application>Microsoft Office PowerPoint</Application>
  <PresentationFormat>On-screen Show (4:3)</PresentationFormat>
  <Paragraphs>304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43</cp:revision>
  <dcterms:created xsi:type="dcterms:W3CDTF">2023-09-11T07:54:21Z</dcterms:created>
  <dcterms:modified xsi:type="dcterms:W3CDTF">2023-11-30T03:49:38Z</dcterms:modified>
</cp:coreProperties>
</file>