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2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5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54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8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4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5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5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1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10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3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0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B9B9B-A294-4F76-A23C-220DA63A6DB8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FA4135-865B-4058-BB7A-45E681B3B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  <p:sldLayoutId id="2147484070" r:id="rId12"/>
    <p:sldLayoutId id="2147484071" r:id="rId13"/>
    <p:sldLayoutId id="2147484072" r:id="rId14"/>
    <p:sldLayoutId id="2147484073" r:id="rId15"/>
    <p:sldLayoutId id="2147484074" r:id="rId16"/>
    <p:sldLayoutId id="21474840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0120" y="1869989"/>
            <a:ext cx="7636476" cy="1516675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Online Book Store Data Analysis Using SQL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Insights &amp; Trends Using SQL Queries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4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1859" y="461319"/>
            <a:ext cx="593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Challenges &amp; Solutions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173" y="1107650"/>
            <a:ext cx="1110460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Volume of Data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b="1" dirty="0" smtClean="0"/>
              <a:t>Challenge: </a:t>
            </a:r>
            <a:r>
              <a:rPr lang="en-US" sz="1600" dirty="0" smtClean="0"/>
              <a:t>As the online book store grows, the database size increases, leading to slower queries and performance issues.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/>
              <a:t>Solution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Optimize queries using Indexes to speed up search operations.</a:t>
            </a:r>
            <a:endParaRPr lang="en-US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Use Partitioning to split large tables for better performance.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 Query Execution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b="1" dirty="0" smtClean="0"/>
              <a:t>Challenge: </a:t>
            </a:r>
            <a:r>
              <a:rPr lang="en-US" sz="1600" dirty="0" smtClean="0"/>
              <a:t>SQL queries for customer behavior analysis or sales trends can become too complex, affecting performance.</a:t>
            </a:r>
            <a:endParaRPr lang="en-US" sz="1600" dirty="0" smtClean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/>
              <a:t>Solution: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 </a:t>
            </a:r>
            <a:endParaRPr lang="en-US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Use VIEWs to simplify complex queries.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Break down queries using sub queries or Common Table Expressions (CTEs) for better readability.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Duplication &amp; Inconsistencies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600" b="1" dirty="0" smtClean="0"/>
              <a:t>Challenge: </a:t>
            </a:r>
            <a:r>
              <a:rPr lang="en-US" sz="1600" dirty="0" smtClean="0"/>
              <a:t>Duplicate or inconsistent data (e.g., multiple entries for the same customer) can lead to incorrect analysis results.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b="1" dirty="0" smtClean="0"/>
              <a:t>Solution: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Use Primary Keys &amp; Unique Constraints to enforce data integrity.</a:t>
            </a:r>
            <a:endParaRPr lang="en-US" sz="16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Apply Normalization to remove redundant data.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 Implement data cleaning techniques using SQL.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14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059" y="2565170"/>
            <a:ext cx="99430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SQL-based </a:t>
            </a:r>
            <a:r>
              <a:rPr lang="en-US" sz="2000" dirty="0"/>
              <a:t>data analysis has </a:t>
            </a:r>
            <a:r>
              <a:rPr lang="en-US" sz="2000" b="1" dirty="0"/>
              <a:t>transformed the way online book stores operate</a:t>
            </a:r>
            <a:r>
              <a:rPr lang="en-US" sz="2000" dirty="0"/>
              <a:t> by enabling</a:t>
            </a:r>
            <a:r>
              <a:rPr lang="en-US" sz="20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/>
              <a:t>Efficient </a:t>
            </a:r>
            <a:r>
              <a:rPr lang="en-US" sz="1800" b="1" dirty="0"/>
              <a:t>sales tracking</a:t>
            </a:r>
            <a:r>
              <a:rPr lang="en-US" sz="1800" dirty="0"/>
              <a:t> to identify top-selling books and customer </a:t>
            </a:r>
            <a:r>
              <a:rPr lang="en-US" sz="1800" dirty="0" smtClean="0"/>
              <a:t>preferences.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/>
              <a:t>Improved </a:t>
            </a:r>
            <a:r>
              <a:rPr lang="en-US" sz="1800" b="1" dirty="0"/>
              <a:t>inventory management</a:t>
            </a:r>
            <a:r>
              <a:rPr lang="en-US" sz="1800" dirty="0"/>
              <a:t> to prevent stock shortages or </a:t>
            </a:r>
            <a:r>
              <a:rPr lang="en-US" sz="1800" dirty="0" smtClean="0"/>
              <a:t>overstocking.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/>
              <a:t>Better </a:t>
            </a:r>
            <a:r>
              <a:rPr lang="en-US" sz="1800" b="1" dirty="0"/>
              <a:t>customer engagement</a:t>
            </a:r>
            <a:r>
              <a:rPr lang="en-US" sz="1800" dirty="0"/>
              <a:t> through personalized recommendations and loyalty </a:t>
            </a:r>
            <a:r>
              <a:rPr lang="en-US" sz="1800" dirty="0" smtClean="0"/>
              <a:t>programs.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/>
              <a:t>Data-driven </a:t>
            </a:r>
            <a:r>
              <a:rPr lang="en-US" sz="1800" b="1" dirty="0"/>
              <a:t>decision-making</a:t>
            </a:r>
            <a:r>
              <a:rPr lang="en-US" sz="1800" dirty="0"/>
              <a:t>, allowing businesses to plan marketing campaigns </a:t>
            </a:r>
            <a:r>
              <a:rPr lang="en-US" sz="1800" dirty="0" smtClean="0"/>
              <a:t>effectively.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1" dirty="0" smtClean="0"/>
              <a:t>Real-time </a:t>
            </a:r>
            <a:r>
              <a:rPr lang="en-US" sz="1800" b="1" dirty="0"/>
              <a:t>insights</a:t>
            </a:r>
            <a:r>
              <a:rPr lang="en-US" sz="1800" dirty="0"/>
              <a:t> into revenue, peak shopping hours, and seasonal sales trends.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3065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71" y="1449859"/>
            <a:ext cx="3178648" cy="4379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9990" y="685795"/>
            <a:ext cx="442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37" y="1581670"/>
            <a:ext cx="6911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 today’s digital era, online book stores generate vast amounts of data related to books, customers, sales, and user interactions. </a:t>
            </a:r>
            <a:r>
              <a:rPr lang="en-US" b="1" dirty="0" smtClean="0"/>
              <a:t>Data analysis using SQL</a:t>
            </a:r>
            <a:r>
              <a:rPr lang="en-US" dirty="0" smtClean="0"/>
              <a:t> helps in extracting meaningful insights from this data to enhance business decisions and customer experiences.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Key Aspects of Data Analysis in an Online Book Store: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Sales Analysis</a:t>
            </a:r>
            <a:r>
              <a:rPr lang="en-US" dirty="0" smtClean="0"/>
              <a:t> – Identifying best-selling books, seasonal trends, and revenue patterns.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Customer Behavior</a:t>
            </a:r>
            <a:r>
              <a:rPr lang="en-US" dirty="0" smtClean="0"/>
              <a:t> – Understanding user preferences, purchase history, and retention rates.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Inventory Management</a:t>
            </a:r>
            <a:r>
              <a:rPr lang="en-US" dirty="0" smtClean="0"/>
              <a:t> – Tracking stock levels and predicting demand.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Marketing Insights</a:t>
            </a:r>
            <a:r>
              <a:rPr lang="en-US" dirty="0" smtClean="0"/>
              <a:t> – Analyzing promotional campaign effectiveness.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User Engagement</a:t>
            </a:r>
            <a:r>
              <a:rPr lang="en-US" dirty="0" smtClean="0"/>
              <a:t> – Studying browsing patterns and reviews for better recommendations.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5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</a:t>
            </a:r>
            <a:endParaRPr lang="en-I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1748" y="2490222"/>
            <a:ext cx="102622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Management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Store and organize book, customer, and sales data systematically.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Performance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 top-selling books, revenue trends, and seasonal demands.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Insights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 customer preferences, buying behavior, and retention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Optimization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Monitor stock levels and predict demand to prevent shortages.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SQL queries to analyze past purchases and suggest relevant books.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Strategy Enhancement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Assess the effectiveness of promotions and discounts.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Reporting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Generate automated reports for better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165565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741" y="683740"/>
            <a:ext cx="779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Dataset Overview</a:t>
            </a:r>
            <a:endParaRPr lang="en-IN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3" y="1607071"/>
            <a:ext cx="10412627" cy="43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2759" y="386044"/>
            <a:ext cx="10091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Business Problems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9730" y="1225689"/>
            <a:ext cx="105609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all books in the "Fiction" genre 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books published after the year 1950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all customers from the Canada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 orders placed in November 2023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total stock of books available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details of the most expensive book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 all customers who ordered more than 1 quantity of a book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all orders where the total amount exceeds $20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all genres available in the Books 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book with the lowest stock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the total revenue generated from all orders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total number of books sold for each genre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average price of books in the "Fantasy" genre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List customers who have placed at least 2 orders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the most frequently ordered book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Show the top 3 most expensive books of 'Fantasy' Genre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the total quantity of books sold by each author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60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795" y="417164"/>
            <a:ext cx="4629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Case Study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6649" y="1271586"/>
            <a:ext cx="3728345" cy="25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382531" y="1271586"/>
            <a:ext cx="3611689" cy="250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95376" y="1271587"/>
            <a:ext cx="3511851" cy="25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76649" y="3888260"/>
            <a:ext cx="3728345" cy="244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382530" y="3888260"/>
            <a:ext cx="3611689" cy="244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9" y="1271586"/>
            <a:ext cx="3728345" cy="2502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1" y="1271586"/>
            <a:ext cx="3611689" cy="2526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75" y="1271585"/>
            <a:ext cx="3511851" cy="25026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095376" y="3888260"/>
            <a:ext cx="3511851" cy="2446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8" y="3888260"/>
            <a:ext cx="3728345" cy="2446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29" y="3888260"/>
            <a:ext cx="3611690" cy="24466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76" y="3888261"/>
            <a:ext cx="3511851" cy="24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8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464" y="577027"/>
            <a:ext cx="3609648" cy="277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279558" y="577027"/>
            <a:ext cx="3750974" cy="2770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147980" y="577026"/>
            <a:ext cx="3479162" cy="2711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52463" y="3439486"/>
            <a:ext cx="3609647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79558" y="3439486"/>
            <a:ext cx="3750974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147980" y="3439486"/>
            <a:ext cx="3479162" cy="2854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3" y="577026"/>
            <a:ext cx="3600054" cy="2770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59" y="577026"/>
            <a:ext cx="3750974" cy="2770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78" y="577025"/>
            <a:ext cx="3479164" cy="27114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3" y="3439485"/>
            <a:ext cx="3600054" cy="28542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58" y="3439484"/>
            <a:ext cx="3750974" cy="28542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78" y="3439483"/>
            <a:ext cx="3479165" cy="28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701" y="539767"/>
            <a:ext cx="3609647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60701" y="3464200"/>
            <a:ext cx="5189309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275965" y="539767"/>
            <a:ext cx="3609647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991229" y="539767"/>
            <a:ext cx="3665312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40628" y="3464200"/>
            <a:ext cx="5815914" cy="285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1" y="539767"/>
            <a:ext cx="3609647" cy="2854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0" y="3464199"/>
            <a:ext cx="5189310" cy="2854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28" y="539766"/>
            <a:ext cx="3665313" cy="2854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64" y="539766"/>
            <a:ext cx="3609648" cy="2854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27" y="3464200"/>
            <a:ext cx="5815914" cy="285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Advantages of SQL in Data Analysis for Online Book Store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78" y="2556932"/>
            <a:ext cx="10041925" cy="33189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 </a:t>
            </a:r>
            <a:r>
              <a:rPr lang="en-IN" sz="2000" b="1" dirty="0" smtClean="0"/>
              <a:t>Efficient </a:t>
            </a:r>
            <a:r>
              <a:rPr lang="en-IN" sz="2000" b="1" dirty="0"/>
              <a:t>Data </a:t>
            </a:r>
            <a:r>
              <a:rPr lang="en-IN" sz="2000" b="1" dirty="0" smtClean="0"/>
              <a:t>Retrieval</a:t>
            </a:r>
            <a:r>
              <a:rPr lang="en-IN" b="1" dirty="0" smtClean="0"/>
              <a:t>: </a:t>
            </a:r>
            <a:r>
              <a:rPr lang="en-US" sz="2100" dirty="0"/>
              <a:t>SQL allows for fast querying of large datasets, making it easier to retrieve and analyze book sales, customer trends, and stock levels</a:t>
            </a:r>
            <a:r>
              <a:rPr lang="en-US" sz="21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Scalability &amp; </a:t>
            </a:r>
            <a:r>
              <a:rPr lang="en-IN" sz="2000" b="1" dirty="0" smtClean="0"/>
              <a:t>Performance: </a:t>
            </a:r>
            <a:r>
              <a:rPr lang="en-US" sz="2100" dirty="0"/>
              <a:t>SQL databases handle millions of records efficiently, making them ideal for growing e-commerce </a:t>
            </a:r>
            <a:r>
              <a:rPr lang="en-US" sz="2100" dirty="0" smtClean="0"/>
              <a:t>businesses. The </a:t>
            </a:r>
            <a:r>
              <a:rPr lang="en-US" sz="2100" dirty="0"/>
              <a:t>online book store can analyze years of sales data without performance issues</a:t>
            </a:r>
            <a:r>
              <a:rPr lang="en-US" sz="21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Structured Data </a:t>
            </a:r>
            <a:r>
              <a:rPr lang="en-IN" sz="2000" b="1" dirty="0" smtClean="0"/>
              <a:t>Organization: </a:t>
            </a:r>
            <a:r>
              <a:rPr lang="en-US" sz="2100" dirty="0"/>
              <a:t>SQL organizes data into structured tables, making it easy to access, filter, and relate </a:t>
            </a:r>
            <a:r>
              <a:rPr lang="en-US" sz="2100" dirty="0" smtClean="0"/>
              <a:t>information. Example: </a:t>
            </a:r>
            <a:r>
              <a:rPr lang="en-US" sz="2100" dirty="0"/>
              <a:t>Linking orders, customers, and books in a relational database</a:t>
            </a:r>
            <a:r>
              <a:rPr lang="en-US" sz="21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Data Accuracy &amp; </a:t>
            </a:r>
            <a:r>
              <a:rPr lang="en-IN" sz="2000" b="1" dirty="0" smtClean="0"/>
              <a:t>Integrity: </a:t>
            </a:r>
            <a:r>
              <a:rPr lang="en-US" sz="2100" dirty="0"/>
              <a:t>SQL ensures data consistency by maintaining relationships between tables through Primary Keys and Foreign </a:t>
            </a:r>
            <a:r>
              <a:rPr lang="en-US" sz="2100" dirty="0" smtClean="0"/>
              <a:t>Keys. Helps </a:t>
            </a:r>
            <a:r>
              <a:rPr lang="en-US" sz="2100" dirty="0"/>
              <a:t>prevent duplicate or missing data in customer orders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Real-Time Data </a:t>
            </a:r>
            <a:r>
              <a:rPr lang="en-IN" sz="1600" b="1" dirty="0" smtClean="0"/>
              <a:t>Analysis :</a:t>
            </a:r>
            <a:r>
              <a:rPr lang="en-IN" sz="1700" dirty="0" smtClean="0"/>
              <a:t> </a:t>
            </a:r>
            <a:r>
              <a:rPr lang="en-US" sz="2100" dirty="0"/>
              <a:t>SQL enables real-time data updates, allowing businesses to track live orders and sales </a:t>
            </a:r>
            <a:r>
              <a:rPr lang="en-US" sz="2100" dirty="0" smtClean="0"/>
              <a:t>trends. Example</a:t>
            </a:r>
            <a:r>
              <a:rPr lang="en-US" sz="2100" dirty="0"/>
              <a:t>: Checking the latest sales revenue for today</a:t>
            </a:r>
            <a:r>
              <a:rPr lang="en-US" sz="21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1" dirty="0"/>
              <a:t>Cost-Effective &amp; Open-Source </a:t>
            </a:r>
            <a:r>
              <a:rPr lang="en-IN" sz="2200" b="1" dirty="0" smtClean="0"/>
              <a:t>Options: </a:t>
            </a:r>
            <a:r>
              <a:rPr lang="en-US" sz="2100" dirty="0"/>
              <a:t>Many SQL databases like MySQL, PostgreSQL, and SQLite are free and open-source, reducing </a:t>
            </a:r>
            <a:r>
              <a:rPr lang="en-US" sz="2100" dirty="0" smtClean="0"/>
              <a:t>costs. Suitable </a:t>
            </a:r>
            <a:r>
              <a:rPr lang="en-US" sz="2100" dirty="0"/>
              <a:t>for small and medium-sized businesses without high investment in software.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06922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829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Bookman Old Style</vt:lpstr>
      <vt:lpstr>Garamond</vt:lpstr>
      <vt:lpstr>Wingdings</vt:lpstr>
      <vt:lpstr>Organic</vt:lpstr>
      <vt:lpstr>Online Book Store Data Analysis Using SQL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SQL in Data Analysis for Online Book Store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 Data Analysis Using SQL</dc:title>
  <dc:creator>LTT</dc:creator>
  <cp:lastModifiedBy>LTT</cp:lastModifiedBy>
  <cp:revision>21</cp:revision>
  <dcterms:created xsi:type="dcterms:W3CDTF">2025-02-18T09:42:22Z</dcterms:created>
  <dcterms:modified xsi:type="dcterms:W3CDTF">2025-02-18T17:52:42Z</dcterms:modified>
</cp:coreProperties>
</file>