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369112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Prabhat</a:t>
            </a:r>
            <a:r>
              <a:rPr lang="en-US" baseline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80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</a:t>
            </a:r>
            <a:r>
              <a:rPr lang="en-US" dirty="0"/>
              <a:t>Business Insights</a:t>
            </a:r>
            <a:r>
              <a:rPr dirty="0"/>
              <a:t>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2135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457200">
              <a:lnSpc>
                <a:spcPct val="115000"/>
              </a:lnSpc>
              <a:buFont typeface="+mj-lt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800" b="1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800" b="1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Data Exploration</a:t>
            </a: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800" b="1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Model Development</a:t>
            </a: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800" b="1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39940"/>
            <a:ext cx="8565600" cy="582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solidFill>
                  <a:srgbClr val="0070C0"/>
                </a:solidFill>
              </a:rPr>
              <a:t>CUSTOMER TREND ANALYSIS FOR BUSINESS BOOST:</a:t>
            </a:r>
            <a:endParaRPr sz="2400" dirty="0">
              <a:solidFill>
                <a:srgbClr val="0070C0"/>
              </a:solidFill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03B76D-8121-C52D-98B9-B775B549C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690" y="1907292"/>
            <a:ext cx="3142476" cy="27332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9FF5C77-4439-9617-4EF9-C494DF847AF2}"/>
              </a:ext>
            </a:extLst>
          </p:cNvPr>
          <p:cNvSpPr txBox="1"/>
          <p:nvPr/>
        </p:nvSpPr>
        <p:spPr>
          <a:xfrm>
            <a:off x="562834" y="1642692"/>
            <a:ext cx="4708881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400" b="1" dirty="0">
                <a:latin typeface="Söhne"/>
                <a:ea typeface="Open Sans"/>
                <a:cs typeface="Open Sans"/>
                <a:sym typeface="Open Sans"/>
              </a:rPr>
              <a:t>Sprocket Central, a KPMG client in high-quality bikes, aims to enhance marketing strategies by delving into customer data for valuable insights into trends and behavior.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420813" y="10815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DATA EXPLORATION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420813" y="1669774"/>
            <a:ext cx="8318773" cy="2999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i="0" dirty="0">
                <a:effectLst/>
                <a:latin typeface="Söhne"/>
              </a:rPr>
              <a:t>Characterizing Data: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Assessing variable distributions and demographic biases, like a potential skew towards a younger demographic in a NewCustomerList sheet, prompting consideration of its impact on predictive results for the broader customer base.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i="0" dirty="0">
                <a:effectLst/>
                <a:latin typeface="Söhne"/>
              </a:rPr>
              <a:t>Addressing Limitations: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Identifying missing values and inconsistent data types, emphasizing the need for cleaning and transforming data for accurate analysis.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i="0" dirty="0">
                <a:effectLst/>
                <a:latin typeface="Söhne"/>
              </a:rPr>
              <a:t>Data Transformation: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Ensuring data is appropriately formatted, adjusting types, and aggregating information, while documenting assumptions and limitations for future improvement with additional time.</a:t>
            </a:r>
            <a:endParaRPr sz="16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  MODEL DEVELOPMENT</a:t>
            </a:r>
          </a:p>
          <a:p>
            <a:endParaRPr lang="en-US" dirty="0"/>
          </a:p>
        </p:txBody>
      </p:sp>
      <p:sp>
        <p:nvSpPr>
          <p:cNvPr id="142" name="Shape 91"/>
          <p:cNvSpPr/>
          <p:nvPr/>
        </p:nvSpPr>
        <p:spPr>
          <a:xfrm>
            <a:off x="316344" y="1690177"/>
            <a:ext cx="8056380" cy="2999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First of all, we have to determine a hypothesis related to the business question that can be answered with the help of existing data. Perform statistical testing to determine if the hypothesis is valid or not.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Create calculated fields based on existing data, for example, convert the D.O.B into an age bracket.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Testing the performance of the model using factors like residual deviance, AIC, ROC curves, R Squared). Appropriately according to the model performance, assumptions and limitations.</a:t>
            </a:r>
            <a:endParaRPr sz="16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INTERPRETATION AND REPORT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05025" y="1587673"/>
            <a:ext cx="8302871" cy="1583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Söhne"/>
              </a:rPr>
              <a:t>Visualization and Presentation of findings : 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This may involve interpreting the significant variables and co-efficient from a business perspective.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374151"/>
              </a:solidFill>
              <a:latin typeface="Söhne"/>
            </a:endParaRPr>
          </a:p>
          <a:p>
            <a:r>
              <a:rPr lang="en-US" sz="1600" dirty="0">
                <a:solidFill>
                  <a:srgbClr val="374151"/>
                </a:solidFill>
                <a:latin typeface="Söhne"/>
              </a:rPr>
              <a:t>With the help of this slide, we get an idea around the business issue and support our case with quantitative and qualitative observations</a:t>
            </a:r>
            <a:endParaRPr sz="16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You…!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529</Words>
  <Application>Microsoft Office PowerPoint</Application>
  <PresentationFormat>On-screen Show (16:9)</PresentationFormat>
  <Paragraphs>39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PRABHAT_SINGH</cp:lastModifiedBy>
  <cp:revision>4</cp:revision>
  <dcterms:modified xsi:type="dcterms:W3CDTF">2024-02-25T07:14:33Z</dcterms:modified>
</cp:coreProperties>
</file>