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9" r:id="rId8"/>
    <p:sldId id="272" r:id="rId9"/>
    <p:sldId id="273" r:id="rId10"/>
    <p:sldId id="262" r:id="rId11"/>
    <p:sldId id="274" r:id="rId12"/>
    <p:sldId id="275" r:id="rId13"/>
    <p:sldId id="276" r:id="rId14"/>
    <p:sldId id="277" r:id="rId15"/>
    <p:sldId id="279" r:id="rId16"/>
    <p:sldId id="27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C5E37-C3A5-45E8-AEFA-8EF5935067B2}" v="7" dt="2023-12-14T18:55:54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K Singh" userId="0f1f1b67-8242-4883-b855-7af1284200c2" providerId="ADAL" clId="{74DC5E37-C3A5-45E8-AEFA-8EF5935067B2}"/>
    <pc:docChg chg="undo redo custSel addSld delSld modSld sldOrd">
      <pc:chgData name="Pratik K Singh" userId="0f1f1b67-8242-4883-b855-7af1284200c2" providerId="ADAL" clId="{74DC5E37-C3A5-45E8-AEFA-8EF5935067B2}" dt="2023-12-14T19:19:51.291" v="340" actId="20577"/>
      <pc:docMkLst>
        <pc:docMk/>
      </pc:docMkLst>
      <pc:sldChg chg="modSp mod">
        <pc:chgData name="Pratik K Singh" userId="0f1f1b67-8242-4883-b855-7af1284200c2" providerId="ADAL" clId="{74DC5E37-C3A5-45E8-AEFA-8EF5935067B2}" dt="2023-12-14T18:26:20.904" v="179"/>
        <pc:sldMkLst>
          <pc:docMk/>
          <pc:sldMk cId="1713219598" sldId="257"/>
        </pc:sldMkLst>
        <pc:spChg chg="mod">
          <ac:chgData name="Pratik K Singh" userId="0f1f1b67-8242-4883-b855-7af1284200c2" providerId="ADAL" clId="{74DC5E37-C3A5-45E8-AEFA-8EF5935067B2}" dt="2023-12-14T18:26:20.904" v="179"/>
          <ac:spMkLst>
            <pc:docMk/>
            <pc:sldMk cId="1713219598" sldId="257"/>
            <ac:spMk id="4" creationId="{36C19884-873C-4D13-BE6D-318CF07B0D12}"/>
          </ac:spMkLst>
        </pc:spChg>
      </pc:sldChg>
      <pc:sldChg chg="modSp mod">
        <pc:chgData name="Pratik K Singh" userId="0f1f1b67-8242-4883-b855-7af1284200c2" providerId="ADAL" clId="{74DC5E37-C3A5-45E8-AEFA-8EF5935067B2}" dt="2023-12-14T16:35:33.336" v="21"/>
        <pc:sldMkLst>
          <pc:docMk/>
          <pc:sldMk cId="3571516367" sldId="258"/>
        </pc:sldMkLst>
        <pc:spChg chg="mod">
          <ac:chgData name="Pratik K Singh" userId="0f1f1b67-8242-4883-b855-7af1284200c2" providerId="ADAL" clId="{74DC5E37-C3A5-45E8-AEFA-8EF5935067B2}" dt="2023-12-14T16:35:33.336" v="21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Pratik K Singh" userId="0f1f1b67-8242-4883-b855-7af1284200c2" providerId="ADAL" clId="{74DC5E37-C3A5-45E8-AEFA-8EF5935067B2}" dt="2023-12-14T18:55:24.667" v="307" actId="20577"/>
        <pc:sldMkLst>
          <pc:docMk/>
          <pc:sldMk cId="379728094" sldId="262"/>
        </pc:sldMkLst>
        <pc:spChg chg="mod">
          <ac:chgData name="Pratik K Singh" userId="0f1f1b67-8242-4883-b855-7af1284200c2" providerId="ADAL" clId="{74DC5E37-C3A5-45E8-AEFA-8EF5935067B2}" dt="2023-12-14T18:55:19.079" v="306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ratik K Singh" userId="0f1f1b67-8242-4883-b855-7af1284200c2" providerId="ADAL" clId="{74DC5E37-C3A5-45E8-AEFA-8EF5935067B2}" dt="2023-12-14T18:55:24.667" v="307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addSp delSp modSp mod ord">
        <pc:chgData name="Pratik K Singh" userId="0f1f1b67-8242-4883-b855-7af1284200c2" providerId="ADAL" clId="{74DC5E37-C3A5-45E8-AEFA-8EF5935067B2}" dt="2023-12-14T18:25:47.483" v="178"/>
        <pc:sldMkLst>
          <pc:docMk/>
          <pc:sldMk cId="2499682613" sldId="269"/>
        </pc:sldMkLst>
        <pc:spChg chg="mod">
          <ac:chgData name="Pratik K Singh" userId="0f1f1b67-8242-4883-b855-7af1284200c2" providerId="ADAL" clId="{74DC5E37-C3A5-45E8-AEFA-8EF5935067B2}" dt="2023-12-14T17:55:48.283" v="22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ratik K Singh" userId="0f1f1b67-8242-4883-b855-7af1284200c2" providerId="ADAL" clId="{74DC5E37-C3A5-45E8-AEFA-8EF5935067B2}" dt="2023-12-14T17:56:37.159" v="26" actId="478"/>
          <ac:spMkLst>
            <pc:docMk/>
            <pc:sldMk cId="2499682613" sldId="269"/>
            <ac:spMk id="5" creationId="{1D4DE74C-2B1B-47DF-EB4A-39517A915AFA}"/>
          </ac:spMkLst>
        </pc:spChg>
        <pc:spChg chg="add mod">
          <ac:chgData name="Pratik K Singh" userId="0f1f1b67-8242-4883-b855-7af1284200c2" providerId="ADAL" clId="{74DC5E37-C3A5-45E8-AEFA-8EF5935067B2}" dt="2023-12-14T18:25:47.483" v="178"/>
          <ac:spMkLst>
            <pc:docMk/>
            <pc:sldMk cId="2499682613" sldId="269"/>
            <ac:spMk id="6" creationId="{E9630BF6-07D2-4847-6657-435BE5DA7B1B}"/>
          </ac:spMkLst>
        </pc:spChg>
        <pc:graphicFrameChg chg="del modGraphic">
          <ac:chgData name="Pratik K Singh" userId="0f1f1b67-8242-4883-b855-7af1284200c2" providerId="ADAL" clId="{74DC5E37-C3A5-45E8-AEFA-8EF5935067B2}" dt="2023-12-14T17:56:14.326" v="24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modSp add mod">
        <pc:chgData name="Pratik K Singh" userId="0f1f1b67-8242-4883-b855-7af1284200c2" providerId="ADAL" clId="{74DC5E37-C3A5-45E8-AEFA-8EF5935067B2}" dt="2023-12-14T18:51:37.152" v="258" actId="20577"/>
        <pc:sldMkLst>
          <pc:docMk/>
          <pc:sldMk cId="2002952775" sldId="272"/>
        </pc:sldMkLst>
        <pc:spChg chg="mod">
          <ac:chgData name="Pratik K Singh" userId="0f1f1b67-8242-4883-b855-7af1284200c2" providerId="ADAL" clId="{74DC5E37-C3A5-45E8-AEFA-8EF5935067B2}" dt="2023-12-14T18:23:40.391" v="160"/>
          <ac:spMkLst>
            <pc:docMk/>
            <pc:sldMk cId="2002952775" sldId="272"/>
            <ac:spMk id="3" creationId="{3E5FEE2D-79E5-4C1D-8BF7-EE619CA7039A}"/>
          </ac:spMkLst>
        </pc:spChg>
        <pc:spChg chg="mod">
          <ac:chgData name="Pratik K Singh" userId="0f1f1b67-8242-4883-b855-7af1284200c2" providerId="ADAL" clId="{74DC5E37-C3A5-45E8-AEFA-8EF5935067B2}" dt="2023-12-14T18:51:37.152" v="258" actId="20577"/>
          <ac:spMkLst>
            <pc:docMk/>
            <pc:sldMk cId="2002952775" sldId="272"/>
            <ac:spMk id="6" creationId="{E9630BF6-07D2-4847-6657-435BE5DA7B1B}"/>
          </ac:spMkLst>
        </pc:spChg>
      </pc:sldChg>
      <pc:sldChg chg="modSp add mod">
        <pc:chgData name="Pratik K Singh" userId="0f1f1b67-8242-4883-b855-7af1284200c2" providerId="ADAL" clId="{74DC5E37-C3A5-45E8-AEFA-8EF5935067B2}" dt="2023-12-14T18:54:58.831" v="282" actId="113"/>
        <pc:sldMkLst>
          <pc:docMk/>
          <pc:sldMk cId="609661237" sldId="273"/>
        </pc:sldMkLst>
        <pc:spChg chg="mod">
          <ac:chgData name="Pratik K Singh" userId="0f1f1b67-8242-4883-b855-7af1284200c2" providerId="ADAL" clId="{74DC5E37-C3A5-45E8-AEFA-8EF5935067B2}" dt="2023-12-14T18:23:53.354" v="162"/>
          <ac:spMkLst>
            <pc:docMk/>
            <pc:sldMk cId="609661237" sldId="273"/>
            <ac:spMk id="3" creationId="{3E5FEE2D-79E5-4C1D-8BF7-EE619CA7039A}"/>
          </ac:spMkLst>
        </pc:spChg>
        <pc:spChg chg="mod">
          <ac:chgData name="Pratik K Singh" userId="0f1f1b67-8242-4883-b855-7af1284200c2" providerId="ADAL" clId="{74DC5E37-C3A5-45E8-AEFA-8EF5935067B2}" dt="2023-12-14T18:54:58.831" v="282" actId="113"/>
          <ac:spMkLst>
            <pc:docMk/>
            <pc:sldMk cId="609661237" sldId="273"/>
            <ac:spMk id="6" creationId="{E9630BF6-07D2-4847-6657-435BE5DA7B1B}"/>
          </ac:spMkLst>
        </pc:spChg>
      </pc:sldChg>
      <pc:sldChg chg="modSp add mod ord">
        <pc:chgData name="Pratik K Singh" userId="0f1f1b67-8242-4883-b855-7af1284200c2" providerId="ADAL" clId="{74DC5E37-C3A5-45E8-AEFA-8EF5935067B2}" dt="2023-12-14T19:19:51.291" v="340" actId="20577"/>
        <pc:sldMkLst>
          <pc:docMk/>
          <pc:sldMk cId="518730017" sldId="274"/>
        </pc:sldMkLst>
        <pc:spChg chg="mod">
          <ac:chgData name="Pratik K Singh" userId="0f1f1b67-8242-4883-b855-7af1284200c2" providerId="ADAL" clId="{74DC5E37-C3A5-45E8-AEFA-8EF5935067B2}" dt="2023-12-14T19:19:51.291" v="340" actId="20577"/>
          <ac:spMkLst>
            <pc:docMk/>
            <pc:sldMk cId="518730017" sldId="274"/>
            <ac:spMk id="3" creationId="{9D5232F9-FD00-464A-9F17-619C91AEF8F3}"/>
          </ac:spMkLst>
        </pc:spChg>
      </pc:sldChg>
      <pc:sldChg chg="add del">
        <pc:chgData name="Pratik K Singh" userId="0f1f1b67-8242-4883-b855-7af1284200c2" providerId="ADAL" clId="{74DC5E37-C3A5-45E8-AEFA-8EF5935067B2}" dt="2023-12-14T18:55:54.618" v="309"/>
        <pc:sldMkLst>
          <pc:docMk/>
          <pc:sldMk cId="2212702070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github.com/singhprat/gst-workshop-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tnet.microsoft.com/en-us/download/dotnet/7.0" TargetMode="External"/><Relationship Id="rId5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www.microsoft.com/en-us/sql-server/sql-server-down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BUILDING A CRUD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Pratik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Creating a Controller.</a:t>
            </a:r>
          </a:p>
          <a:p>
            <a:r>
              <a:rPr lang="en-US" dirty="0"/>
              <a:t>Implementing GET (Read), POST (Create), PUT (Update), and DELETE operations.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6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Using Postman or Swagger to test the API endpoints.</a:t>
            </a:r>
          </a:p>
          <a:p>
            <a:r>
              <a:rPr lang="en-US" dirty="0"/>
              <a:t>Performing CRUD operations from the client.</a:t>
            </a:r>
          </a:p>
          <a:p>
            <a:r>
              <a:rPr lang="en-US" dirty="0"/>
              <a:t>Debugging common issues.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0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&amp; 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1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58079"/>
            <a:ext cx="5111750" cy="38576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437" y="1780215"/>
            <a:ext cx="5111750" cy="3844207"/>
          </a:xfrm>
        </p:spPr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https://github.com/singhprat/gst-workshop-api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https://www.w3schools.com/sql/</a:t>
            </a:r>
            <a:endParaRPr lang="en-US" sz="1200" dirty="0"/>
          </a:p>
          <a:p>
            <a:r>
              <a:rPr lang="en-US" sz="1200" b="0" i="0" u="sng" dirty="0">
                <a:solidFill>
                  <a:srgbClr val="103CCC"/>
                </a:solidFill>
                <a:effectLst/>
                <a:hlinkClick r:id="rId4"/>
              </a:rPr>
              <a:t>SQL Server Downloads | Microsoft(opens in a new tab)</a:t>
            </a:r>
            <a:endParaRPr lang="en-US" sz="1200" b="0" i="0" u="sng" dirty="0">
              <a:solidFill>
                <a:srgbClr val="103CCC"/>
              </a:solidFill>
              <a:effectLst/>
            </a:endParaRPr>
          </a:p>
          <a:p>
            <a:br>
              <a:rPr lang="en-US" sz="1200" dirty="0"/>
            </a:br>
            <a:r>
              <a:rPr lang="en-US" sz="1200" b="0" i="0" u="sng" dirty="0">
                <a:solidFill>
                  <a:srgbClr val="103CCC"/>
                </a:solidFill>
                <a:effectLst/>
                <a:hlinkClick r:id="rId5"/>
              </a:rPr>
              <a:t>Download Visual Studio Tools - Install Free for Windows, Mac, Linux (microsoft.com)(opens in a new tab)</a:t>
            </a:r>
            <a:endParaRPr lang="en-US" sz="1200" u="sng" dirty="0">
              <a:solidFill>
                <a:srgbClr val="103CCC"/>
              </a:solidFill>
            </a:endParaRPr>
          </a:p>
          <a:p>
            <a:br>
              <a:rPr lang="en-US" sz="1200" dirty="0"/>
            </a:br>
            <a:r>
              <a:rPr lang="en-US" sz="1200" b="0" i="0" u="sng" dirty="0">
                <a:solidFill>
                  <a:srgbClr val="103CCC"/>
                </a:solidFill>
                <a:effectLst/>
                <a:hlinkClick r:id="rId6"/>
              </a:rPr>
              <a:t>Download .NET 7.0 (Linux, macOS, and Windows) (microsoft.com)</a:t>
            </a:r>
            <a:endParaRPr lang="en-US" sz="12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Pratik Singh</a:t>
            </a:r>
          </a:p>
          <a:p>
            <a:r>
              <a:rPr lang="en-US" dirty="0"/>
              <a:t>https://www.linkedin.com/in/pratikoct15/</a:t>
            </a:r>
          </a:p>
          <a:p>
            <a:r>
              <a:rPr lang="en-US" dirty="0"/>
              <a:t>Singh.patik@gmail.com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43217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Database Model</a:t>
            </a:r>
          </a:p>
          <a:p>
            <a:r>
              <a:rPr lang="en-US" dirty="0"/>
              <a:t>Building the API</a:t>
            </a:r>
          </a:p>
          <a:p>
            <a:r>
              <a:rPr lang="en-US" dirty="0"/>
              <a:t>Testing the API</a:t>
            </a:r>
          </a:p>
          <a:p>
            <a:r>
              <a:rPr lang="en-US" dirty="0"/>
              <a:t>Best Practices and Security</a:t>
            </a:r>
          </a:p>
          <a:p>
            <a:r>
              <a:rPr lang="en-US" dirty="0"/>
              <a:t>Q&amp;A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BUILDING A CRUD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Overview of ASP.NET Core and its advantages</a:t>
            </a:r>
          </a:p>
          <a:p>
            <a:r>
              <a:rPr lang="en-US" dirty="0"/>
              <a:t>Overview of RESTful APIs</a:t>
            </a:r>
          </a:p>
          <a:p>
            <a:r>
              <a:rPr lang="en-US" dirty="0"/>
              <a:t>Introduction to the CRUD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of ASP.NET Core and its advantages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30BF6-07D2-4847-6657-435BE5DA7B1B}"/>
              </a:ext>
            </a:extLst>
          </p:cNvPr>
          <p:cNvSpPr txBox="1"/>
          <p:nvPr/>
        </p:nvSpPr>
        <p:spPr>
          <a:xfrm>
            <a:off x="1989667" y="1828799"/>
            <a:ext cx="8339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Cross-platform &amp; Container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Modern Front-End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Side-by-Side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Cloud-Ready Configuration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Security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of RESTful APIs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30BF6-07D2-4847-6657-435BE5DA7B1B}"/>
              </a:ext>
            </a:extLst>
          </p:cNvPr>
          <p:cNvSpPr txBox="1"/>
          <p:nvPr/>
        </p:nvSpPr>
        <p:spPr>
          <a:xfrm>
            <a:off x="1989667" y="1828799"/>
            <a:ext cx="8339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HTTP/HTTPS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Statelessness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Cacheable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 due to its stateless nature.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consumable by different clients (web, mobile,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Simplified server components with standardized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a range of communication media and formats.</a:t>
            </a:r>
          </a:p>
        </p:txBody>
      </p:sp>
    </p:spTree>
    <p:extLst>
      <p:ext uri="{BB962C8B-B14F-4D97-AF65-F5344CB8AC3E}">
        <p14:creationId xmlns:p14="http://schemas.microsoft.com/office/powerpoint/2010/main" val="20029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 to the CRUD operations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30BF6-07D2-4847-6657-435BE5DA7B1B}"/>
              </a:ext>
            </a:extLst>
          </p:cNvPr>
          <p:cNvSpPr txBox="1"/>
          <p:nvPr/>
        </p:nvSpPr>
        <p:spPr>
          <a:xfrm>
            <a:off x="1989667" y="1622862"/>
            <a:ext cx="8339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CRUD operations refer to the basic actions to interact with a database or a data source in most software applications. CRUD stands for Create, Read, Update, and Delete, which are the four fundamental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SQL, this is typically done using the INSERT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web APIs, this often corresponds to the POST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SQL, this is mainly done using the SELECT query.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web APIs, the GET method is used to request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SQL, it's performed using the UPDATE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web APIs, this often corresponds to the PUT or PATCH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SQL, this is performed using the DELETE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web APIs, the DELETE method is used to remove resources.</a:t>
            </a:r>
          </a:p>
        </p:txBody>
      </p:sp>
    </p:spTree>
    <p:extLst>
      <p:ext uri="{BB962C8B-B14F-4D97-AF65-F5344CB8AC3E}">
        <p14:creationId xmlns:p14="http://schemas.microsoft.com/office/powerpoint/2010/main" val="60966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Creating a new ASP.NET Core Web API project.</a:t>
            </a:r>
          </a:p>
          <a:p>
            <a:r>
              <a:rPr lang="en-US"/>
              <a:t>Overview of </a:t>
            </a:r>
            <a:r>
              <a:rPr lang="en-US" dirty="0"/>
              <a:t>the project structure.</a:t>
            </a:r>
          </a:p>
          <a:p>
            <a:r>
              <a:rPr lang="en-US" dirty="0"/>
              <a:t>Setting up a SQL Server database connection.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3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Database Model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Designing a simple model (e.g., Book).</a:t>
            </a:r>
          </a:p>
          <a:p>
            <a:r>
              <a:rPr lang="en-US" dirty="0"/>
              <a:t>Installing Dapper Package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0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{CC7CE3FE-ED0C-4747-9BF1-0937DB88BCB6}tf67328976_win32</Template>
  <TotalTime>305</TotalTime>
  <Words>526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BUILDING A CRUD API</vt:lpstr>
      <vt:lpstr>AGENDA</vt:lpstr>
      <vt:lpstr>INTRODUCTION</vt:lpstr>
      <vt:lpstr>Overview of ASP.NET Core and its advantages</vt:lpstr>
      <vt:lpstr>Overview of RESTful APIs</vt:lpstr>
      <vt:lpstr>Introduction to the CRUD operations</vt:lpstr>
      <vt:lpstr>Setting Up the project</vt:lpstr>
      <vt:lpstr>Setting Up the project</vt:lpstr>
      <vt:lpstr>Creating the Database Model </vt:lpstr>
      <vt:lpstr>Building the API</vt:lpstr>
      <vt:lpstr>Testing the API</vt:lpstr>
      <vt:lpstr>Q &amp; A</vt:lpstr>
      <vt:lpstr>USEFUL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CRUD API</dc:title>
  <dc:creator>Pratik K Singh</dc:creator>
  <cp:lastModifiedBy>Pratik K Singh</cp:lastModifiedBy>
  <cp:revision>7</cp:revision>
  <dcterms:created xsi:type="dcterms:W3CDTF">2023-12-14T16:07:01Z</dcterms:created>
  <dcterms:modified xsi:type="dcterms:W3CDTF">2023-12-14T22:37:06Z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